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81" r:id="rId3"/>
    <p:sldId id="257" r:id="rId4"/>
    <p:sldId id="292" r:id="rId5"/>
    <p:sldId id="282" r:id="rId6"/>
    <p:sldId id="290" r:id="rId7"/>
    <p:sldId id="265" r:id="rId8"/>
    <p:sldId id="284" r:id="rId9"/>
    <p:sldId id="259" r:id="rId10"/>
    <p:sldId id="283" r:id="rId11"/>
    <p:sldId id="291" r:id="rId12"/>
    <p:sldId id="289" r:id="rId13"/>
    <p:sldId id="295" r:id="rId14"/>
    <p:sldId id="260" r:id="rId15"/>
    <p:sldId id="263" r:id="rId16"/>
    <p:sldId id="264" r:id="rId17"/>
    <p:sldId id="286" r:id="rId18"/>
    <p:sldId id="287" r:id="rId19"/>
    <p:sldId id="261" r:id="rId20"/>
    <p:sldId id="285" r:id="rId21"/>
    <p:sldId id="293" r:id="rId22"/>
    <p:sldId id="288" r:id="rId23"/>
    <p:sldId id="268" r:id="rId24"/>
    <p:sldId id="262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70"/>
    <a:srgbClr val="FFAA19"/>
    <a:srgbClr val="F2CAC7"/>
    <a:srgbClr val="FFC0AD"/>
    <a:srgbClr val="FFA100"/>
    <a:srgbClr val="FF7C61"/>
    <a:srgbClr val="FFD01F"/>
    <a:srgbClr val="D7603C"/>
    <a:srgbClr val="FFDDD2"/>
    <a:srgbClr val="A4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C9F2942-5EE0-4590-AEDE-A58F85C95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763DC-7D8B-40F0-90C9-25562C788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C07D-8B85-4713-92E9-BF3DD95E4A94}" type="datetimeFigureOut">
              <a:rPr lang="es-PE" smtClean="0"/>
              <a:t>8/12/2020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7CBFD0-9691-4E5E-92D9-671187A16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E0171E-F3BF-4AD9-85E8-E11AE0BE7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096E-AFAE-4153-8DE2-7730EA1219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56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E1F4-DEB7-4E88-B7FF-DBAAF2215CD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9B85-F48A-4B12-8BF7-545C517E8E5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70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0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56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5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3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8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4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24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65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4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523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18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7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3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91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7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6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9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1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30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8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5502A16-EA1D-415B-93B1-AF3A2D58A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243841" y="6577989"/>
            <a:ext cx="12704781" cy="5600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D8A8CC-3E36-4740-8438-FC3ACA9386AD}"/>
              </a:ext>
            </a:extLst>
          </p:cNvPr>
          <p:cNvGrpSpPr/>
          <p:nvPr userDrawn="1"/>
        </p:nvGrpSpPr>
        <p:grpSpPr>
          <a:xfrm>
            <a:off x="0" y="4652682"/>
            <a:ext cx="4363554" cy="1961578"/>
            <a:chOff x="347364" y="4005862"/>
            <a:chExt cx="4816308" cy="255597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B8510B5-0FE8-4C80-867C-8BCF721CA6B8}"/>
                </a:ext>
              </a:extLst>
            </p:cNvPr>
            <p:cNvGrpSpPr/>
            <p:nvPr userDrawn="1"/>
          </p:nvGrpSpPr>
          <p:grpSpPr>
            <a:xfrm>
              <a:off x="347364" y="4005862"/>
              <a:ext cx="4170847" cy="2540166"/>
              <a:chOff x="454941" y="3696144"/>
              <a:chExt cx="3722612" cy="2267178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4147DD1-F789-4583-88A9-23C7AB072A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54941" y="3696144"/>
                <a:ext cx="2709600" cy="225532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F37111C0-5437-43B8-AB29-796A9CE73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034246" y="4179218"/>
                <a:ext cx="2143307" cy="1784104"/>
              </a:xfrm>
              <a:prstGeom prst="rect">
                <a:avLst/>
              </a:prstGeom>
            </p:spPr>
          </p:pic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736D57F-3FE7-4352-BEEB-3C069C30F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21740" y="5916767"/>
              <a:ext cx="1341932" cy="64506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5009F1A-2869-4E0D-AAA0-D8C6634DC0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579" y="5257311"/>
            <a:ext cx="1101903" cy="1460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F87F853-D126-4D63-93D6-9E9844090E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1550" y="4084092"/>
            <a:ext cx="510073" cy="6961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1E7DC9-7208-4BA1-A29D-AD61C4A9A8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31862" y="4921623"/>
            <a:ext cx="2060138" cy="16855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0B81D0-41F8-4A81-88BE-6223068BE3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 flipV="1">
            <a:off x="8622460" y="6209168"/>
            <a:ext cx="1023564" cy="389652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E897B819-E52C-4334-8E47-5AC8538B639B}"/>
              </a:ext>
            </a:extLst>
          </p:cNvPr>
          <p:cNvSpPr>
            <a:spLocks/>
          </p:cNvSpPr>
          <p:nvPr userDrawn="1"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4B583F8-87A7-4B2F-A78F-1A9C88E8CF6D}"/>
              </a:ext>
            </a:extLst>
          </p:cNvPr>
          <p:cNvSpPr>
            <a:spLocks/>
          </p:cNvSpPr>
          <p:nvPr userDrawn="1"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F93C8693-7608-4512-840E-6BFA62649142}"/>
              </a:ext>
            </a:extLst>
          </p:cNvPr>
          <p:cNvSpPr>
            <a:spLocks/>
          </p:cNvSpPr>
          <p:nvPr userDrawn="1"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3B47B7B0-9492-429E-BFCC-16D01E65FD1A}"/>
              </a:ext>
            </a:extLst>
          </p:cNvPr>
          <p:cNvSpPr>
            <a:spLocks/>
          </p:cNvSpPr>
          <p:nvPr userDrawn="1"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9325D08-32CD-48C5-9289-F3DB3FA312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1ABC8BD-DB36-4F6C-8FF9-AC6AE626AF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9106E44-448C-4FBA-9A56-BDAACB78ACE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961795" y="190560"/>
            <a:ext cx="1923589" cy="10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D4417-9D08-4761-BF95-8E26527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F2351-4A4E-429C-977C-1CF8D3DA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79768-2D4B-4256-937B-F6A6045B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91B81-C8C6-4239-811A-1CA1C904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CB553-B08A-4695-8E84-2E8E0229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7E56FE-36BA-49DD-8C8B-1E7CDD24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ED1E9E-2DD9-4B32-859A-5B1CC972E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405AC-6B4A-4C88-9235-24C785A8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D5E39D-BC5C-4ECB-8CE6-719FE9E8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6193B3-FA01-4034-8E5D-D925C4EE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90ABE-0A45-4A28-BE48-C0DA9F52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5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1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39C8B7-BDE9-41CF-A5C7-4A9BA7B9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158A20-8F5A-4653-971F-186DC1A3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72EADF-4660-47C3-A627-B541894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ABBDCA-2E77-4A70-AB1F-825B07D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31E8C8-ECDE-4678-AD06-BE30873A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88630-E3F4-4A60-B0BC-C4FFC05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430D0-C087-4D51-983D-F9671492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6BDE42-C0D4-4B04-B36C-9308CF7A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758C87-2A8B-40A9-8A79-0F8A18A6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68B472-5924-42A3-848F-CEE3A065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2685E4-50EF-4950-81CB-ED17CE4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3D8A2-AA80-433F-8E3D-5AFA660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7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CAB51-1E47-44CE-A808-C24849F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6C42DC-0F78-4665-A6E7-0006823D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D600C-4FD2-429D-8DBA-B695439A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156229-E7AE-4CAA-B20F-7738B100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DF78E-3E76-4F6D-9B4A-7A8F5B7A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86E66-C6FE-4DFC-A70F-6B758C33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CF48B54-1389-4CCB-9507-782285CDF564}"/>
              </a:ext>
            </a:extLst>
          </p:cNvPr>
          <p:cNvSpPr txBox="1"/>
          <p:nvPr userDrawn="1"/>
        </p:nvSpPr>
        <p:spPr>
          <a:xfrm>
            <a:off x="3769743" y="2139351"/>
            <a:ext cx="8497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alpha val="0"/>
                  </a:schemeClr>
                </a:solidFill>
              </a:rPr>
              <a:t>包图网</a:t>
            </a:r>
          </a:p>
        </p:txBody>
      </p:sp>
    </p:spTree>
    <p:extLst>
      <p:ext uri="{BB962C8B-B14F-4D97-AF65-F5344CB8AC3E}">
        <p14:creationId xmlns:p14="http://schemas.microsoft.com/office/powerpoint/2010/main" val="15017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5.jp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11" Type="http://schemas.openxmlformats.org/officeDocument/2006/relationships/image" Target="../media/image32.emf"/><Relationship Id="rId5" Type="http://schemas.openxmlformats.org/officeDocument/2006/relationships/image" Target="../media/image28.emf"/><Relationship Id="rId10" Type="http://schemas.openxmlformats.org/officeDocument/2006/relationships/image" Target="../media/image31.emf"/><Relationship Id="rId4" Type="http://schemas.openxmlformats.org/officeDocument/2006/relationships/image" Target="../media/image27.emf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6.jpg"/><Relationship Id="rId7" Type="http://schemas.openxmlformats.org/officeDocument/2006/relationships/image" Target="../media/image1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3.emf"/><Relationship Id="rId5" Type="http://schemas.openxmlformats.org/officeDocument/2006/relationships/image" Target="../media/image1.emf"/><Relationship Id="rId10" Type="http://schemas.openxmlformats.org/officeDocument/2006/relationships/image" Target="../media/image22.emf"/><Relationship Id="rId4" Type="http://schemas.openxmlformats.org/officeDocument/2006/relationships/image" Target="../media/image37.jpg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3.jp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11" Type="http://schemas.openxmlformats.org/officeDocument/2006/relationships/image" Target="../media/image13.emf"/><Relationship Id="rId5" Type="http://schemas.openxmlformats.org/officeDocument/2006/relationships/image" Target="../media/image23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18.emf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jp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11" Type="http://schemas.openxmlformats.org/officeDocument/2006/relationships/image" Target="../media/image13.emf"/><Relationship Id="rId5" Type="http://schemas.openxmlformats.org/officeDocument/2006/relationships/image" Target="../media/image23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image" Target="../media/image29.emf"/><Relationship Id="rId10" Type="http://schemas.openxmlformats.org/officeDocument/2006/relationships/image" Target="../media/image32.emf"/><Relationship Id="rId4" Type="http://schemas.openxmlformats.org/officeDocument/2006/relationships/image" Target="../media/image28.emf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2.emf"/><Relationship Id="rId3" Type="http://schemas.openxmlformats.org/officeDocument/2006/relationships/image" Target="../media/image16.jpg"/><Relationship Id="rId7" Type="http://schemas.openxmlformats.org/officeDocument/2006/relationships/image" Target="../media/image28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11" Type="http://schemas.openxmlformats.org/officeDocument/2006/relationships/image" Target="../media/image30.emf"/><Relationship Id="rId5" Type="http://schemas.openxmlformats.org/officeDocument/2006/relationships/image" Target="../media/image36.jpg"/><Relationship Id="rId10" Type="http://schemas.openxmlformats.org/officeDocument/2006/relationships/image" Target="../media/image9.emf"/><Relationship Id="rId4" Type="http://schemas.openxmlformats.org/officeDocument/2006/relationships/image" Target="../media/image17.jpg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emf"/><Relationship Id="rId11" Type="http://schemas.openxmlformats.org/officeDocument/2006/relationships/image" Target="../media/image14.emf"/><Relationship Id="rId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1.emf"/><Relationship Id="rId9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jpg"/><Relationship Id="rId7" Type="http://schemas.openxmlformats.org/officeDocument/2006/relationships/image" Target="../media/image1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3.emf"/><Relationship Id="rId5" Type="http://schemas.openxmlformats.org/officeDocument/2006/relationships/image" Target="../media/image1.emf"/><Relationship Id="rId10" Type="http://schemas.openxmlformats.org/officeDocument/2006/relationships/image" Target="../media/image22.emf"/><Relationship Id="rId4" Type="http://schemas.openxmlformats.org/officeDocument/2006/relationships/image" Target="../media/image17.jpg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13.emf"/><Relationship Id="rId4" Type="http://schemas.openxmlformats.org/officeDocument/2006/relationships/image" Target="../media/image23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image" Target="../media/image29.emf"/><Relationship Id="rId10" Type="http://schemas.openxmlformats.org/officeDocument/2006/relationships/image" Target="../media/image32.emf"/><Relationship Id="rId4" Type="http://schemas.openxmlformats.org/officeDocument/2006/relationships/image" Target="../media/image28.emf"/><Relationship Id="rId9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3.jpg"/><Relationship Id="rId7" Type="http://schemas.openxmlformats.org/officeDocument/2006/relationships/image" Target="../media/image29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11" Type="http://schemas.openxmlformats.org/officeDocument/2006/relationships/image" Target="../media/image31.emf"/><Relationship Id="rId5" Type="http://schemas.openxmlformats.org/officeDocument/2006/relationships/image" Target="../media/image27.emf"/><Relationship Id="rId10" Type="http://schemas.openxmlformats.org/officeDocument/2006/relationships/image" Target="../media/image30.emf"/><Relationship Id="rId4" Type="http://schemas.openxmlformats.org/officeDocument/2006/relationships/image" Target="../media/image34.jpg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ff74b34b-91cf-4e8f-b014-5600274680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2BA050A-D0FC-421D-8567-336ED2ED73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259107"/>
            <a:ext cx="5760861" cy="4438746"/>
            <a:chOff x="3066256" y="1473200"/>
            <a:chExt cx="6059488" cy="4668838"/>
          </a:xfrm>
        </p:grpSpPr>
        <p:sp>
          <p:nvSpPr>
            <p:cNvPr id="805" name="îṥļíde">
              <a:extLst>
                <a:ext uri="{FF2B5EF4-FFF2-40B4-BE49-F238E27FC236}">
                  <a16:creationId xmlns:a16="http://schemas.microsoft.com/office/drawing/2014/main" id="{0C7E0FDD-725A-4608-A26E-C56A265941D8}"/>
                </a:ext>
              </a:extLst>
            </p:cNvPr>
            <p:cNvSpPr/>
            <p:nvPr/>
          </p:nvSpPr>
          <p:spPr bwMode="auto">
            <a:xfrm>
              <a:off x="5417344" y="1628775"/>
              <a:ext cx="1427163" cy="1354138"/>
            </a:xfrm>
            <a:custGeom>
              <a:avLst/>
              <a:gdLst>
                <a:gd name="T0" fmla="*/ 899 w 899"/>
                <a:gd name="T1" fmla="*/ 853 h 853"/>
                <a:gd name="T2" fmla="*/ 0 w 899"/>
                <a:gd name="T3" fmla="*/ 853 h 853"/>
                <a:gd name="T4" fmla="*/ 0 w 899"/>
                <a:gd name="T5" fmla="*/ 320 h 853"/>
                <a:gd name="T6" fmla="*/ 437 w 899"/>
                <a:gd name="T7" fmla="*/ 0 h 853"/>
                <a:gd name="T8" fmla="*/ 899 w 899"/>
                <a:gd name="T9" fmla="*/ 320 h 853"/>
                <a:gd name="T10" fmla="*/ 899 w 899"/>
                <a:gd name="T11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853">
                  <a:moveTo>
                    <a:pt x="899" y="853"/>
                  </a:moveTo>
                  <a:lnTo>
                    <a:pt x="0" y="853"/>
                  </a:lnTo>
                  <a:lnTo>
                    <a:pt x="0" y="320"/>
                  </a:lnTo>
                  <a:lnTo>
                    <a:pt x="437" y="0"/>
                  </a:lnTo>
                  <a:lnTo>
                    <a:pt x="899" y="320"/>
                  </a:lnTo>
                  <a:lnTo>
                    <a:pt x="899" y="853"/>
                  </a:lnTo>
                  <a:close/>
                </a:path>
              </a:pathLst>
            </a:custGeom>
            <a:solidFill>
              <a:srgbClr val="F68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6" name="íš1ïḓê">
              <a:extLst>
                <a:ext uri="{FF2B5EF4-FFF2-40B4-BE49-F238E27FC236}">
                  <a16:creationId xmlns:a16="http://schemas.microsoft.com/office/drawing/2014/main" id="{07E2ABB0-6DA8-46E0-9496-03CFAE9C558A}"/>
                </a:ext>
              </a:extLst>
            </p:cNvPr>
            <p:cNvSpPr/>
            <p:nvPr/>
          </p:nvSpPr>
          <p:spPr bwMode="auto">
            <a:xfrm>
              <a:off x="5834856" y="2071688"/>
              <a:ext cx="592138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7" name="ïṣľïḓe">
              <a:extLst>
                <a:ext uri="{FF2B5EF4-FFF2-40B4-BE49-F238E27FC236}">
                  <a16:creationId xmlns:a16="http://schemas.microsoft.com/office/drawing/2014/main" id="{9317CDD2-1D8D-4185-A909-6D635432CA4C}"/>
                </a:ext>
              </a:extLst>
            </p:cNvPr>
            <p:cNvSpPr/>
            <p:nvPr/>
          </p:nvSpPr>
          <p:spPr bwMode="auto">
            <a:xfrm>
              <a:off x="5155406" y="1473200"/>
              <a:ext cx="1901825" cy="892175"/>
            </a:xfrm>
            <a:custGeom>
              <a:avLst/>
              <a:gdLst>
                <a:gd name="T0" fmla="*/ 77 w 1198"/>
                <a:gd name="T1" fmla="*/ 562 h 562"/>
                <a:gd name="T2" fmla="*/ 0 w 1198"/>
                <a:gd name="T3" fmla="*/ 426 h 562"/>
                <a:gd name="T4" fmla="*/ 601 w 1198"/>
                <a:gd name="T5" fmla="*/ 0 h 562"/>
                <a:gd name="T6" fmla="*/ 1198 w 1198"/>
                <a:gd name="T7" fmla="*/ 401 h 562"/>
                <a:gd name="T8" fmla="*/ 1124 w 1198"/>
                <a:gd name="T9" fmla="*/ 540 h 562"/>
                <a:gd name="T10" fmla="*/ 603 w 1198"/>
                <a:gd name="T11" fmla="*/ 195 h 562"/>
                <a:gd name="T12" fmla="*/ 77 w 1198"/>
                <a:gd name="T1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62">
                  <a:moveTo>
                    <a:pt x="77" y="562"/>
                  </a:moveTo>
                  <a:lnTo>
                    <a:pt x="0" y="426"/>
                  </a:lnTo>
                  <a:lnTo>
                    <a:pt x="601" y="0"/>
                  </a:lnTo>
                  <a:lnTo>
                    <a:pt x="1198" y="401"/>
                  </a:lnTo>
                  <a:lnTo>
                    <a:pt x="1124" y="540"/>
                  </a:lnTo>
                  <a:lnTo>
                    <a:pt x="603" y="195"/>
                  </a:lnTo>
                  <a:lnTo>
                    <a:pt x="77" y="56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8" name="ís1íḑê">
              <a:extLst>
                <a:ext uri="{FF2B5EF4-FFF2-40B4-BE49-F238E27FC236}">
                  <a16:creationId xmlns:a16="http://schemas.microsoft.com/office/drawing/2014/main" id="{0A9C44E0-56B1-46ED-9C20-48717FE05AB0}"/>
                </a:ext>
              </a:extLst>
            </p:cNvPr>
            <p:cNvSpPr/>
            <p:nvPr/>
          </p:nvSpPr>
          <p:spPr bwMode="auto">
            <a:xfrm>
              <a:off x="5945981" y="2270125"/>
              <a:ext cx="371475" cy="155575"/>
            </a:xfrm>
            <a:custGeom>
              <a:avLst/>
              <a:gdLst>
                <a:gd name="T0" fmla="*/ 156 w 175"/>
                <a:gd name="T1" fmla="*/ 4 h 73"/>
                <a:gd name="T2" fmla="*/ 97 w 175"/>
                <a:gd name="T3" fmla="*/ 36 h 73"/>
                <a:gd name="T4" fmla="*/ 88 w 175"/>
                <a:gd name="T5" fmla="*/ 34 h 73"/>
                <a:gd name="T6" fmla="*/ 78 w 175"/>
                <a:gd name="T7" fmla="*/ 36 h 73"/>
                <a:gd name="T8" fmla="*/ 19 w 175"/>
                <a:gd name="T9" fmla="*/ 4 h 73"/>
                <a:gd name="T10" fmla="*/ 3 w 175"/>
                <a:gd name="T11" fmla="*/ 8 h 73"/>
                <a:gd name="T12" fmla="*/ 8 w 175"/>
                <a:gd name="T13" fmla="*/ 24 h 73"/>
                <a:gd name="T14" fmla="*/ 68 w 175"/>
                <a:gd name="T15" fmla="*/ 57 h 73"/>
                <a:gd name="T16" fmla="*/ 88 w 175"/>
                <a:gd name="T17" fmla="*/ 73 h 73"/>
                <a:gd name="T18" fmla="*/ 107 w 175"/>
                <a:gd name="T19" fmla="*/ 57 h 73"/>
                <a:gd name="T20" fmla="*/ 167 w 175"/>
                <a:gd name="T21" fmla="*/ 24 h 73"/>
                <a:gd name="T22" fmla="*/ 172 w 175"/>
                <a:gd name="T23" fmla="*/ 8 h 73"/>
                <a:gd name="T24" fmla="*/ 156 w 175"/>
                <a:gd name="T2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73">
                  <a:moveTo>
                    <a:pt x="156" y="4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4" y="35"/>
                    <a:pt x="91" y="34"/>
                    <a:pt x="88" y="34"/>
                  </a:cubicBezTo>
                  <a:cubicBezTo>
                    <a:pt x="84" y="34"/>
                    <a:pt x="81" y="35"/>
                    <a:pt x="78" y="3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66"/>
                    <a:pt x="78" y="73"/>
                    <a:pt x="88" y="73"/>
                  </a:cubicBezTo>
                  <a:cubicBezTo>
                    <a:pt x="97" y="73"/>
                    <a:pt x="105" y="66"/>
                    <a:pt x="107" y="57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3" y="21"/>
                    <a:pt x="175" y="14"/>
                    <a:pt x="172" y="8"/>
                  </a:cubicBezTo>
                  <a:cubicBezTo>
                    <a:pt x="168" y="2"/>
                    <a:pt x="161" y="0"/>
                    <a:pt x="156" y="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9" name="iSḻîďê">
              <a:extLst>
                <a:ext uri="{FF2B5EF4-FFF2-40B4-BE49-F238E27FC236}">
                  <a16:creationId xmlns:a16="http://schemas.microsoft.com/office/drawing/2014/main" id="{004400E3-9E47-43BD-8829-228A36419318}"/>
                </a:ext>
              </a:extLst>
            </p:cNvPr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solidFill>
              <a:srgbClr val="D5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0" name="îŝ1idê">
              <a:extLst>
                <a:ext uri="{FF2B5EF4-FFF2-40B4-BE49-F238E27FC236}">
                  <a16:creationId xmlns:a16="http://schemas.microsoft.com/office/drawing/2014/main" id="{4235D2F7-1C64-416A-8E63-577AF82ABCFC}"/>
                </a:ext>
              </a:extLst>
            </p:cNvPr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1" name="išlíde">
              <a:extLst>
                <a:ext uri="{FF2B5EF4-FFF2-40B4-BE49-F238E27FC236}">
                  <a16:creationId xmlns:a16="http://schemas.microsoft.com/office/drawing/2014/main" id="{24A6E196-A322-4F95-8B16-1586014BB06F}"/>
                </a:ext>
              </a:extLst>
            </p:cNvPr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2" name="íṩḷîde">
              <a:extLst>
                <a:ext uri="{FF2B5EF4-FFF2-40B4-BE49-F238E27FC236}">
                  <a16:creationId xmlns:a16="http://schemas.microsoft.com/office/drawing/2014/main" id="{3C0D8424-3025-483F-9079-E7EBE391CB91}"/>
                </a:ext>
              </a:extLst>
            </p:cNvPr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3" name="isḷiḍè">
              <a:extLst>
                <a:ext uri="{FF2B5EF4-FFF2-40B4-BE49-F238E27FC236}">
                  <a16:creationId xmlns:a16="http://schemas.microsoft.com/office/drawing/2014/main" id="{B2D2DA32-5B82-426A-BF86-8B53898AE3F7}"/>
                </a:ext>
              </a:extLst>
            </p:cNvPr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solidFill>
              <a:srgbClr val="F68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4" name="íśḻîḋê">
              <a:extLst>
                <a:ext uri="{FF2B5EF4-FFF2-40B4-BE49-F238E27FC236}">
                  <a16:creationId xmlns:a16="http://schemas.microsoft.com/office/drawing/2014/main" id="{D566813B-2796-486B-8975-BA478CFE4577}"/>
                </a:ext>
              </a:extLst>
            </p:cNvPr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5" name="iŝḻidê">
              <a:extLst>
                <a:ext uri="{FF2B5EF4-FFF2-40B4-BE49-F238E27FC236}">
                  <a16:creationId xmlns:a16="http://schemas.microsoft.com/office/drawing/2014/main" id="{73539F62-9332-4FB8-9D4A-F1CC27ACF27C}"/>
                </a:ext>
              </a:extLst>
            </p:cNvPr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6" name="ïṣļîḓê">
              <a:extLst>
                <a:ext uri="{FF2B5EF4-FFF2-40B4-BE49-F238E27FC236}">
                  <a16:creationId xmlns:a16="http://schemas.microsoft.com/office/drawing/2014/main" id="{978C0E49-7B16-4992-8BCE-9BED4B6E1777}"/>
                </a:ext>
              </a:extLst>
            </p:cNvPr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7" name="ïş1ïde">
              <a:extLst>
                <a:ext uri="{FF2B5EF4-FFF2-40B4-BE49-F238E27FC236}">
                  <a16:creationId xmlns:a16="http://schemas.microsoft.com/office/drawing/2014/main" id="{2270A3A1-1DA1-454C-8D6E-82ED51C0BAB3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8" name="iṥ1ïḑê">
              <a:extLst>
                <a:ext uri="{FF2B5EF4-FFF2-40B4-BE49-F238E27FC236}">
                  <a16:creationId xmlns:a16="http://schemas.microsoft.com/office/drawing/2014/main" id="{0519C81C-7046-40C0-894D-89D76C363A25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9" name="iṥľîďê">
              <a:extLst>
                <a:ext uri="{FF2B5EF4-FFF2-40B4-BE49-F238E27FC236}">
                  <a16:creationId xmlns:a16="http://schemas.microsoft.com/office/drawing/2014/main" id="{2C4F8BC1-1181-4211-90D4-4DF5B7B9A53B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0" name="ïṩļíḋè">
              <a:extLst>
                <a:ext uri="{FF2B5EF4-FFF2-40B4-BE49-F238E27FC236}">
                  <a16:creationId xmlns:a16="http://schemas.microsoft.com/office/drawing/2014/main" id="{CD557F49-DEB9-4256-BDC6-128F0B1852A3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1" name="islîḑè">
              <a:extLst>
                <a:ext uri="{FF2B5EF4-FFF2-40B4-BE49-F238E27FC236}">
                  <a16:creationId xmlns:a16="http://schemas.microsoft.com/office/drawing/2014/main" id="{1BC076D8-C213-4D76-BE18-18A1245E2035}"/>
                </a:ext>
              </a:extLst>
            </p:cNvPr>
            <p:cNvSpPr/>
            <p:nvPr/>
          </p:nvSpPr>
          <p:spPr bwMode="auto">
            <a:xfrm>
              <a:off x="6071394" y="4614863"/>
              <a:ext cx="53975" cy="1427163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2" name="îṥľïḍè">
              <a:extLst>
                <a:ext uri="{FF2B5EF4-FFF2-40B4-BE49-F238E27FC236}">
                  <a16:creationId xmlns:a16="http://schemas.microsoft.com/office/drawing/2014/main" id="{D214A06B-40EB-40F4-911C-BD3E2DDE66BE}"/>
                </a:ext>
              </a:extLst>
            </p:cNvPr>
            <p:cNvSpPr/>
            <p:nvPr/>
          </p:nvSpPr>
          <p:spPr bwMode="auto">
            <a:xfrm>
              <a:off x="5203031" y="5959475"/>
              <a:ext cx="1785938" cy="182563"/>
            </a:xfrm>
            <a:prstGeom prst="rect">
              <a:avLst/>
            </a:prstGeom>
            <a:solidFill>
              <a:srgbClr val="C2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3" name="iṡlïḍê">
              <a:extLst>
                <a:ext uri="{FF2B5EF4-FFF2-40B4-BE49-F238E27FC236}">
                  <a16:creationId xmlns:a16="http://schemas.microsoft.com/office/drawing/2014/main" id="{C0265E25-4C47-4C05-8A4E-C2A7924EEFBC}"/>
                </a:ext>
              </a:extLst>
            </p:cNvPr>
            <p:cNvSpPr/>
            <p:nvPr/>
          </p:nvSpPr>
          <p:spPr bwMode="auto">
            <a:xfrm>
              <a:off x="4391819" y="2825750"/>
              <a:ext cx="3411538" cy="658813"/>
            </a:xfrm>
            <a:custGeom>
              <a:avLst/>
              <a:gdLst>
                <a:gd name="T0" fmla="*/ 1980 w 2149"/>
                <a:gd name="T1" fmla="*/ 415 h 415"/>
                <a:gd name="T2" fmla="*/ 159 w 2149"/>
                <a:gd name="T3" fmla="*/ 415 h 415"/>
                <a:gd name="T4" fmla="*/ 0 w 2149"/>
                <a:gd name="T5" fmla="*/ 0 h 415"/>
                <a:gd name="T6" fmla="*/ 2149 w 2149"/>
                <a:gd name="T7" fmla="*/ 0 h 415"/>
                <a:gd name="T8" fmla="*/ 1980 w 2149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9" h="415">
                  <a:moveTo>
                    <a:pt x="1980" y="415"/>
                  </a:moveTo>
                  <a:lnTo>
                    <a:pt x="159" y="415"/>
                  </a:lnTo>
                  <a:lnTo>
                    <a:pt x="0" y="0"/>
                  </a:lnTo>
                  <a:lnTo>
                    <a:pt x="2149" y="0"/>
                  </a:lnTo>
                  <a:lnTo>
                    <a:pt x="1980" y="4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4" name="ïṡliďé">
              <a:extLst>
                <a:ext uri="{FF2B5EF4-FFF2-40B4-BE49-F238E27FC236}">
                  <a16:creationId xmlns:a16="http://schemas.microsoft.com/office/drawing/2014/main" id="{A9679445-1BC2-4E3B-832E-0423BC9DEE6F}"/>
                </a:ext>
              </a:extLst>
            </p:cNvPr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5" name="îsḷïḑè">
              <a:extLst>
                <a:ext uri="{FF2B5EF4-FFF2-40B4-BE49-F238E27FC236}">
                  <a16:creationId xmlns:a16="http://schemas.microsoft.com/office/drawing/2014/main" id="{BE925125-A4C8-4AAE-AE14-39F9359AD910}"/>
                </a:ext>
              </a:extLst>
            </p:cNvPr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6" name="íṩḷîḓê">
              <a:extLst>
                <a:ext uri="{FF2B5EF4-FFF2-40B4-BE49-F238E27FC236}">
                  <a16:creationId xmlns:a16="http://schemas.microsoft.com/office/drawing/2014/main" id="{B4EB3321-A5B1-4658-909B-65624AE51601}"/>
                </a:ext>
              </a:extLst>
            </p:cNvPr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7" name="ïṩḻîḋê">
              <a:extLst>
                <a:ext uri="{FF2B5EF4-FFF2-40B4-BE49-F238E27FC236}">
                  <a16:creationId xmlns:a16="http://schemas.microsoft.com/office/drawing/2014/main" id="{7839B62B-FE1D-4094-9490-926C192E997C}"/>
                </a:ext>
              </a:extLst>
            </p:cNvPr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8" name="íṡ1iḍè">
              <a:extLst>
                <a:ext uri="{FF2B5EF4-FFF2-40B4-BE49-F238E27FC236}">
                  <a16:creationId xmlns:a16="http://schemas.microsoft.com/office/drawing/2014/main" id="{19A61A85-21C8-40A8-AA10-7061AEBBCEB0}"/>
                </a:ext>
              </a:extLst>
            </p:cNvPr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9" name="îS1ïḍê">
              <a:extLst>
                <a:ext uri="{FF2B5EF4-FFF2-40B4-BE49-F238E27FC236}">
                  <a16:creationId xmlns:a16="http://schemas.microsoft.com/office/drawing/2014/main" id="{879EDD37-DE41-48C3-826F-5A34C32208E4}"/>
                </a:ext>
              </a:extLst>
            </p:cNvPr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0" name="iš1îdè">
              <a:extLst>
                <a:ext uri="{FF2B5EF4-FFF2-40B4-BE49-F238E27FC236}">
                  <a16:creationId xmlns:a16="http://schemas.microsoft.com/office/drawing/2014/main" id="{729F8989-30F8-4501-AB67-EA75DEA87265}"/>
                </a:ext>
              </a:extLst>
            </p:cNvPr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1" name="îṧḻiḍê">
              <a:extLst>
                <a:ext uri="{FF2B5EF4-FFF2-40B4-BE49-F238E27FC236}">
                  <a16:creationId xmlns:a16="http://schemas.microsoft.com/office/drawing/2014/main" id="{999DA7FA-3EA0-4ED6-8E3F-939B2FFA2002}"/>
                </a:ext>
              </a:extLst>
            </p:cNvPr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2" name="îṩļidê">
              <a:extLst>
                <a:ext uri="{FF2B5EF4-FFF2-40B4-BE49-F238E27FC236}">
                  <a16:creationId xmlns:a16="http://schemas.microsoft.com/office/drawing/2014/main" id="{8375742B-DCB0-4EB7-AF7F-9CE8A7D26EF4}"/>
                </a:ext>
              </a:extLst>
            </p:cNvPr>
            <p:cNvSpPr/>
            <p:nvPr/>
          </p:nvSpPr>
          <p:spPr bwMode="auto">
            <a:xfrm>
              <a:off x="4033044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3" name="ïśliďé">
              <a:extLst>
                <a:ext uri="{FF2B5EF4-FFF2-40B4-BE49-F238E27FC236}">
                  <a16:creationId xmlns:a16="http://schemas.microsoft.com/office/drawing/2014/main" id="{27E12DFC-E9FE-4ED3-B118-B385C1800A3F}"/>
                </a:ext>
              </a:extLst>
            </p:cNvPr>
            <p:cNvSpPr/>
            <p:nvPr/>
          </p:nvSpPr>
          <p:spPr bwMode="auto">
            <a:xfrm>
              <a:off x="4410869" y="5062538"/>
              <a:ext cx="30163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4" name="íṣḷídé">
              <a:extLst>
                <a:ext uri="{FF2B5EF4-FFF2-40B4-BE49-F238E27FC236}">
                  <a16:creationId xmlns:a16="http://schemas.microsoft.com/office/drawing/2014/main" id="{1BA916B9-770E-405C-A8F0-4891CF047E64}"/>
                </a:ext>
              </a:extLst>
            </p:cNvPr>
            <p:cNvSpPr/>
            <p:nvPr/>
          </p:nvSpPr>
          <p:spPr bwMode="auto">
            <a:xfrm>
              <a:off x="3709194" y="5367338"/>
              <a:ext cx="1025525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5" name="íṥ1ïḑê">
              <a:extLst>
                <a:ext uri="{FF2B5EF4-FFF2-40B4-BE49-F238E27FC236}">
                  <a16:creationId xmlns:a16="http://schemas.microsoft.com/office/drawing/2014/main" id="{8D20BE24-1D5C-4D67-BF13-A7F13AC3BA2B}"/>
                </a:ext>
              </a:extLst>
            </p:cNvPr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6" name="ïSlídè">
              <a:extLst>
                <a:ext uri="{FF2B5EF4-FFF2-40B4-BE49-F238E27FC236}">
                  <a16:creationId xmlns:a16="http://schemas.microsoft.com/office/drawing/2014/main" id="{F2CB50AE-F97B-4147-8572-A527D3ED7C75}"/>
                </a:ext>
              </a:extLst>
            </p:cNvPr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7" name="iśḻiḍe">
              <a:extLst>
                <a:ext uri="{FF2B5EF4-FFF2-40B4-BE49-F238E27FC236}">
                  <a16:creationId xmlns:a16="http://schemas.microsoft.com/office/drawing/2014/main" id="{F5F18498-7D39-428C-B707-F5BC5A942441}"/>
                </a:ext>
              </a:extLst>
            </p:cNvPr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8" name="ïṡḻiďe">
              <a:extLst>
                <a:ext uri="{FF2B5EF4-FFF2-40B4-BE49-F238E27FC236}">
                  <a16:creationId xmlns:a16="http://schemas.microsoft.com/office/drawing/2014/main" id="{109D0408-7A3A-4C6E-A57F-03E7341454BB}"/>
                </a:ext>
              </a:extLst>
            </p:cNvPr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9" name="îS1îḋé">
              <a:extLst>
                <a:ext uri="{FF2B5EF4-FFF2-40B4-BE49-F238E27FC236}">
                  <a16:creationId xmlns:a16="http://schemas.microsoft.com/office/drawing/2014/main" id="{9FB63298-DE0F-4B9B-BD6F-4F85C0FE9446}"/>
                </a:ext>
              </a:extLst>
            </p:cNvPr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0" name="ïśļíďê">
              <a:extLst>
                <a:ext uri="{FF2B5EF4-FFF2-40B4-BE49-F238E27FC236}">
                  <a16:creationId xmlns:a16="http://schemas.microsoft.com/office/drawing/2014/main" id="{98C3537C-90E4-4FF6-92E9-5737042A32BB}"/>
                </a:ext>
              </a:extLst>
            </p:cNvPr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1" name="ïṧḻîḍe">
              <a:extLst>
                <a:ext uri="{FF2B5EF4-FFF2-40B4-BE49-F238E27FC236}">
                  <a16:creationId xmlns:a16="http://schemas.microsoft.com/office/drawing/2014/main" id="{6E98BAE6-6014-44AB-BEEC-4BBBA00C8D9B}"/>
                </a:ext>
              </a:extLst>
            </p:cNvPr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2" name="îṥlïdé">
              <a:extLst>
                <a:ext uri="{FF2B5EF4-FFF2-40B4-BE49-F238E27FC236}">
                  <a16:creationId xmlns:a16="http://schemas.microsoft.com/office/drawing/2014/main" id="{BF155136-6A9F-4C85-8687-3CED9A25522E}"/>
                </a:ext>
              </a:extLst>
            </p:cNvPr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3" name="î$lîḍê">
              <a:extLst>
                <a:ext uri="{FF2B5EF4-FFF2-40B4-BE49-F238E27FC236}">
                  <a16:creationId xmlns:a16="http://schemas.microsoft.com/office/drawing/2014/main" id="{7BD221AB-E08D-4F04-AF2E-1A86360B80DA}"/>
                </a:ext>
              </a:extLst>
            </p:cNvPr>
            <p:cNvSpPr/>
            <p:nvPr/>
          </p:nvSpPr>
          <p:spPr bwMode="auto">
            <a:xfrm>
              <a:off x="7803356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4" name="î$ļïḋé">
              <a:extLst>
                <a:ext uri="{FF2B5EF4-FFF2-40B4-BE49-F238E27FC236}">
                  <a16:creationId xmlns:a16="http://schemas.microsoft.com/office/drawing/2014/main" id="{5798D363-5F33-4A93-BEDF-D738F5AB23E3}"/>
                </a:ext>
              </a:extLst>
            </p:cNvPr>
            <p:cNvSpPr/>
            <p:nvPr/>
          </p:nvSpPr>
          <p:spPr bwMode="auto">
            <a:xfrm>
              <a:off x="8182769" y="5062538"/>
              <a:ext cx="26988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5" name="ïśḷïḑé">
              <a:extLst>
                <a:ext uri="{FF2B5EF4-FFF2-40B4-BE49-F238E27FC236}">
                  <a16:creationId xmlns:a16="http://schemas.microsoft.com/office/drawing/2014/main" id="{1B2ACCAC-48F8-43CD-9BCE-39575C61DD83}"/>
                </a:ext>
              </a:extLst>
            </p:cNvPr>
            <p:cNvSpPr/>
            <p:nvPr/>
          </p:nvSpPr>
          <p:spPr bwMode="auto">
            <a:xfrm>
              <a:off x="7477919" y="5367338"/>
              <a:ext cx="1028700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6" name="îŝľïḍé">
              <a:extLst>
                <a:ext uri="{FF2B5EF4-FFF2-40B4-BE49-F238E27FC236}">
                  <a16:creationId xmlns:a16="http://schemas.microsoft.com/office/drawing/2014/main" id="{D989FD04-1D9F-49FB-AC0C-C8191B4E11D5}"/>
                </a:ext>
              </a:extLst>
            </p:cNvPr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7" name="iṡḻïḍè">
              <a:extLst>
                <a:ext uri="{FF2B5EF4-FFF2-40B4-BE49-F238E27FC236}">
                  <a16:creationId xmlns:a16="http://schemas.microsoft.com/office/drawing/2014/main" id="{F25B968C-AEAB-42BC-AE57-AD6A66D63CF4}"/>
                </a:ext>
              </a:extLst>
            </p:cNvPr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8" name="ïṧḻíďe">
              <a:extLst>
                <a:ext uri="{FF2B5EF4-FFF2-40B4-BE49-F238E27FC236}">
                  <a16:creationId xmlns:a16="http://schemas.microsoft.com/office/drawing/2014/main" id="{2C74C46A-A7A8-46FC-BEF3-B0CA30314850}"/>
                </a:ext>
              </a:extLst>
            </p:cNvPr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9" name="ísḻïḓé">
              <a:extLst>
                <a:ext uri="{FF2B5EF4-FFF2-40B4-BE49-F238E27FC236}">
                  <a16:creationId xmlns:a16="http://schemas.microsoft.com/office/drawing/2014/main" id="{EE8B3B8B-EAA3-4EEF-A148-9A0AAB4EC923}"/>
                </a:ext>
              </a:extLst>
            </p:cNvPr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0" name="íšļíḓe">
              <a:extLst>
                <a:ext uri="{FF2B5EF4-FFF2-40B4-BE49-F238E27FC236}">
                  <a16:creationId xmlns:a16="http://schemas.microsoft.com/office/drawing/2014/main" id="{E2908323-50B1-489B-92F6-71F24810E170}"/>
                </a:ext>
              </a:extLst>
            </p:cNvPr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1" name="íšḻídè">
              <a:extLst>
                <a:ext uri="{FF2B5EF4-FFF2-40B4-BE49-F238E27FC236}">
                  <a16:creationId xmlns:a16="http://schemas.microsoft.com/office/drawing/2014/main" id="{DED21484-8CEB-44FF-AFCE-3558B53C10DF}"/>
                </a:ext>
              </a:extLst>
            </p:cNvPr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2" name="iṣḷîḑe">
              <a:extLst>
                <a:ext uri="{FF2B5EF4-FFF2-40B4-BE49-F238E27FC236}">
                  <a16:creationId xmlns:a16="http://schemas.microsoft.com/office/drawing/2014/main" id="{40A14E5B-A126-4EE9-8789-B3FCE301E5D9}"/>
                </a:ext>
              </a:extLst>
            </p:cNvPr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3" name="ïŝḻidè">
              <a:extLst>
                <a:ext uri="{FF2B5EF4-FFF2-40B4-BE49-F238E27FC236}">
                  <a16:creationId xmlns:a16="http://schemas.microsoft.com/office/drawing/2014/main" id="{C3C9390A-AF6C-4610-9D9C-8BC53489E134}"/>
                </a:ext>
              </a:extLst>
            </p:cNvPr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4" name="îṩľîḍè">
              <a:extLst>
                <a:ext uri="{FF2B5EF4-FFF2-40B4-BE49-F238E27FC236}">
                  <a16:creationId xmlns:a16="http://schemas.microsoft.com/office/drawing/2014/main" id="{F2649BF4-0324-499A-B3F4-1F65B8AAE7DB}"/>
                </a:ext>
              </a:extLst>
            </p:cNvPr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5" name="ïš1ïḓé">
              <a:extLst>
                <a:ext uri="{FF2B5EF4-FFF2-40B4-BE49-F238E27FC236}">
                  <a16:creationId xmlns:a16="http://schemas.microsoft.com/office/drawing/2014/main" id="{2830BEBA-F4E1-4A4F-A746-9BE7CEC81152}"/>
                </a:ext>
              </a:extLst>
            </p:cNvPr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6" name="iṣļïḑè">
              <a:extLst>
                <a:ext uri="{FF2B5EF4-FFF2-40B4-BE49-F238E27FC236}">
                  <a16:creationId xmlns:a16="http://schemas.microsoft.com/office/drawing/2014/main" id="{EE7CCDC7-F424-439B-8B49-A42230E928FA}"/>
                </a:ext>
              </a:extLst>
            </p:cNvPr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7" name="íṡḷîḋe">
              <a:extLst>
                <a:ext uri="{FF2B5EF4-FFF2-40B4-BE49-F238E27FC236}">
                  <a16:creationId xmlns:a16="http://schemas.microsoft.com/office/drawing/2014/main" id="{EA64F585-B6E6-4D46-8011-82E5E209492C}"/>
                </a:ext>
              </a:extLst>
            </p:cNvPr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8" name="íŝļïďe">
              <a:extLst>
                <a:ext uri="{FF2B5EF4-FFF2-40B4-BE49-F238E27FC236}">
                  <a16:creationId xmlns:a16="http://schemas.microsoft.com/office/drawing/2014/main" id="{7A18CB09-AB2B-40C9-A4B8-EB6A3F135D75}"/>
                </a:ext>
              </a:extLst>
            </p:cNvPr>
            <p:cNvSpPr/>
            <p:nvPr/>
          </p:nvSpPr>
          <p:spPr bwMode="auto">
            <a:xfrm>
              <a:off x="54665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9" name="îsḷiḓe">
              <a:extLst>
                <a:ext uri="{FF2B5EF4-FFF2-40B4-BE49-F238E27FC236}">
                  <a16:creationId xmlns:a16="http://schemas.microsoft.com/office/drawing/2014/main" id="{60384B78-2942-4C48-AC09-E91B4BE3ABF2}"/>
                </a:ext>
              </a:extLst>
            </p:cNvPr>
            <p:cNvSpPr/>
            <p:nvPr/>
          </p:nvSpPr>
          <p:spPr bwMode="auto">
            <a:xfrm>
              <a:off x="5799931" y="3598863"/>
              <a:ext cx="22225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0" name="ïṥľíḓè">
              <a:extLst>
                <a:ext uri="{FF2B5EF4-FFF2-40B4-BE49-F238E27FC236}">
                  <a16:creationId xmlns:a16="http://schemas.microsoft.com/office/drawing/2014/main" id="{E03FBBD6-CBD9-4F9E-8619-51634E063C1C}"/>
                </a:ext>
              </a:extLst>
            </p:cNvPr>
            <p:cNvSpPr/>
            <p:nvPr/>
          </p:nvSpPr>
          <p:spPr bwMode="auto">
            <a:xfrm>
              <a:off x="60983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1" name="íśḻiḑê">
              <a:extLst>
                <a:ext uri="{FF2B5EF4-FFF2-40B4-BE49-F238E27FC236}">
                  <a16:creationId xmlns:a16="http://schemas.microsoft.com/office/drawing/2014/main" id="{F9671620-3F62-415E-BBD4-8F905BA33E46}"/>
                </a:ext>
              </a:extLst>
            </p:cNvPr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2" name="íS1íḓé">
              <a:extLst>
                <a:ext uri="{FF2B5EF4-FFF2-40B4-BE49-F238E27FC236}">
                  <a16:creationId xmlns:a16="http://schemas.microsoft.com/office/drawing/2014/main" id="{4820DA18-4E8E-451B-BC6B-DE9E06EF69A3}"/>
                </a:ext>
              </a:extLst>
            </p:cNvPr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3" name="îsliḍé">
              <a:extLst>
                <a:ext uri="{FF2B5EF4-FFF2-40B4-BE49-F238E27FC236}">
                  <a16:creationId xmlns:a16="http://schemas.microsoft.com/office/drawing/2014/main" id="{6BAB1D5D-4BEC-4D0B-B931-389387962F3D}"/>
                </a:ext>
              </a:extLst>
            </p:cNvPr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4" name="ïṧḻïdé">
              <a:extLst>
                <a:ext uri="{FF2B5EF4-FFF2-40B4-BE49-F238E27FC236}">
                  <a16:creationId xmlns:a16="http://schemas.microsoft.com/office/drawing/2014/main" id="{CE555555-3DEC-4795-B37B-6D0CAC6559F7}"/>
                </a:ext>
              </a:extLst>
            </p:cNvPr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5" name="ïšḻíďe">
              <a:extLst>
                <a:ext uri="{FF2B5EF4-FFF2-40B4-BE49-F238E27FC236}">
                  <a16:creationId xmlns:a16="http://schemas.microsoft.com/office/drawing/2014/main" id="{45040683-1029-4F31-A60E-2375B97F41DD}"/>
                </a:ext>
              </a:extLst>
            </p:cNvPr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6" name="iSḷídê">
              <a:extLst>
                <a:ext uri="{FF2B5EF4-FFF2-40B4-BE49-F238E27FC236}">
                  <a16:creationId xmlns:a16="http://schemas.microsoft.com/office/drawing/2014/main" id="{2D7FB4F3-3D32-4C00-9195-BAEA4C473084}"/>
                </a:ext>
              </a:extLst>
            </p:cNvPr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7" name="íslîḑê">
              <a:extLst>
                <a:ext uri="{FF2B5EF4-FFF2-40B4-BE49-F238E27FC236}">
                  <a16:creationId xmlns:a16="http://schemas.microsoft.com/office/drawing/2014/main" id="{566641AC-4CAE-4527-B631-84A6475D1881}"/>
                </a:ext>
              </a:extLst>
            </p:cNvPr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8" name="ïśľiḍé">
              <a:extLst>
                <a:ext uri="{FF2B5EF4-FFF2-40B4-BE49-F238E27FC236}">
                  <a16:creationId xmlns:a16="http://schemas.microsoft.com/office/drawing/2014/main" id="{648B6046-3365-4D15-B629-70EA3B89A202}"/>
                </a:ext>
              </a:extLst>
            </p:cNvPr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9" name="iṣ1îḑê">
              <a:extLst>
                <a:ext uri="{FF2B5EF4-FFF2-40B4-BE49-F238E27FC236}">
                  <a16:creationId xmlns:a16="http://schemas.microsoft.com/office/drawing/2014/main" id="{3C21C960-EBA9-4574-88ED-127648A21106}"/>
                </a:ext>
              </a:extLst>
            </p:cNvPr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0" name="íṡ1íḍé">
              <a:extLst>
                <a:ext uri="{FF2B5EF4-FFF2-40B4-BE49-F238E27FC236}">
                  <a16:creationId xmlns:a16="http://schemas.microsoft.com/office/drawing/2014/main" id="{19FC365B-0DC4-4984-8BC4-D3FEA95486CC}"/>
                </a:ext>
              </a:extLst>
            </p:cNvPr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1" name="iş1ïḍé">
              <a:extLst>
                <a:ext uri="{FF2B5EF4-FFF2-40B4-BE49-F238E27FC236}">
                  <a16:creationId xmlns:a16="http://schemas.microsoft.com/office/drawing/2014/main" id="{9CEAC7BD-ED10-49CC-85F6-F16613A7E448}"/>
                </a:ext>
              </a:extLst>
            </p:cNvPr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2" name="ïś1iďè">
              <a:extLst>
                <a:ext uri="{FF2B5EF4-FFF2-40B4-BE49-F238E27FC236}">
                  <a16:creationId xmlns:a16="http://schemas.microsoft.com/office/drawing/2014/main" id="{ABB13EAB-DFCE-480E-859D-97C0E8E9D937}"/>
                </a:ext>
              </a:extLst>
            </p:cNvPr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3" name="îṡlïdê">
              <a:extLst>
                <a:ext uri="{FF2B5EF4-FFF2-40B4-BE49-F238E27FC236}">
                  <a16:creationId xmlns:a16="http://schemas.microsoft.com/office/drawing/2014/main" id="{BDD34DB5-3E95-4AFD-A3DC-02957AE149DA}"/>
                </a:ext>
              </a:extLst>
            </p:cNvPr>
            <p:cNvSpPr/>
            <p:nvPr/>
          </p:nvSpPr>
          <p:spPr bwMode="auto">
            <a:xfrm>
              <a:off x="63904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4" name="iŝľiḍè">
              <a:extLst>
                <a:ext uri="{FF2B5EF4-FFF2-40B4-BE49-F238E27FC236}">
                  <a16:creationId xmlns:a16="http://schemas.microsoft.com/office/drawing/2014/main" id="{BDED5095-D07D-4E58-B51B-561C1E49E4E9}"/>
                </a:ext>
              </a:extLst>
            </p:cNvPr>
            <p:cNvSpPr/>
            <p:nvPr/>
          </p:nvSpPr>
          <p:spPr bwMode="auto">
            <a:xfrm>
              <a:off x="67238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5" name="iṡľïďé">
              <a:extLst>
                <a:ext uri="{FF2B5EF4-FFF2-40B4-BE49-F238E27FC236}">
                  <a16:creationId xmlns:a16="http://schemas.microsoft.com/office/drawing/2014/main" id="{8C317743-DE1A-49D6-A45E-7AC624AE8B04}"/>
                </a:ext>
              </a:extLst>
            </p:cNvPr>
            <p:cNvSpPr/>
            <p:nvPr/>
          </p:nvSpPr>
          <p:spPr bwMode="auto">
            <a:xfrm>
              <a:off x="702230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6" name="ïšḷîḍé">
              <a:extLst>
                <a:ext uri="{FF2B5EF4-FFF2-40B4-BE49-F238E27FC236}">
                  <a16:creationId xmlns:a16="http://schemas.microsoft.com/office/drawing/2014/main" id="{7C5B38AA-8C7B-4A6A-864A-369C41AEDB90}"/>
                </a:ext>
              </a:extLst>
            </p:cNvPr>
            <p:cNvSpPr/>
            <p:nvPr/>
          </p:nvSpPr>
          <p:spPr bwMode="auto">
            <a:xfrm>
              <a:off x="5227053" y="4049555"/>
              <a:ext cx="1654175" cy="468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7" name="ïşḻîde">
              <a:extLst>
                <a:ext uri="{FF2B5EF4-FFF2-40B4-BE49-F238E27FC236}">
                  <a16:creationId xmlns:a16="http://schemas.microsoft.com/office/drawing/2014/main" id="{8706BDD6-989B-424F-8577-921C62686CA2}"/>
                </a:ext>
              </a:extLst>
            </p:cNvPr>
            <p:cNvSpPr/>
            <p:nvPr/>
          </p:nvSpPr>
          <p:spPr bwMode="auto">
            <a:xfrm>
              <a:off x="5608598" y="4195480"/>
              <a:ext cx="1304150" cy="27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200" b="0" i="0" u="none" strike="noStrike" cap="none" normalizeH="0" baseline="0" dirty="0">
                  <a:ln>
                    <a:noFill/>
                  </a:ln>
                  <a:solidFill>
                    <a:srgbClr val="414042"/>
                  </a:solidFill>
                  <a:effectLst/>
                </a:rPr>
                <a:t>SCHOOL</a:t>
              </a:r>
              <a:endPara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414042"/>
                </a:solidFill>
                <a:effectLst/>
              </a:endParaRPr>
            </a:p>
          </p:txBody>
        </p:sp>
      </p:grpSp>
      <p:grpSp>
        <p:nvGrpSpPr>
          <p:cNvPr id="329" name="组合 3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EA7EA75-F128-43E2-AD7E-B6350372F505}"/>
              </a:ext>
            </a:extLst>
          </p:cNvPr>
          <p:cNvGrpSpPr/>
          <p:nvPr/>
        </p:nvGrpSpPr>
        <p:grpSpPr>
          <a:xfrm>
            <a:off x="8946822" y="4769224"/>
            <a:ext cx="2850730" cy="2088776"/>
            <a:chOff x="3294530" y="1336501"/>
            <a:chExt cx="7100421" cy="5292900"/>
          </a:xfrm>
        </p:grpSpPr>
        <p:grpSp>
          <p:nvGrpSpPr>
            <p:cNvPr id="330" name="îṣ1íḍé">
              <a:extLst>
                <a:ext uri="{FF2B5EF4-FFF2-40B4-BE49-F238E27FC236}">
                  <a16:creationId xmlns:a16="http://schemas.microsoft.com/office/drawing/2014/main" id="{28A4278B-222A-49C9-90AC-BEE67ADDFBE1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405" name="îṩ1íďe">
                <a:extLst>
                  <a:ext uri="{FF2B5EF4-FFF2-40B4-BE49-F238E27FC236}">
                    <a16:creationId xmlns:a16="http://schemas.microsoft.com/office/drawing/2014/main" id="{8F7C5166-1D25-4737-940D-A0BCDE088DCC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6" name="íšlíḋé">
                <a:extLst>
                  <a:ext uri="{FF2B5EF4-FFF2-40B4-BE49-F238E27FC236}">
                    <a16:creationId xmlns:a16="http://schemas.microsoft.com/office/drawing/2014/main" id="{C4DAEA2E-022C-4A26-8820-59604BDB17DE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7" name="íśḷíḋê">
                <a:extLst>
                  <a:ext uri="{FF2B5EF4-FFF2-40B4-BE49-F238E27FC236}">
                    <a16:creationId xmlns:a16="http://schemas.microsoft.com/office/drawing/2014/main" id="{F332C65C-C948-44C8-B3D6-60FD30E7123B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8" name="ísḻídé">
                <a:extLst>
                  <a:ext uri="{FF2B5EF4-FFF2-40B4-BE49-F238E27FC236}">
                    <a16:creationId xmlns:a16="http://schemas.microsoft.com/office/drawing/2014/main" id="{0BB4D29A-0239-41A0-8997-3F91B753A7EF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9" name="ïŝḷíḑè">
                <a:extLst>
                  <a:ext uri="{FF2B5EF4-FFF2-40B4-BE49-F238E27FC236}">
                    <a16:creationId xmlns:a16="http://schemas.microsoft.com/office/drawing/2014/main" id="{83E655C8-FCD9-4B0E-B118-337731FBBAB4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0" name="íṡ1îďè">
                <a:extLst>
                  <a:ext uri="{FF2B5EF4-FFF2-40B4-BE49-F238E27FC236}">
                    <a16:creationId xmlns:a16="http://schemas.microsoft.com/office/drawing/2014/main" id="{DEE37EBF-6C22-4A3D-A57F-B130BF22E945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1" name="ïsḷïḋé">
                <a:extLst>
                  <a:ext uri="{FF2B5EF4-FFF2-40B4-BE49-F238E27FC236}">
                    <a16:creationId xmlns:a16="http://schemas.microsoft.com/office/drawing/2014/main" id="{269DFA08-1BAB-4784-B649-B1B3FB591587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2" name="ïślíḍè">
                <a:extLst>
                  <a:ext uri="{FF2B5EF4-FFF2-40B4-BE49-F238E27FC236}">
                    <a16:creationId xmlns:a16="http://schemas.microsoft.com/office/drawing/2014/main" id="{BB8A424F-B447-48BA-8CF3-C5683FEA1451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3" name="íš1íḓe">
                <a:extLst>
                  <a:ext uri="{FF2B5EF4-FFF2-40B4-BE49-F238E27FC236}">
                    <a16:creationId xmlns:a16="http://schemas.microsoft.com/office/drawing/2014/main" id="{8E8BD705-2129-4F89-AF6C-B31386272EF9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4" name="í$ľîḑè">
                <a:extLst>
                  <a:ext uri="{FF2B5EF4-FFF2-40B4-BE49-F238E27FC236}">
                    <a16:creationId xmlns:a16="http://schemas.microsoft.com/office/drawing/2014/main" id="{83790FAA-ACD5-4F42-A4D5-1EC4F1259525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5" name="ísliďê">
                <a:extLst>
                  <a:ext uri="{FF2B5EF4-FFF2-40B4-BE49-F238E27FC236}">
                    <a16:creationId xmlns:a16="http://schemas.microsoft.com/office/drawing/2014/main" id="{0B3F8440-651C-47B4-BF33-47A6CA6922E5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6" name="îṧlíḑe">
                <a:extLst>
                  <a:ext uri="{FF2B5EF4-FFF2-40B4-BE49-F238E27FC236}">
                    <a16:creationId xmlns:a16="http://schemas.microsoft.com/office/drawing/2014/main" id="{506D98F5-5673-4C4B-8515-6BFD84C7BD27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7" name="iṣḷíḑê">
                <a:extLst>
                  <a:ext uri="{FF2B5EF4-FFF2-40B4-BE49-F238E27FC236}">
                    <a16:creationId xmlns:a16="http://schemas.microsoft.com/office/drawing/2014/main" id="{5B03CF41-F7AB-4319-8EC2-AF9BE1B12A1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8" name="íṡlíďê">
                <a:extLst>
                  <a:ext uri="{FF2B5EF4-FFF2-40B4-BE49-F238E27FC236}">
                    <a16:creationId xmlns:a16="http://schemas.microsoft.com/office/drawing/2014/main" id="{011CF842-88B6-4118-9EF8-A008BE6D6B98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9" name="isḷïḋê">
                <a:extLst>
                  <a:ext uri="{FF2B5EF4-FFF2-40B4-BE49-F238E27FC236}">
                    <a16:creationId xmlns:a16="http://schemas.microsoft.com/office/drawing/2014/main" id="{D8FC8399-84E4-485C-B462-EB1875997B80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0" name="ïśļíḑe">
                <a:extLst>
                  <a:ext uri="{FF2B5EF4-FFF2-40B4-BE49-F238E27FC236}">
                    <a16:creationId xmlns:a16="http://schemas.microsoft.com/office/drawing/2014/main" id="{CE6A5CA4-1376-46F7-BC67-BF17D27294E7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1" name="íṧľíḓé">
                <a:extLst>
                  <a:ext uri="{FF2B5EF4-FFF2-40B4-BE49-F238E27FC236}">
                    <a16:creationId xmlns:a16="http://schemas.microsoft.com/office/drawing/2014/main" id="{97155F98-334D-4DC3-B426-C84484374406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2" name="işlïḋe">
                <a:extLst>
                  <a:ext uri="{FF2B5EF4-FFF2-40B4-BE49-F238E27FC236}">
                    <a16:creationId xmlns:a16="http://schemas.microsoft.com/office/drawing/2014/main" id="{9BE9C43C-CF3A-42A0-8118-5C39770983C3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3" name="işļîḋe">
                <a:extLst>
                  <a:ext uri="{FF2B5EF4-FFF2-40B4-BE49-F238E27FC236}">
                    <a16:creationId xmlns:a16="http://schemas.microsoft.com/office/drawing/2014/main" id="{6A334846-B902-4E98-A10D-62482654F223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4" name="iš1íḓê">
                <a:extLst>
                  <a:ext uri="{FF2B5EF4-FFF2-40B4-BE49-F238E27FC236}">
                    <a16:creationId xmlns:a16="http://schemas.microsoft.com/office/drawing/2014/main" id="{BFCC00B0-09EC-4E7B-87BC-C9626550F925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5" name="iŝļîḍè">
                <a:extLst>
                  <a:ext uri="{FF2B5EF4-FFF2-40B4-BE49-F238E27FC236}">
                    <a16:creationId xmlns:a16="http://schemas.microsoft.com/office/drawing/2014/main" id="{CB947252-B920-4765-BBB3-9C1F6C1F6FC5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6" name="îṥ1îdê">
                <a:extLst>
                  <a:ext uri="{FF2B5EF4-FFF2-40B4-BE49-F238E27FC236}">
                    <a16:creationId xmlns:a16="http://schemas.microsoft.com/office/drawing/2014/main" id="{57D71C0C-D24C-4414-B3F3-DEC4E3D31B6E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íṧļîḍe">
                <a:extLst>
                  <a:ext uri="{FF2B5EF4-FFF2-40B4-BE49-F238E27FC236}">
                    <a16:creationId xmlns:a16="http://schemas.microsoft.com/office/drawing/2014/main" id="{0E1F4702-25FD-4AA1-8177-ECD3B8746928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íśḻîḓè">
                <a:extLst>
                  <a:ext uri="{FF2B5EF4-FFF2-40B4-BE49-F238E27FC236}">
                    <a16:creationId xmlns:a16="http://schemas.microsoft.com/office/drawing/2014/main" id="{B4572BCE-BBFC-482D-A2A3-B850E6DF25CC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iṡḻíḍé">
                <a:extLst>
                  <a:ext uri="{FF2B5EF4-FFF2-40B4-BE49-F238E27FC236}">
                    <a16:creationId xmlns:a16="http://schemas.microsoft.com/office/drawing/2014/main" id="{F37088DC-D7B3-4814-A7D1-D392D5294E4B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išḻîḋe">
                <a:extLst>
                  <a:ext uri="{FF2B5EF4-FFF2-40B4-BE49-F238E27FC236}">
                    <a16:creationId xmlns:a16="http://schemas.microsoft.com/office/drawing/2014/main" id="{D175384A-8088-40BC-83DA-C26BF36E511F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ïṩľiḍé">
                <a:extLst>
                  <a:ext uri="{FF2B5EF4-FFF2-40B4-BE49-F238E27FC236}">
                    <a16:creationId xmlns:a16="http://schemas.microsoft.com/office/drawing/2014/main" id="{82C8FABA-205D-4826-95A8-13BDFFC25969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2" name="ïṣḷïḋè">
                <a:extLst>
                  <a:ext uri="{FF2B5EF4-FFF2-40B4-BE49-F238E27FC236}">
                    <a16:creationId xmlns:a16="http://schemas.microsoft.com/office/drawing/2014/main" id="{07E17A17-FDA6-4F33-93F6-08BD1E98E129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îṩľiďè">
                <a:extLst>
                  <a:ext uri="{FF2B5EF4-FFF2-40B4-BE49-F238E27FC236}">
                    <a16:creationId xmlns:a16="http://schemas.microsoft.com/office/drawing/2014/main" id="{67174480-60A5-4826-96DD-4C92FDF4D17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ïṣḻíḍe">
                <a:extLst>
                  <a:ext uri="{FF2B5EF4-FFF2-40B4-BE49-F238E27FC236}">
                    <a16:creationId xmlns:a16="http://schemas.microsoft.com/office/drawing/2014/main" id="{A110EA7D-13D6-4A5E-9E95-39C008D851A5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ís1íḑe">
                <a:extLst>
                  <a:ext uri="{FF2B5EF4-FFF2-40B4-BE49-F238E27FC236}">
                    <a16:creationId xmlns:a16="http://schemas.microsoft.com/office/drawing/2014/main" id="{73D5826A-1D97-4328-97C5-8BD49F4E85C6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ïṧļîḑê">
                <a:extLst>
                  <a:ext uri="{FF2B5EF4-FFF2-40B4-BE49-F238E27FC236}">
                    <a16:creationId xmlns:a16="http://schemas.microsoft.com/office/drawing/2014/main" id="{C649E41F-AD32-49C1-9950-F22DA80D53A8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îṩḻiḑe">
                <a:extLst>
                  <a:ext uri="{FF2B5EF4-FFF2-40B4-BE49-F238E27FC236}">
                    <a16:creationId xmlns:a16="http://schemas.microsoft.com/office/drawing/2014/main" id="{61902835-190F-4BDA-B6AB-C32B27D63048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íś1íďe">
                <a:extLst>
                  <a:ext uri="{FF2B5EF4-FFF2-40B4-BE49-F238E27FC236}">
                    <a16:creationId xmlns:a16="http://schemas.microsoft.com/office/drawing/2014/main" id="{525E909B-0C19-4706-8DEA-FD5E35EE3D76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işḻíḑé">
                <a:extLst>
                  <a:ext uri="{FF2B5EF4-FFF2-40B4-BE49-F238E27FC236}">
                    <a16:creationId xmlns:a16="http://schemas.microsoft.com/office/drawing/2014/main" id="{52E60BF7-F08F-4879-A143-A3CF8A6ECDB7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iṣ1íḓe">
                <a:extLst>
                  <a:ext uri="{FF2B5EF4-FFF2-40B4-BE49-F238E27FC236}">
                    <a16:creationId xmlns:a16="http://schemas.microsoft.com/office/drawing/2014/main" id="{3642DA87-FF3E-43C3-B914-67E435DEBFDD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1" name="îṥ1îdè">
              <a:extLst>
                <a:ext uri="{FF2B5EF4-FFF2-40B4-BE49-F238E27FC236}">
                  <a16:creationId xmlns:a16="http://schemas.microsoft.com/office/drawing/2014/main" id="{03D45EA4-3BB2-4B4E-A842-5505C8F5410E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2" name="ïṧlîḑé">
              <a:extLst>
                <a:ext uri="{FF2B5EF4-FFF2-40B4-BE49-F238E27FC236}">
                  <a16:creationId xmlns:a16="http://schemas.microsoft.com/office/drawing/2014/main" id="{6F572D19-D209-4138-8676-A297616CE527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366" name="ïSḷîḑè">
                <a:extLst>
                  <a:ext uri="{FF2B5EF4-FFF2-40B4-BE49-F238E27FC236}">
                    <a16:creationId xmlns:a16="http://schemas.microsoft.com/office/drawing/2014/main" id="{FDDF3DA8-C20C-49DA-942F-D81E42B95A1A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7" name="íŝḻïďe">
                <a:extLst>
                  <a:ext uri="{FF2B5EF4-FFF2-40B4-BE49-F238E27FC236}">
                    <a16:creationId xmlns:a16="http://schemas.microsoft.com/office/drawing/2014/main" id="{55146471-A66D-47D0-8296-601E711D9CD5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8" name="išliḋé">
                <a:extLst>
                  <a:ext uri="{FF2B5EF4-FFF2-40B4-BE49-F238E27FC236}">
                    <a16:creationId xmlns:a16="http://schemas.microsoft.com/office/drawing/2014/main" id="{FDEA88D1-6158-45AB-BBA2-39BAB4E32EF7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9" name="íślïḍe">
                <a:extLst>
                  <a:ext uri="{FF2B5EF4-FFF2-40B4-BE49-F238E27FC236}">
                    <a16:creationId xmlns:a16="http://schemas.microsoft.com/office/drawing/2014/main" id="{962CAA56-98D3-4AF2-98E0-3D739FE1A388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0" name="ï$ḷîḑe">
                <a:extLst>
                  <a:ext uri="{FF2B5EF4-FFF2-40B4-BE49-F238E27FC236}">
                    <a16:creationId xmlns:a16="http://schemas.microsoft.com/office/drawing/2014/main" id="{3511B5EA-288E-45E4-B0B1-C7E824E5F90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1" name="iṧlîḑê">
                <a:extLst>
                  <a:ext uri="{FF2B5EF4-FFF2-40B4-BE49-F238E27FC236}">
                    <a16:creationId xmlns:a16="http://schemas.microsoft.com/office/drawing/2014/main" id="{7136E619-A993-4504-8323-D5242C14C04C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2" name="iṣľíďê">
                <a:extLst>
                  <a:ext uri="{FF2B5EF4-FFF2-40B4-BE49-F238E27FC236}">
                    <a16:creationId xmlns:a16="http://schemas.microsoft.com/office/drawing/2014/main" id="{D48BFBD2-A45C-4C1D-A377-A7AEC2EC52C5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3" name="îṡḷïḋê">
                <a:extLst>
                  <a:ext uri="{FF2B5EF4-FFF2-40B4-BE49-F238E27FC236}">
                    <a16:creationId xmlns:a16="http://schemas.microsoft.com/office/drawing/2014/main" id="{FF1ECD53-A3B0-4F73-97B9-8642F9F9E553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4" name="iṩlîḋé">
                <a:extLst>
                  <a:ext uri="{FF2B5EF4-FFF2-40B4-BE49-F238E27FC236}">
                    <a16:creationId xmlns:a16="http://schemas.microsoft.com/office/drawing/2014/main" id="{93410E88-8714-4FAA-8269-8DF92EA7479B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5" name="işḷïḓè">
                <a:extLst>
                  <a:ext uri="{FF2B5EF4-FFF2-40B4-BE49-F238E27FC236}">
                    <a16:creationId xmlns:a16="http://schemas.microsoft.com/office/drawing/2014/main" id="{F7B125A1-DCC4-4AB9-8A53-CF15B642353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6" name="îŝ1ïḓe">
                <a:extLst>
                  <a:ext uri="{FF2B5EF4-FFF2-40B4-BE49-F238E27FC236}">
                    <a16:creationId xmlns:a16="http://schemas.microsoft.com/office/drawing/2014/main" id="{F1ACBB36-671A-40EC-83A8-270C45C5E5C9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7" name="ïślíḓé">
                <a:extLst>
                  <a:ext uri="{FF2B5EF4-FFF2-40B4-BE49-F238E27FC236}">
                    <a16:creationId xmlns:a16="http://schemas.microsoft.com/office/drawing/2014/main" id="{845C36AF-4507-499B-8B31-5366999AF56E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8" name="išlíḋe">
                <a:extLst>
                  <a:ext uri="{FF2B5EF4-FFF2-40B4-BE49-F238E27FC236}">
                    <a16:creationId xmlns:a16="http://schemas.microsoft.com/office/drawing/2014/main" id="{423E8F93-8F7A-4DEC-B1B0-921AFD0E479F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9" name="íšḻïḓe">
                <a:extLst>
                  <a:ext uri="{FF2B5EF4-FFF2-40B4-BE49-F238E27FC236}">
                    <a16:creationId xmlns:a16="http://schemas.microsoft.com/office/drawing/2014/main" id="{D08D3212-F73E-4F8C-B9AF-5579847C785B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0" name="ïṥļîḑé">
                <a:extLst>
                  <a:ext uri="{FF2B5EF4-FFF2-40B4-BE49-F238E27FC236}">
                    <a16:creationId xmlns:a16="http://schemas.microsoft.com/office/drawing/2014/main" id="{65F98B8D-A095-4AAB-A525-676E083F04F8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1" name="iṩḻiḓe">
                <a:extLst>
                  <a:ext uri="{FF2B5EF4-FFF2-40B4-BE49-F238E27FC236}">
                    <a16:creationId xmlns:a16="http://schemas.microsoft.com/office/drawing/2014/main" id="{A7BF997D-1CD5-47A7-BD03-AFE1108228EA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2" name="ïṧļîḋe">
                <a:extLst>
                  <a:ext uri="{FF2B5EF4-FFF2-40B4-BE49-F238E27FC236}">
                    <a16:creationId xmlns:a16="http://schemas.microsoft.com/office/drawing/2014/main" id="{588CDDCA-2414-4154-8695-673646EDFCB8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3" name="îṣḷîḍè">
                <a:extLst>
                  <a:ext uri="{FF2B5EF4-FFF2-40B4-BE49-F238E27FC236}">
                    <a16:creationId xmlns:a16="http://schemas.microsoft.com/office/drawing/2014/main" id="{1B4565EE-0599-47D8-A293-6094533DD77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4" name="íšḷîḍê">
                <a:extLst>
                  <a:ext uri="{FF2B5EF4-FFF2-40B4-BE49-F238E27FC236}">
                    <a16:creationId xmlns:a16="http://schemas.microsoft.com/office/drawing/2014/main" id="{C84E284E-5804-4C15-91BC-0CCA3F3CA691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5" name="íṣ1ïde">
                <a:extLst>
                  <a:ext uri="{FF2B5EF4-FFF2-40B4-BE49-F238E27FC236}">
                    <a16:creationId xmlns:a16="http://schemas.microsoft.com/office/drawing/2014/main" id="{46E815B2-DBB1-458A-9FC9-A629F5A1A065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6" name="î$ḷîḋè">
                <a:extLst>
                  <a:ext uri="{FF2B5EF4-FFF2-40B4-BE49-F238E27FC236}">
                    <a16:creationId xmlns:a16="http://schemas.microsoft.com/office/drawing/2014/main" id="{5C46145C-D436-4FDE-ABD1-78FDC6B9746B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7" name="ïS1iḍè">
                <a:extLst>
                  <a:ext uri="{FF2B5EF4-FFF2-40B4-BE49-F238E27FC236}">
                    <a16:creationId xmlns:a16="http://schemas.microsoft.com/office/drawing/2014/main" id="{CDEB1E16-FD40-4022-9912-2F8A64E3F88A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8" name="íṧļïḍe">
                <a:extLst>
                  <a:ext uri="{FF2B5EF4-FFF2-40B4-BE49-F238E27FC236}">
                    <a16:creationId xmlns:a16="http://schemas.microsoft.com/office/drawing/2014/main" id="{E2BFF594-0CB4-4890-8641-99D89141002F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9" name="í$liḋé">
                <a:extLst>
                  <a:ext uri="{FF2B5EF4-FFF2-40B4-BE49-F238E27FC236}">
                    <a16:creationId xmlns:a16="http://schemas.microsoft.com/office/drawing/2014/main" id="{67BCB301-5A9D-4132-AE73-7898F216008D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0" name="ïṩ1ïḑe">
                <a:extLst>
                  <a:ext uri="{FF2B5EF4-FFF2-40B4-BE49-F238E27FC236}">
                    <a16:creationId xmlns:a16="http://schemas.microsoft.com/office/drawing/2014/main" id="{AB6D0776-A0C9-4081-BB79-DF24A4C04DDD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1" name="išḷîďe">
                <a:extLst>
                  <a:ext uri="{FF2B5EF4-FFF2-40B4-BE49-F238E27FC236}">
                    <a16:creationId xmlns:a16="http://schemas.microsoft.com/office/drawing/2014/main" id="{E7A3FE81-2960-403B-A8DF-9FDB1EB598F0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2" name="íšľíḓè">
                <a:extLst>
                  <a:ext uri="{FF2B5EF4-FFF2-40B4-BE49-F238E27FC236}">
                    <a16:creationId xmlns:a16="http://schemas.microsoft.com/office/drawing/2014/main" id="{B39D7A7D-8C72-41A9-97AA-4B7D3D2A5F64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3" name="íṡľíḋé">
                <a:extLst>
                  <a:ext uri="{FF2B5EF4-FFF2-40B4-BE49-F238E27FC236}">
                    <a16:creationId xmlns:a16="http://schemas.microsoft.com/office/drawing/2014/main" id="{02234340-1F45-4F47-91C7-AEA019E2FE57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4" name="iṣlïḍê">
                <a:extLst>
                  <a:ext uri="{FF2B5EF4-FFF2-40B4-BE49-F238E27FC236}">
                    <a16:creationId xmlns:a16="http://schemas.microsoft.com/office/drawing/2014/main" id="{FF8EA3A6-CC95-4438-9BD3-50833F1CFE23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5" name="ïṥ1iďê">
                <a:extLst>
                  <a:ext uri="{FF2B5EF4-FFF2-40B4-BE49-F238E27FC236}">
                    <a16:creationId xmlns:a16="http://schemas.microsoft.com/office/drawing/2014/main" id="{34151443-32EC-4442-A315-428BD9553C9B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6" name="íṧľïďé">
                <a:extLst>
                  <a:ext uri="{FF2B5EF4-FFF2-40B4-BE49-F238E27FC236}">
                    <a16:creationId xmlns:a16="http://schemas.microsoft.com/office/drawing/2014/main" id="{018CA479-7E91-4CC5-A1D3-F226434F93F7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7" name="îšḷîḍé">
                <a:extLst>
                  <a:ext uri="{FF2B5EF4-FFF2-40B4-BE49-F238E27FC236}">
                    <a16:creationId xmlns:a16="http://schemas.microsoft.com/office/drawing/2014/main" id="{FCD9A9C7-19F9-4BEF-B7BC-1711A2558CC2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8" name="îsľïḓê">
                <a:extLst>
                  <a:ext uri="{FF2B5EF4-FFF2-40B4-BE49-F238E27FC236}">
                    <a16:creationId xmlns:a16="http://schemas.microsoft.com/office/drawing/2014/main" id="{3739DD07-09F3-45FC-9888-189219D43389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9" name="iṡlíḓe">
                <a:extLst>
                  <a:ext uri="{FF2B5EF4-FFF2-40B4-BE49-F238E27FC236}">
                    <a16:creationId xmlns:a16="http://schemas.microsoft.com/office/drawing/2014/main" id="{BCD2E1A4-2851-4995-AB00-116543853FA8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0" name="ï$ľïḑè">
                <a:extLst>
                  <a:ext uri="{FF2B5EF4-FFF2-40B4-BE49-F238E27FC236}">
                    <a16:creationId xmlns:a16="http://schemas.microsoft.com/office/drawing/2014/main" id="{0E30FE06-9484-41AB-B60B-2BDBF29D1170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1" name="ï$ḻíďê">
                <a:extLst>
                  <a:ext uri="{FF2B5EF4-FFF2-40B4-BE49-F238E27FC236}">
                    <a16:creationId xmlns:a16="http://schemas.microsoft.com/office/drawing/2014/main" id="{F585422C-87A3-4665-B519-8053A1E6D855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2" name="iṡľïḓè">
                <a:extLst>
                  <a:ext uri="{FF2B5EF4-FFF2-40B4-BE49-F238E27FC236}">
                    <a16:creationId xmlns:a16="http://schemas.microsoft.com/office/drawing/2014/main" id="{1BBED13B-C07D-4179-85A9-AC18DF6DC96E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3" name="ïṣ1îḋè">
                <a:extLst>
                  <a:ext uri="{FF2B5EF4-FFF2-40B4-BE49-F238E27FC236}">
                    <a16:creationId xmlns:a16="http://schemas.microsoft.com/office/drawing/2014/main" id="{0F35D126-7093-4A31-882F-86D500A171FE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4" name="ísḷiďè">
                <a:extLst>
                  <a:ext uri="{FF2B5EF4-FFF2-40B4-BE49-F238E27FC236}">
                    <a16:creationId xmlns:a16="http://schemas.microsoft.com/office/drawing/2014/main" id="{B5B34283-CB5B-4AC6-B1D0-8CD3C33611A5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3" name="išlîḋé">
              <a:extLst>
                <a:ext uri="{FF2B5EF4-FFF2-40B4-BE49-F238E27FC236}">
                  <a16:creationId xmlns:a16="http://schemas.microsoft.com/office/drawing/2014/main" id="{63518AC2-E475-4A6C-8C2F-75EE059E016F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334" name="îş1ídé">
                <a:extLst>
                  <a:ext uri="{FF2B5EF4-FFF2-40B4-BE49-F238E27FC236}">
                    <a16:creationId xmlns:a16="http://schemas.microsoft.com/office/drawing/2014/main" id="{2A229B9C-E23D-4646-8A7F-168EE1FB0405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iṣlíḑè">
                <a:extLst>
                  <a:ext uri="{FF2B5EF4-FFF2-40B4-BE49-F238E27FC236}">
                    <a16:creationId xmlns:a16="http://schemas.microsoft.com/office/drawing/2014/main" id="{768839DC-B0F2-47E5-BB5C-A9117D8D9932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î$líḓè">
                <a:extLst>
                  <a:ext uri="{FF2B5EF4-FFF2-40B4-BE49-F238E27FC236}">
                    <a16:creationId xmlns:a16="http://schemas.microsoft.com/office/drawing/2014/main" id="{AE3FC2E3-F3AF-424E-B48B-0C245580F454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íṡļïḑe">
                <a:extLst>
                  <a:ext uri="{FF2B5EF4-FFF2-40B4-BE49-F238E27FC236}">
                    <a16:creationId xmlns:a16="http://schemas.microsoft.com/office/drawing/2014/main" id="{220560EE-3F64-4BE6-9D0E-4C2EE18A2BDA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ïśḻiḑè">
                <a:extLst>
                  <a:ext uri="{FF2B5EF4-FFF2-40B4-BE49-F238E27FC236}">
                    <a16:creationId xmlns:a16="http://schemas.microsoft.com/office/drawing/2014/main" id="{7EE34E60-AA2E-44E2-9DDF-651CAC332D94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îṧlíḓe">
                <a:extLst>
                  <a:ext uri="{FF2B5EF4-FFF2-40B4-BE49-F238E27FC236}">
                    <a16:creationId xmlns:a16="http://schemas.microsoft.com/office/drawing/2014/main" id="{84BB088E-4B84-4034-89B7-193EC099C96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ïŝlïḑe">
                <a:extLst>
                  <a:ext uri="{FF2B5EF4-FFF2-40B4-BE49-F238E27FC236}">
                    <a16:creationId xmlns:a16="http://schemas.microsoft.com/office/drawing/2014/main" id="{51C991A2-4A51-4D2E-8A5E-D533B605FA76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iṩḻïďe">
                <a:extLst>
                  <a:ext uri="{FF2B5EF4-FFF2-40B4-BE49-F238E27FC236}">
                    <a16:creationId xmlns:a16="http://schemas.microsoft.com/office/drawing/2014/main" id="{B1443A0E-A2D1-4944-83AD-1214BF5B5A28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işľíďé">
                <a:extLst>
                  <a:ext uri="{FF2B5EF4-FFF2-40B4-BE49-F238E27FC236}">
                    <a16:creationId xmlns:a16="http://schemas.microsoft.com/office/drawing/2014/main" id="{8C205CB4-5DB9-4F9A-8DD1-93CE679D4942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ïšľïḍé">
                <a:extLst>
                  <a:ext uri="{FF2B5EF4-FFF2-40B4-BE49-F238E27FC236}">
                    <a16:creationId xmlns:a16="http://schemas.microsoft.com/office/drawing/2014/main" id="{E1D7121B-E6CC-4037-913E-BD775476B45B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î$1ïḑê">
                <a:extLst>
                  <a:ext uri="{FF2B5EF4-FFF2-40B4-BE49-F238E27FC236}">
                    <a16:creationId xmlns:a16="http://schemas.microsoft.com/office/drawing/2014/main" id="{53264FDC-623C-483C-891E-0418CBF61502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i$ľiḑe">
                <a:extLst>
                  <a:ext uri="{FF2B5EF4-FFF2-40B4-BE49-F238E27FC236}">
                    <a16:creationId xmlns:a16="http://schemas.microsoft.com/office/drawing/2014/main" id="{5E702095-6EAB-4EA9-8D47-37B1071A8D2A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iṩḷíḑe">
                <a:extLst>
                  <a:ext uri="{FF2B5EF4-FFF2-40B4-BE49-F238E27FC236}">
                    <a16:creationId xmlns:a16="http://schemas.microsoft.com/office/drawing/2014/main" id="{ED6FF46F-C765-442F-8C25-71A2E61A5916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iSľïďé">
                <a:extLst>
                  <a:ext uri="{FF2B5EF4-FFF2-40B4-BE49-F238E27FC236}">
                    <a16:creationId xmlns:a16="http://schemas.microsoft.com/office/drawing/2014/main" id="{2F1CC676-A49C-4EB9-A12A-78DD4CAD0E60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iṡḻîḑê">
                <a:extLst>
                  <a:ext uri="{FF2B5EF4-FFF2-40B4-BE49-F238E27FC236}">
                    <a16:creationId xmlns:a16="http://schemas.microsoft.com/office/drawing/2014/main" id="{EDDC7BAF-B26C-423A-9ED0-8516733E35EC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îşlîḋè">
                <a:extLst>
                  <a:ext uri="{FF2B5EF4-FFF2-40B4-BE49-F238E27FC236}">
                    <a16:creationId xmlns:a16="http://schemas.microsoft.com/office/drawing/2014/main" id="{B4847847-8BD8-4639-B08B-FBE7A2A68941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iśḷiḓê">
                <a:extLst>
                  <a:ext uri="{FF2B5EF4-FFF2-40B4-BE49-F238E27FC236}">
                    <a16:creationId xmlns:a16="http://schemas.microsoft.com/office/drawing/2014/main" id="{FC36A6F6-B7C3-444A-9B93-02F8BFFDD26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1" name="îşlíḋè">
                <a:extLst>
                  <a:ext uri="{FF2B5EF4-FFF2-40B4-BE49-F238E27FC236}">
                    <a16:creationId xmlns:a16="http://schemas.microsoft.com/office/drawing/2014/main" id="{23139D27-7A17-4924-BB05-94E81D7F7A48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2" name="ïṩlíḓè">
                <a:extLst>
                  <a:ext uri="{FF2B5EF4-FFF2-40B4-BE49-F238E27FC236}">
                    <a16:creationId xmlns:a16="http://schemas.microsoft.com/office/drawing/2014/main" id="{C2CBAA07-CA7B-4665-9E68-B7F496C4CD52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3" name="íŝlîḓè">
                <a:extLst>
                  <a:ext uri="{FF2B5EF4-FFF2-40B4-BE49-F238E27FC236}">
                    <a16:creationId xmlns:a16="http://schemas.microsoft.com/office/drawing/2014/main" id="{1E78A188-92EB-4EC1-9205-02AE146021C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4" name="ïṡļíḑé">
                <a:extLst>
                  <a:ext uri="{FF2B5EF4-FFF2-40B4-BE49-F238E27FC236}">
                    <a16:creationId xmlns:a16="http://schemas.microsoft.com/office/drawing/2014/main" id="{59DC4F69-44F0-48CE-BF53-98B25CB1C42A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5" name="ïṥlíḍè">
                <a:extLst>
                  <a:ext uri="{FF2B5EF4-FFF2-40B4-BE49-F238E27FC236}">
                    <a16:creationId xmlns:a16="http://schemas.microsoft.com/office/drawing/2014/main" id="{C18795ED-F032-42C3-83F4-957A9C0ED925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6" name="íSlîḋê">
                <a:extLst>
                  <a:ext uri="{FF2B5EF4-FFF2-40B4-BE49-F238E27FC236}">
                    <a16:creationId xmlns:a16="http://schemas.microsoft.com/office/drawing/2014/main" id="{40D64032-7806-4A31-9DD6-4E9B32C18E1D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7" name="íŝ1îďe">
                <a:extLst>
                  <a:ext uri="{FF2B5EF4-FFF2-40B4-BE49-F238E27FC236}">
                    <a16:creationId xmlns:a16="http://schemas.microsoft.com/office/drawing/2014/main" id="{3DAE7BDF-24B7-4AE0-8387-54A5127AD4D2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8" name="îślïḋè">
                <a:extLst>
                  <a:ext uri="{FF2B5EF4-FFF2-40B4-BE49-F238E27FC236}">
                    <a16:creationId xmlns:a16="http://schemas.microsoft.com/office/drawing/2014/main" id="{F24BA01A-FD72-4EF0-9DD5-BBD96638D8C8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9" name="iṥļîdè">
                <a:extLst>
                  <a:ext uri="{FF2B5EF4-FFF2-40B4-BE49-F238E27FC236}">
                    <a16:creationId xmlns:a16="http://schemas.microsoft.com/office/drawing/2014/main" id="{A24EE0FD-3312-439F-8D27-8209A83B9291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0" name="i$ľîḑé">
                <a:extLst>
                  <a:ext uri="{FF2B5EF4-FFF2-40B4-BE49-F238E27FC236}">
                    <a16:creationId xmlns:a16="http://schemas.microsoft.com/office/drawing/2014/main" id="{341DF0C4-651F-433A-B21E-7E9FC2BF215A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1" name="iṡ1ïdé">
                <a:extLst>
                  <a:ext uri="{FF2B5EF4-FFF2-40B4-BE49-F238E27FC236}">
                    <a16:creationId xmlns:a16="http://schemas.microsoft.com/office/drawing/2014/main" id="{CA23D7F7-C452-4FE4-95AF-8A7E22553D0B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2" name="iŝľíḋe">
                <a:extLst>
                  <a:ext uri="{FF2B5EF4-FFF2-40B4-BE49-F238E27FC236}">
                    <a16:creationId xmlns:a16="http://schemas.microsoft.com/office/drawing/2014/main" id="{80DBE732-98C7-487E-8C90-05B80E6A5A49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3" name="iṩľîḓè">
                <a:extLst>
                  <a:ext uri="{FF2B5EF4-FFF2-40B4-BE49-F238E27FC236}">
                    <a16:creationId xmlns:a16="http://schemas.microsoft.com/office/drawing/2014/main" id="{37C8113C-E3F2-4B51-9F40-1F8818479764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4" name="íşlïḋê">
                <a:extLst>
                  <a:ext uri="{FF2B5EF4-FFF2-40B4-BE49-F238E27FC236}">
                    <a16:creationId xmlns:a16="http://schemas.microsoft.com/office/drawing/2014/main" id="{42464D43-8ADE-4C54-A873-81FA7C7943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5" name="îṧḻîḍe">
                <a:extLst>
                  <a:ext uri="{FF2B5EF4-FFF2-40B4-BE49-F238E27FC236}">
                    <a16:creationId xmlns:a16="http://schemas.microsoft.com/office/drawing/2014/main" id="{68728A67-2F96-4B6C-9E3E-C46816A168E6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878" name="图片 877">
            <a:extLst>
              <a:ext uri="{FF2B5EF4-FFF2-40B4-BE49-F238E27FC236}">
                <a16:creationId xmlns:a16="http://schemas.microsoft.com/office/drawing/2014/main" id="{543B18F1-2908-4BCF-A2D4-D0FB9740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329" y="4241494"/>
            <a:ext cx="1053003" cy="2335232"/>
          </a:xfrm>
          <a:prstGeom prst="rect">
            <a:avLst/>
          </a:prstGeom>
        </p:spPr>
      </p:pic>
      <p:sp>
        <p:nvSpPr>
          <p:cNvPr id="883" name="文本框 882">
            <a:extLst>
              <a:ext uri="{FF2B5EF4-FFF2-40B4-BE49-F238E27FC236}">
                <a16:creationId xmlns:a16="http://schemas.microsoft.com/office/drawing/2014/main" id="{16D89382-D42B-40E9-B2C7-C5F2FD533977}"/>
              </a:ext>
            </a:extLst>
          </p:cNvPr>
          <p:cNvSpPr txBox="1"/>
          <p:nvPr/>
        </p:nvSpPr>
        <p:spPr>
          <a:xfrm>
            <a:off x="5222437" y="1832229"/>
            <a:ext cx="553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幼圆" panose="02010509060101010101" pitchFamily="49" charset="-122"/>
                <a:ea typeface="幼圆" panose="02010509060101010101" pitchFamily="49" charset="-122"/>
              </a:rPr>
              <a:t>First lesson</a:t>
            </a:r>
            <a:endParaRPr lang="zh-CN" altLang="en-US" sz="6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4" name="文本框 883">
            <a:extLst>
              <a:ext uri="{FF2B5EF4-FFF2-40B4-BE49-F238E27FC236}">
                <a16:creationId xmlns:a16="http://schemas.microsoft.com/office/drawing/2014/main" id="{1876D480-FA70-4B57-8DBE-DB7F42EDCB01}"/>
              </a:ext>
            </a:extLst>
          </p:cNvPr>
          <p:cNvSpPr txBox="1"/>
          <p:nvPr/>
        </p:nvSpPr>
        <p:spPr>
          <a:xfrm>
            <a:off x="6075557" y="3783894"/>
            <a:ext cx="421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Producer: XXXX Speaker: XXXX</a:t>
            </a:r>
            <a:endParaRPr lang="zh-CN" altLang="en-US" dirty="0"/>
          </a:p>
        </p:txBody>
      </p:sp>
      <p:grpSp>
        <p:nvGrpSpPr>
          <p:cNvPr id="192" name="组合 5">
            <a:extLst>
              <a:ext uri="{FF2B5EF4-FFF2-40B4-BE49-F238E27FC236}">
                <a16:creationId xmlns:a16="http://schemas.microsoft.com/office/drawing/2014/main" id="{DE2DE4D7-058A-4E6E-BDCB-4068FB452FBF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193" name="图片 6">
              <a:extLst>
                <a:ext uri="{FF2B5EF4-FFF2-40B4-BE49-F238E27FC236}">
                  <a16:creationId xmlns:a16="http://schemas.microsoft.com/office/drawing/2014/main" id="{0227E951-6B19-4EE8-88E0-F021C4ED6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194" name="图片 7">
              <a:extLst>
                <a:ext uri="{FF2B5EF4-FFF2-40B4-BE49-F238E27FC236}">
                  <a16:creationId xmlns:a16="http://schemas.microsoft.com/office/drawing/2014/main" id="{DADC3347-1C69-4F70-B140-B7FFF281C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95" name="图片 8">
              <a:extLst>
                <a:ext uri="{FF2B5EF4-FFF2-40B4-BE49-F238E27FC236}">
                  <a16:creationId xmlns:a16="http://schemas.microsoft.com/office/drawing/2014/main" id="{1C241483-4FA2-4A77-89CA-C4DE3859D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96" name="图片 9">
              <a:extLst>
                <a:ext uri="{FF2B5EF4-FFF2-40B4-BE49-F238E27FC236}">
                  <a16:creationId xmlns:a16="http://schemas.microsoft.com/office/drawing/2014/main" id="{163524D9-F1D1-45A6-AD63-F1400789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97" name="图片 10">
              <a:extLst>
                <a:ext uri="{FF2B5EF4-FFF2-40B4-BE49-F238E27FC236}">
                  <a16:creationId xmlns:a16="http://schemas.microsoft.com/office/drawing/2014/main" id="{91221354-6978-45F7-B3E3-E6043660E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98" name="图片 11">
            <a:extLst>
              <a:ext uri="{FF2B5EF4-FFF2-40B4-BE49-F238E27FC236}">
                <a16:creationId xmlns:a16="http://schemas.microsoft.com/office/drawing/2014/main" id="{C71A3342-14F8-4F4F-8EEE-FE56A5570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99" name="图片 12">
            <a:extLst>
              <a:ext uri="{FF2B5EF4-FFF2-40B4-BE49-F238E27FC236}">
                <a16:creationId xmlns:a16="http://schemas.microsoft.com/office/drawing/2014/main" id="{E994C384-D2AF-4622-BFFC-8F0F73980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00" name="图片 13">
            <a:extLst>
              <a:ext uri="{FF2B5EF4-FFF2-40B4-BE49-F238E27FC236}">
                <a16:creationId xmlns:a16="http://schemas.microsoft.com/office/drawing/2014/main" id="{114672FE-9617-4108-9544-B72EC6B1C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01" name="图片 15">
            <a:extLst>
              <a:ext uri="{FF2B5EF4-FFF2-40B4-BE49-F238E27FC236}">
                <a16:creationId xmlns:a16="http://schemas.microsoft.com/office/drawing/2014/main" id="{A9ECB8CB-3647-4F8E-81C8-A7B5549DE9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-228601" y="6577989"/>
            <a:ext cx="12689541" cy="560022"/>
          </a:xfrm>
          <a:prstGeom prst="rect">
            <a:avLst/>
          </a:prstGeom>
        </p:spPr>
      </p:pic>
      <p:pic>
        <p:nvPicPr>
          <p:cNvPr id="202" name="图片 16">
            <a:extLst>
              <a:ext uri="{FF2B5EF4-FFF2-40B4-BE49-F238E27FC236}">
                <a16:creationId xmlns:a16="http://schemas.microsoft.com/office/drawing/2014/main" id="{64296BB6-B216-4960-AD3D-004E746238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733" y="253813"/>
            <a:ext cx="994291" cy="9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/>
      <p:bldP spid="8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3" name="îṩlîdê">
            <a:extLst>
              <a:ext uri="{FF2B5EF4-FFF2-40B4-BE49-F238E27FC236}">
                <a16:creationId xmlns:a16="http://schemas.microsoft.com/office/drawing/2014/main" id="{20AAD6A5-8B92-4B12-9020-8F6049EA4A32}"/>
              </a:ext>
            </a:extLst>
          </p:cNvPr>
          <p:cNvGrpSpPr/>
          <p:nvPr/>
        </p:nvGrpSpPr>
        <p:grpSpPr>
          <a:xfrm>
            <a:off x="8489335" y="3811718"/>
            <a:ext cx="3031153" cy="1111889"/>
            <a:chOff x="673100" y="1237334"/>
            <a:chExt cx="3228944" cy="1111889"/>
          </a:xfrm>
        </p:grpSpPr>
        <p:sp>
          <p:nvSpPr>
            <p:cNvPr id="4" name="iṩḷîḍé">
              <a:extLst>
                <a:ext uri="{FF2B5EF4-FFF2-40B4-BE49-F238E27FC236}">
                  <a16:creationId xmlns:a16="http://schemas.microsoft.com/office/drawing/2014/main" id="{50412738-9F7F-44E2-8143-56A0FA620D37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5" name="iśľîḍê">
              <a:extLst>
                <a:ext uri="{FF2B5EF4-FFF2-40B4-BE49-F238E27FC236}">
                  <a16:creationId xmlns:a16="http://schemas.microsoft.com/office/drawing/2014/main" id="{560E2BB9-D284-4D9B-A20B-CF99EC282AD5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6" name="ïślïḓé">
            <a:extLst>
              <a:ext uri="{FF2B5EF4-FFF2-40B4-BE49-F238E27FC236}">
                <a16:creationId xmlns:a16="http://schemas.microsoft.com/office/drawing/2014/main" id="{03C8C03B-B57B-477E-B795-E9F8373B27CD}"/>
              </a:ext>
            </a:extLst>
          </p:cNvPr>
          <p:cNvGrpSpPr/>
          <p:nvPr/>
        </p:nvGrpSpPr>
        <p:grpSpPr>
          <a:xfrm>
            <a:off x="8489335" y="1629593"/>
            <a:ext cx="3031153" cy="1111889"/>
            <a:chOff x="673100" y="1237334"/>
            <a:chExt cx="3228944" cy="1111889"/>
          </a:xfrm>
        </p:grpSpPr>
        <p:sp>
          <p:nvSpPr>
            <p:cNvPr id="7" name="îšḷiďé">
              <a:extLst>
                <a:ext uri="{FF2B5EF4-FFF2-40B4-BE49-F238E27FC236}">
                  <a16:creationId xmlns:a16="http://schemas.microsoft.com/office/drawing/2014/main" id="{3AD34547-2FC2-412A-AE39-65921E5714EE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8" name="ï$ḷîḋe">
              <a:extLst>
                <a:ext uri="{FF2B5EF4-FFF2-40B4-BE49-F238E27FC236}">
                  <a16:creationId xmlns:a16="http://schemas.microsoft.com/office/drawing/2014/main" id="{F1AEDDBD-E27C-498E-B4EF-2E02DC47F988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9" name="iṧľîďè">
            <a:extLst>
              <a:ext uri="{FF2B5EF4-FFF2-40B4-BE49-F238E27FC236}">
                <a16:creationId xmlns:a16="http://schemas.microsoft.com/office/drawing/2014/main" id="{A6FD628F-2332-485A-929F-5ABD30995612}"/>
              </a:ext>
            </a:extLst>
          </p:cNvPr>
          <p:cNvGrpSpPr/>
          <p:nvPr/>
        </p:nvGrpSpPr>
        <p:grpSpPr>
          <a:xfrm>
            <a:off x="673100" y="3811718"/>
            <a:ext cx="3031153" cy="1111889"/>
            <a:chOff x="673100" y="1237334"/>
            <a:chExt cx="3228944" cy="1111889"/>
          </a:xfrm>
        </p:grpSpPr>
        <p:sp>
          <p:nvSpPr>
            <p:cNvPr id="10" name="ïşļíďê">
              <a:extLst>
                <a:ext uri="{FF2B5EF4-FFF2-40B4-BE49-F238E27FC236}">
                  <a16:creationId xmlns:a16="http://schemas.microsoft.com/office/drawing/2014/main" id="{A97E216D-9DAF-4AE5-8A56-EBC1B5101D5D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1" name="îṧľiďê">
              <a:extLst>
                <a:ext uri="{FF2B5EF4-FFF2-40B4-BE49-F238E27FC236}">
                  <a16:creationId xmlns:a16="http://schemas.microsoft.com/office/drawing/2014/main" id="{FD4D6FB5-D4A3-4D92-A161-86D652D225E1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12" name="ïṩļïḓe">
            <a:extLst>
              <a:ext uri="{FF2B5EF4-FFF2-40B4-BE49-F238E27FC236}">
                <a16:creationId xmlns:a16="http://schemas.microsoft.com/office/drawing/2014/main" id="{A83496E7-28A4-4717-8538-791D8A689A4F}"/>
              </a:ext>
            </a:extLst>
          </p:cNvPr>
          <p:cNvGrpSpPr/>
          <p:nvPr/>
        </p:nvGrpSpPr>
        <p:grpSpPr>
          <a:xfrm>
            <a:off x="673100" y="1629593"/>
            <a:ext cx="3031153" cy="1111889"/>
            <a:chOff x="673100" y="1237334"/>
            <a:chExt cx="3228944" cy="1111889"/>
          </a:xfrm>
        </p:grpSpPr>
        <p:sp>
          <p:nvSpPr>
            <p:cNvPr id="13" name="ïşliḑè">
              <a:extLst>
                <a:ext uri="{FF2B5EF4-FFF2-40B4-BE49-F238E27FC236}">
                  <a16:creationId xmlns:a16="http://schemas.microsoft.com/office/drawing/2014/main" id="{C6D73ECA-6046-4AB0-AD1B-798C8ADDA4C8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ïsľíḋe">
              <a:extLst>
                <a:ext uri="{FF2B5EF4-FFF2-40B4-BE49-F238E27FC236}">
                  <a16:creationId xmlns:a16="http://schemas.microsoft.com/office/drawing/2014/main" id="{3F5A4603-47A2-478B-9C62-EDCAE1B1346B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5AE068-F0D1-419A-AA58-0CD4C7114825}"/>
              </a:ext>
            </a:extLst>
          </p:cNvPr>
          <p:cNvCxnSpPr/>
          <p:nvPr/>
        </p:nvCxnSpPr>
        <p:spPr>
          <a:xfrm>
            <a:off x="669925" y="3276600"/>
            <a:ext cx="3197225" cy="0"/>
          </a:xfrm>
          <a:prstGeom prst="line">
            <a:avLst/>
          </a:prstGeom>
          <a:ln w="3175">
            <a:solidFill>
              <a:srgbClr val="FF7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943109C-C73D-4192-BA72-47EB4278198A}"/>
              </a:ext>
            </a:extLst>
          </p:cNvPr>
          <p:cNvCxnSpPr/>
          <p:nvPr/>
        </p:nvCxnSpPr>
        <p:spPr>
          <a:xfrm>
            <a:off x="8321675" y="3276600"/>
            <a:ext cx="3197225" cy="0"/>
          </a:xfrm>
          <a:prstGeom prst="line">
            <a:avLst/>
          </a:prstGeom>
          <a:ln w="3175">
            <a:solidFill>
              <a:srgbClr val="FF7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6">
            <a:extLst>
              <a:ext uri="{FF2B5EF4-FFF2-40B4-BE49-F238E27FC236}">
                <a16:creationId xmlns:a16="http://schemas.microsoft.com/office/drawing/2014/main" id="{97FCA53A-38C4-48FC-9D80-BF4BA623FD29}"/>
              </a:ext>
            </a:extLst>
          </p:cNvPr>
          <p:cNvGrpSpPr/>
          <p:nvPr/>
        </p:nvGrpSpPr>
        <p:grpSpPr>
          <a:xfrm>
            <a:off x="4056427" y="1657334"/>
            <a:ext cx="4079146" cy="3265426"/>
            <a:chOff x="4056427" y="2019284"/>
            <a:chExt cx="4079146" cy="3265426"/>
          </a:xfrm>
        </p:grpSpPr>
        <p:sp>
          <p:nvSpPr>
            <p:cNvPr id="180" name="íšḻíḋê">
              <a:extLst>
                <a:ext uri="{FF2B5EF4-FFF2-40B4-BE49-F238E27FC236}">
                  <a16:creationId xmlns:a16="http://schemas.microsoft.com/office/drawing/2014/main" id="{F2D7B547-7DE6-4C77-9772-AD06CEF03982}"/>
                </a:ext>
              </a:extLst>
            </p:cNvPr>
            <p:cNvSpPr/>
            <p:nvPr/>
          </p:nvSpPr>
          <p:spPr>
            <a:xfrm>
              <a:off x="4962525" y="2505075"/>
              <a:ext cx="2266950" cy="2266950"/>
            </a:xfrm>
            <a:prstGeom prst="ellipse">
              <a:avLst/>
            </a:prstGeom>
            <a:blipFill>
              <a:blip r:embed="rId3"/>
              <a:stretch>
                <a:fillRect l="-25170" r="-2488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1" name="iṥḻidé">
              <a:extLst>
                <a:ext uri="{FF2B5EF4-FFF2-40B4-BE49-F238E27FC236}">
                  <a16:creationId xmlns:a16="http://schemas.microsoft.com/office/drawing/2014/main" id="{40196300-5915-4477-A40E-D1AB91F7435C}"/>
                </a:ext>
              </a:extLst>
            </p:cNvPr>
            <p:cNvSpPr/>
            <p:nvPr/>
          </p:nvSpPr>
          <p:spPr>
            <a:xfrm>
              <a:off x="6107833" y="2019284"/>
              <a:ext cx="1607434" cy="1607432"/>
            </a:xfrm>
            <a:custGeom>
              <a:avLst/>
              <a:gdLst>
                <a:gd name="connsiteX0" fmla="*/ 0 w 1863126"/>
                <a:gd name="connsiteY0" fmla="*/ 0 h 1863124"/>
                <a:gd name="connsiteX1" fmla="*/ 178252 w 1863126"/>
                <a:gd name="connsiteY1" fmla="*/ 9000 h 1863124"/>
                <a:gd name="connsiteX2" fmla="*/ 1854125 w 1863126"/>
                <a:gd name="connsiteY2" fmla="*/ 1684873 h 1863124"/>
                <a:gd name="connsiteX3" fmla="*/ 1863126 w 1863126"/>
                <a:gd name="connsiteY3" fmla="*/ 1863124 h 1863124"/>
                <a:gd name="connsiteX4" fmla="*/ 1406884 w 1863126"/>
                <a:gd name="connsiteY4" fmla="*/ 1863124 h 1863124"/>
                <a:gd name="connsiteX5" fmla="*/ 1400238 w 1863126"/>
                <a:gd name="connsiteY5" fmla="*/ 1731521 h 1863124"/>
                <a:gd name="connsiteX6" fmla="*/ 131603 w 1863126"/>
                <a:gd name="connsiteY6" fmla="*/ 462886 h 1863124"/>
                <a:gd name="connsiteX7" fmla="*/ 0 w 1863126"/>
                <a:gd name="connsiteY7" fmla="*/ 456241 h 1863124"/>
                <a:gd name="connsiteX8" fmla="*/ 0 w 1863126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4">
                  <a:moveTo>
                    <a:pt x="0" y="0"/>
                  </a:moveTo>
                  <a:lnTo>
                    <a:pt x="178252" y="9000"/>
                  </a:lnTo>
                  <a:cubicBezTo>
                    <a:pt x="1061892" y="98739"/>
                    <a:pt x="1764386" y="801233"/>
                    <a:pt x="1854125" y="1684873"/>
                  </a:cubicBezTo>
                  <a:lnTo>
                    <a:pt x="1863126" y="1863124"/>
                  </a:lnTo>
                  <a:lnTo>
                    <a:pt x="1406884" y="1863124"/>
                  </a:lnTo>
                  <a:lnTo>
                    <a:pt x="1400238" y="1731521"/>
                  </a:lnTo>
                  <a:cubicBezTo>
                    <a:pt x="1332306" y="1062606"/>
                    <a:pt x="800519" y="530818"/>
                    <a:pt x="131603" y="462886"/>
                  </a:cubicBezTo>
                  <a:lnTo>
                    <a:pt x="0" y="456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2" name="ïšḷíḋè">
              <a:extLst>
                <a:ext uri="{FF2B5EF4-FFF2-40B4-BE49-F238E27FC236}">
                  <a16:creationId xmlns:a16="http://schemas.microsoft.com/office/drawing/2014/main" id="{513E851B-D889-46EA-886A-AF5375CCBE7C}"/>
                </a:ext>
              </a:extLst>
            </p:cNvPr>
            <p:cNvSpPr/>
            <p:nvPr/>
          </p:nvSpPr>
          <p:spPr>
            <a:xfrm>
              <a:off x="4476734" y="2019284"/>
              <a:ext cx="1607432" cy="1607432"/>
            </a:xfrm>
            <a:custGeom>
              <a:avLst/>
              <a:gdLst>
                <a:gd name="connsiteX0" fmla="*/ 1863124 w 1863124"/>
                <a:gd name="connsiteY0" fmla="*/ 0 h 1863124"/>
                <a:gd name="connsiteX1" fmla="*/ 1863124 w 1863124"/>
                <a:gd name="connsiteY1" fmla="*/ 456241 h 1863124"/>
                <a:gd name="connsiteX2" fmla="*/ 1731521 w 1863124"/>
                <a:gd name="connsiteY2" fmla="*/ 462886 h 1863124"/>
                <a:gd name="connsiteX3" fmla="*/ 462886 w 1863124"/>
                <a:gd name="connsiteY3" fmla="*/ 1731521 h 1863124"/>
                <a:gd name="connsiteX4" fmla="*/ 456240 w 1863124"/>
                <a:gd name="connsiteY4" fmla="*/ 1863124 h 1863124"/>
                <a:gd name="connsiteX5" fmla="*/ 0 w 1863124"/>
                <a:gd name="connsiteY5" fmla="*/ 1863124 h 1863124"/>
                <a:gd name="connsiteX6" fmla="*/ 9001 w 1863124"/>
                <a:gd name="connsiteY6" fmla="*/ 1684873 h 1863124"/>
                <a:gd name="connsiteX7" fmla="*/ 1684874 w 1863124"/>
                <a:gd name="connsiteY7" fmla="*/ 9000 h 1863124"/>
                <a:gd name="connsiteX8" fmla="*/ 1863124 w 1863124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4">
                  <a:moveTo>
                    <a:pt x="1863124" y="0"/>
                  </a:moveTo>
                  <a:lnTo>
                    <a:pt x="1863124" y="456241"/>
                  </a:lnTo>
                  <a:lnTo>
                    <a:pt x="1731521" y="462886"/>
                  </a:lnTo>
                  <a:cubicBezTo>
                    <a:pt x="1062605" y="530818"/>
                    <a:pt x="530818" y="1062606"/>
                    <a:pt x="462886" y="1731521"/>
                  </a:cubicBezTo>
                  <a:lnTo>
                    <a:pt x="456240" y="1863124"/>
                  </a:lnTo>
                  <a:lnTo>
                    <a:pt x="0" y="1863124"/>
                  </a:lnTo>
                  <a:lnTo>
                    <a:pt x="9001" y="1684873"/>
                  </a:lnTo>
                  <a:cubicBezTo>
                    <a:pt x="98740" y="801233"/>
                    <a:pt x="801234" y="98739"/>
                    <a:pt x="1684874" y="9000"/>
                  </a:cubicBezTo>
                  <a:lnTo>
                    <a:pt x="1863124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3" name="ïśḷiḋè">
              <a:extLst>
                <a:ext uri="{FF2B5EF4-FFF2-40B4-BE49-F238E27FC236}">
                  <a16:creationId xmlns:a16="http://schemas.microsoft.com/office/drawing/2014/main" id="{82F7BFF2-153D-4D0A-93A3-63564EEA8082}"/>
                </a:ext>
              </a:extLst>
            </p:cNvPr>
            <p:cNvSpPr/>
            <p:nvPr/>
          </p:nvSpPr>
          <p:spPr>
            <a:xfrm>
              <a:off x="4476734" y="3677278"/>
              <a:ext cx="1607432" cy="1607432"/>
            </a:xfrm>
            <a:custGeom>
              <a:avLst/>
              <a:gdLst>
                <a:gd name="connsiteX0" fmla="*/ 0 w 1863124"/>
                <a:gd name="connsiteY0" fmla="*/ 0 h 1863125"/>
                <a:gd name="connsiteX1" fmla="*/ 456240 w 1863124"/>
                <a:gd name="connsiteY1" fmla="*/ 0 h 1863125"/>
                <a:gd name="connsiteX2" fmla="*/ 462886 w 1863124"/>
                <a:gd name="connsiteY2" fmla="*/ 131603 h 1863125"/>
                <a:gd name="connsiteX3" fmla="*/ 1731521 w 1863124"/>
                <a:gd name="connsiteY3" fmla="*/ 1400238 h 1863125"/>
                <a:gd name="connsiteX4" fmla="*/ 1863124 w 1863124"/>
                <a:gd name="connsiteY4" fmla="*/ 1406884 h 1863125"/>
                <a:gd name="connsiteX5" fmla="*/ 1863124 w 1863124"/>
                <a:gd name="connsiteY5" fmla="*/ 1863125 h 1863125"/>
                <a:gd name="connsiteX6" fmla="*/ 1684874 w 1863124"/>
                <a:gd name="connsiteY6" fmla="*/ 1854124 h 1863125"/>
                <a:gd name="connsiteX7" fmla="*/ 9001 w 1863124"/>
                <a:gd name="connsiteY7" fmla="*/ 178251 h 1863125"/>
                <a:gd name="connsiteX8" fmla="*/ 0 w 1863124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5">
                  <a:moveTo>
                    <a:pt x="0" y="0"/>
                  </a:moveTo>
                  <a:lnTo>
                    <a:pt x="456240" y="0"/>
                  </a:lnTo>
                  <a:lnTo>
                    <a:pt x="462886" y="131603"/>
                  </a:lnTo>
                  <a:cubicBezTo>
                    <a:pt x="530818" y="800519"/>
                    <a:pt x="1062605" y="1332306"/>
                    <a:pt x="1731521" y="1400238"/>
                  </a:cubicBezTo>
                  <a:lnTo>
                    <a:pt x="1863124" y="1406884"/>
                  </a:lnTo>
                  <a:lnTo>
                    <a:pt x="1863124" y="1863125"/>
                  </a:lnTo>
                  <a:lnTo>
                    <a:pt x="1684874" y="1854124"/>
                  </a:lnTo>
                  <a:cubicBezTo>
                    <a:pt x="801234" y="1764385"/>
                    <a:pt x="98740" y="1061891"/>
                    <a:pt x="9001" y="1782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" name="ïṣḻïḋè">
              <a:extLst>
                <a:ext uri="{FF2B5EF4-FFF2-40B4-BE49-F238E27FC236}">
                  <a16:creationId xmlns:a16="http://schemas.microsoft.com/office/drawing/2014/main" id="{1A3DDF79-FBF4-4CF3-A0F8-B51ABA03942F}"/>
                </a:ext>
              </a:extLst>
            </p:cNvPr>
            <p:cNvSpPr/>
            <p:nvPr/>
          </p:nvSpPr>
          <p:spPr>
            <a:xfrm>
              <a:off x="6107833" y="3650384"/>
              <a:ext cx="1607434" cy="1607432"/>
            </a:xfrm>
            <a:custGeom>
              <a:avLst/>
              <a:gdLst>
                <a:gd name="connsiteX0" fmla="*/ 1406884 w 1863126"/>
                <a:gd name="connsiteY0" fmla="*/ 0 h 1863125"/>
                <a:gd name="connsiteX1" fmla="*/ 1863126 w 1863126"/>
                <a:gd name="connsiteY1" fmla="*/ 0 h 1863125"/>
                <a:gd name="connsiteX2" fmla="*/ 1854125 w 1863126"/>
                <a:gd name="connsiteY2" fmla="*/ 178251 h 1863125"/>
                <a:gd name="connsiteX3" fmla="*/ 178252 w 1863126"/>
                <a:gd name="connsiteY3" fmla="*/ 1854124 h 1863125"/>
                <a:gd name="connsiteX4" fmla="*/ 0 w 1863126"/>
                <a:gd name="connsiteY4" fmla="*/ 1863125 h 1863125"/>
                <a:gd name="connsiteX5" fmla="*/ 0 w 1863126"/>
                <a:gd name="connsiteY5" fmla="*/ 1406884 h 1863125"/>
                <a:gd name="connsiteX6" fmla="*/ 131603 w 1863126"/>
                <a:gd name="connsiteY6" fmla="*/ 1400238 h 1863125"/>
                <a:gd name="connsiteX7" fmla="*/ 1400238 w 1863126"/>
                <a:gd name="connsiteY7" fmla="*/ 131603 h 1863125"/>
                <a:gd name="connsiteX8" fmla="*/ 1406884 w 1863126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5">
                  <a:moveTo>
                    <a:pt x="1406884" y="0"/>
                  </a:moveTo>
                  <a:lnTo>
                    <a:pt x="1863126" y="0"/>
                  </a:lnTo>
                  <a:lnTo>
                    <a:pt x="1854125" y="178251"/>
                  </a:lnTo>
                  <a:cubicBezTo>
                    <a:pt x="1764386" y="1061891"/>
                    <a:pt x="1061892" y="1764385"/>
                    <a:pt x="178252" y="1854124"/>
                  </a:cubicBezTo>
                  <a:lnTo>
                    <a:pt x="0" y="1863125"/>
                  </a:lnTo>
                  <a:lnTo>
                    <a:pt x="0" y="1406884"/>
                  </a:lnTo>
                  <a:lnTo>
                    <a:pt x="131603" y="1400238"/>
                  </a:lnTo>
                  <a:cubicBezTo>
                    <a:pt x="800519" y="1332306"/>
                    <a:pt x="1332306" y="800519"/>
                    <a:pt x="1400238" y="131603"/>
                  </a:cubicBezTo>
                  <a:lnTo>
                    <a:pt x="1406884" y="0"/>
                  </a:lnTo>
                  <a:close/>
                </a:path>
              </a:pathLst>
            </a:custGeom>
            <a:solidFill>
              <a:srgbClr val="FF7C6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5" name="î$ḻïḋé">
              <a:extLst>
                <a:ext uri="{FF2B5EF4-FFF2-40B4-BE49-F238E27FC236}">
                  <a16:creationId xmlns:a16="http://schemas.microsoft.com/office/drawing/2014/main" id="{E88DAB95-68AA-496F-AA34-72900EF002EC}"/>
                </a:ext>
              </a:extLst>
            </p:cNvPr>
            <p:cNvSpPr/>
            <p:nvPr/>
          </p:nvSpPr>
          <p:spPr>
            <a:xfrm>
              <a:off x="7475910" y="2980102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6" name="îŝļîḑe">
              <a:extLst>
                <a:ext uri="{FF2B5EF4-FFF2-40B4-BE49-F238E27FC236}">
                  <a16:creationId xmlns:a16="http://schemas.microsoft.com/office/drawing/2014/main" id="{6FC0FED0-6AA4-497C-9B9F-5C365B6E99C5}"/>
                </a:ext>
              </a:extLst>
            </p:cNvPr>
            <p:cNvSpPr/>
            <p:nvPr/>
          </p:nvSpPr>
          <p:spPr>
            <a:xfrm>
              <a:off x="7488959" y="3650384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7" name="îşlïdè">
              <a:extLst>
                <a:ext uri="{FF2B5EF4-FFF2-40B4-BE49-F238E27FC236}">
                  <a16:creationId xmlns:a16="http://schemas.microsoft.com/office/drawing/2014/main" id="{5A695BF6-9A03-43F4-8874-67E51D844515}"/>
                </a:ext>
              </a:extLst>
            </p:cNvPr>
            <p:cNvSpPr/>
            <p:nvPr/>
          </p:nvSpPr>
          <p:spPr>
            <a:xfrm>
              <a:off x="4056427" y="3650384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8" name="ïṡḷïḓé">
              <a:extLst>
                <a:ext uri="{FF2B5EF4-FFF2-40B4-BE49-F238E27FC236}">
                  <a16:creationId xmlns:a16="http://schemas.microsoft.com/office/drawing/2014/main" id="{602CF1FF-4BFA-4911-ACED-377A3178C85E}"/>
                </a:ext>
              </a:extLst>
            </p:cNvPr>
            <p:cNvSpPr/>
            <p:nvPr/>
          </p:nvSpPr>
          <p:spPr>
            <a:xfrm>
              <a:off x="4056427" y="2980102"/>
              <a:ext cx="646614" cy="646614"/>
            </a:xfrm>
            <a:prstGeom prst="roundRect">
              <a:avLst/>
            </a:pr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9" name="îŝļidé">
              <a:extLst>
                <a:ext uri="{FF2B5EF4-FFF2-40B4-BE49-F238E27FC236}">
                  <a16:creationId xmlns:a16="http://schemas.microsoft.com/office/drawing/2014/main" id="{AEF0F092-8DEB-4499-ADEB-32B98FF0E1C3}"/>
                </a:ext>
              </a:extLst>
            </p:cNvPr>
            <p:cNvSpPr/>
            <p:nvPr/>
          </p:nvSpPr>
          <p:spPr>
            <a:xfrm>
              <a:off x="5038725" y="2581275"/>
              <a:ext cx="2114550" cy="2114550"/>
            </a:xfrm>
            <a:prstGeom prst="ellipse">
              <a:avLst/>
            </a:prstGeom>
            <a:solidFill>
              <a:srgbClr val="FFC0A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90" name="ïṥḻidè">
              <a:extLst>
                <a:ext uri="{FF2B5EF4-FFF2-40B4-BE49-F238E27FC236}">
                  <a16:creationId xmlns:a16="http://schemas.microsoft.com/office/drawing/2014/main" id="{486D8EFC-7BF2-4785-8244-CFBD3CAFF8BF}"/>
                </a:ext>
              </a:extLst>
            </p:cNvPr>
            <p:cNvGrpSpPr/>
            <p:nvPr/>
          </p:nvGrpSpPr>
          <p:grpSpPr>
            <a:xfrm>
              <a:off x="5082901" y="3179865"/>
              <a:ext cx="2026199" cy="917370"/>
              <a:chOff x="7120430" y="1130300"/>
              <a:chExt cx="2014046" cy="917370"/>
            </a:xfrm>
          </p:grpSpPr>
          <p:sp>
            <p:nvSpPr>
              <p:cNvPr id="195" name="ïṩ1íḓé">
                <a:extLst>
                  <a:ext uri="{FF2B5EF4-FFF2-40B4-BE49-F238E27FC236}">
                    <a16:creationId xmlns:a16="http://schemas.microsoft.com/office/drawing/2014/main" id="{C609C8B7-C223-4D2E-957B-76A58BF45F7F}"/>
                  </a:ext>
                </a:extLst>
              </p:cNvPr>
              <p:cNvSpPr/>
              <p:nvPr/>
            </p:nvSpPr>
            <p:spPr bwMode="auto">
              <a:xfrm>
                <a:off x="7120432" y="1512559"/>
                <a:ext cx="2014044" cy="535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196" name="ïṣľíďé">
                <a:extLst>
                  <a:ext uri="{FF2B5EF4-FFF2-40B4-BE49-F238E27FC236}">
                    <a16:creationId xmlns:a16="http://schemas.microsoft.com/office/drawing/2014/main" id="{AB1EAC89-0776-4D3D-8F4E-4E37F15B3F50}"/>
                  </a:ext>
                </a:extLst>
              </p:cNvPr>
              <p:cNvSpPr txBox="1"/>
              <p:nvPr/>
            </p:nvSpPr>
            <p:spPr bwMode="auto">
              <a:xfrm>
                <a:off x="7120430" y="1130300"/>
                <a:ext cx="2014045" cy="38226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191" name="îṩ1ïḋê">
              <a:extLst>
                <a:ext uri="{FF2B5EF4-FFF2-40B4-BE49-F238E27FC236}">
                  <a16:creationId xmlns:a16="http://schemas.microsoft.com/office/drawing/2014/main" id="{922D5B83-C14E-464C-868F-59D38E292E15}"/>
                </a:ext>
              </a:extLst>
            </p:cNvPr>
            <p:cNvSpPr/>
            <p:nvPr/>
          </p:nvSpPr>
          <p:spPr bwMode="auto">
            <a:xfrm>
              <a:off x="7596651" y="3159035"/>
              <a:ext cx="405132" cy="288745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íṧļíḓe">
              <a:extLst>
                <a:ext uri="{FF2B5EF4-FFF2-40B4-BE49-F238E27FC236}">
                  <a16:creationId xmlns:a16="http://schemas.microsoft.com/office/drawing/2014/main" id="{C4526936-F1FF-467F-9564-43812E2397AD}"/>
                </a:ext>
              </a:extLst>
            </p:cNvPr>
            <p:cNvSpPr/>
            <p:nvPr/>
          </p:nvSpPr>
          <p:spPr bwMode="auto">
            <a:xfrm>
              <a:off x="4191125" y="3839265"/>
              <a:ext cx="377218" cy="268850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îṣḷíḓe">
              <a:extLst>
                <a:ext uri="{FF2B5EF4-FFF2-40B4-BE49-F238E27FC236}">
                  <a16:creationId xmlns:a16="http://schemas.microsoft.com/office/drawing/2014/main" id="{589B752A-27AE-4983-9FAB-22B67E0920F2}"/>
                </a:ext>
              </a:extLst>
            </p:cNvPr>
            <p:cNvSpPr/>
            <p:nvPr/>
          </p:nvSpPr>
          <p:spPr bwMode="auto">
            <a:xfrm>
              <a:off x="7586222" y="3812583"/>
              <a:ext cx="452088" cy="322212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íṩḷîḋè">
              <a:extLst>
                <a:ext uri="{FF2B5EF4-FFF2-40B4-BE49-F238E27FC236}">
                  <a16:creationId xmlns:a16="http://schemas.microsoft.com/office/drawing/2014/main" id="{F92A4906-7FE9-41CE-A495-1BE4DDC2F996}"/>
                </a:ext>
              </a:extLst>
            </p:cNvPr>
            <p:cNvSpPr/>
            <p:nvPr/>
          </p:nvSpPr>
          <p:spPr bwMode="auto">
            <a:xfrm>
              <a:off x="4194916" y="3171684"/>
              <a:ext cx="369635" cy="263446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35" name="图片 25">
            <a:extLst>
              <a:ext uri="{FF2B5EF4-FFF2-40B4-BE49-F238E27FC236}">
                <a16:creationId xmlns:a16="http://schemas.microsoft.com/office/drawing/2014/main" id="{0E59233D-9F17-4B95-BC03-CEBC20FCB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71" y="5871739"/>
            <a:ext cx="1990163" cy="758069"/>
          </a:xfrm>
          <a:prstGeom prst="rect">
            <a:avLst/>
          </a:prstGeom>
        </p:spPr>
      </p:pic>
      <p:pic>
        <p:nvPicPr>
          <p:cNvPr id="36" name="图片 18">
            <a:extLst>
              <a:ext uri="{FF2B5EF4-FFF2-40B4-BE49-F238E27FC236}">
                <a16:creationId xmlns:a16="http://schemas.microsoft.com/office/drawing/2014/main" id="{69EA7C51-960A-49BE-BCBC-C3B3284A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15" y="5916707"/>
            <a:ext cx="370058" cy="669441"/>
          </a:xfrm>
          <a:prstGeom prst="rect">
            <a:avLst/>
          </a:prstGeom>
        </p:spPr>
      </p:pic>
      <p:pic>
        <p:nvPicPr>
          <p:cNvPr id="37" name="图片 19">
            <a:extLst>
              <a:ext uri="{FF2B5EF4-FFF2-40B4-BE49-F238E27FC236}">
                <a16:creationId xmlns:a16="http://schemas.microsoft.com/office/drawing/2014/main" id="{7E3B7C67-DC02-4887-A641-6BFBA883B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366" y="5288937"/>
            <a:ext cx="3210944" cy="1371602"/>
          </a:xfrm>
          <a:prstGeom prst="rect">
            <a:avLst/>
          </a:prstGeom>
        </p:spPr>
      </p:pic>
      <p:pic>
        <p:nvPicPr>
          <p:cNvPr id="38" name="图片 7">
            <a:extLst>
              <a:ext uri="{FF2B5EF4-FFF2-40B4-BE49-F238E27FC236}">
                <a16:creationId xmlns:a16="http://schemas.microsoft.com/office/drawing/2014/main" id="{983DBA37-72F0-464A-B5B1-E1AE0085D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-182880" y="6577989"/>
            <a:ext cx="12643820" cy="560022"/>
          </a:xfrm>
          <a:prstGeom prst="rect">
            <a:avLst/>
          </a:prstGeom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id="{C9A4636E-8F46-47A9-A939-AAC346817A2E}"/>
              </a:ext>
            </a:extLst>
          </p:cNvPr>
          <p:cNvSpPr>
            <a:spLocks/>
          </p:cNvSpPr>
          <p:nvPr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582F2269-D5AA-4EC6-B5EC-3C2FE6C30978}"/>
              </a:ext>
            </a:extLst>
          </p:cNvPr>
          <p:cNvSpPr>
            <a:spLocks/>
          </p:cNvSpPr>
          <p:nvPr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CED99727-29C0-4BD0-9500-31BF496B5D53}"/>
              </a:ext>
            </a:extLst>
          </p:cNvPr>
          <p:cNvSpPr>
            <a:spLocks/>
          </p:cNvSpPr>
          <p:nvPr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06CA9946-54CF-4D19-BF1E-BB2BD235DC46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1CD4A23C-A9ED-4BB5-8926-D7A6BCF01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44" name="图片 13">
            <a:extLst>
              <a:ext uri="{FF2B5EF4-FFF2-40B4-BE49-F238E27FC236}">
                <a16:creationId xmlns:a16="http://schemas.microsoft.com/office/drawing/2014/main" id="{29804972-8208-45BC-85B5-0D5976130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45" name="图片 14">
            <a:extLst>
              <a:ext uri="{FF2B5EF4-FFF2-40B4-BE49-F238E27FC236}">
                <a16:creationId xmlns:a16="http://schemas.microsoft.com/office/drawing/2014/main" id="{0531705C-D1ED-4401-87B6-28B98E80B0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1378" y="4256917"/>
            <a:ext cx="3062010" cy="2340312"/>
          </a:xfrm>
          <a:prstGeom prst="rect">
            <a:avLst/>
          </a:prstGeom>
        </p:spPr>
      </p:pic>
      <p:pic>
        <p:nvPicPr>
          <p:cNvPr id="46" name="图片 16">
            <a:extLst>
              <a:ext uri="{FF2B5EF4-FFF2-40B4-BE49-F238E27FC236}">
                <a16:creationId xmlns:a16="http://schemas.microsoft.com/office/drawing/2014/main" id="{65221C19-6E70-4E47-BBC0-6045E4A8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72" y="5755342"/>
            <a:ext cx="2201603" cy="838608"/>
          </a:xfrm>
          <a:prstGeom prst="rect">
            <a:avLst/>
          </a:prstGeom>
        </p:spPr>
      </p:pic>
      <p:grpSp>
        <p:nvGrpSpPr>
          <p:cNvPr id="47" name="组合 21">
            <a:extLst>
              <a:ext uri="{FF2B5EF4-FFF2-40B4-BE49-F238E27FC236}">
                <a16:creationId xmlns:a16="http://schemas.microsoft.com/office/drawing/2014/main" id="{06D47A81-8DF5-4D9C-8D81-1C4BE0DA9215}"/>
              </a:ext>
            </a:extLst>
          </p:cNvPr>
          <p:cNvGrpSpPr/>
          <p:nvPr/>
        </p:nvGrpSpPr>
        <p:grpSpPr>
          <a:xfrm>
            <a:off x="439270" y="5780697"/>
            <a:ext cx="2760165" cy="812310"/>
            <a:chOff x="0" y="4435992"/>
            <a:chExt cx="2760165" cy="812310"/>
          </a:xfrm>
        </p:grpSpPr>
        <p:pic>
          <p:nvPicPr>
            <p:cNvPr id="48" name="图片 17">
              <a:extLst>
                <a:ext uri="{FF2B5EF4-FFF2-40B4-BE49-F238E27FC236}">
                  <a16:creationId xmlns:a16="http://schemas.microsoft.com/office/drawing/2014/main" id="{1BDCECCC-B97B-4D74-896F-F13F4006E4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362637" y="4435992"/>
              <a:ext cx="1397528" cy="809897"/>
            </a:xfrm>
            <a:prstGeom prst="rect">
              <a:avLst/>
            </a:prstGeom>
          </p:spPr>
        </p:pic>
        <p:pic>
          <p:nvPicPr>
            <p:cNvPr id="49" name="图片 20">
              <a:extLst>
                <a:ext uri="{FF2B5EF4-FFF2-40B4-BE49-F238E27FC236}">
                  <a16:creationId xmlns:a16="http://schemas.microsoft.com/office/drawing/2014/main" id="{A889BEE8-6523-4828-8644-4352F8E878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0" y="4438405"/>
              <a:ext cx="1397528" cy="809897"/>
            </a:xfrm>
            <a:prstGeom prst="rect">
              <a:avLst/>
            </a:prstGeom>
          </p:spPr>
        </p:pic>
      </p:grpSp>
      <p:pic>
        <p:nvPicPr>
          <p:cNvPr id="50" name="图片 22">
            <a:extLst>
              <a:ext uri="{FF2B5EF4-FFF2-40B4-BE49-F238E27FC236}">
                <a16:creationId xmlns:a16="http://schemas.microsoft.com/office/drawing/2014/main" id="{D38720FC-07E8-4D98-9538-4021D57F1B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754" y="4835779"/>
            <a:ext cx="528352" cy="558163"/>
          </a:xfrm>
          <a:prstGeom prst="rect">
            <a:avLst/>
          </a:prstGeom>
        </p:spPr>
      </p:pic>
      <p:pic>
        <p:nvPicPr>
          <p:cNvPr id="51" name="图片 23">
            <a:extLst>
              <a:ext uri="{FF2B5EF4-FFF2-40B4-BE49-F238E27FC236}">
                <a16:creationId xmlns:a16="http://schemas.microsoft.com/office/drawing/2014/main" id="{11DA8E11-25B1-4B6C-8ACE-3976028787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2720384" y="5153070"/>
            <a:ext cx="545313" cy="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" name="ïṧľîḋê">
            <a:extLst>
              <a:ext uri="{FF2B5EF4-FFF2-40B4-BE49-F238E27FC236}">
                <a16:creationId xmlns:a16="http://schemas.microsoft.com/office/drawing/2014/main" id="{0B9476AF-2863-44D0-A19D-50721E28936B}"/>
              </a:ext>
            </a:extLst>
          </p:cNvPr>
          <p:cNvSpPr/>
          <p:nvPr/>
        </p:nvSpPr>
        <p:spPr>
          <a:xfrm>
            <a:off x="5952571" y="2267173"/>
            <a:ext cx="912850" cy="912850"/>
          </a:xfrm>
          <a:prstGeom prst="ellipse">
            <a:avLst/>
          </a:prstGeom>
          <a:solidFill>
            <a:srgbClr val="FFC0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$1îḋè">
            <a:extLst>
              <a:ext uri="{FF2B5EF4-FFF2-40B4-BE49-F238E27FC236}">
                <a16:creationId xmlns:a16="http://schemas.microsoft.com/office/drawing/2014/main" id="{449A5B24-AA04-4492-8904-02F0C293536B}"/>
              </a:ext>
            </a:extLst>
          </p:cNvPr>
          <p:cNvSpPr/>
          <p:nvPr/>
        </p:nvSpPr>
        <p:spPr>
          <a:xfrm>
            <a:off x="2879190" y="1319089"/>
            <a:ext cx="2809021" cy="2809021"/>
          </a:xfrm>
          <a:prstGeom prst="ellipse">
            <a:avLst/>
          </a:prstGeom>
          <a:solidFill>
            <a:srgbClr val="FFD01F"/>
          </a:solidFill>
          <a:ln w="63500">
            <a:solidFill>
              <a:srgbClr val="FFD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şḷiḋê">
            <a:extLst>
              <a:ext uri="{FF2B5EF4-FFF2-40B4-BE49-F238E27FC236}">
                <a16:creationId xmlns:a16="http://schemas.microsoft.com/office/drawing/2014/main" id="{1EFF0C0A-BF1F-40D4-B630-CF13B1074EE4}"/>
              </a:ext>
            </a:extLst>
          </p:cNvPr>
          <p:cNvSpPr/>
          <p:nvPr/>
        </p:nvSpPr>
        <p:spPr>
          <a:xfrm>
            <a:off x="6503790" y="1319089"/>
            <a:ext cx="2809021" cy="2809021"/>
          </a:xfrm>
          <a:prstGeom prst="ellipse">
            <a:avLst/>
          </a:prstGeom>
          <a:solidFill>
            <a:srgbClr val="FFC0AD"/>
          </a:solidFill>
          <a:ln w="63500">
            <a:solidFill>
              <a:srgbClr val="FFC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5279183" y="2267173"/>
            <a:ext cx="912850" cy="912850"/>
          </a:xfrm>
          <a:prstGeom prst="ellipse">
            <a:avLst/>
          </a:prstGeom>
          <a:solidFill>
            <a:srgbClr val="FFD0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8" name="ïŝḻíďé">
            <a:extLst>
              <a:ext uri="{FF2B5EF4-FFF2-40B4-BE49-F238E27FC236}">
                <a16:creationId xmlns:a16="http://schemas.microsoft.com/office/drawing/2014/main" id="{754458EC-4490-4F96-B612-0FB83ED3C13D}"/>
              </a:ext>
            </a:extLst>
          </p:cNvPr>
          <p:cNvSpPr/>
          <p:nvPr/>
        </p:nvSpPr>
        <p:spPr>
          <a:xfrm>
            <a:off x="2973983" y="1413507"/>
            <a:ext cx="2619434" cy="2620182"/>
          </a:xfrm>
          <a:prstGeom prst="ellipse">
            <a:avLst/>
          </a:prstGeom>
          <a:blipFill>
            <a:blip r:embed="rId3"/>
            <a:stretch>
              <a:fillRect l="-15" r="-1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9" name="íṣḻide">
            <a:extLst>
              <a:ext uri="{FF2B5EF4-FFF2-40B4-BE49-F238E27FC236}">
                <a16:creationId xmlns:a16="http://schemas.microsoft.com/office/drawing/2014/main" id="{A95BD7E9-7D81-4BA5-8321-9C7CA524CC1C}"/>
              </a:ext>
            </a:extLst>
          </p:cNvPr>
          <p:cNvSpPr/>
          <p:nvPr/>
        </p:nvSpPr>
        <p:spPr>
          <a:xfrm>
            <a:off x="6598583" y="1413507"/>
            <a:ext cx="2619434" cy="2620182"/>
          </a:xfrm>
          <a:prstGeom prst="ellipse">
            <a:avLst/>
          </a:prstGeom>
          <a:blipFill>
            <a:blip r:embed="rId4"/>
            <a:stretch>
              <a:fillRect l="-25349" r="-2510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0" name="iṥlïḍê">
            <a:extLst>
              <a:ext uri="{FF2B5EF4-FFF2-40B4-BE49-F238E27FC236}">
                <a16:creationId xmlns:a16="http://schemas.microsoft.com/office/drawing/2014/main" id="{0B38F998-131F-43FD-BF0F-663BCD7AE905}"/>
              </a:ext>
            </a:extLst>
          </p:cNvPr>
          <p:cNvSpPr/>
          <p:nvPr/>
        </p:nvSpPr>
        <p:spPr>
          <a:xfrm>
            <a:off x="1162517" y="3494753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/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11" name="îṡļídè">
            <a:extLst>
              <a:ext uri="{FF2B5EF4-FFF2-40B4-BE49-F238E27FC236}">
                <a16:creationId xmlns:a16="http://schemas.microsoft.com/office/drawing/2014/main" id="{0CE6DBE7-F255-49F2-915C-D18344670243}"/>
              </a:ext>
            </a:extLst>
          </p:cNvPr>
          <p:cNvSpPr/>
          <p:nvPr/>
        </p:nvSpPr>
        <p:spPr>
          <a:xfrm>
            <a:off x="4111905" y="4425341"/>
            <a:ext cx="3481550" cy="1470401"/>
          </a:xfrm>
          <a:prstGeom prst="rect">
            <a:avLst/>
          </a:prstGeom>
        </p:spPr>
        <p:txBody>
          <a:bodyPr wrap="square" lIns="90000" tIns="46800" rIns="90000" bIns="46800" anchor="t" anchorCtr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100" dirty="0"/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12" name="íṣ1íḋê">
            <a:extLst>
              <a:ext uri="{FF2B5EF4-FFF2-40B4-BE49-F238E27FC236}">
                <a16:creationId xmlns:a16="http://schemas.microsoft.com/office/drawing/2014/main" id="{CB0363D4-F23C-4386-9359-0A17ED529319}"/>
              </a:ext>
            </a:extLst>
          </p:cNvPr>
          <p:cNvSpPr/>
          <p:nvPr/>
        </p:nvSpPr>
        <p:spPr>
          <a:xfrm>
            <a:off x="7308009" y="3683012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 algn="r"/>
            <a:r>
              <a:rPr lang="en-US" altLang="zh-CN" b="1" dirty="0"/>
              <a:t>Text Here</a:t>
            </a:r>
            <a:endParaRPr lang="zh-CN" altLang="en-US" b="1" dirty="0"/>
          </a:p>
        </p:txBody>
      </p:sp>
      <p:pic>
        <p:nvPicPr>
          <p:cNvPr id="13" name="图片 9">
            <a:extLst>
              <a:ext uri="{FF2B5EF4-FFF2-40B4-BE49-F238E27FC236}">
                <a16:creationId xmlns:a16="http://schemas.microsoft.com/office/drawing/2014/main" id="{8E89E578-E42E-442A-997E-E4889BCD3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13361" y="6577989"/>
            <a:ext cx="12674301" cy="560022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FD46C2EF-C2BE-4C65-B4FD-C762526A1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682" y="4274049"/>
            <a:ext cx="2270617" cy="2327097"/>
          </a:xfrm>
          <a:prstGeom prst="rect">
            <a:avLst/>
          </a:prstGeom>
        </p:spPr>
      </p:pic>
      <p:pic>
        <p:nvPicPr>
          <p:cNvPr id="15" name="图片 7">
            <a:extLst>
              <a:ext uri="{FF2B5EF4-FFF2-40B4-BE49-F238E27FC236}">
                <a16:creationId xmlns:a16="http://schemas.microsoft.com/office/drawing/2014/main" id="{0EAD4420-B9E6-406C-8FF9-8C239CC76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2403" y="4903694"/>
            <a:ext cx="3989597" cy="1954306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1106CC7F-6D08-4BCA-A44B-BB41026DC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4550" y="5779298"/>
            <a:ext cx="1524216" cy="815127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3C86431-2DB3-41BA-A928-E8AC28D45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6494" y="5868467"/>
            <a:ext cx="1290687" cy="733092"/>
          </a:xfrm>
          <a:prstGeom prst="rect">
            <a:avLst/>
          </a:prstGeom>
        </p:spPr>
      </p:pic>
      <p:pic>
        <p:nvPicPr>
          <p:cNvPr id="18" name="图片 11">
            <a:extLst>
              <a:ext uri="{FF2B5EF4-FFF2-40B4-BE49-F238E27FC236}">
                <a16:creationId xmlns:a16="http://schemas.microsoft.com/office/drawing/2014/main" id="{E7CA6EF7-2CC3-48CC-8744-7CBE56534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7190" y="3016353"/>
            <a:ext cx="479579" cy="50701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2D32DCF7-94CE-4E2C-B788-9EBA670FC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334857">
            <a:off x="11199883" y="3929327"/>
            <a:ext cx="465832" cy="492478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8DA3FDF-1806-4D66-B90F-C3234CC359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30156" y="244392"/>
            <a:ext cx="12914616" cy="1266740"/>
          </a:xfrm>
          <a:prstGeom prst="rect">
            <a:avLst/>
          </a:prstGeom>
        </p:spPr>
      </p:pic>
      <p:pic>
        <p:nvPicPr>
          <p:cNvPr id="21" name="图片 15">
            <a:extLst>
              <a:ext uri="{FF2B5EF4-FFF2-40B4-BE49-F238E27FC236}">
                <a16:creationId xmlns:a16="http://schemas.microsoft.com/office/drawing/2014/main" id="{F8EA8F25-6B2D-44D9-BC94-5C8D7E9E62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438" y="82331"/>
            <a:ext cx="974089" cy="97188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DE834E-DD00-4DEA-9550-F7186B5D3B2D}"/>
              </a:ext>
            </a:extLst>
          </p:cNvPr>
          <p:cNvGrpSpPr/>
          <p:nvPr/>
        </p:nvGrpSpPr>
        <p:grpSpPr>
          <a:xfrm>
            <a:off x="1417834" y="1046252"/>
            <a:ext cx="357883" cy="1512013"/>
            <a:chOff x="1417834" y="1046252"/>
            <a:chExt cx="357883" cy="1512013"/>
          </a:xfrm>
        </p:grpSpPr>
        <p:cxnSp>
          <p:nvCxnSpPr>
            <p:cNvPr id="23" name="直接连接符 18">
              <a:extLst>
                <a:ext uri="{FF2B5EF4-FFF2-40B4-BE49-F238E27FC236}">
                  <a16:creationId xmlns:a16="http://schemas.microsoft.com/office/drawing/2014/main" id="{14EF552E-07C1-4EA1-A889-9DFB3AA389D5}"/>
                </a:ext>
              </a:extLst>
            </p:cNvPr>
            <p:cNvCxnSpPr/>
            <p:nvPr userDrawn="1"/>
          </p:nvCxnSpPr>
          <p:spPr>
            <a:xfrm>
              <a:off x="1417834" y="1047964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连接符 19">
              <a:extLst>
                <a:ext uri="{FF2B5EF4-FFF2-40B4-BE49-F238E27FC236}">
                  <a16:creationId xmlns:a16="http://schemas.microsoft.com/office/drawing/2014/main" id="{DEF9FCC9-E423-4950-8FB0-09E87945DC64}"/>
                </a:ext>
              </a:extLst>
            </p:cNvPr>
            <p:cNvCxnSpPr/>
            <p:nvPr userDrawn="1"/>
          </p:nvCxnSpPr>
          <p:spPr>
            <a:xfrm>
              <a:off x="1590783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0">
              <a:extLst>
                <a:ext uri="{FF2B5EF4-FFF2-40B4-BE49-F238E27FC236}">
                  <a16:creationId xmlns:a16="http://schemas.microsoft.com/office/drawing/2014/main" id="{6EF324A6-598C-4A6E-B188-7F47704AF981}"/>
                </a:ext>
              </a:extLst>
            </p:cNvPr>
            <p:cNvCxnSpPr/>
            <p:nvPr userDrawn="1"/>
          </p:nvCxnSpPr>
          <p:spPr>
            <a:xfrm>
              <a:off x="1775717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9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50"/>
                            </p:stCondLst>
                            <p:childTnLst>
                              <p:par>
                                <p:cTn id="9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7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4507F0-B8FB-40FF-99A3-3A44EE458297}"/>
              </a:ext>
            </a:extLst>
          </p:cNvPr>
          <p:cNvGrpSpPr/>
          <p:nvPr/>
        </p:nvGrpSpPr>
        <p:grpSpPr>
          <a:xfrm>
            <a:off x="3230238" y="2344056"/>
            <a:ext cx="711246" cy="2467483"/>
            <a:chOff x="4668513" y="2772681"/>
            <a:chExt cx="711246" cy="2467483"/>
          </a:xfrm>
        </p:grpSpPr>
        <p:sp>
          <p:nvSpPr>
            <p:cNvPr id="5" name="ValueText1">
              <a:extLst>
                <a:ext uri="{FF2B5EF4-FFF2-40B4-BE49-F238E27FC236}">
                  <a16:creationId xmlns:a16="http://schemas.microsoft.com/office/drawing/2014/main" id="{BF2EBFAA-2B68-4E47-907F-7C8F3D1EBD16}"/>
                </a:ext>
              </a:extLst>
            </p:cNvPr>
            <p:cNvSpPr txBox="1"/>
            <p:nvPr/>
          </p:nvSpPr>
          <p:spPr>
            <a:xfrm>
              <a:off x="4668513" y="4706734"/>
              <a:ext cx="711246" cy="53343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rgbClr val="013B61"/>
                  </a:solidFill>
                  <a:latin typeface="Impact" panose="020B0806030902050204" pitchFamily="34" charset="0"/>
                </a:rPr>
                <a:t>54%</a:t>
              </a:r>
            </a:p>
          </p:txBody>
        </p:sp>
        <p:sp>
          <p:nvSpPr>
            <p:cNvPr id="6" name="ValueText3">
              <a:extLst>
                <a:ext uri="{FF2B5EF4-FFF2-40B4-BE49-F238E27FC236}">
                  <a16:creationId xmlns:a16="http://schemas.microsoft.com/office/drawing/2014/main" id="{D3CD3997-CA66-41A2-B3A9-67FE2EFCCFB3}"/>
                </a:ext>
              </a:extLst>
            </p:cNvPr>
            <p:cNvSpPr txBox="1"/>
            <p:nvPr/>
          </p:nvSpPr>
          <p:spPr>
            <a:xfrm>
              <a:off x="4668513" y="2772681"/>
              <a:ext cx="711246" cy="53343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rgbClr val="FF8970"/>
                  </a:solidFill>
                  <a:latin typeface="Impact" panose="020B0806030902050204" pitchFamily="34" charset="0"/>
                </a:rPr>
                <a:t>59%</a:t>
              </a:r>
            </a:p>
          </p:txBody>
        </p:sp>
        <p:sp>
          <p:nvSpPr>
            <p:cNvPr id="7" name="ValueText2">
              <a:extLst>
                <a:ext uri="{FF2B5EF4-FFF2-40B4-BE49-F238E27FC236}">
                  <a16:creationId xmlns:a16="http://schemas.microsoft.com/office/drawing/2014/main" id="{23A78454-3E8B-4A33-920C-E58D91CC7F02}"/>
                </a:ext>
              </a:extLst>
            </p:cNvPr>
            <p:cNvSpPr txBox="1"/>
            <p:nvPr/>
          </p:nvSpPr>
          <p:spPr>
            <a:xfrm>
              <a:off x="4668513" y="3739708"/>
              <a:ext cx="711246" cy="53343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rgbClr val="FFAA19"/>
                  </a:solidFill>
                  <a:latin typeface="Impact" panose="020B0806030902050204" pitchFamily="34" charset="0"/>
                </a:rPr>
                <a:t>59%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03A464E-1AC3-4D93-A911-4852638062D4}"/>
              </a:ext>
            </a:extLst>
          </p:cNvPr>
          <p:cNvGrpSpPr/>
          <p:nvPr/>
        </p:nvGrpSpPr>
        <p:grpSpPr>
          <a:xfrm>
            <a:off x="7308764" y="4578000"/>
            <a:ext cx="2519283" cy="909395"/>
            <a:chOff x="8747039" y="5006625"/>
            <a:chExt cx="2519283" cy="909395"/>
          </a:xfrm>
        </p:grpSpPr>
        <p:cxnSp>
          <p:nvCxnSpPr>
            <p:cNvPr id="9" name="ExtraShape31">
              <a:extLst>
                <a:ext uri="{FF2B5EF4-FFF2-40B4-BE49-F238E27FC236}">
                  <a16:creationId xmlns:a16="http://schemas.microsoft.com/office/drawing/2014/main" id="{6FE1766D-BDE1-4453-AAF5-95B25B55EACF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08" y="5557445"/>
              <a:ext cx="2258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stomText1">
              <a:extLst>
                <a:ext uri="{FF2B5EF4-FFF2-40B4-BE49-F238E27FC236}">
                  <a16:creationId xmlns:a16="http://schemas.microsoft.com/office/drawing/2014/main" id="{172FA67B-961F-411C-B0F0-2730EA6C67A9}"/>
                </a:ext>
              </a:extLst>
            </p:cNvPr>
            <p:cNvSpPr/>
            <p:nvPr/>
          </p:nvSpPr>
          <p:spPr>
            <a:xfrm>
              <a:off x="8747041" y="5572713"/>
              <a:ext cx="2519281" cy="34330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11" name="CustomText2">
              <a:extLst>
                <a:ext uri="{FF2B5EF4-FFF2-40B4-BE49-F238E27FC236}">
                  <a16:creationId xmlns:a16="http://schemas.microsoft.com/office/drawing/2014/main" id="{D46893E3-71D9-49AC-BB37-4E6E7D9E1A2D}"/>
                </a:ext>
              </a:extLst>
            </p:cNvPr>
            <p:cNvSpPr/>
            <p:nvPr/>
          </p:nvSpPr>
          <p:spPr>
            <a:xfrm>
              <a:off x="8747039" y="5006625"/>
              <a:ext cx="2519283" cy="550819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8E485AF-1F0B-4B3A-97B3-F7076CD7BF07}"/>
              </a:ext>
            </a:extLst>
          </p:cNvPr>
          <p:cNvGrpSpPr/>
          <p:nvPr/>
        </p:nvGrpSpPr>
        <p:grpSpPr>
          <a:xfrm>
            <a:off x="4177810" y="1652725"/>
            <a:ext cx="4156479" cy="4004830"/>
            <a:chOff x="5616085" y="2081350"/>
            <a:chExt cx="4156479" cy="4004830"/>
          </a:xfrm>
        </p:grpSpPr>
        <p:cxnSp>
          <p:nvCxnSpPr>
            <p:cNvPr id="13" name="ExtraShape">
              <a:extLst>
                <a:ext uri="{FF2B5EF4-FFF2-40B4-BE49-F238E27FC236}">
                  <a16:creationId xmlns:a16="http://schemas.microsoft.com/office/drawing/2014/main" id="{EE0A41BA-D244-42A4-BF82-61AD1EF0BCFD}"/>
                </a:ext>
              </a:extLst>
            </p:cNvPr>
            <p:cNvCxnSpPr>
              <a:cxnSpLocks/>
            </p:cNvCxnSpPr>
            <p:nvPr/>
          </p:nvCxnSpPr>
          <p:spPr>
            <a:xfrm>
              <a:off x="7925433" y="4246458"/>
              <a:ext cx="3194" cy="1223130"/>
            </a:xfrm>
            <a:prstGeom prst="line">
              <a:avLst/>
            </a:prstGeom>
            <a:solidFill>
              <a:schemeClr val="accent5">
                <a:lumMod val="50000"/>
              </a:schemeClr>
            </a:solidFill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xtraShape">
              <a:extLst>
                <a:ext uri="{FF2B5EF4-FFF2-40B4-BE49-F238E27FC236}">
                  <a16:creationId xmlns:a16="http://schemas.microsoft.com/office/drawing/2014/main" id="{B492174F-D268-4EBF-B750-F0D6F91FEE28}"/>
                </a:ext>
              </a:extLst>
            </p:cNvPr>
            <p:cNvCxnSpPr>
              <a:cxnSpLocks/>
            </p:cNvCxnSpPr>
            <p:nvPr/>
          </p:nvCxnSpPr>
          <p:spPr>
            <a:xfrm>
              <a:off x="8589123" y="4243816"/>
              <a:ext cx="3194" cy="1223130"/>
            </a:xfrm>
            <a:prstGeom prst="line">
              <a:avLst/>
            </a:prstGeom>
            <a:solidFill>
              <a:schemeClr val="accent5">
                <a:lumMod val="50000"/>
              </a:schemeClr>
            </a:solidFill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xtraShape">
              <a:extLst>
                <a:ext uri="{FF2B5EF4-FFF2-40B4-BE49-F238E27FC236}">
                  <a16:creationId xmlns:a16="http://schemas.microsoft.com/office/drawing/2014/main" id="{443BB44B-C7B5-451F-B849-A52117B285A6}"/>
                </a:ext>
              </a:extLst>
            </p:cNvPr>
            <p:cNvCxnSpPr>
              <a:cxnSpLocks/>
            </p:cNvCxnSpPr>
            <p:nvPr/>
          </p:nvCxnSpPr>
          <p:spPr>
            <a:xfrm>
              <a:off x="8083350" y="4141751"/>
              <a:ext cx="3194" cy="1223130"/>
            </a:xfrm>
            <a:prstGeom prst="line">
              <a:avLst/>
            </a:prstGeom>
            <a:solidFill>
              <a:schemeClr val="accent5">
                <a:lumMod val="50000"/>
              </a:schemeClr>
            </a:solidFill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xtraShape">
              <a:extLst>
                <a:ext uri="{FF2B5EF4-FFF2-40B4-BE49-F238E27FC236}">
                  <a16:creationId xmlns:a16="http://schemas.microsoft.com/office/drawing/2014/main" id="{95D52303-D7D4-4AF0-BEA2-9239A2C95004}"/>
                </a:ext>
              </a:extLst>
            </p:cNvPr>
            <p:cNvCxnSpPr>
              <a:cxnSpLocks/>
            </p:cNvCxnSpPr>
            <p:nvPr/>
          </p:nvCxnSpPr>
          <p:spPr>
            <a:xfrm>
              <a:off x="8445223" y="4140256"/>
              <a:ext cx="3194" cy="1223130"/>
            </a:xfrm>
            <a:prstGeom prst="line">
              <a:avLst/>
            </a:prstGeom>
            <a:solidFill>
              <a:schemeClr val="accent5">
                <a:lumMod val="50000"/>
              </a:schemeClr>
            </a:solidFill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xtraShape">
              <a:extLst>
                <a:ext uri="{FF2B5EF4-FFF2-40B4-BE49-F238E27FC236}">
                  <a16:creationId xmlns:a16="http://schemas.microsoft.com/office/drawing/2014/main" id="{242EC028-506A-4284-B497-CD46D1C67FEE}"/>
                </a:ext>
              </a:extLst>
            </p:cNvPr>
            <p:cNvSpPr/>
            <p:nvPr/>
          </p:nvSpPr>
          <p:spPr bwMode="auto">
            <a:xfrm>
              <a:off x="7904892" y="5233445"/>
              <a:ext cx="721813" cy="852735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38576" tIns="19289" rIns="38576" bIns="19289" numCol="1" anchor="t" anchorCtr="0" compatLnSpc="1"/>
            <a:lstStyle/>
            <a:p>
              <a:endParaRPr lang="id-ID" sz="760"/>
            </a:p>
          </p:txBody>
        </p:sp>
        <p:sp>
          <p:nvSpPr>
            <p:cNvPr id="18" name="ValueBack11">
              <a:extLst>
                <a:ext uri="{FF2B5EF4-FFF2-40B4-BE49-F238E27FC236}">
                  <a16:creationId xmlns:a16="http://schemas.microsoft.com/office/drawing/2014/main" id="{2C7F12A3-A088-4725-95EB-8FD8DF7CAEAB}"/>
                </a:ext>
              </a:extLst>
            </p:cNvPr>
            <p:cNvSpPr/>
            <p:nvPr/>
          </p:nvSpPr>
          <p:spPr>
            <a:xfrm>
              <a:off x="7494645" y="2888079"/>
              <a:ext cx="1542317" cy="1550426"/>
            </a:xfrm>
            <a:custGeom>
              <a:avLst/>
              <a:gdLst>
                <a:gd name="connsiteX0" fmla="*/ 0 w 1952015"/>
                <a:gd name="connsiteY0" fmla="*/ 976008 h 1952015"/>
                <a:gd name="connsiteX1" fmla="*/ 976008 w 1952015"/>
                <a:gd name="connsiteY1" fmla="*/ 0 h 1952015"/>
                <a:gd name="connsiteX2" fmla="*/ 1952016 w 1952015"/>
                <a:gd name="connsiteY2" fmla="*/ 976008 h 1952015"/>
                <a:gd name="connsiteX3" fmla="*/ 976008 w 1952015"/>
                <a:gd name="connsiteY3" fmla="*/ 1952016 h 1952015"/>
                <a:gd name="connsiteX4" fmla="*/ 0 w 1952015"/>
                <a:gd name="connsiteY4" fmla="*/ 976008 h 195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015" h="1952015">
                  <a:moveTo>
                    <a:pt x="0" y="976008"/>
                  </a:moveTo>
                  <a:cubicBezTo>
                    <a:pt x="0" y="436974"/>
                    <a:pt x="436974" y="0"/>
                    <a:pt x="976008" y="0"/>
                  </a:cubicBezTo>
                  <a:cubicBezTo>
                    <a:pt x="1515042" y="0"/>
                    <a:pt x="1952016" y="436974"/>
                    <a:pt x="1952016" y="976008"/>
                  </a:cubicBezTo>
                  <a:cubicBezTo>
                    <a:pt x="1952016" y="1515042"/>
                    <a:pt x="1515042" y="1952016"/>
                    <a:pt x="976008" y="1952016"/>
                  </a:cubicBezTo>
                  <a:cubicBezTo>
                    <a:pt x="436974" y="1952016"/>
                    <a:pt x="0" y="1515042"/>
                    <a:pt x="0" y="976008"/>
                  </a:cubicBezTo>
                  <a:close/>
                </a:path>
              </a:pathLst>
            </a:custGeom>
            <a:solidFill>
              <a:srgbClr val="F2CAC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233" tIns="192233" rIns="192233" bIns="192233" numCol="1" spcCol="1270" anchor="ctr" anchorCtr="0">
              <a:noAutofit/>
            </a:bodyPr>
            <a:lstStyle/>
            <a:p>
              <a:pPr algn="ctr"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475" dirty="0"/>
            </a:p>
          </p:txBody>
        </p:sp>
        <p:cxnSp>
          <p:nvCxnSpPr>
            <p:cNvPr id="19" name="ValueBack2">
              <a:extLst>
                <a:ext uri="{FF2B5EF4-FFF2-40B4-BE49-F238E27FC236}">
                  <a16:creationId xmlns:a16="http://schemas.microsoft.com/office/drawing/2014/main" id="{F3DCC048-E792-4CAE-A636-11B985DE11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3214" y="3223058"/>
              <a:ext cx="449517" cy="775941"/>
            </a:xfrm>
            <a:prstGeom prst="line">
              <a:avLst/>
            </a:prstGeom>
            <a:ln w="12700">
              <a:solidFill>
                <a:srgbClr val="FFA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alueBack2">
              <a:extLst>
                <a:ext uri="{FF2B5EF4-FFF2-40B4-BE49-F238E27FC236}">
                  <a16:creationId xmlns:a16="http://schemas.microsoft.com/office/drawing/2014/main" id="{54A753BA-666C-4560-8B51-C2001E28EA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7304" y="3995720"/>
              <a:ext cx="742092" cy="0"/>
            </a:xfrm>
            <a:prstGeom prst="line">
              <a:avLst/>
            </a:prstGeom>
            <a:ln w="12700">
              <a:solidFill>
                <a:srgbClr val="FFAA19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ValueBack1">
              <a:extLst>
                <a:ext uri="{FF2B5EF4-FFF2-40B4-BE49-F238E27FC236}">
                  <a16:creationId xmlns:a16="http://schemas.microsoft.com/office/drawing/2014/main" id="{3CAF98A3-21DE-4F45-850F-268ED48ADE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6305" y="4134075"/>
              <a:ext cx="518844" cy="895610"/>
            </a:xfrm>
            <a:prstGeom prst="line">
              <a:avLst/>
            </a:prstGeom>
            <a:ln w="12700">
              <a:solidFill>
                <a:srgbClr val="013B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ValueBack1">
              <a:extLst>
                <a:ext uri="{FF2B5EF4-FFF2-40B4-BE49-F238E27FC236}">
                  <a16:creationId xmlns:a16="http://schemas.microsoft.com/office/drawing/2014/main" id="{1543469A-F61C-4279-869A-00BD944D55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7304" y="5026906"/>
              <a:ext cx="742092" cy="0"/>
            </a:xfrm>
            <a:prstGeom prst="line">
              <a:avLst/>
            </a:prstGeom>
            <a:ln w="12700">
              <a:solidFill>
                <a:srgbClr val="013B6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ValueBack1">
              <a:extLst>
                <a:ext uri="{FF2B5EF4-FFF2-40B4-BE49-F238E27FC236}">
                  <a16:creationId xmlns:a16="http://schemas.microsoft.com/office/drawing/2014/main" id="{6757A62D-054D-4D13-958D-04654B0C9A34}"/>
                </a:ext>
              </a:extLst>
            </p:cNvPr>
            <p:cNvCxnSpPr>
              <a:cxnSpLocks/>
            </p:cNvCxnSpPr>
            <p:nvPr/>
          </p:nvCxnSpPr>
          <p:spPr>
            <a:xfrm>
              <a:off x="6987852" y="4135866"/>
              <a:ext cx="742090" cy="0"/>
            </a:xfrm>
            <a:prstGeom prst="line">
              <a:avLst/>
            </a:prstGeom>
            <a:ln w="12700">
              <a:solidFill>
                <a:srgbClr val="013B6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alueShape1">
              <a:extLst>
                <a:ext uri="{FF2B5EF4-FFF2-40B4-BE49-F238E27FC236}">
                  <a16:creationId xmlns:a16="http://schemas.microsoft.com/office/drawing/2014/main" id="{900E269E-BBDE-4C9B-BA86-40EF0165B0FE}"/>
                </a:ext>
              </a:extLst>
            </p:cNvPr>
            <p:cNvSpPr/>
            <p:nvPr/>
          </p:nvSpPr>
          <p:spPr>
            <a:xfrm>
              <a:off x="7619251" y="3017967"/>
              <a:ext cx="1316430" cy="1316430"/>
            </a:xfrm>
            <a:prstGeom prst="arc">
              <a:avLst>
                <a:gd name="adj1" fmla="val 16200000"/>
                <a:gd name="adj2" fmla="val 626400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ValueBack22">
              <a:extLst>
                <a:ext uri="{FF2B5EF4-FFF2-40B4-BE49-F238E27FC236}">
                  <a16:creationId xmlns:a16="http://schemas.microsoft.com/office/drawing/2014/main" id="{27A0FD14-E020-41B3-9918-86140A20F2DE}"/>
                </a:ext>
              </a:extLst>
            </p:cNvPr>
            <p:cNvSpPr/>
            <p:nvPr/>
          </p:nvSpPr>
          <p:spPr>
            <a:xfrm>
              <a:off x="6907520" y="2354570"/>
              <a:ext cx="1121685" cy="1127582"/>
            </a:xfrm>
            <a:custGeom>
              <a:avLst/>
              <a:gdLst>
                <a:gd name="connsiteX0" fmla="*/ 0 w 1419647"/>
                <a:gd name="connsiteY0" fmla="*/ 709824 h 1419647"/>
                <a:gd name="connsiteX1" fmla="*/ 709824 w 1419647"/>
                <a:gd name="connsiteY1" fmla="*/ 0 h 1419647"/>
                <a:gd name="connsiteX2" fmla="*/ 1419648 w 1419647"/>
                <a:gd name="connsiteY2" fmla="*/ 709824 h 1419647"/>
                <a:gd name="connsiteX3" fmla="*/ 709824 w 1419647"/>
                <a:gd name="connsiteY3" fmla="*/ 1419648 h 1419647"/>
                <a:gd name="connsiteX4" fmla="*/ 0 w 1419647"/>
                <a:gd name="connsiteY4" fmla="*/ 709824 h 14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647" h="1419647">
                  <a:moveTo>
                    <a:pt x="0" y="709824"/>
                  </a:moveTo>
                  <a:cubicBezTo>
                    <a:pt x="0" y="317799"/>
                    <a:pt x="317799" y="0"/>
                    <a:pt x="709824" y="0"/>
                  </a:cubicBezTo>
                  <a:cubicBezTo>
                    <a:pt x="1101849" y="0"/>
                    <a:pt x="1419648" y="317799"/>
                    <a:pt x="1419648" y="709824"/>
                  </a:cubicBezTo>
                  <a:cubicBezTo>
                    <a:pt x="1419648" y="1101849"/>
                    <a:pt x="1101849" y="1419648"/>
                    <a:pt x="709824" y="1419648"/>
                  </a:cubicBezTo>
                  <a:cubicBezTo>
                    <a:pt x="317799" y="1419648"/>
                    <a:pt x="0" y="1101849"/>
                    <a:pt x="0" y="709824"/>
                  </a:cubicBezTo>
                  <a:close/>
                </a:path>
              </a:pathLst>
            </a:custGeom>
            <a:solidFill>
              <a:srgbClr val="FFA100">
                <a:alpha val="9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1"/>
                <a:lumOff val="-10392"/>
                <a:alphaOff val="0"/>
              </a:schemeClr>
            </a:fillRef>
            <a:effectRef idx="0">
              <a:schemeClr val="accent2">
                <a:hueOff val="-716791"/>
                <a:satOff val="-17271"/>
                <a:lumOff val="-10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805" tIns="139805" rIns="139805" bIns="139805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/>
            </a:p>
          </p:txBody>
        </p:sp>
        <p:sp>
          <p:nvSpPr>
            <p:cNvPr id="26" name="ValueBack33">
              <a:extLst>
                <a:ext uri="{FF2B5EF4-FFF2-40B4-BE49-F238E27FC236}">
                  <a16:creationId xmlns:a16="http://schemas.microsoft.com/office/drawing/2014/main" id="{E39B0680-7D99-4646-9439-1533AEB52254}"/>
                </a:ext>
              </a:extLst>
            </p:cNvPr>
            <p:cNvSpPr/>
            <p:nvPr/>
          </p:nvSpPr>
          <p:spPr>
            <a:xfrm>
              <a:off x="8426539" y="2261102"/>
              <a:ext cx="1346025" cy="1353101"/>
            </a:xfrm>
            <a:custGeom>
              <a:avLst/>
              <a:gdLst>
                <a:gd name="connsiteX0" fmla="*/ 0 w 1390964"/>
                <a:gd name="connsiteY0" fmla="*/ 695482 h 1390964"/>
                <a:gd name="connsiteX1" fmla="*/ 695482 w 1390964"/>
                <a:gd name="connsiteY1" fmla="*/ 0 h 1390964"/>
                <a:gd name="connsiteX2" fmla="*/ 1390964 w 1390964"/>
                <a:gd name="connsiteY2" fmla="*/ 695482 h 1390964"/>
                <a:gd name="connsiteX3" fmla="*/ 695482 w 1390964"/>
                <a:gd name="connsiteY3" fmla="*/ 1390964 h 1390964"/>
                <a:gd name="connsiteX4" fmla="*/ 0 w 1390964"/>
                <a:gd name="connsiteY4" fmla="*/ 695482 h 139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964" h="1390964">
                  <a:moveTo>
                    <a:pt x="146973" y="842454"/>
                  </a:moveTo>
                  <a:cubicBezTo>
                    <a:pt x="65803" y="539522"/>
                    <a:pt x="245577" y="228144"/>
                    <a:pt x="548510" y="146973"/>
                  </a:cubicBezTo>
                  <a:cubicBezTo>
                    <a:pt x="851442" y="65803"/>
                    <a:pt x="1162820" y="245577"/>
                    <a:pt x="1243991" y="548510"/>
                  </a:cubicBezTo>
                  <a:cubicBezTo>
                    <a:pt x="1325161" y="851442"/>
                    <a:pt x="1145387" y="1162820"/>
                    <a:pt x="842454" y="1243991"/>
                  </a:cubicBezTo>
                  <a:cubicBezTo>
                    <a:pt x="539522" y="1325161"/>
                    <a:pt x="228144" y="1145387"/>
                    <a:pt x="146973" y="842454"/>
                  </a:cubicBezTo>
                  <a:close/>
                </a:path>
              </a:pathLst>
            </a:custGeom>
            <a:solidFill>
              <a:srgbClr val="FF7C61">
                <a:alpha val="9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3"/>
                <a:lumOff val="-20784"/>
                <a:alphaOff val="0"/>
              </a:schemeClr>
            </a:fillRef>
            <a:effectRef idx="0">
              <a:schemeClr val="accent2">
                <a:hueOff val="-1433582"/>
                <a:satOff val="-34543"/>
                <a:lumOff val="-20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675" tIns="276675" rIns="276675" bIns="27667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350"/>
            </a:p>
          </p:txBody>
        </p:sp>
        <p:cxnSp>
          <p:nvCxnSpPr>
            <p:cNvPr id="27" name="ValueBack3">
              <a:extLst>
                <a:ext uri="{FF2B5EF4-FFF2-40B4-BE49-F238E27FC236}">
                  <a16:creationId xmlns:a16="http://schemas.microsoft.com/office/drawing/2014/main" id="{FE5A372A-9658-482F-827C-99A76A8802ED}"/>
                </a:ext>
              </a:extLst>
            </p:cNvPr>
            <p:cNvCxnSpPr>
              <a:cxnSpLocks/>
            </p:cNvCxnSpPr>
            <p:nvPr/>
          </p:nvCxnSpPr>
          <p:spPr>
            <a:xfrm>
              <a:off x="8595451" y="2085326"/>
              <a:ext cx="246627" cy="425718"/>
            </a:xfrm>
            <a:prstGeom prst="line">
              <a:avLst/>
            </a:prstGeom>
            <a:ln w="12700">
              <a:solidFill>
                <a:srgbClr val="FF89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ValueBack3">
              <a:extLst>
                <a:ext uri="{FF2B5EF4-FFF2-40B4-BE49-F238E27FC236}">
                  <a16:creationId xmlns:a16="http://schemas.microsoft.com/office/drawing/2014/main" id="{8DF70B29-5783-4FF5-BBC0-A9A876132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177" y="2081350"/>
              <a:ext cx="518844" cy="895611"/>
            </a:xfrm>
            <a:prstGeom prst="line">
              <a:avLst/>
            </a:prstGeom>
            <a:ln w="12700">
              <a:solidFill>
                <a:srgbClr val="FF89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ValueBack3">
              <a:extLst>
                <a:ext uri="{FF2B5EF4-FFF2-40B4-BE49-F238E27FC236}">
                  <a16:creationId xmlns:a16="http://schemas.microsoft.com/office/drawing/2014/main" id="{4343A910-36DF-433C-96B2-A8B736F32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6085" y="2971092"/>
              <a:ext cx="742092" cy="0"/>
            </a:xfrm>
            <a:prstGeom prst="line">
              <a:avLst/>
            </a:prstGeom>
            <a:ln w="12700">
              <a:solidFill>
                <a:srgbClr val="FF897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ValueBack3">
              <a:extLst>
                <a:ext uri="{FF2B5EF4-FFF2-40B4-BE49-F238E27FC236}">
                  <a16:creationId xmlns:a16="http://schemas.microsoft.com/office/drawing/2014/main" id="{31831ADD-1C54-46BC-BE8F-6E0C454C0311}"/>
                </a:ext>
              </a:extLst>
            </p:cNvPr>
            <p:cNvCxnSpPr>
              <a:cxnSpLocks/>
            </p:cNvCxnSpPr>
            <p:nvPr/>
          </p:nvCxnSpPr>
          <p:spPr>
            <a:xfrm>
              <a:off x="6882086" y="2091511"/>
              <a:ext cx="1707037" cy="0"/>
            </a:xfrm>
            <a:prstGeom prst="line">
              <a:avLst/>
            </a:prstGeom>
            <a:ln w="12700">
              <a:solidFill>
                <a:srgbClr val="FF897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conShape">
              <a:extLst>
                <a:ext uri="{FF2B5EF4-FFF2-40B4-BE49-F238E27FC236}">
                  <a16:creationId xmlns:a16="http://schemas.microsoft.com/office/drawing/2014/main" id="{922D9557-4299-49EC-ADD6-5C82FEC91284}"/>
                </a:ext>
              </a:extLst>
            </p:cNvPr>
            <p:cNvSpPr/>
            <p:nvPr/>
          </p:nvSpPr>
          <p:spPr bwMode="auto">
            <a:xfrm>
              <a:off x="7978340" y="3452121"/>
              <a:ext cx="575175" cy="575174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en-US" sz="1013" dirty="0"/>
            </a:p>
          </p:txBody>
        </p:sp>
        <p:sp>
          <p:nvSpPr>
            <p:cNvPr id="32" name="IconShape">
              <a:extLst>
                <a:ext uri="{FF2B5EF4-FFF2-40B4-BE49-F238E27FC236}">
                  <a16:creationId xmlns:a16="http://schemas.microsoft.com/office/drawing/2014/main" id="{9A17E45D-12F8-4256-92C2-EDBB9B70A36B}"/>
                </a:ext>
              </a:extLst>
            </p:cNvPr>
            <p:cNvSpPr/>
            <p:nvPr/>
          </p:nvSpPr>
          <p:spPr bwMode="auto">
            <a:xfrm>
              <a:off x="7248639" y="2675271"/>
              <a:ext cx="442444" cy="442442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en-US" sz="1013" dirty="0"/>
            </a:p>
          </p:txBody>
        </p:sp>
        <p:sp>
          <p:nvSpPr>
            <p:cNvPr id="33" name="IconShape">
              <a:extLst>
                <a:ext uri="{FF2B5EF4-FFF2-40B4-BE49-F238E27FC236}">
                  <a16:creationId xmlns:a16="http://schemas.microsoft.com/office/drawing/2014/main" id="{0D9C6198-4255-4F06-822B-445AC53E8F5E}"/>
                </a:ext>
              </a:extLst>
            </p:cNvPr>
            <p:cNvSpPr/>
            <p:nvPr/>
          </p:nvSpPr>
          <p:spPr bwMode="auto">
            <a:xfrm>
              <a:off x="8847455" y="2675271"/>
              <a:ext cx="442444" cy="442442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en-US" sz="1013" dirty="0"/>
            </a:p>
          </p:txBody>
        </p:sp>
        <p:sp>
          <p:nvSpPr>
            <p:cNvPr id="34" name="ValueShape3">
              <a:extLst>
                <a:ext uri="{FF2B5EF4-FFF2-40B4-BE49-F238E27FC236}">
                  <a16:creationId xmlns:a16="http://schemas.microsoft.com/office/drawing/2014/main" id="{F866FB28-70C7-4BB7-9825-45D20BB6FC7D}"/>
                </a:ext>
              </a:extLst>
            </p:cNvPr>
            <p:cNvSpPr/>
            <p:nvPr/>
          </p:nvSpPr>
          <p:spPr>
            <a:xfrm>
              <a:off x="8631221" y="2478455"/>
              <a:ext cx="936659" cy="936658"/>
            </a:xfrm>
            <a:prstGeom prst="arc">
              <a:avLst>
                <a:gd name="adj1" fmla="val 16200000"/>
                <a:gd name="adj2" fmla="val 734400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ValueShape2">
              <a:extLst>
                <a:ext uri="{FF2B5EF4-FFF2-40B4-BE49-F238E27FC236}">
                  <a16:creationId xmlns:a16="http://schemas.microsoft.com/office/drawing/2014/main" id="{1BA4601F-A04F-4A31-B795-F5E1FCE553E4}"/>
                </a:ext>
              </a:extLst>
            </p:cNvPr>
            <p:cNvSpPr/>
            <p:nvPr/>
          </p:nvSpPr>
          <p:spPr>
            <a:xfrm>
              <a:off x="7000034" y="2445529"/>
              <a:ext cx="936659" cy="936658"/>
            </a:xfrm>
            <a:prstGeom prst="arc">
              <a:avLst>
                <a:gd name="adj1" fmla="val 16200000"/>
                <a:gd name="adj2" fmla="val 734400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50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" name="iṧlíḓè">
            <a:extLst>
              <a:ext uri="{FF2B5EF4-FFF2-40B4-BE49-F238E27FC236}">
                <a16:creationId xmlns:a16="http://schemas.microsoft.com/office/drawing/2014/main" id="{D3CB58F1-80A5-4EA2-8E74-103C86505026}"/>
              </a:ext>
            </a:extLst>
          </p:cNvPr>
          <p:cNvSpPr/>
          <p:nvPr/>
        </p:nvSpPr>
        <p:spPr bwMode="auto">
          <a:xfrm>
            <a:off x="5026958" y="2270312"/>
            <a:ext cx="2209800" cy="2209800"/>
          </a:xfrm>
          <a:prstGeom prst="ellipse">
            <a:avLst/>
          </a:prstGeom>
          <a:blipFill>
            <a:blip r:embed="rId3"/>
            <a:stretch>
              <a:fillRect l="-25173" r="-24887"/>
            </a:stretch>
          </a:blipFill>
          <a:ln w="101600" cap="flat" cmpd="sng" algn="ctr">
            <a:solidFill>
              <a:srgbClr val="FFC0A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" name="islíḓè">
            <a:extLst>
              <a:ext uri="{FF2B5EF4-FFF2-40B4-BE49-F238E27FC236}">
                <a16:creationId xmlns:a16="http://schemas.microsoft.com/office/drawing/2014/main" id="{E66DBD7C-62DB-4897-8A96-CC3D284583EF}"/>
              </a:ext>
            </a:extLst>
          </p:cNvPr>
          <p:cNvSpPr/>
          <p:nvPr/>
        </p:nvSpPr>
        <p:spPr bwMode="auto">
          <a:xfrm>
            <a:off x="705783" y="1980212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6" name="iśļîḋé">
            <a:extLst>
              <a:ext uri="{FF2B5EF4-FFF2-40B4-BE49-F238E27FC236}">
                <a16:creationId xmlns:a16="http://schemas.microsoft.com/office/drawing/2014/main" id="{5A53F05E-5876-4B49-AD74-96BE142B297F}"/>
              </a:ext>
            </a:extLst>
          </p:cNvPr>
          <p:cNvSpPr/>
          <p:nvPr/>
        </p:nvSpPr>
        <p:spPr bwMode="auto">
          <a:xfrm>
            <a:off x="705783" y="3555213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7" name="îSḻïḍe">
            <a:extLst>
              <a:ext uri="{FF2B5EF4-FFF2-40B4-BE49-F238E27FC236}">
                <a16:creationId xmlns:a16="http://schemas.microsoft.com/office/drawing/2014/main" id="{6CAD1515-7406-44C5-8838-80ECB2CD0F4A}"/>
              </a:ext>
            </a:extLst>
          </p:cNvPr>
          <p:cNvSpPr/>
          <p:nvPr/>
        </p:nvSpPr>
        <p:spPr bwMode="auto">
          <a:xfrm flipH="1">
            <a:off x="7121858" y="1980212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ïśľîdè">
            <a:extLst>
              <a:ext uri="{FF2B5EF4-FFF2-40B4-BE49-F238E27FC236}">
                <a16:creationId xmlns:a16="http://schemas.microsoft.com/office/drawing/2014/main" id="{019854B6-329E-4620-BEB0-2E50746DC7AD}"/>
              </a:ext>
            </a:extLst>
          </p:cNvPr>
          <p:cNvSpPr/>
          <p:nvPr/>
        </p:nvSpPr>
        <p:spPr bwMode="auto">
          <a:xfrm flipH="1">
            <a:off x="7121858" y="3555213"/>
            <a:ext cx="4436075" cy="1215000"/>
          </a:xfrm>
          <a:prstGeom prst="homePlate">
            <a:avLst/>
          </a:prstGeom>
          <a:solidFill>
            <a:srgbClr val="FF7C61">
              <a:alpha val="2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î$lïḍè">
            <a:extLst>
              <a:ext uri="{FF2B5EF4-FFF2-40B4-BE49-F238E27FC236}">
                <a16:creationId xmlns:a16="http://schemas.microsoft.com/office/drawing/2014/main" id="{33F9A6A5-FA88-460C-86BE-A4314D3501CE}"/>
              </a:ext>
            </a:extLst>
          </p:cNvPr>
          <p:cNvSpPr txBox="1"/>
          <p:nvPr/>
        </p:nvSpPr>
        <p:spPr>
          <a:xfrm>
            <a:off x="3425291" y="23562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/>
            <a:r>
              <a:rPr lang="en-US" altLang="zh-CN" sz="1600" b="1" dirty="0"/>
              <a:t>Text here</a:t>
            </a:r>
          </a:p>
        </p:txBody>
      </p:sp>
      <p:sp>
        <p:nvSpPr>
          <p:cNvPr id="10" name="íSľïďè">
            <a:extLst>
              <a:ext uri="{FF2B5EF4-FFF2-40B4-BE49-F238E27FC236}">
                <a16:creationId xmlns:a16="http://schemas.microsoft.com/office/drawing/2014/main" id="{0520F0CB-8E9F-46FE-8A1D-4BCA3E30CF5A}"/>
              </a:ext>
            </a:extLst>
          </p:cNvPr>
          <p:cNvSpPr txBox="1"/>
          <p:nvPr/>
        </p:nvSpPr>
        <p:spPr>
          <a:xfrm>
            <a:off x="705783" y="19802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1" name="íSḻïďé">
            <a:extLst>
              <a:ext uri="{FF2B5EF4-FFF2-40B4-BE49-F238E27FC236}">
                <a16:creationId xmlns:a16="http://schemas.microsoft.com/office/drawing/2014/main" id="{6C499D28-C009-4F79-A069-160FAB2C4C15}"/>
              </a:ext>
            </a:extLst>
          </p:cNvPr>
          <p:cNvSpPr txBox="1"/>
          <p:nvPr/>
        </p:nvSpPr>
        <p:spPr>
          <a:xfrm>
            <a:off x="3425291" y="39183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r"/>
            <a:r>
              <a:rPr lang="en-US" altLang="zh-CN" sz="1600" b="1" dirty="0"/>
              <a:t>Text here</a:t>
            </a:r>
          </a:p>
        </p:txBody>
      </p:sp>
      <p:sp>
        <p:nvSpPr>
          <p:cNvPr id="12" name="iṥḷîḋè">
            <a:extLst>
              <a:ext uri="{FF2B5EF4-FFF2-40B4-BE49-F238E27FC236}">
                <a16:creationId xmlns:a16="http://schemas.microsoft.com/office/drawing/2014/main" id="{84A21300-C477-4077-B322-7AC17EE2F803}"/>
              </a:ext>
            </a:extLst>
          </p:cNvPr>
          <p:cNvSpPr txBox="1"/>
          <p:nvPr/>
        </p:nvSpPr>
        <p:spPr>
          <a:xfrm>
            <a:off x="705783" y="35423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3" name="ïśliḓè">
            <a:extLst>
              <a:ext uri="{FF2B5EF4-FFF2-40B4-BE49-F238E27FC236}">
                <a16:creationId xmlns:a16="http://schemas.microsoft.com/office/drawing/2014/main" id="{DD18FCAA-00E8-4AD2-A30C-C1DF57B5AE57}"/>
              </a:ext>
            </a:extLst>
          </p:cNvPr>
          <p:cNvSpPr txBox="1"/>
          <p:nvPr/>
        </p:nvSpPr>
        <p:spPr>
          <a:xfrm>
            <a:off x="7682966" y="23562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14" name="ïṥ1ïďé">
            <a:extLst>
              <a:ext uri="{FF2B5EF4-FFF2-40B4-BE49-F238E27FC236}">
                <a16:creationId xmlns:a16="http://schemas.microsoft.com/office/drawing/2014/main" id="{345DDC4B-A803-4A4F-98A4-FAFE52977F69}"/>
              </a:ext>
            </a:extLst>
          </p:cNvPr>
          <p:cNvSpPr txBox="1"/>
          <p:nvPr/>
        </p:nvSpPr>
        <p:spPr>
          <a:xfrm>
            <a:off x="7682966" y="3918323"/>
            <a:ext cx="1086568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15" name="iṡḷiḍe">
            <a:extLst>
              <a:ext uri="{FF2B5EF4-FFF2-40B4-BE49-F238E27FC236}">
                <a16:creationId xmlns:a16="http://schemas.microsoft.com/office/drawing/2014/main" id="{93C5C4C2-62EC-4967-99EB-41FBC85BE0B1}"/>
              </a:ext>
            </a:extLst>
          </p:cNvPr>
          <p:cNvSpPr txBox="1"/>
          <p:nvPr/>
        </p:nvSpPr>
        <p:spPr>
          <a:xfrm>
            <a:off x="8833034" y="19802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6" name="íṧlîḑè">
            <a:extLst>
              <a:ext uri="{FF2B5EF4-FFF2-40B4-BE49-F238E27FC236}">
                <a16:creationId xmlns:a16="http://schemas.microsoft.com/office/drawing/2014/main" id="{372953C3-4AAC-4FCA-87C0-0B6705A4D569}"/>
              </a:ext>
            </a:extLst>
          </p:cNvPr>
          <p:cNvSpPr txBox="1"/>
          <p:nvPr/>
        </p:nvSpPr>
        <p:spPr>
          <a:xfrm>
            <a:off x="8833034" y="3542312"/>
            <a:ext cx="2719508" cy="12150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47E90231-AB00-48A6-92C5-BDAAE968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54001" y="6577989"/>
            <a:ext cx="12714941" cy="560022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FD11EC32-0FA1-43FF-B9DC-C0E2378F1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967" y="5259904"/>
            <a:ext cx="2489894" cy="1379314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CD4971C1-1F15-4986-8592-762AF5979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8" y="5038164"/>
            <a:ext cx="1452102" cy="1685543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id="{2C2AF200-19C1-43DA-897A-4990DAD77F05}"/>
              </a:ext>
            </a:extLst>
          </p:cNvPr>
          <p:cNvGrpSpPr/>
          <p:nvPr/>
        </p:nvGrpSpPr>
        <p:grpSpPr>
          <a:xfrm>
            <a:off x="8351055" y="4129704"/>
            <a:ext cx="3840945" cy="2488795"/>
            <a:chOff x="8351055" y="4129704"/>
            <a:chExt cx="3840945" cy="2488795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A16C1904-870A-4468-ABD7-1ACE646FA3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203909" y="4129704"/>
              <a:ext cx="2988091" cy="2488795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E23D58BA-D0DF-4C2B-8578-E972A4882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351055" y="4465540"/>
              <a:ext cx="2585887" cy="2152477"/>
            </a:xfrm>
            <a:prstGeom prst="rect">
              <a:avLst/>
            </a:prstGeom>
          </p:spPr>
        </p:pic>
      </p:grpSp>
      <p:grpSp>
        <p:nvGrpSpPr>
          <p:cNvPr id="23" name="组合 20">
            <a:extLst>
              <a:ext uri="{FF2B5EF4-FFF2-40B4-BE49-F238E27FC236}">
                <a16:creationId xmlns:a16="http://schemas.microsoft.com/office/drawing/2014/main" id="{5ED0A00C-A3B1-4C51-9A50-674F723166B9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4" name="图片 6">
              <a:extLst>
                <a:ext uri="{FF2B5EF4-FFF2-40B4-BE49-F238E27FC236}">
                  <a16:creationId xmlns:a16="http://schemas.microsoft.com/office/drawing/2014/main" id="{3BAA4ADF-1D0A-4B96-86FF-41CEF59226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BAD796E7-5944-4828-8F3E-C4C09D31D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6" name="图片 15">
              <a:extLst>
                <a:ext uri="{FF2B5EF4-FFF2-40B4-BE49-F238E27FC236}">
                  <a16:creationId xmlns:a16="http://schemas.microsoft.com/office/drawing/2014/main" id="{0D8CDE7E-402C-436D-B53A-C130770CB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150B66DE-E215-4F01-B803-2C8F82E32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8" name="图片 19">
              <a:extLst>
                <a:ext uri="{FF2B5EF4-FFF2-40B4-BE49-F238E27FC236}">
                  <a16:creationId xmlns:a16="http://schemas.microsoft.com/office/drawing/2014/main" id="{76070969-ED1E-456A-B718-31903EE27A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7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THREE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  <p:pic>
        <p:nvPicPr>
          <p:cNvPr id="203" name="图片 9">
            <a:extLst>
              <a:ext uri="{FF2B5EF4-FFF2-40B4-BE49-F238E27FC236}">
                <a16:creationId xmlns:a16="http://schemas.microsoft.com/office/drawing/2014/main" id="{7EA0E36A-C26E-436D-A624-E744F6E4D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210" y="401993"/>
            <a:ext cx="706061" cy="704460"/>
          </a:xfrm>
          <a:prstGeom prst="rect">
            <a:avLst/>
          </a:prstGeom>
        </p:spPr>
      </p:pic>
      <p:sp>
        <p:nvSpPr>
          <p:cNvPr id="204" name="Freeform 5">
            <a:extLst>
              <a:ext uri="{FF2B5EF4-FFF2-40B4-BE49-F238E27FC236}">
                <a16:creationId xmlns:a16="http://schemas.microsoft.com/office/drawing/2014/main" id="{762EA021-B886-4DF5-AC9A-8AB4DDF5392F}"/>
              </a:ext>
            </a:extLst>
          </p:cNvPr>
          <p:cNvSpPr>
            <a:spLocks/>
          </p:cNvSpPr>
          <p:nvPr/>
        </p:nvSpPr>
        <p:spPr bwMode="auto">
          <a:xfrm>
            <a:off x="1454802" y="35859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2FCF3DA0-D443-468B-A6A6-7126898BDD32}"/>
              </a:ext>
            </a:extLst>
          </p:cNvPr>
          <p:cNvSpPr>
            <a:spLocks/>
          </p:cNvSpPr>
          <p:nvPr/>
        </p:nvSpPr>
        <p:spPr bwMode="auto">
          <a:xfrm>
            <a:off x="3828115" y="475597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7">
            <a:extLst>
              <a:ext uri="{FF2B5EF4-FFF2-40B4-BE49-F238E27FC236}">
                <a16:creationId xmlns:a16="http://schemas.microsoft.com/office/drawing/2014/main" id="{A2A848CF-8173-45E6-9ACE-3D488798CFAB}"/>
              </a:ext>
            </a:extLst>
          </p:cNvPr>
          <p:cNvSpPr>
            <a:spLocks/>
          </p:cNvSpPr>
          <p:nvPr/>
        </p:nvSpPr>
        <p:spPr bwMode="auto">
          <a:xfrm>
            <a:off x="9401827" y="75340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8">
            <a:extLst>
              <a:ext uri="{FF2B5EF4-FFF2-40B4-BE49-F238E27FC236}">
                <a16:creationId xmlns:a16="http://schemas.microsoft.com/office/drawing/2014/main" id="{728DE7FA-3F5B-4BE1-9D8D-C7E633605EEA}"/>
              </a:ext>
            </a:extLst>
          </p:cNvPr>
          <p:cNvSpPr>
            <a:spLocks/>
          </p:cNvSpPr>
          <p:nvPr/>
        </p:nvSpPr>
        <p:spPr bwMode="auto">
          <a:xfrm>
            <a:off x="10662302" y="1458259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8" name="图片 14">
            <a:extLst>
              <a:ext uri="{FF2B5EF4-FFF2-40B4-BE49-F238E27FC236}">
                <a16:creationId xmlns:a16="http://schemas.microsoft.com/office/drawing/2014/main" id="{1E95371B-8EA0-47CC-9508-6FA167518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34" y="-473107"/>
            <a:ext cx="1923589" cy="1017932"/>
          </a:xfrm>
          <a:prstGeom prst="rect">
            <a:avLst/>
          </a:prstGeom>
        </p:spPr>
      </p:pic>
      <p:pic>
        <p:nvPicPr>
          <p:cNvPr id="209" name="图片 15">
            <a:extLst>
              <a:ext uri="{FF2B5EF4-FFF2-40B4-BE49-F238E27FC236}">
                <a16:creationId xmlns:a16="http://schemas.microsoft.com/office/drawing/2014/main" id="{A4AD3080-59D0-40EE-8B4E-B438D292A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75" y="-473107"/>
            <a:ext cx="1923589" cy="1017932"/>
          </a:xfrm>
          <a:prstGeom prst="rect">
            <a:avLst/>
          </a:prstGeom>
        </p:spPr>
      </p:pic>
      <p:pic>
        <p:nvPicPr>
          <p:cNvPr id="210" name="图片 16">
            <a:extLst>
              <a:ext uri="{FF2B5EF4-FFF2-40B4-BE49-F238E27FC236}">
                <a16:creationId xmlns:a16="http://schemas.microsoft.com/office/drawing/2014/main" id="{3D3528BF-A47E-4E08-B5BD-3FF6371C7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1" y="387784"/>
            <a:ext cx="1923589" cy="1017932"/>
          </a:xfrm>
          <a:prstGeom prst="rect">
            <a:avLst/>
          </a:prstGeom>
        </p:spPr>
      </p:pic>
      <p:pic>
        <p:nvPicPr>
          <p:cNvPr id="211" name="图片 23">
            <a:extLst>
              <a:ext uri="{FF2B5EF4-FFF2-40B4-BE49-F238E27FC236}">
                <a16:creationId xmlns:a16="http://schemas.microsoft.com/office/drawing/2014/main" id="{0D7B6944-DD22-44B1-B948-24E455A15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13065" y="6577989"/>
            <a:ext cx="12674005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  <p:bldP spid="204" grpId="0" animBg="1"/>
      <p:bldP spid="205" grpId="0" animBg="1"/>
      <p:bldP spid="206" grpId="0" animBg="1"/>
      <p:bldP spid="2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65" name="ïšḷiḑè">
            <a:extLst>
              <a:ext uri="{FF2B5EF4-FFF2-40B4-BE49-F238E27FC236}">
                <a16:creationId xmlns:a16="http://schemas.microsoft.com/office/drawing/2014/main" id="{206C594F-9A1F-4765-A2D1-C448FAEE1D98}"/>
              </a:ext>
            </a:extLst>
          </p:cNvPr>
          <p:cNvGrpSpPr/>
          <p:nvPr/>
        </p:nvGrpSpPr>
        <p:grpSpPr>
          <a:xfrm>
            <a:off x="3522273" y="1625786"/>
            <a:ext cx="5165619" cy="3258238"/>
            <a:chOff x="3395731" y="2034000"/>
            <a:chExt cx="5400538" cy="3258238"/>
          </a:xfrm>
        </p:grpSpPr>
        <p:sp>
          <p:nvSpPr>
            <p:cNvPr id="66" name="íŝľiḍê">
              <a:extLst>
                <a:ext uri="{FF2B5EF4-FFF2-40B4-BE49-F238E27FC236}">
                  <a16:creationId xmlns:a16="http://schemas.microsoft.com/office/drawing/2014/main" id="{75B51123-5129-4B33-A37D-ABA9BE93DFAE}"/>
                </a:ext>
              </a:extLst>
            </p:cNvPr>
            <p:cNvSpPr/>
            <p:nvPr/>
          </p:nvSpPr>
          <p:spPr>
            <a:xfrm rot="13674748">
              <a:off x="5347115" y="2389480"/>
              <a:ext cx="78399" cy="142238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67" name="íṥḻíḑê">
              <a:extLst>
                <a:ext uri="{FF2B5EF4-FFF2-40B4-BE49-F238E27FC236}">
                  <a16:creationId xmlns:a16="http://schemas.microsoft.com/office/drawing/2014/main" id="{42A97AA1-2EA4-4215-B706-44385E56D1AC}"/>
                </a:ext>
              </a:extLst>
            </p:cNvPr>
            <p:cNvSpPr/>
            <p:nvPr/>
          </p:nvSpPr>
          <p:spPr>
            <a:xfrm rot="8943721" flipH="1">
              <a:off x="6509414" y="2320040"/>
              <a:ext cx="78399" cy="1471255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8" name="işlîde">
              <a:extLst>
                <a:ext uri="{FF2B5EF4-FFF2-40B4-BE49-F238E27FC236}">
                  <a16:creationId xmlns:a16="http://schemas.microsoft.com/office/drawing/2014/main" id="{238EC314-2EF5-448C-986D-CF637B07FE9B}"/>
                </a:ext>
              </a:extLst>
            </p:cNvPr>
            <p:cNvSpPr/>
            <p:nvPr/>
          </p:nvSpPr>
          <p:spPr>
            <a:xfrm rot="6358749" flipH="1">
              <a:off x="6921230" y="2032099"/>
              <a:ext cx="78399" cy="1131853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9" name="íṡḻiḑê">
              <a:extLst>
                <a:ext uri="{FF2B5EF4-FFF2-40B4-BE49-F238E27FC236}">
                  <a16:creationId xmlns:a16="http://schemas.microsoft.com/office/drawing/2014/main" id="{6A1D40A6-C2AA-4764-B1D1-AC3202C5F3CC}"/>
                </a:ext>
              </a:extLst>
            </p:cNvPr>
            <p:cNvSpPr/>
            <p:nvPr/>
          </p:nvSpPr>
          <p:spPr>
            <a:xfrm rot="16200000" flipH="1">
              <a:off x="6497759" y="3902386"/>
              <a:ext cx="78399" cy="1874964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0" name="îṩḻiďè">
              <a:extLst>
                <a:ext uri="{FF2B5EF4-FFF2-40B4-BE49-F238E27FC236}">
                  <a16:creationId xmlns:a16="http://schemas.microsoft.com/office/drawing/2014/main" id="{EFD3CE0A-7CA1-49EE-9BB2-E3F6228966B2}"/>
                </a:ext>
              </a:extLst>
            </p:cNvPr>
            <p:cNvSpPr/>
            <p:nvPr/>
          </p:nvSpPr>
          <p:spPr>
            <a:xfrm rot="19652835" flipH="1">
              <a:off x="7226182" y="3476721"/>
              <a:ext cx="78399" cy="1471255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1" name="íSļiḍé">
              <a:extLst>
                <a:ext uri="{FF2B5EF4-FFF2-40B4-BE49-F238E27FC236}">
                  <a16:creationId xmlns:a16="http://schemas.microsoft.com/office/drawing/2014/main" id="{EE36C4BA-B6F5-4234-8D91-F5E1500BDDCB}"/>
                </a:ext>
              </a:extLst>
            </p:cNvPr>
            <p:cNvSpPr/>
            <p:nvPr/>
          </p:nvSpPr>
          <p:spPr>
            <a:xfrm rot="1004593" flipH="1">
              <a:off x="7974711" y="3987602"/>
              <a:ext cx="78399" cy="859182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2" name="ïŝľiḍe">
              <a:extLst>
                <a:ext uri="{FF2B5EF4-FFF2-40B4-BE49-F238E27FC236}">
                  <a16:creationId xmlns:a16="http://schemas.microsoft.com/office/drawing/2014/main" id="{0BBB1ED7-A2D2-431E-9057-0188F6738E10}"/>
                </a:ext>
              </a:extLst>
            </p:cNvPr>
            <p:cNvSpPr/>
            <p:nvPr/>
          </p:nvSpPr>
          <p:spPr>
            <a:xfrm rot="15057229" flipH="1">
              <a:off x="7111152" y="2434985"/>
              <a:ext cx="78399" cy="2250855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3" name="íŝḷiḋe">
              <a:extLst>
                <a:ext uri="{FF2B5EF4-FFF2-40B4-BE49-F238E27FC236}">
                  <a16:creationId xmlns:a16="http://schemas.microsoft.com/office/drawing/2014/main" id="{BC755F1B-AF9C-476A-947A-F36889445B65}"/>
                </a:ext>
              </a:extLst>
            </p:cNvPr>
            <p:cNvSpPr/>
            <p:nvPr/>
          </p:nvSpPr>
          <p:spPr>
            <a:xfrm rot="11627016" flipH="1">
              <a:off x="8187759" y="3205104"/>
              <a:ext cx="78399" cy="859182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4" name="îṧ1îḑê">
              <a:extLst>
                <a:ext uri="{FF2B5EF4-FFF2-40B4-BE49-F238E27FC236}">
                  <a16:creationId xmlns:a16="http://schemas.microsoft.com/office/drawing/2014/main" id="{08FE6103-991B-4F14-B50F-DB6DCC2B4685}"/>
                </a:ext>
              </a:extLst>
            </p:cNvPr>
            <p:cNvSpPr/>
            <p:nvPr/>
          </p:nvSpPr>
          <p:spPr>
            <a:xfrm rot="2810845">
              <a:off x="4326640" y="3326849"/>
              <a:ext cx="78399" cy="142238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5" name="ïṡ1íḋê">
              <a:extLst>
                <a:ext uri="{FF2B5EF4-FFF2-40B4-BE49-F238E27FC236}">
                  <a16:creationId xmlns:a16="http://schemas.microsoft.com/office/drawing/2014/main" id="{C06B3789-F3EC-4AFC-A60A-F7AAEF7518B5}"/>
                </a:ext>
              </a:extLst>
            </p:cNvPr>
            <p:cNvSpPr/>
            <p:nvPr/>
          </p:nvSpPr>
          <p:spPr>
            <a:xfrm rot="5400000">
              <a:off x="4763491" y="3972638"/>
              <a:ext cx="78399" cy="1734459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6" name="ïsļîdé">
              <a:extLst>
                <a:ext uri="{FF2B5EF4-FFF2-40B4-BE49-F238E27FC236}">
                  <a16:creationId xmlns:a16="http://schemas.microsoft.com/office/drawing/2014/main" id="{0A8A901C-D986-45C2-BF3F-5DFAC7FC31C1}"/>
                </a:ext>
              </a:extLst>
            </p:cNvPr>
            <p:cNvSpPr/>
            <p:nvPr/>
          </p:nvSpPr>
          <p:spPr>
            <a:xfrm rot="4263180">
              <a:off x="5038480" y="3148936"/>
              <a:ext cx="78399" cy="2250855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77" name="işľîdê">
              <a:extLst>
                <a:ext uri="{FF2B5EF4-FFF2-40B4-BE49-F238E27FC236}">
                  <a16:creationId xmlns:a16="http://schemas.microsoft.com/office/drawing/2014/main" id="{C51FAB20-0F8F-45E3-9181-78D1903C7101}"/>
                </a:ext>
              </a:extLst>
            </p:cNvPr>
            <p:cNvGrpSpPr/>
            <p:nvPr/>
          </p:nvGrpSpPr>
          <p:grpSpPr>
            <a:xfrm>
              <a:off x="5784921" y="2034000"/>
              <a:ext cx="740748" cy="740748"/>
              <a:chOff x="5784921" y="1899000"/>
              <a:chExt cx="740748" cy="740748"/>
            </a:xfrm>
          </p:grpSpPr>
          <p:sp>
            <p:nvSpPr>
              <p:cNvPr id="88" name="ísļîḓè">
                <a:extLst>
                  <a:ext uri="{FF2B5EF4-FFF2-40B4-BE49-F238E27FC236}">
                    <a16:creationId xmlns:a16="http://schemas.microsoft.com/office/drawing/2014/main" id="{78BB6D67-30D4-4C61-8FA1-924DFDDBADD3}"/>
                  </a:ext>
                </a:extLst>
              </p:cNvPr>
              <p:cNvSpPr/>
              <p:nvPr/>
            </p:nvSpPr>
            <p:spPr>
              <a:xfrm>
                <a:off x="5784921" y="1899000"/>
                <a:ext cx="740748" cy="740748"/>
              </a:xfrm>
              <a:prstGeom prst="ellipse">
                <a:avLst/>
              </a:prstGeom>
              <a:solidFill>
                <a:srgbClr val="FF7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89" name="îṩ1ïḓê">
                <a:extLst>
                  <a:ext uri="{FF2B5EF4-FFF2-40B4-BE49-F238E27FC236}">
                    <a16:creationId xmlns:a16="http://schemas.microsoft.com/office/drawing/2014/main" id="{5C2E539B-D212-4347-85E8-74021BD84852}"/>
                  </a:ext>
                </a:extLst>
              </p:cNvPr>
              <p:cNvSpPr/>
              <p:nvPr/>
            </p:nvSpPr>
            <p:spPr bwMode="auto">
              <a:xfrm>
                <a:off x="5918531" y="2100629"/>
                <a:ext cx="473526" cy="337491"/>
              </a:xfrm>
              <a:custGeom>
                <a:avLst/>
                <a:gdLst>
                  <a:gd name="T0" fmla="*/ 6516 w 6632"/>
                  <a:gd name="T1" fmla="*/ 183 h 4734"/>
                  <a:gd name="T2" fmla="*/ 6155 w 6632"/>
                  <a:gd name="T3" fmla="*/ 0 h 4734"/>
                  <a:gd name="T4" fmla="*/ 6045 w 6632"/>
                  <a:gd name="T5" fmla="*/ 13 h 4734"/>
                  <a:gd name="T6" fmla="*/ 361 w 6632"/>
                  <a:gd name="T7" fmla="*/ 1444 h 4734"/>
                  <a:gd name="T8" fmla="*/ 27 w 6632"/>
                  <a:gd name="T9" fmla="*/ 1813 h 4734"/>
                  <a:gd name="T10" fmla="*/ 240 w 6632"/>
                  <a:gd name="T11" fmla="*/ 2264 h 4734"/>
                  <a:gd name="T12" fmla="*/ 1442 w 6632"/>
                  <a:gd name="T13" fmla="*/ 2985 h 4734"/>
                  <a:gd name="T14" fmla="*/ 1442 w 6632"/>
                  <a:gd name="T15" fmla="*/ 4567 h 4734"/>
                  <a:gd name="T16" fmla="*/ 1530 w 6632"/>
                  <a:gd name="T17" fmla="*/ 4708 h 4734"/>
                  <a:gd name="T18" fmla="*/ 1695 w 6632"/>
                  <a:gd name="T19" fmla="*/ 4691 h 4734"/>
                  <a:gd name="T20" fmla="*/ 2822 w 6632"/>
                  <a:gd name="T21" fmla="*/ 3813 h 4734"/>
                  <a:gd name="T22" fmla="*/ 3748 w 6632"/>
                  <a:gd name="T23" fmla="*/ 4369 h 4734"/>
                  <a:gd name="T24" fmla="*/ 3979 w 6632"/>
                  <a:gd name="T25" fmla="*/ 4433 h 4734"/>
                  <a:gd name="T26" fmla="*/ 4361 w 6632"/>
                  <a:gd name="T27" fmla="*/ 4219 h 4734"/>
                  <a:gd name="T28" fmla="*/ 6537 w 6632"/>
                  <a:gd name="T29" fmla="*/ 684 h 4734"/>
                  <a:gd name="T30" fmla="*/ 6516 w 6632"/>
                  <a:gd name="T31" fmla="*/ 183 h 4734"/>
                  <a:gd name="T32" fmla="*/ 3952 w 6632"/>
                  <a:gd name="T33" fmla="*/ 3872 h 4734"/>
                  <a:gd name="T34" fmla="*/ 2543 w 6632"/>
                  <a:gd name="T35" fmla="*/ 3027 h 4734"/>
                  <a:gd name="T36" fmla="*/ 3972 w 6632"/>
                  <a:gd name="T37" fmla="*/ 1795 h 4734"/>
                  <a:gd name="T38" fmla="*/ 3983 w 6632"/>
                  <a:gd name="T39" fmla="*/ 1726 h 4734"/>
                  <a:gd name="T40" fmla="*/ 3917 w 6632"/>
                  <a:gd name="T41" fmla="*/ 1703 h 4734"/>
                  <a:gd name="T42" fmla="*/ 1740 w 6632"/>
                  <a:gd name="T43" fmla="*/ 2545 h 4734"/>
                  <a:gd name="T44" fmla="*/ 682 w 6632"/>
                  <a:gd name="T45" fmla="*/ 1910 h 4734"/>
                  <a:gd name="T46" fmla="*/ 5979 w 6632"/>
                  <a:gd name="T47" fmla="*/ 577 h 4734"/>
                  <a:gd name="T48" fmla="*/ 3952 w 6632"/>
                  <a:gd name="T49" fmla="*/ 3872 h 4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32" h="4734">
                    <a:moveTo>
                      <a:pt x="6516" y="183"/>
                    </a:moveTo>
                    <a:cubicBezTo>
                      <a:pt x="6431" y="66"/>
                      <a:pt x="6295" y="0"/>
                      <a:pt x="6155" y="0"/>
                    </a:cubicBezTo>
                    <a:cubicBezTo>
                      <a:pt x="6118" y="0"/>
                      <a:pt x="6081" y="4"/>
                      <a:pt x="6045" y="13"/>
                    </a:cubicBezTo>
                    <a:lnTo>
                      <a:pt x="361" y="1444"/>
                    </a:lnTo>
                    <a:cubicBezTo>
                      <a:pt x="185" y="1488"/>
                      <a:pt x="53" y="1634"/>
                      <a:pt x="27" y="1813"/>
                    </a:cubicBezTo>
                    <a:cubicBezTo>
                      <a:pt x="0" y="1993"/>
                      <a:pt x="84" y="2171"/>
                      <a:pt x="240" y="2264"/>
                    </a:cubicBezTo>
                    <a:lnTo>
                      <a:pt x="1442" y="2985"/>
                    </a:lnTo>
                    <a:lnTo>
                      <a:pt x="1442" y="4567"/>
                    </a:lnTo>
                    <a:cubicBezTo>
                      <a:pt x="1442" y="4627"/>
                      <a:pt x="1476" y="4681"/>
                      <a:pt x="1530" y="4708"/>
                    </a:cubicBezTo>
                    <a:cubicBezTo>
                      <a:pt x="1583" y="4734"/>
                      <a:pt x="1648" y="4727"/>
                      <a:pt x="1695" y="4691"/>
                    </a:cubicBezTo>
                    <a:lnTo>
                      <a:pt x="2822" y="3813"/>
                    </a:lnTo>
                    <a:lnTo>
                      <a:pt x="3748" y="4369"/>
                    </a:lnTo>
                    <a:cubicBezTo>
                      <a:pt x="3820" y="4412"/>
                      <a:pt x="3900" y="4433"/>
                      <a:pt x="3979" y="4433"/>
                    </a:cubicBezTo>
                    <a:cubicBezTo>
                      <a:pt x="4129" y="4433"/>
                      <a:pt x="4276" y="4357"/>
                      <a:pt x="4361" y="4219"/>
                    </a:cubicBezTo>
                    <a:lnTo>
                      <a:pt x="6537" y="684"/>
                    </a:lnTo>
                    <a:cubicBezTo>
                      <a:pt x="6632" y="528"/>
                      <a:pt x="6624" y="330"/>
                      <a:pt x="6516" y="183"/>
                    </a:cubicBezTo>
                    <a:close/>
                    <a:moveTo>
                      <a:pt x="3952" y="3872"/>
                    </a:moveTo>
                    <a:lnTo>
                      <a:pt x="2543" y="3027"/>
                    </a:lnTo>
                    <a:lnTo>
                      <a:pt x="3972" y="1795"/>
                    </a:lnTo>
                    <a:cubicBezTo>
                      <a:pt x="3992" y="1778"/>
                      <a:pt x="3997" y="1748"/>
                      <a:pt x="3983" y="1726"/>
                    </a:cubicBezTo>
                    <a:cubicBezTo>
                      <a:pt x="3970" y="1703"/>
                      <a:pt x="3942" y="1693"/>
                      <a:pt x="3917" y="1703"/>
                    </a:cubicBezTo>
                    <a:lnTo>
                      <a:pt x="1740" y="2545"/>
                    </a:lnTo>
                    <a:lnTo>
                      <a:pt x="682" y="1910"/>
                    </a:lnTo>
                    <a:lnTo>
                      <a:pt x="5979" y="577"/>
                    </a:lnTo>
                    <a:lnTo>
                      <a:pt x="3952" y="3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8" name="iṣ1ïḑe">
              <a:extLst>
                <a:ext uri="{FF2B5EF4-FFF2-40B4-BE49-F238E27FC236}">
                  <a16:creationId xmlns:a16="http://schemas.microsoft.com/office/drawing/2014/main" id="{0F7DFB7C-86B4-4BB9-A482-E644E22D8343}"/>
                </a:ext>
              </a:extLst>
            </p:cNvPr>
            <p:cNvSpPr/>
            <p:nvPr/>
          </p:nvSpPr>
          <p:spPr>
            <a:xfrm rot="17067092" flipH="1">
              <a:off x="7849347" y="2422055"/>
              <a:ext cx="78399" cy="859181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79" name="iṡḷiḋè">
              <a:extLst>
                <a:ext uri="{FF2B5EF4-FFF2-40B4-BE49-F238E27FC236}">
                  <a16:creationId xmlns:a16="http://schemas.microsoft.com/office/drawing/2014/main" id="{7564B787-9AB6-477C-B18C-5B043763510D}"/>
                </a:ext>
              </a:extLst>
            </p:cNvPr>
            <p:cNvGrpSpPr/>
            <p:nvPr/>
          </p:nvGrpSpPr>
          <p:grpSpPr>
            <a:xfrm>
              <a:off x="8055521" y="2731569"/>
              <a:ext cx="740748" cy="740748"/>
              <a:chOff x="8055521" y="2596569"/>
              <a:chExt cx="740748" cy="740748"/>
            </a:xfrm>
          </p:grpSpPr>
          <p:sp>
            <p:nvSpPr>
              <p:cNvPr id="86" name="íṧľïḋe">
                <a:extLst>
                  <a:ext uri="{FF2B5EF4-FFF2-40B4-BE49-F238E27FC236}">
                    <a16:creationId xmlns:a16="http://schemas.microsoft.com/office/drawing/2014/main" id="{0FED0ADA-49F4-4C46-A1F4-50BEF419D18F}"/>
                  </a:ext>
                </a:extLst>
              </p:cNvPr>
              <p:cNvSpPr/>
              <p:nvPr/>
            </p:nvSpPr>
            <p:spPr>
              <a:xfrm>
                <a:off x="8055521" y="2596569"/>
                <a:ext cx="740748" cy="740748"/>
              </a:xfrm>
              <a:prstGeom prst="ellipse">
                <a:avLst/>
              </a:prstGeom>
              <a:solidFill>
                <a:srgbClr val="F2C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87" name="íṡľíde">
                <a:extLst>
                  <a:ext uri="{FF2B5EF4-FFF2-40B4-BE49-F238E27FC236}">
                    <a16:creationId xmlns:a16="http://schemas.microsoft.com/office/drawing/2014/main" id="{79920C09-B8AF-4BEC-BC22-EB42DD7A7CCD}"/>
                  </a:ext>
                </a:extLst>
              </p:cNvPr>
              <p:cNvSpPr/>
              <p:nvPr/>
            </p:nvSpPr>
            <p:spPr bwMode="auto">
              <a:xfrm>
                <a:off x="8189132" y="2798198"/>
                <a:ext cx="473526" cy="337491"/>
              </a:xfrm>
              <a:custGeom>
                <a:avLst/>
                <a:gdLst>
                  <a:gd name="T0" fmla="*/ 6516 w 6632"/>
                  <a:gd name="T1" fmla="*/ 183 h 4734"/>
                  <a:gd name="T2" fmla="*/ 6155 w 6632"/>
                  <a:gd name="T3" fmla="*/ 0 h 4734"/>
                  <a:gd name="T4" fmla="*/ 6045 w 6632"/>
                  <a:gd name="T5" fmla="*/ 13 h 4734"/>
                  <a:gd name="T6" fmla="*/ 361 w 6632"/>
                  <a:gd name="T7" fmla="*/ 1444 h 4734"/>
                  <a:gd name="T8" fmla="*/ 27 w 6632"/>
                  <a:gd name="T9" fmla="*/ 1813 h 4734"/>
                  <a:gd name="T10" fmla="*/ 240 w 6632"/>
                  <a:gd name="T11" fmla="*/ 2264 h 4734"/>
                  <a:gd name="T12" fmla="*/ 1442 w 6632"/>
                  <a:gd name="T13" fmla="*/ 2985 h 4734"/>
                  <a:gd name="T14" fmla="*/ 1442 w 6632"/>
                  <a:gd name="T15" fmla="*/ 4567 h 4734"/>
                  <a:gd name="T16" fmla="*/ 1530 w 6632"/>
                  <a:gd name="T17" fmla="*/ 4708 h 4734"/>
                  <a:gd name="T18" fmla="*/ 1695 w 6632"/>
                  <a:gd name="T19" fmla="*/ 4691 h 4734"/>
                  <a:gd name="T20" fmla="*/ 2822 w 6632"/>
                  <a:gd name="T21" fmla="*/ 3813 h 4734"/>
                  <a:gd name="T22" fmla="*/ 3748 w 6632"/>
                  <a:gd name="T23" fmla="*/ 4369 h 4734"/>
                  <a:gd name="T24" fmla="*/ 3979 w 6632"/>
                  <a:gd name="T25" fmla="*/ 4433 h 4734"/>
                  <a:gd name="T26" fmla="*/ 4361 w 6632"/>
                  <a:gd name="T27" fmla="*/ 4219 h 4734"/>
                  <a:gd name="T28" fmla="*/ 6537 w 6632"/>
                  <a:gd name="T29" fmla="*/ 684 h 4734"/>
                  <a:gd name="T30" fmla="*/ 6516 w 6632"/>
                  <a:gd name="T31" fmla="*/ 183 h 4734"/>
                  <a:gd name="T32" fmla="*/ 3952 w 6632"/>
                  <a:gd name="T33" fmla="*/ 3872 h 4734"/>
                  <a:gd name="T34" fmla="*/ 2543 w 6632"/>
                  <a:gd name="T35" fmla="*/ 3027 h 4734"/>
                  <a:gd name="T36" fmla="*/ 3972 w 6632"/>
                  <a:gd name="T37" fmla="*/ 1795 h 4734"/>
                  <a:gd name="T38" fmla="*/ 3983 w 6632"/>
                  <a:gd name="T39" fmla="*/ 1726 h 4734"/>
                  <a:gd name="T40" fmla="*/ 3917 w 6632"/>
                  <a:gd name="T41" fmla="*/ 1703 h 4734"/>
                  <a:gd name="T42" fmla="*/ 1740 w 6632"/>
                  <a:gd name="T43" fmla="*/ 2545 h 4734"/>
                  <a:gd name="T44" fmla="*/ 682 w 6632"/>
                  <a:gd name="T45" fmla="*/ 1910 h 4734"/>
                  <a:gd name="T46" fmla="*/ 5979 w 6632"/>
                  <a:gd name="T47" fmla="*/ 577 h 4734"/>
                  <a:gd name="T48" fmla="*/ 3952 w 6632"/>
                  <a:gd name="T49" fmla="*/ 3872 h 4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32" h="4734">
                    <a:moveTo>
                      <a:pt x="6516" y="183"/>
                    </a:moveTo>
                    <a:cubicBezTo>
                      <a:pt x="6431" y="66"/>
                      <a:pt x="6295" y="0"/>
                      <a:pt x="6155" y="0"/>
                    </a:cubicBezTo>
                    <a:cubicBezTo>
                      <a:pt x="6118" y="0"/>
                      <a:pt x="6081" y="4"/>
                      <a:pt x="6045" y="13"/>
                    </a:cubicBezTo>
                    <a:lnTo>
                      <a:pt x="361" y="1444"/>
                    </a:lnTo>
                    <a:cubicBezTo>
                      <a:pt x="185" y="1488"/>
                      <a:pt x="53" y="1634"/>
                      <a:pt x="27" y="1813"/>
                    </a:cubicBezTo>
                    <a:cubicBezTo>
                      <a:pt x="0" y="1993"/>
                      <a:pt x="84" y="2171"/>
                      <a:pt x="240" y="2264"/>
                    </a:cubicBezTo>
                    <a:lnTo>
                      <a:pt x="1442" y="2985"/>
                    </a:lnTo>
                    <a:lnTo>
                      <a:pt x="1442" y="4567"/>
                    </a:lnTo>
                    <a:cubicBezTo>
                      <a:pt x="1442" y="4627"/>
                      <a:pt x="1476" y="4681"/>
                      <a:pt x="1530" y="4708"/>
                    </a:cubicBezTo>
                    <a:cubicBezTo>
                      <a:pt x="1583" y="4734"/>
                      <a:pt x="1648" y="4727"/>
                      <a:pt x="1695" y="4691"/>
                    </a:cubicBezTo>
                    <a:lnTo>
                      <a:pt x="2822" y="3813"/>
                    </a:lnTo>
                    <a:lnTo>
                      <a:pt x="3748" y="4369"/>
                    </a:lnTo>
                    <a:cubicBezTo>
                      <a:pt x="3820" y="4412"/>
                      <a:pt x="3900" y="4433"/>
                      <a:pt x="3979" y="4433"/>
                    </a:cubicBezTo>
                    <a:cubicBezTo>
                      <a:pt x="4129" y="4433"/>
                      <a:pt x="4276" y="4357"/>
                      <a:pt x="4361" y="4219"/>
                    </a:cubicBezTo>
                    <a:lnTo>
                      <a:pt x="6537" y="684"/>
                    </a:lnTo>
                    <a:cubicBezTo>
                      <a:pt x="6632" y="528"/>
                      <a:pt x="6624" y="330"/>
                      <a:pt x="6516" y="183"/>
                    </a:cubicBezTo>
                    <a:close/>
                    <a:moveTo>
                      <a:pt x="3952" y="3872"/>
                    </a:moveTo>
                    <a:lnTo>
                      <a:pt x="2543" y="3027"/>
                    </a:lnTo>
                    <a:lnTo>
                      <a:pt x="3972" y="1795"/>
                    </a:lnTo>
                    <a:cubicBezTo>
                      <a:pt x="3992" y="1778"/>
                      <a:pt x="3997" y="1748"/>
                      <a:pt x="3983" y="1726"/>
                    </a:cubicBezTo>
                    <a:cubicBezTo>
                      <a:pt x="3970" y="1703"/>
                      <a:pt x="3942" y="1693"/>
                      <a:pt x="3917" y="1703"/>
                    </a:cubicBezTo>
                    <a:lnTo>
                      <a:pt x="1740" y="2545"/>
                    </a:lnTo>
                    <a:lnTo>
                      <a:pt x="682" y="1910"/>
                    </a:lnTo>
                    <a:lnTo>
                      <a:pt x="5979" y="577"/>
                    </a:lnTo>
                    <a:lnTo>
                      <a:pt x="3952" y="3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0" name="íŝḷíḓè">
              <a:extLst>
                <a:ext uri="{FF2B5EF4-FFF2-40B4-BE49-F238E27FC236}">
                  <a16:creationId xmlns:a16="http://schemas.microsoft.com/office/drawing/2014/main" id="{311ADCDD-A0E8-4EF2-A13F-8FDBD45B9B3D}"/>
                </a:ext>
              </a:extLst>
            </p:cNvPr>
            <p:cNvGrpSpPr/>
            <p:nvPr/>
          </p:nvGrpSpPr>
          <p:grpSpPr>
            <a:xfrm>
              <a:off x="7418579" y="4553047"/>
              <a:ext cx="739189" cy="739191"/>
              <a:chOff x="7418579" y="4418047"/>
              <a:chExt cx="739189" cy="739191"/>
            </a:xfrm>
          </p:grpSpPr>
          <p:sp>
            <p:nvSpPr>
              <p:cNvPr id="84" name="íŝḷíďe">
                <a:extLst>
                  <a:ext uri="{FF2B5EF4-FFF2-40B4-BE49-F238E27FC236}">
                    <a16:creationId xmlns:a16="http://schemas.microsoft.com/office/drawing/2014/main" id="{0A73FB71-C06F-4D2F-9733-C11A6905761B}"/>
                  </a:ext>
                </a:extLst>
              </p:cNvPr>
              <p:cNvSpPr/>
              <p:nvPr/>
            </p:nvSpPr>
            <p:spPr>
              <a:xfrm>
                <a:off x="7418579" y="4418047"/>
                <a:ext cx="739189" cy="739191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85" name="íS1îďe">
                <a:extLst>
                  <a:ext uri="{FF2B5EF4-FFF2-40B4-BE49-F238E27FC236}">
                    <a16:creationId xmlns:a16="http://schemas.microsoft.com/office/drawing/2014/main" id="{E3F50A8F-D087-479D-B2B2-88642CAC3946}"/>
                  </a:ext>
                </a:extLst>
              </p:cNvPr>
              <p:cNvSpPr/>
              <p:nvPr/>
            </p:nvSpPr>
            <p:spPr bwMode="auto">
              <a:xfrm>
                <a:off x="7551410" y="4618899"/>
                <a:ext cx="473526" cy="337491"/>
              </a:xfrm>
              <a:custGeom>
                <a:avLst/>
                <a:gdLst>
                  <a:gd name="T0" fmla="*/ 6516 w 6632"/>
                  <a:gd name="T1" fmla="*/ 183 h 4734"/>
                  <a:gd name="T2" fmla="*/ 6155 w 6632"/>
                  <a:gd name="T3" fmla="*/ 0 h 4734"/>
                  <a:gd name="T4" fmla="*/ 6045 w 6632"/>
                  <a:gd name="T5" fmla="*/ 13 h 4734"/>
                  <a:gd name="T6" fmla="*/ 361 w 6632"/>
                  <a:gd name="T7" fmla="*/ 1444 h 4734"/>
                  <a:gd name="T8" fmla="*/ 27 w 6632"/>
                  <a:gd name="T9" fmla="*/ 1813 h 4734"/>
                  <a:gd name="T10" fmla="*/ 240 w 6632"/>
                  <a:gd name="T11" fmla="*/ 2264 h 4734"/>
                  <a:gd name="T12" fmla="*/ 1442 w 6632"/>
                  <a:gd name="T13" fmla="*/ 2985 h 4734"/>
                  <a:gd name="T14" fmla="*/ 1442 w 6632"/>
                  <a:gd name="T15" fmla="*/ 4567 h 4734"/>
                  <a:gd name="T16" fmla="*/ 1530 w 6632"/>
                  <a:gd name="T17" fmla="*/ 4708 h 4734"/>
                  <a:gd name="T18" fmla="*/ 1695 w 6632"/>
                  <a:gd name="T19" fmla="*/ 4691 h 4734"/>
                  <a:gd name="T20" fmla="*/ 2822 w 6632"/>
                  <a:gd name="T21" fmla="*/ 3813 h 4734"/>
                  <a:gd name="T22" fmla="*/ 3748 w 6632"/>
                  <a:gd name="T23" fmla="*/ 4369 h 4734"/>
                  <a:gd name="T24" fmla="*/ 3979 w 6632"/>
                  <a:gd name="T25" fmla="*/ 4433 h 4734"/>
                  <a:gd name="T26" fmla="*/ 4361 w 6632"/>
                  <a:gd name="T27" fmla="*/ 4219 h 4734"/>
                  <a:gd name="T28" fmla="*/ 6537 w 6632"/>
                  <a:gd name="T29" fmla="*/ 684 h 4734"/>
                  <a:gd name="T30" fmla="*/ 6516 w 6632"/>
                  <a:gd name="T31" fmla="*/ 183 h 4734"/>
                  <a:gd name="T32" fmla="*/ 3952 w 6632"/>
                  <a:gd name="T33" fmla="*/ 3872 h 4734"/>
                  <a:gd name="T34" fmla="*/ 2543 w 6632"/>
                  <a:gd name="T35" fmla="*/ 3027 h 4734"/>
                  <a:gd name="T36" fmla="*/ 3972 w 6632"/>
                  <a:gd name="T37" fmla="*/ 1795 h 4734"/>
                  <a:gd name="T38" fmla="*/ 3983 w 6632"/>
                  <a:gd name="T39" fmla="*/ 1726 h 4734"/>
                  <a:gd name="T40" fmla="*/ 3917 w 6632"/>
                  <a:gd name="T41" fmla="*/ 1703 h 4734"/>
                  <a:gd name="T42" fmla="*/ 1740 w 6632"/>
                  <a:gd name="T43" fmla="*/ 2545 h 4734"/>
                  <a:gd name="T44" fmla="*/ 682 w 6632"/>
                  <a:gd name="T45" fmla="*/ 1910 h 4734"/>
                  <a:gd name="T46" fmla="*/ 5979 w 6632"/>
                  <a:gd name="T47" fmla="*/ 577 h 4734"/>
                  <a:gd name="T48" fmla="*/ 3952 w 6632"/>
                  <a:gd name="T49" fmla="*/ 3872 h 4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32" h="4734">
                    <a:moveTo>
                      <a:pt x="6516" y="183"/>
                    </a:moveTo>
                    <a:cubicBezTo>
                      <a:pt x="6431" y="66"/>
                      <a:pt x="6295" y="0"/>
                      <a:pt x="6155" y="0"/>
                    </a:cubicBezTo>
                    <a:cubicBezTo>
                      <a:pt x="6118" y="0"/>
                      <a:pt x="6081" y="4"/>
                      <a:pt x="6045" y="13"/>
                    </a:cubicBezTo>
                    <a:lnTo>
                      <a:pt x="361" y="1444"/>
                    </a:lnTo>
                    <a:cubicBezTo>
                      <a:pt x="185" y="1488"/>
                      <a:pt x="53" y="1634"/>
                      <a:pt x="27" y="1813"/>
                    </a:cubicBezTo>
                    <a:cubicBezTo>
                      <a:pt x="0" y="1993"/>
                      <a:pt x="84" y="2171"/>
                      <a:pt x="240" y="2264"/>
                    </a:cubicBezTo>
                    <a:lnTo>
                      <a:pt x="1442" y="2985"/>
                    </a:lnTo>
                    <a:lnTo>
                      <a:pt x="1442" y="4567"/>
                    </a:lnTo>
                    <a:cubicBezTo>
                      <a:pt x="1442" y="4627"/>
                      <a:pt x="1476" y="4681"/>
                      <a:pt x="1530" y="4708"/>
                    </a:cubicBezTo>
                    <a:cubicBezTo>
                      <a:pt x="1583" y="4734"/>
                      <a:pt x="1648" y="4727"/>
                      <a:pt x="1695" y="4691"/>
                    </a:cubicBezTo>
                    <a:lnTo>
                      <a:pt x="2822" y="3813"/>
                    </a:lnTo>
                    <a:lnTo>
                      <a:pt x="3748" y="4369"/>
                    </a:lnTo>
                    <a:cubicBezTo>
                      <a:pt x="3820" y="4412"/>
                      <a:pt x="3900" y="4433"/>
                      <a:pt x="3979" y="4433"/>
                    </a:cubicBezTo>
                    <a:cubicBezTo>
                      <a:pt x="4129" y="4433"/>
                      <a:pt x="4276" y="4357"/>
                      <a:pt x="4361" y="4219"/>
                    </a:cubicBezTo>
                    <a:lnTo>
                      <a:pt x="6537" y="684"/>
                    </a:lnTo>
                    <a:cubicBezTo>
                      <a:pt x="6632" y="528"/>
                      <a:pt x="6624" y="330"/>
                      <a:pt x="6516" y="183"/>
                    </a:cubicBezTo>
                    <a:close/>
                    <a:moveTo>
                      <a:pt x="3952" y="3872"/>
                    </a:moveTo>
                    <a:lnTo>
                      <a:pt x="2543" y="3027"/>
                    </a:lnTo>
                    <a:lnTo>
                      <a:pt x="3972" y="1795"/>
                    </a:lnTo>
                    <a:cubicBezTo>
                      <a:pt x="3992" y="1778"/>
                      <a:pt x="3997" y="1748"/>
                      <a:pt x="3983" y="1726"/>
                    </a:cubicBezTo>
                    <a:cubicBezTo>
                      <a:pt x="3970" y="1703"/>
                      <a:pt x="3942" y="1693"/>
                      <a:pt x="3917" y="1703"/>
                    </a:cubicBezTo>
                    <a:lnTo>
                      <a:pt x="1740" y="2545"/>
                    </a:lnTo>
                    <a:lnTo>
                      <a:pt x="682" y="1910"/>
                    </a:lnTo>
                    <a:lnTo>
                      <a:pt x="5979" y="577"/>
                    </a:lnTo>
                    <a:lnTo>
                      <a:pt x="3952" y="3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1" name="îS1íḋe">
              <a:extLst>
                <a:ext uri="{FF2B5EF4-FFF2-40B4-BE49-F238E27FC236}">
                  <a16:creationId xmlns:a16="http://schemas.microsoft.com/office/drawing/2014/main" id="{BC0B3360-5DF0-4840-9C3D-D39885436D06}"/>
                </a:ext>
              </a:extLst>
            </p:cNvPr>
            <p:cNvGrpSpPr/>
            <p:nvPr/>
          </p:nvGrpSpPr>
          <p:grpSpPr>
            <a:xfrm>
              <a:off x="3395731" y="4343633"/>
              <a:ext cx="740748" cy="740748"/>
              <a:chOff x="3395731" y="4208633"/>
              <a:chExt cx="740748" cy="740748"/>
            </a:xfrm>
          </p:grpSpPr>
          <p:sp>
            <p:nvSpPr>
              <p:cNvPr id="82" name="îşļíḋé">
                <a:extLst>
                  <a:ext uri="{FF2B5EF4-FFF2-40B4-BE49-F238E27FC236}">
                    <a16:creationId xmlns:a16="http://schemas.microsoft.com/office/drawing/2014/main" id="{3225644E-F439-4190-89A2-8BE46FE5F778}"/>
                  </a:ext>
                </a:extLst>
              </p:cNvPr>
              <p:cNvSpPr/>
              <p:nvPr/>
            </p:nvSpPr>
            <p:spPr>
              <a:xfrm>
                <a:off x="3395731" y="4208633"/>
                <a:ext cx="740748" cy="740748"/>
              </a:xfrm>
              <a:prstGeom prst="ellipse">
                <a:avLst/>
              </a:prstGeom>
              <a:solidFill>
                <a:srgbClr val="93D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83" name="ïSļîde">
                <a:extLst>
                  <a:ext uri="{FF2B5EF4-FFF2-40B4-BE49-F238E27FC236}">
                    <a16:creationId xmlns:a16="http://schemas.microsoft.com/office/drawing/2014/main" id="{28011219-FA4C-457C-AD2D-010DAF719B74}"/>
                  </a:ext>
                </a:extLst>
              </p:cNvPr>
              <p:cNvSpPr/>
              <p:nvPr/>
            </p:nvSpPr>
            <p:spPr bwMode="auto">
              <a:xfrm>
                <a:off x="3529340" y="4410268"/>
                <a:ext cx="473526" cy="337491"/>
              </a:xfrm>
              <a:custGeom>
                <a:avLst/>
                <a:gdLst>
                  <a:gd name="T0" fmla="*/ 6516 w 6632"/>
                  <a:gd name="T1" fmla="*/ 183 h 4734"/>
                  <a:gd name="T2" fmla="*/ 6155 w 6632"/>
                  <a:gd name="T3" fmla="*/ 0 h 4734"/>
                  <a:gd name="T4" fmla="*/ 6045 w 6632"/>
                  <a:gd name="T5" fmla="*/ 13 h 4734"/>
                  <a:gd name="T6" fmla="*/ 361 w 6632"/>
                  <a:gd name="T7" fmla="*/ 1444 h 4734"/>
                  <a:gd name="T8" fmla="*/ 27 w 6632"/>
                  <a:gd name="T9" fmla="*/ 1813 h 4734"/>
                  <a:gd name="T10" fmla="*/ 240 w 6632"/>
                  <a:gd name="T11" fmla="*/ 2264 h 4734"/>
                  <a:gd name="T12" fmla="*/ 1442 w 6632"/>
                  <a:gd name="T13" fmla="*/ 2985 h 4734"/>
                  <a:gd name="T14" fmla="*/ 1442 w 6632"/>
                  <a:gd name="T15" fmla="*/ 4567 h 4734"/>
                  <a:gd name="T16" fmla="*/ 1530 w 6632"/>
                  <a:gd name="T17" fmla="*/ 4708 h 4734"/>
                  <a:gd name="T18" fmla="*/ 1695 w 6632"/>
                  <a:gd name="T19" fmla="*/ 4691 h 4734"/>
                  <a:gd name="T20" fmla="*/ 2822 w 6632"/>
                  <a:gd name="T21" fmla="*/ 3813 h 4734"/>
                  <a:gd name="T22" fmla="*/ 3748 w 6632"/>
                  <a:gd name="T23" fmla="*/ 4369 h 4734"/>
                  <a:gd name="T24" fmla="*/ 3979 w 6632"/>
                  <a:gd name="T25" fmla="*/ 4433 h 4734"/>
                  <a:gd name="T26" fmla="*/ 4361 w 6632"/>
                  <a:gd name="T27" fmla="*/ 4219 h 4734"/>
                  <a:gd name="T28" fmla="*/ 6537 w 6632"/>
                  <a:gd name="T29" fmla="*/ 684 h 4734"/>
                  <a:gd name="T30" fmla="*/ 6516 w 6632"/>
                  <a:gd name="T31" fmla="*/ 183 h 4734"/>
                  <a:gd name="T32" fmla="*/ 3952 w 6632"/>
                  <a:gd name="T33" fmla="*/ 3872 h 4734"/>
                  <a:gd name="T34" fmla="*/ 2543 w 6632"/>
                  <a:gd name="T35" fmla="*/ 3027 h 4734"/>
                  <a:gd name="T36" fmla="*/ 3972 w 6632"/>
                  <a:gd name="T37" fmla="*/ 1795 h 4734"/>
                  <a:gd name="T38" fmla="*/ 3983 w 6632"/>
                  <a:gd name="T39" fmla="*/ 1726 h 4734"/>
                  <a:gd name="T40" fmla="*/ 3917 w 6632"/>
                  <a:gd name="T41" fmla="*/ 1703 h 4734"/>
                  <a:gd name="T42" fmla="*/ 1740 w 6632"/>
                  <a:gd name="T43" fmla="*/ 2545 h 4734"/>
                  <a:gd name="T44" fmla="*/ 682 w 6632"/>
                  <a:gd name="T45" fmla="*/ 1910 h 4734"/>
                  <a:gd name="T46" fmla="*/ 5979 w 6632"/>
                  <a:gd name="T47" fmla="*/ 577 h 4734"/>
                  <a:gd name="T48" fmla="*/ 3952 w 6632"/>
                  <a:gd name="T49" fmla="*/ 3872 h 4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32" h="4734">
                    <a:moveTo>
                      <a:pt x="6516" y="183"/>
                    </a:moveTo>
                    <a:cubicBezTo>
                      <a:pt x="6431" y="66"/>
                      <a:pt x="6295" y="0"/>
                      <a:pt x="6155" y="0"/>
                    </a:cubicBezTo>
                    <a:cubicBezTo>
                      <a:pt x="6118" y="0"/>
                      <a:pt x="6081" y="4"/>
                      <a:pt x="6045" y="13"/>
                    </a:cubicBezTo>
                    <a:lnTo>
                      <a:pt x="361" y="1444"/>
                    </a:lnTo>
                    <a:cubicBezTo>
                      <a:pt x="185" y="1488"/>
                      <a:pt x="53" y="1634"/>
                      <a:pt x="27" y="1813"/>
                    </a:cubicBezTo>
                    <a:cubicBezTo>
                      <a:pt x="0" y="1993"/>
                      <a:pt x="84" y="2171"/>
                      <a:pt x="240" y="2264"/>
                    </a:cubicBezTo>
                    <a:lnTo>
                      <a:pt x="1442" y="2985"/>
                    </a:lnTo>
                    <a:lnTo>
                      <a:pt x="1442" y="4567"/>
                    </a:lnTo>
                    <a:cubicBezTo>
                      <a:pt x="1442" y="4627"/>
                      <a:pt x="1476" y="4681"/>
                      <a:pt x="1530" y="4708"/>
                    </a:cubicBezTo>
                    <a:cubicBezTo>
                      <a:pt x="1583" y="4734"/>
                      <a:pt x="1648" y="4727"/>
                      <a:pt x="1695" y="4691"/>
                    </a:cubicBezTo>
                    <a:lnTo>
                      <a:pt x="2822" y="3813"/>
                    </a:lnTo>
                    <a:lnTo>
                      <a:pt x="3748" y="4369"/>
                    </a:lnTo>
                    <a:cubicBezTo>
                      <a:pt x="3820" y="4412"/>
                      <a:pt x="3900" y="4433"/>
                      <a:pt x="3979" y="4433"/>
                    </a:cubicBezTo>
                    <a:cubicBezTo>
                      <a:pt x="4129" y="4433"/>
                      <a:pt x="4276" y="4357"/>
                      <a:pt x="4361" y="4219"/>
                    </a:cubicBezTo>
                    <a:lnTo>
                      <a:pt x="6537" y="684"/>
                    </a:lnTo>
                    <a:cubicBezTo>
                      <a:pt x="6632" y="528"/>
                      <a:pt x="6624" y="330"/>
                      <a:pt x="6516" y="183"/>
                    </a:cubicBezTo>
                    <a:close/>
                    <a:moveTo>
                      <a:pt x="3952" y="3872"/>
                    </a:moveTo>
                    <a:lnTo>
                      <a:pt x="2543" y="3027"/>
                    </a:lnTo>
                    <a:lnTo>
                      <a:pt x="3972" y="1795"/>
                    </a:lnTo>
                    <a:cubicBezTo>
                      <a:pt x="3992" y="1778"/>
                      <a:pt x="3997" y="1748"/>
                      <a:pt x="3983" y="1726"/>
                    </a:cubicBezTo>
                    <a:cubicBezTo>
                      <a:pt x="3970" y="1703"/>
                      <a:pt x="3942" y="1693"/>
                      <a:pt x="3917" y="1703"/>
                    </a:cubicBezTo>
                    <a:lnTo>
                      <a:pt x="1740" y="2545"/>
                    </a:lnTo>
                    <a:lnTo>
                      <a:pt x="682" y="1910"/>
                    </a:lnTo>
                    <a:lnTo>
                      <a:pt x="5979" y="577"/>
                    </a:lnTo>
                    <a:lnTo>
                      <a:pt x="3952" y="3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8" name="ïš1îḑé">
            <a:extLst>
              <a:ext uri="{FF2B5EF4-FFF2-40B4-BE49-F238E27FC236}">
                <a16:creationId xmlns:a16="http://schemas.microsoft.com/office/drawing/2014/main" id="{F281929B-607D-4B54-B2FB-852FC72758CC}"/>
              </a:ext>
            </a:extLst>
          </p:cNvPr>
          <p:cNvGrpSpPr/>
          <p:nvPr/>
        </p:nvGrpSpPr>
        <p:grpSpPr>
          <a:xfrm>
            <a:off x="8780357" y="2233355"/>
            <a:ext cx="2016366" cy="1529837"/>
            <a:chOff x="8722856" y="2910096"/>
            <a:chExt cx="2108064" cy="1529837"/>
          </a:xfrm>
        </p:grpSpPr>
        <p:sp>
          <p:nvSpPr>
            <p:cNvPr id="29" name="iṩḻîdè">
              <a:extLst>
                <a:ext uri="{FF2B5EF4-FFF2-40B4-BE49-F238E27FC236}">
                  <a16:creationId xmlns:a16="http://schemas.microsoft.com/office/drawing/2014/main" id="{D7424932-9DBA-4404-9467-B25A0C95FD08}"/>
                </a:ext>
              </a:extLst>
            </p:cNvPr>
            <p:cNvSpPr/>
            <p:nvPr/>
          </p:nvSpPr>
          <p:spPr bwMode="auto">
            <a:xfrm>
              <a:off x="8722856" y="3297694"/>
              <a:ext cx="1306858" cy="114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0" name="iślïḍe">
              <a:extLst>
                <a:ext uri="{FF2B5EF4-FFF2-40B4-BE49-F238E27FC236}">
                  <a16:creationId xmlns:a16="http://schemas.microsoft.com/office/drawing/2014/main" id="{03D9C92C-B7B9-4A46-93F1-94EE761DF359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1" name="íṣliḋe">
            <a:extLst>
              <a:ext uri="{FF2B5EF4-FFF2-40B4-BE49-F238E27FC236}">
                <a16:creationId xmlns:a16="http://schemas.microsoft.com/office/drawing/2014/main" id="{ED81DD2F-560B-4096-87ED-F05D46A3311A}"/>
              </a:ext>
            </a:extLst>
          </p:cNvPr>
          <p:cNvGrpSpPr/>
          <p:nvPr/>
        </p:nvGrpSpPr>
        <p:grpSpPr>
          <a:xfrm>
            <a:off x="8169630" y="4054833"/>
            <a:ext cx="2016365" cy="1267193"/>
            <a:chOff x="8722857" y="2910096"/>
            <a:chExt cx="2108063" cy="1267193"/>
          </a:xfrm>
        </p:grpSpPr>
        <p:sp>
          <p:nvSpPr>
            <p:cNvPr id="32" name="išḷïḍé">
              <a:extLst>
                <a:ext uri="{FF2B5EF4-FFF2-40B4-BE49-F238E27FC236}">
                  <a16:creationId xmlns:a16="http://schemas.microsoft.com/office/drawing/2014/main" id="{720AA397-DED9-4ADB-8D1A-321E489535AD}"/>
                </a:ext>
              </a:extLst>
            </p:cNvPr>
            <p:cNvSpPr/>
            <p:nvPr/>
          </p:nvSpPr>
          <p:spPr bwMode="auto">
            <a:xfrm>
              <a:off x="8722858" y="3297694"/>
              <a:ext cx="1429495" cy="87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3" name="ïŝḻidè">
              <a:extLst>
                <a:ext uri="{FF2B5EF4-FFF2-40B4-BE49-F238E27FC236}">
                  <a16:creationId xmlns:a16="http://schemas.microsoft.com/office/drawing/2014/main" id="{978CA48D-D7C8-4DBD-BDE2-5F59A6669644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4" name="ïŝḻiḓe">
            <a:extLst>
              <a:ext uri="{FF2B5EF4-FFF2-40B4-BE49-F238E27FC236}">
                <a16:creationId xmlns:a16="http://schemas.microsoft.com/office/drawing/2014/main" id="{E2531BFE-01B3-4D76-97FC-223721EDD0B8}"/>
              </a:ext>
            </a:extLst>
          </p:cNvPr>
          <p:cNvGrpSpPr/>
          <p:nvPr/>
        </p:nvGrpSpPr>
        <p:grpSpPr>
          <a:xfrm>
            <a:off x="3489701" y="1561912"/>
            <a:ext cx="2016365" cy="999497"/>
            <a:chOff x="8722857" y="2910096"/>
            <a:chExt cx="2108063" cy="999497"/>
          </a:xfrm>
        </p:grpSpPr>
        <p:sp>
          <p:nvSpPr>
            <p:cNvPr id="35" name="ís1îḑe">
              <a:extLst>
                <a:ext uri="{FF2B5EF4-FFF2-40B4-BE49-F238E27FC236}">
                  <a16:creationId xmlns:a16="http://schemas.microsoft.com/office/drawing/2014/main" id="{5C8137BC-FFCD-4C68-A8EC-E685F5D647DF}"/>
                </a:ext>
              </a:extLst>
            </p:cNvPr>
            <p:cNvSpPr/>
            <p:nvPr/>
          </p:nvSpPr>
          <p:spPr bwMode="auto">
            <a:xfrm>
              <a:off x="9351631" y="3297694"/>
              <a:ext cx="1479289" cy="61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6" name="îşļídè">
              <a:extLst>
                <a:ext uri="{FF2B5EF4-FFF2-40B4-BE49-F238E27FC236}">
                  <a16:creationId xmlns:a16="http://schemas.microsoft.com/office/drawing/2014/main" id="{2626477E-CE1F-4071-A2D4-4F15B0FC656A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7" name="ïŝḷidè">
            <a:extLst>
              <a:ext uri="{FF2B5EF4-FFF2-40B4-BE49-F238E27FC236}">
                <a16:creationId xmlns:a16="http://schemas.microsoft.com/office/drawing/2014/main" id="{2D640505-31C4-420D-B31F-CBCCB9AD0556}"/>
              </a:ext>
            </a:extLst>
          </p:cNvPr>
          <p:cNvGrpSpPr/>
          <p:nvPr/>
        </p:nvGrpSpPr>
        <p:grpSpPr>
          <a:xfrm>
            <a:off x="1465694" y="3845419"/>
            <a:ext cx="2016365" cy="944997"/>
            <a:chOff x="8722857" y="2910096"/>
            <a:chExt cx="2108063" cy="944997"/>
          </a:xfrm>
        </p:grpSpPr>
        <p:sp>
          <p:nvSpPr>
            <p:cNvPr id="38" name="íşḻïḑé">
              <a:extLst>
                <a:ext uri="{FF2B5EF4-FFF2-40B4-BE49-F238E27FC236}">
                  <a16:creationId xmlns:a16="http://schemas.microsoft.com/office/drawing/2014/main" id="{8EB38B49-B25F-4910-8B4F-6432F188767E}"/>
                </a:ext>
              </a:extLst>
            </p:cNvPr>
            <p:cNvSpPr/>
            <p:nvPr/>
          </p:nvSpPr>
          <p:spPr bwMode="auto">
            <a:xfrm>
              <a:off x="9595789" y="3297694"/>
              <a:ext cx="12351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9" name="ïšļîdè">
              <a:extLst>
                <a:ext uri="{FF2B5EF4-FFF2-40B4-BE49-F238E27FC236}">
                  <a16:creationId xmlns:a16="http://schemas.microsoft.com/office/drawing/2014/main" id="{129EED56-AAE6-4FF9-88EA-6538A397AAAC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pic>
        <p:nvPicPr>
          <p:cNvPr id="40" name="图片 9">
            <a:extLst>
              <a:ext uri="{FF2B5EF4-FFF2-40B4-BE49-F238E27FC236}">
                <a16:creationId xmlns:a16="http://schemas.microsoft.com/office/drawing/2014/main" id="{E28428CB-AA67-47A1-A16F-D5FA2F564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13361" y="6577989"/>
            <a:ext cx="12674301" cy="560022"/>
          </a:xfrm>
          <a:prstGeom prst="rect">
            <a:avLst/>
          </a:prstGeom>
        </p:spPr>
      </p:pic>
      <p:pic>
        <p:nvPicPr>
          <p:cNvPr id="41" name="图片 6">
            <a:extLst>
              <a:ext uri="{FF2B5EF4-FFF2-40B4-BE49-F238E27FC236}">
                <a16:creationId xmlns:a16="http://schemas.microsoft.com/office/drawing/2014/main" id="{1D6D821F-B631-4AA2-8A2A-A0188E781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682" y="4274049"/>
            <a:ext cx="2270617" cy="2327097"/>
          </a:xfrm>
          <a:prstGeom prst="rect">
            <a:avLst/>
          </a:prstGeom>
        </p:spPr>
      </p:pic>
      <p:pic>
        <p:nvPicPr>
          <p:cNvPr id="42" name="图片 7">
            <a:extLst>
              <a:ext uri="{FF2B5EF4-FFF2-40B4-BE49-F238E27FC236}">
                <a16:creationId xmlns:a16="http://schemas.microsoft.com/office/drawing/2014/main" id="{FCA9EFCA-CCE2-47B9-931D-62D4FF7A9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403" y="4903694"/>
            <a:ext cx="3989597" cy="1954306"/>
          </a:xfrm>
          <a:prstGeom prst="rect">
            <a:avLst/>
          </a:prstGeom>
        </p:spPr>
      </p:pic>
      <p:pic>
        <p:nvPicPr>
          <p:cNvPr id="43" name="图片 8">
            <a:extLst>
              <a:ext uri="{FF2B5EF4-FFF2-40B4-BE49-F238E27FC236}">
                <a16:creationId xmlns:a16="http://schemas.microsoft.com/office/drawing/2014/main" id="{C65DE918-9212-4C18-B85B-06DE6F3DE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4550" y="5779298"/>
            <a:ext cx="1524216" cy="815127"/>
          </a:xfrm>
          <a:prstGeom prst="rect">
            <a:avLst/>
          </a:prstGeom>
        </p:spPr>
      </p:pic>
      <p:pic>
        <p:nvPicPr>
          <p:cNvPr id="44" name="图片 10">
            <a:extLst>
              <a:ext uri="{FF2B5EF4-FFF2-40B4-BE49-F238E27FC236}">
                <a16:creationId xmlns:a16="http://schemas.microsoft.com/office/drawing/2014/main" id="{D5FD5FB3-3297-47B0-823E-FBF860D73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494" y="5868467"/>
            <a:ext cx="1290687" cy="733092"/>
          </a:xfrm>
          <a:prstGeom prst="rect">
            <a:avLst/>
          </a:prstGeom>
        </p:spPr>
      </p:pic>
      <p:pic>
        <p:nvPicPr>
          <p:cNvPr id="45" name="图片 11">
            <a:extLst>
              <a:ext uri="{FF2B5EF4-FFF2-40B4-BE49-F238E27FC236}">
                <a16:creationId xmlns:a16="http://schemas.microsoft.com/office/drawing/2014/main" id="{D3CF92D5-0A3C-4585-976E-57845036C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7190" y="3016353"/>
            <a:ext cx="479579" cy="507011"/>
          </a:xfrm>
          <a:prstGeom prst="rect">
            <a:avLst/>
          </a:prstGeom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id="{37D09460-ED23-4B75-B676-B830AA4B0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34857">
            <a:off x="11199883" y="3929327"/>
            <a:ext cx="465832" cy="492478"/>
          </a:xfrm>
          <a:prstGeom prst="rect">
            <a:avLst/>
          </a:prstGeom>
        </p:spPr>
      </p:pic>
      <p:pic>
        <p:nvPicPr>
          <p:cNvPr id="47" name="图片 13">
            <a:extLst>
              <a:ext uri="{FF2B5EF4-FFF2-40B4-BE49-F238E27FC236}">
                <a16:creationId xmlns:a16="http://schemas.microsoft.com/office/drawing/2014/main" id="{5A751C75-8B30-42E3-8450-A4365DD96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30156" y="244392"/>
            <a:ext cx="12914616" cy="1266740"/>
          </a:xfrm>
          <a:prstGeom prst="rect">
            <a:avLst/>
          </a:prstGeom>
        </p:spPr>
      </p:pic>
      <p:pic>
        <p:nvPicPr>
          <p:cNvPr id="48" name="图片 15">
            <a:extLst>
              <a:ext uri="{FF2B5EF4-FFF2-40B4-BE49-F238E27FC236}">
                <a16:creationId xmlns:a16="http://schemas.microsoft.com/office/drawing/2014/main" id="{CC6B758A-CF9D-471A-A742-A5D7A78811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438" y="82331"/>
            <a:ext cx="974089" cy="971881"/>
          </a:xfrm>
          <a:prstGeom prst="rect">
            <a:avLst/>
          </a:prstGeom>
        </p:spPr>
      </p:pic>
      <p:grpSp>
        <p:nvGrpSpPr>
          <p:cNvPr id="49" name="组合 21">
            <a:extLst>
              <a:ext uri="{FF2B5EF4-FFF2-40B4-BE49-F238E27FC236}">
                <a16:creationId xmlns:a16="http://schemas.microsoft.com/office/drawing/2014/main" id="{C3472894-DBF4-4558-9BC6-71D38CCC493D}"/>
              </a:ext>
            </a:extLst>
          </p:cNvPr>
          <p:cNvGrpSpPr/>
          <p:nvPr/>
        </p:nvGrpSpPr>
        <p:grpSpPr>
          <a:xfrm>
            <a:off x="1417834" y="1046252"/>
            <a:ext cx="357883" cy="1512013"/>
            <a:chOff x="1417834" y="1046252"/>
            <a:chExt cx="357883" cy="1512013"/>
          </a:xfrm>
        </p:grpSpPr>
        <p:cxnSp>
          <p:nvCxnSpPr>
            <p:cNvPr id="50" name="直接连接符 18">
              <a:extLst>
                <a:ext uri="{FF2B5EF4-FFF2-40B4-BE49-F238E27FC236}">
                  <a16:creationId xmlns:a16="http://schemas.microsoft.com/office/drawing/2014/main" id="{61DFD659-0955-400A-8ECE-A7BCBCDF381F}"/>
                </a:ext>
              </a:extLst>
            </p:cNvPr>
            <p:cNvCxnSpPr/>
            <p:nvPr userDrawn="1"/>
          </p:nvCxnSpPr>
          <p:spPr>
            <a:xfrm>
              <a:off x="1417834" y="1047964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接连接符 19">
              <a:extLst>
                <a:ext uri="{FF2B5EF4-FFF2-40B4-BE49-F238E27FC236}">
                  <a16:creationId xmlns:a16="http://schemas.microsoft.com/office/drawing/2014/main" id="{522A1522-454B-4E1E-9C85-FED0B9678B65}"/>
                </a:ext>
              </a:extLst>
            </p:cNvPr>
            <p:cNvCxnSpPr/>
            <p:nvPr userDrawn="1"/>
          </p:nvCxnSpPr>
          <p:spPr>
            <a:xfrm>
              <a:off x="1590783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接连接符 20">
              <a:extLst>
                <a:ext uri="{FF2B5EF4-FFF2-40B4-BE49-F238E27FC236}">
                  <a16:creationId xmlns:a16="http://schemas.microsoft.com/office/drawing/2014/main" id="{A0726347-DFFE-484E-AF2E-92BF668AF1E1}"/>
                </a:ext>
              </a:extLst>
            </p:cNvPr>
            <p:cNvCxnSpPr/>
            <p:nvPr userDrawn="1"/>
          </p:nvCxnSpPr>
          <p:spPr>
            <a:xfrm>
              <a:off x="1775717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1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27" name="iṩļíḑé">
            <a:extLst>
              <a:ext uri="{FF2B5EF4-FFF2-40B4-BE49-F238E27FC236}">
                <a16:creationId xmlns:a16="http://schemas.microsoft.com/office/drawing/2014/main" id="{5E850C3D-1848-467B-A6FE-76DE9B9A4550}"/>
              </a:ext>
            </a:extLst>
          </p:cNvPr>
          <p:cNvGrpSpPr/>
          <p:nvPr/>
        </p:nvGrpSpPr>
        <p:grpSpPr>
          <a:xfrm>
            <a:off x="3705224" y="3667575"/>
            <a:ext cx="1567405" cy="1615782"/>
            <a:chOff x="736745" y="1356666"/>
            <a:chExt cx="1933578" cy="1993257"/>
          </a:xfrm>
        </p:grpSpPr>
        <p:sp>
          <p:nvSpPr>
            <p:cNvPr id="28" name="îṩļïḍe">
              <a:extLst>
                <a:ext uri="{FF2B5EF4-FFF2-40B4-BE49-F238E27FC236}">
                  <a16:creationId xmlns:a16="http://schemas.microsoft.com/office/drawing/2014/main" id="{8B7C78EE-9D88-4F48-A38C-908A50190A27}"/>
                </a:ext>
              </a:extLst>
            </p:cNvPr>
            <p:cNvSpPr/>
            <p:nvPr/>
          </p:nvSpPr>
          <p:spPr>
            <a:xfrm>
              <a:off x="736745" y="1416345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A1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9" name="î$ľiḑê">
              <a:extLst>
                <a:ext uri="{FF2B5EF4-FFF2-40B4-BE49-F238E27FC236}">
                  <a16:creationId xmlns:a16="http://schemas.microsoft.com/office/drawing/2014/main" id="{F143EF78-03A0-49BB-A221-0AB36D4B0440}"/>
                </a:ext>
              </a:extLst>
            </p:cNvPr>
            <p:cNvSpPr/>
            <p:nvPr/>
          </p:nvSpPr>
          <p:spPr>
            <a:xfrm>
              <a:off x="805009" y="1493193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blipFill>
              <a:blip r:embed="rId3"/>
              <a:stretch>
                <a:fillRect l="-15148" t="-1" r="-14936" b="-1"/>
              </a:stretch>
            </a:blipFill>
            <a:ln w="12700" cap="flat" cmpd="sng" algn="ctr">
              <a:solidFill>
                <a:srgbClr val="FFA1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30" name="îslïḍè">
              <a:extLst>
                <a:ext uri="{FF2B5EF4-FFF2-40B4-BE49-F238E27FC236}">
                  <a16:creationId xmlns:a16="http://schemas.microsoft.com/office/drawing/2014/main" id="{9BB62A7B-C05C-4DEB-AA38-5F131A7517F5}"/>
                </a:ext>
              </a:extLst>
            </p:cNvPr>
            <p:cNvGrpSpPr/>
            <p:nvPr/>
          </p:nvGrpSpPr>
          <p:grpSpPr>
            <a:xfrm>
              <a:off x="1936034" y="1356666"/>
              <a:ext cx="675000" cy="675005"/>
              <a:chOff x="7209746" y="4153276"/>
              <a:chExt cx="675000" cy="675005"/>
            </a:xfrm>
          </p:grpSpPr>
          <p:sp>
            <p:nvSpPr>
              <p:cNvPr id="31" name="îşliḍé">
                <a:extLst>
                  <a:ext uri="{FF2B5EF4-FFF2-40B4-BE49-F238E27FC236}">
                    <a16:creationId xmlns:a16="http://schemas.microsoft.com/office/drawing/2014/main" id="{6447A881-EDD0-4CC7-BACC-5545F3F04329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FFC0AD"/>
              </a:solidFill>
              <a:ln w="38100">
                <a:solidFill>
                  <a:srgbClr val="FFA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32" name="î$ḻiḓè">
                <a:extLst>
                  <a:ext uri="{FF2B5EF4-FFF2-40B4-BE49-F238E27FC236}">
                    <a16:creationId xmlns:a16="http://schemas.microsoft.com/office/drawing/2014/main" id="{57753826-5D40-4AB6-8C80-895E485230F8}"/>
                  </a:ext>
                </a:extLst>
              </p:cNvPr>
              <p:cNvSpPr/>
              <p:nvPr/>
            </p:nvSpPr>
            <p:spPr bwMode="auto">
              <a:xfrm>
                <a:off x="7375153" y="4318929"/>
                <a:ext cx="344185" cy="343695"/>
              </a:xfrm>
              <a:custGeom>
                <a:avLst/>
                <a:gdLst>
                  <a:gd name="connsiteX0" fmla="*/ 479478 w 607551"/>
                  <a:gd name="connsiteY0" fmla="*/ 124206 h 606687"/>
                  <a:gd name="connsiteX1" fmla="*/ 492390 w 607551"/>
                  <a:gd name="connsiteY1" fmla="*/ 129529 h 606687"/>
                  <a:gd name="connsiteX2" fmla="*/ 492390 w 607551"/>
                  <a:gd name="connsiteY2" fmla="*/ 302949 h 606687"/>
                  <a:gd name="connsiteX3" fmla="*/ 479478 w 607551"/>
                  <a:gd name="connsiteY3" fmla="*/ 308300 h 606687"/>
                  <a:gd name="connsiteX4" fmla="*/ 466565 w 607551"/>
                  <a:gd name="connsiteY4" fmla="*/ 302949 h 606687"/>
                  <a:gd name="connsiteX5" fmla="*/ 466565 w 607551"/>
                  <a:gd name="connsiteY5" fmla="*/ 277176 h 606687"/>
                  <a:gd name="connsiteX6" fmla="*/ 466565 w 607551"/>
                  <a:gd name="connsiteY6" fmla="*/ 155302 h 606687"/>
                  <a:gd name="connsiteX7" fmla="*/ 466565 w 607551"/>
                  <a:gd name="connsiteY7" fmla="*/ 129529 h 606687"/>
                  <a:gd name="connsiteX8" fmla="*/ 479478 w 607551"/>
                  <a:gd name="connsiteY8" fmla="*/ 124206 h 606687"/>
                  <a:gd name="connsiteX9" fmla="*/ 389020 w 607551"/>
                  <a:gd name="connsiteY9" fmla="*/ 48491 h 606687"/>
                  <a:gd name="connsiteX10" fmla="*/ 268817 w 607551"/>
                  <a:gd name="connsiteY10" fmla="*/ 98184 h 606687"/>
                  <a:gd name="connsiteX11" fmla="*/ 268817 w 607551"/>
                  <a:gd name="connsiteY11" fmla="*/ 338347 h 606687"/>
                  <a:gd name="connsiteX12" fmla="*/ 389020 w 607551"/>
                  <a:gd name="connsiteY12" fmla="*/ 388040 h 606687"/>
                  <a:gd name="connsiteX13" fmla="*/ 509224 w 607551"/>
                  <a:gd name="connsiteY13" fmla="*/ 338347 h 606687"/>
                  <a:gd name="connsiteX14" fmla="*/ 509224 w 607551"/>
                  <a:gd name="connsiteY14" fmla="*/ 98184 h 606687"/>
                  <a:gd name="connsiteX15" fmla="*/ 389020 w 607551"/>
                  <a:gd name="connsiteY15" fmla="*/ 48491 h 606687"/>
                  <a:gd name="connsiteX16" fmla="*/ 389020 w 607551"/>
                  <a:gd name="connsiteY16" fmla="*/ 0 h 606687"/>
                  <a:gd name="connsiteX17" fmla="*/ 543567 w 607551"/>
                  <a:gd name="connsiteY17" fmla="*/ 63891 h 606687"/>
                  <a:gd name="connsiteX18" fmla="*/ 543567 w 607551"/>
                  <a:gd name="connsiteY18" fmla="*/ 372641 h 606687"/>
                  <a:gd name="connsiteX19" fmla="*/ 389020 w 607551"/>
                  <a:gd name="connsiteY19" fmla="*/ 436531 h 606687"/>
                  <a:gd name="connsiteX20" fmla="*/ 281176 w 607551"/>
                  <a:gd name="connsiteY20" fmla="*/ 408245 h 606687"/>
                  <a:gd name="connsiteX21" fmla="*/ 99504 w 607551"/>
                  <a:gd name="connsiteY21" fmla="*/ 589650 h 606687"/>
                  <a:gd name="connsiteX22" fmla="*/ 17144 w 607551"/>
                  <a:gd name="connsiteY22" fmla="*/ 589650 h 606687"/>
                  <a:gd name="connsiteX23" fmla="*/ 17144 w 607551"/>
                  <a:gd name="connsiteY23" fmla="*/ 507412 h 606687"/>
                  <a:gd name="connsiteX24" fmla="*/ 198817 w 607551"/>
                  <a:gd name="connsiteY24" fmla="*/ 325897 h 606687"/>
                  <a:gd name="connsiteX25" fmla="*/ 234473 w 607551"/>
                  <a:gd name="connsiteY25" fmla="*/ 63891 h 606687"/>
                  <a:gd name="connsiteX26" fmla="*/ 389020 w 607551"/>
                  <a:gd name="connsiteY26" fmla="*/ 0 h 60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51" h="606687">
                    <a:moveTo>
                      <a:pt x="479478" y="124206"/>
                    </a:moveTo>
                    <a:cubicBezTo>
                      <a:pt x="484156" y="124206"/>
                      <a:pt x="488834" y="125980"/>
                      <a:pt x="492390" y="129529"/>
                    </a:cubicBezTo>
                    <a:cubicBezTo>
                      <a:pt x="540320" y="177362"/>
                      <a:pt x="540320" y="255117"/>
                      <a:pt x="492390" y="302949"/>
                    </a:cubicBezTo>
                    <a:cubicBezTo>
                      <a:pt x="488779" y="306444"/>
                      <a:pt x="484183" y="308300"/>
                      <a:pt x="479478" y="308300"/>
                    </a:cubicBezTo>
                    <a:cubicBezTo>
                      <a:pt x="474772" y="308300"/>
                      <a:pt x="470176" y="306444"/>
                      <a:pt x="466565" y="302949"/>
                    </a:cubicBezTo>
                    <a:cubicBezTo>
                      <a:pt x="459452" y="295850"/>
                      <a:pt x="459452" y="284275"/>
                      <a:pt x="466565" y="277176"/>
                    </a:cubicBezTo>
                    <a:cubicBezTo>
                      <a:pt x="500269" y="243541"/>
                      <a:pt x="500269" y="188828"/>
                      <a:pt x="466565" y="155302"/>
                    </a:cubicBezTo>
                    <a:cubicBezTo>
                      <a:pt x="459452" y="148094"/>
                      <a:pt x="459452" y="136628"/>
                      <a:pt x="466565" y="129529"/>
                    </a:cubicBezTo>
                    <a:cubicBezTo>
                      <a:pt x="470122" y="125980"/>
                      <a:pt x="474800" y="124206"/>
                      <a:pt x="479478" y="124206"/>
                    </a:cubicBezTo>
                    <a:close/>
                    <a:moveTo>
                      <a:pt x="389020" y="48491"/>
                    </a:moveTo>
                    <a:cubicBezTo>
                      <a:pt x="343629" y="48491"/>
                      <a:pt x="300973" y="66184"/>
                      <a:pt x="268817" y="98184"/>
                    </a:cubicBezTo>
                    <a:cubicBezTo>
                      <a:pt x="202535" y="164477"/>
                      <a:pt x="202535" y="272163"/>
                      <a:pt x="268817" y="338347"/>
                    </a:cubicBezTo>
                    <a:cubicBezTo>
                      <a:pt x="300973" y="370347"/>
                      <a:pt x="343629" y="388040"/>
                      <a:pt x="389020" y="388040"/>
                    </a:cubicBezTo>
                    <a:cubicBezTo>
                      <a:pt x="434411" y="388040"/>
                      <a:pt x="477177" y="370456"/>
                      <a:pt x="509224" y="338347"/>
                    </a:cubicBezTo>
                    <a:cubicBezTo>
                      <a:pt x="575614" y="272163"/>
                      <a:pt x="575614" y="164477"/>
                      <a:pt x="509224" y="98184"/>
                    </a:cubicBezTo>
                    <a:cubicBezTo>
                      <a:pt x="477177" y="66184"/>
                      <a:pt x="434411" y="48491"/>
                      <a:pt x="389020" y="48491"/>
                    </a:cubicBezTo>
                    <a:close/>
                    <a:moveTo>
                      <a:pt x="389020" y="0"/>
                    </a:moveTo>
                    <a:cubicBezTo>
                      <a:pt x="447426" y="0"/>
                      <a:pt x="502333" y="22717"/>
                      <a:pt x="543567" y="63891"/>
                    </a:cubicBezTo>
                    <a:cubicBezTo>
                      <a:pt x="628880" y="149078"/>
                      <a:pt x="628880" y="287562"/>
                      <a:pt x="543567" y="372641"/>
                    </a:cubicBezTo>
                    <a:cubicBezTo>
                      <a:pt x="502333" y="413815"/>
                      <a:pt x="447426" y="436531"/>
                      <a:pt x="389020" y="436531"/>
                    </a:cubicBezTo>
                    <a:cubicBezTo>
                      <a:pt x="350629" y="436531"/>
                      <a:pt x="313770" y="426702"/>
                      <a:pt x="281176" y="408245"/>
                    </a:cubicBezTo>
                    <a:lnTo>
                      <a:pt x="99504" y="589650"/>
                    </a:lnTo>
                    <a:cubicBezTo>
                      <a:pt x="76754" y="612367"/>
                      <a:pt x="39894" y="612367"/>
                      <a:pt x="17144" y="589650"/>
                    </a:cubicBezTo>
                    <a:cubicBezTo>
                      <a:pt x="-5715" y="566934"/>
                      <a:pt x="-5715" y="530128"/>
                      <a:pt x="17144" y="507412"/>
                    </a:cubicBezTo>
                    <a:lnTo>
                      <a:pt x="198817" y="325897"/>
                    </a:lnTo>
                    <a:cubicBezTo>
                      <a:pt x="151676" y="242675"/>
                      <a:pt x="163488" y="134771"/>
                      <a:pt x="234473" y="63891"/>
                    </a:cubicBezTo>
                    <a:cubicBezTo>
                      <a:pt x="275707" y="22717"/>
                      <a:pt x="330614" y="0"/>
                      <a:pt x="3890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FFA100"/>
                </a:solidFill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</p:grpSp>
      <p:grpSp>
        <p:nvGrpSpPr>
          <p:cNvPr id="45" name="iśḷídê">
            <a:extLst>
              <a:ext uri="{FF2B5EF4-FFF2-40B4-BE49-F238E27FC236}">
                <a16:creationId xmlns:a16="http://schemas.microsoft.com/office/drawing/2014/main" id="{C9DFEBDC-0A60-4B3F-B4DF-6843E9CC7437}"/>
              </a:ext>
            </a:extLst>
          </p:cNvPr>
          <p:cNvGrpSpPr/>
          <p:nvPr/>
        </p:nvGrpSpPr>
        <p:grpSpPr>
          <a:xfrm>
            <a:off x="5436449" y="3869109"/>
            <a:ext cx="3236383" cy="2075204"/>
            <a:chOff x="2776441" y="1231264"/>
            <a:chExt cx="3236383" cy="2075204"/>
          </a:xfrm>
        </p:grpSpPr>
        <p:sp>
          <p:nvSpPr>
            <p:cNvPr id="46" name="íṩlîḋê">
              <a:extLst>
                <a:ext uri="{FF2B5EF4-FFF2-40B4-BE49-F238E27FC236}">
                  <a16:creationId xmlns:a16="http://schemas.microsoft.com/office/drawing/2014/main" id="{0CC52464-A279-4955-B951-9EA6F9347E51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E19055"/>
                  </a:solidFill>
                </a:rPr>
                <a:t>Text here</a:t>
              </a:r>
            </a:p>
          </p:txBody>
        </p:sp>
        <p:sp>
          <p:nvSpPr>
            <p:cNvPr id="47" name="ï$ḷîďè">
              <a:extLst>
                <a:ext uri="{FF2B5EF4-FFF2-40B4-BE49-F238E27FC236}">
                  <a16:creationId xmlns:a16="http://schemas.microsoft.com/office/drawing/2014/main" id="{3231182E-514A-4018-808C-0D9299DC5523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grpSp>
        <p:nvGrpSpPr>
          <p:cNvPr id="57" name="iṩļíḑé">
            <a:extLst>
              <a:ext uri="{FF2B5EF4-FFF2-40B4-BE49-F238E27FC236}">
                <a16:creationId xmlns:a16="http://schemas.microsoft.com/office/drawing/2014/main" id="{47F0A71E-304C-42C2-9A14-5586DBDD91CA}"/>
              </a:ext>
            </a:extLst>
          </p:cNvPr>
          <p:cNvGrpSpPr/>
          <p:nvPr/>
        </p:nvGrpSpPr>
        <p:grpSpPr>
          <a:xfrm>
            <a:off x="6286499" y="1734000"/>
            <a:ext cx="1567405" cy="1615782"/>
            <a:chOff x="736745" y="1356666"/>
            <a:chExt cx="1933578" cy="1993257"/>
          </a:xfrm>
        </p:grpSpPr>
        <p:sp>
          <p:nvSpPr>
            <p:cNvPr id="58" name="îṩļïḍe">
              <a:extLst>
                <a:ext uri="{FF2B5EF4-FFF2-40B4-BE49-F238E27FC236}">
                  <a16:creationId xmlns:a16="http://schemas.microsoft.com/office/drawing/2014/main" id="{B8C4A2F3-A875-4DDC-8645-B45C1F3EAB62}"/>
                </a:ext>
              </a:extLst>
            </p:cNvPr>
            <p:cNvSpPr/>
            <p:nvPr/>
          </p:nvSpPr>
          <p:spPr>
            <a:xfrm>
              <a:off x="736745" y="1416345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A1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9" name="î$ľiḑê">
              <a:extLst>
                <a:ext uri="{FF2B5EF4-FFF2-40B4-BE49-F238E27FC236}">
                  <a16:creationId xmlns:a16="http://schemas.microsoft.com/office/drawing/2014/main" id="{64F39AD1-3D56-4EFA-9EA9-7253DA32D344}"/>
                </a:ext>
              </a:extLst>
            </p:cNvPr>
            <p:cNvSpPr/>
            <p:nvPr/>
          </p:nvSpPr>
          <p:spPr>
            <a:xfrm>
              <a:off x="805009" y="1493193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blipFill>
              <a:blip r:embed="rId3"/>
              <a:stretch>
                <a:fillRect l="-15148" t="-1" r="-14936" b="-1"/>
              </a:stretch>
            </a:blipFill>
            <a:ln w="12700" cap="flat" cmpd="sng" algn="ctr">
              <a:solidFill>
                <a:srgbClr val="FFA1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0" name="îslïḍè">
              <a:extLst>
                <a:ext uri="{FF2B5EF4-FFF2-40B4-BE49-F238E27FC236}">
                  <a16:creationId xmlns:a16="http://schemas.microsoft.com/office/drawing/2014/main" id="{ACE957FD-9755-4DC0-827A-002E5839887F}"/>
                </a:ext>
              </a:extLst>
            </p:cNvPr>
            <p:cNvGrpSpPr/>
            <p:nvPr/>
          </p:nvGrpSpPr>
          <p:grpSpPr>
            <a:xfrm>
              <a:off x="1936034" y="1356666"/>
              <a:ext cx="675000" cy="675005"/>
              <a:chOff x="7209746" y="4153276"/>
              <a:chExt cx="675000" cy="675005"/>
            </a:xfrm>
          </p:grpSpPr>
          <p:sp>
            <p:nvSpPr>
              <p:cNvPr id="61" name="îşliḍé">
                <a:extLst>
                  <a:ext uri="{FF2B5EF4-FFF2-40B4-BE49-F238E27FC236}">
                    <a16:creationId xmlns:a16="http://schemas.microsoft.com/office/drawing/2014/main" id="{7AD155BF-CD4E-4261-97DC-7BF96322A856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FFC0AD"/>
              </a:solidFill>
              <a:ln w="38100">
                <a:solidFill>
                  <a:srgbClr val="FFA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2" name="î$ḻiḓè">
                <a:extLst>
                  <a:ext uri="{FF2B5EF4-FFF2-40B4-BE49-F238E27FC236}">
                    <a16:creationId xmlns:a16="http://schemas.microsoft.com/office/drawing/2014/main" id="{F8741B9A-619F-4AEC-A681-627FAD294709}"/>
                  </a:ext>
                </a:extLst>
              </p:cNvPr>
              <p:cNvSpPr/>
              <p:nvPr/>
            </p:nvSpPr>
            <p:spPr bwMode="auto">
              <a:xfrm>
                <a:off x="7375153" y="4318929"/>
                <a:ext cx="344185" cy="343695"/>
              </a:xfrm>
              <a:custGeom>
                <a:avLst/>
                <a:gdLst>
                  <a:gd name="connsiteX0" fmla="*/ 479478 w 607551"/>
                  <a:gd name="connsiteY0" fmla="*/ 124206 h 606687"/>
                  <a:gd name="connsiteX1" fmla="*/ 492390 w 607551"/>
                  <a:gd name="connsiteY1" fmla="*/ 129529 h 606687"/>
                  <a:gd name="connsiteX2" fmla="*/ 492390 w 607551"/>
                  <a:gd name="connsiteY2" fmla="*/ 302949 h 606687"/>
                  <a:gd name="connsiteX3" fmla="*/ 479478 w 607551"/>
                  <a:gd name="connsiteY3" fmla="*/ 308300 h 606687"/>
                  <a:gd name="connsiteX4" fmla="*/ 466565 w 607551"/>
                  <a:gd name="connsiteY4" fmla="*/ 302949 h 606687"/>
                  <a:gd name="connsiteX5" fmla="*/ 466565 w 607551"/>
                  <a:gd name="connsiteY5" fmla="*/ 277176 h 606687"/>
                  <a:gd name="connsiteX6" fmla="*/ 466565 w 607551"/>
                  <a:gd name="connsiteY6" fmla="*/ 155302 h 606687"/>
                  <a:gd name="connsiteX7" fmla="*/ 466565 w 607551"/>
                  <a:gd name="connsiteY7" fmla="*/ 129529 h 606687"/>
                  <a:gd name="connsiteX8" fmla="*/ 479478 w 607551"/>
                  <a:gd name="connsiteY8" fmla="*/ 124206 h 606687"/>
                  <a:gd name="connsiteX9" fmla="*/ 389020 w 607551"/>
                  <a:gd name="connsiteY9" fmla="*/ 48491 h 606687"/>
                  <a:gd name="connsiteX10" fmla="*/ 268817 w 607551"/>
                  <a:gd name="connsiteY10" fmla="*/ 98184 h 606687"/>
                  <a:gd name="connsiteX11" fmla="*/ 268817 w 607551"/>
                  <a:gd name="connsiteY11" fmla="*/ 338347 h 606687"/>
                  <a:gd name="connsiteX12" fmla="*/ 389020 w 607551"/>
                  <a:gd name="connsiteY12" fmla="*/ 388040 h 606687"/>
                  <a:gd name="connsiteX13" fmla="*/ 509224 w 607551"/>
                  <a:gd name="connsiteY13" fmla="*/ 338347 h 606687"/>
                  <a:gd name="connsiteX14" fmla="*/ 509224 w 607551"/>
                  <a:gd name="connsiteY14" fmla="*/ 98184 h 606687"/>
                  <a:gd name="connsiteX15" fmla="*/ 389020 w 607551"/>
                  <a:gd name="connsiteY15" fmla="*/ 48491 h 606687"/>
                  <a:gd name="connsiteX16" fmla="*/ 389020 w 607551"/>
                  <a:gd name="connsiteY16" fmla="*/ 0 h 606687"/>
                  <a:gd name="connsiteX17" fmla="*/ 543567 w 607551"/>
                  <a:gd name="connsiteY17" fmla="*/ 63891 h 606687"/>
                  <a:gd name="connsiteX18" fmla="*/ 543567 w 607551"/>
                  <a:gd name="connsiteY18" fmla="*/ 372641 h 606687"/>
                  <a:gd name="connsiteX19" fmla="*/ 389020 w 607551"/>
                  <a:gd name="connsiteY19" fmla="*/ 436531 h 606687"/>
                  <a:gd name="connsiteX20" fmla="*/ 281176 w 607551"/>
                  <a:gd name="connsiteY20" fmla="*/ 408245 h 606687"/>
                  <a:gd name="connsiteX21" fmla="*/ 99504 w 607551"/>
                  <a:gd name="connsiteY21" fmla="*/ 589650 h 606687"/>
                  <a:gd name="connsiteX22" fmla="*/ 17144 w 607551"/>
                  <a:gd name="connsiteY22" fmla="*/ 589650 h 606687"/>
                  <a:gd name="connsiteX23" fmla="*/ 17144 w 607551"/>
                  <a:gd name="connsiteY23" fmla="*/ 507412 h 606687"/>
                  <a:gd name="connsiteX24" fmla="*/ 198817 w 607551"/>
                  <a:gd name="connsiteY24" fmla="*/ 325897 h 606687"/>
                  <a:gd name="connsiteX25" fmla="*/ 234473 w 607551"/>
                  <a:gd name="connsiteY25" fmla="*/ 63891 h 606687"/>
                  <a:gd name="connsiteX26" fmla="*/ 389020 w 607551"/>
                  <a:gd name="connsiteY26" fmla="*/ 0 h 60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51" h="606687">
                    <a:moveTo>
                      <a:pt x="479478" y="124206"/>
                    </a:moveTo>
                    <a:cubicBezTo>
                      <a:pt x="484156" y="124206"/>
                      <a:pt x="488834" y="125980"/>
                      <a:pt x="492390" y="129529"/>
                    </a:cubicBezTo>
                    <a:cubicBezTo>
                      <a:pt x="540320" y="177362"/>
                      <a:pt x="540320" y="255117"/>
                      <a:pt x="492390" y="302949"/>
                    </a:cubicBezTo>
                    <a:cubicBezTo>
                      <a:pt x="488779" y="306444"/>
                      <a:pt x="484183" y="308300"/>
                      <a:pt x="479478" y="308300"/>
                    </a:cubicBezTo>
                    <a:cubicBezTo>
                      <a:pt x="474772" y="308300"/>
                      <a:pt x="470176" y="306444"/>
                      <a:pt x="466565" y="302949"/>
                    </a:cubicBezTo>
                    <a:cubicBezTo>
                      <a:pt x="459452" y="295850"/>
                      <a:pt x="459452" y="284275"/>
                      <a:pt x="466565" y="277176"/>
                    </a:cubicBezTo>
                    <a:cubicBezTo>
                      <a:pt x="500269" y="243541"/>
                      <a:pt x="500269" y="188828"/>
                      <a:pt x="466565" y="155302"/>
                    </a:cubicBezTo>
                    <a:cubicBezTo>
                      <a:pt x="459452" y="148094"/>
                      <a:pt x="459452" y="136628"/>
                      <a:pt x="466565" y="129529"/>
                    </a:cubicBezTo>
                    <a:cubicBezTo>
                      <a:pt x="470122" y="125980"/>
                      <a:pt x="474800" y="124206"/>
                      <a:pt x="479478" y="124206"/>
                    </a:cubicBezTo>
                    <a:close/>
                    <a:moveTo>
                      <a:pt x="389020" y="48491"/>
                    </a:moveTo>
                    <a:cubicBezTo>
                      <a:pt x="343629" y="48491"/>
                      <a:pt x="300973" y="66184"/>
                      <a:pt x="268817" y="98184"/>
                    </a:cubicBezTo>
                    <a:cubicBezTo>
                      <a:pt x="202535" y="164477"/>
                      <a:pt x="202535" y="272163"/>
                      <a:pt x="268817" y="338347"/>
                    </a:cubicBezTo>
                    <a:cubicBezTo>
                      <a:pt x="300973" y="370347"/>
                      <a:pt x="343629" y="388040"/>
                      <a:pt x="389020" y="388040"/>
                    </a:cubicBezTo>
                    <a:cubicBezTo>
                      <a:pt x="434411" y="388040"/>
                      <a:pt x="477177" y="370456"/>
                      <a:pt x="509224" y="338347"/>
                    </a:cubicBezTo>
                    <a:cubicBezTo>
                      <a:pt x="575614" y="272163"/>
                      <a:pt x="575614" y="164477"/>
                      <a:pt x="509224" y="98184"/>
                    </a:cubicBezTo>
                    <a:cubicBezTo>
                      <a:pt x="477177" y="66184"/>
                      <a:pt x="434411" y="48491"/>
                      <a:pt x="389020" y="48491"/>
                    </a:cubicBezTo>
                    <a:close/>
                    <a:moveTo>
                      <a:pt x="389020" y="0"/>
                    </a:moveTo>
                    <a:cubicBezTo>
                      <a:pt x="447426" y="0"/>
                      <a:pt x="502333" y="22717"/>
                      <a:pt x="543567" y="63891"/>
                    </a:cubicBezTo>
                    <a:cubicBezTo>
                      <a:pt x="628880" y="149078"/>
                      <a:pt x="628880" y="287562"/>
                      <a:pt x="543567" y="372641"/>
                    </a:cubicBezTo>
                    <a:cubicBezTo>
                      <a:pt x="502333" y="413815"/>
                      <a:pt x="447426" y="436531"/>
                      <a:pt x="389020" y="436531"/>
                    </a:cubicBezTo>
                    <a:cubicBezTo>
                      <a:pt x="350629" y="436531"/>
                      <a:pt x="313770" y="426702"/>
                      <a:pt x="281176" y="408245"/>
                    </a:cubicBezTo>
                    <a:lnTo>
                      <a:pt x="99504" y="589650"/>
                    </a:lnTo>
                    <a:cubicBezTo>
                      <a:pt x="76754" y="612367"/>
                      <a:pt x="39894" y="612367"/>
                      <a:pt x="17144" y="589650"/>
                    </a:cubicBezTo>
                    <a:cubicBezTo>
                      <a:pt x="-5715" y="566934"/>
                      <a:pt x="-5715" y="530128"/>
                      <a:pt x="17144" y="507412"/>
                    </a:cubicBezTo>
                    <a:lnTo>
                      <a:pt x="198817" y="325897"/>
                    </a:lnTo>
                    <a:cubicBezTo>
                      <a:pt x="151676" y="242675"/>
                      <a:pt x="163488" y="134771"/>
                      <a:pt x="234473" y="63891"/>
                    </a:cubicBezTo>
                    <a:cubicBezTo>
                      <a:pt x="275707" y="22717"/>
                      <a:pt x="330614" y="0"/>
                      <a:pt x="3890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FFA100"/>
                </a:solidFill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</p:grpSp>
      <p:grpSp>
        <p:nvGrpSpPr>
          <p:cNvPr id="63" name="iśḷídê">
            <a:extLst>
              <a:ext uri="{FF2B5EF4-FFF2-40B4-BE49-F238E27FC236}">
                <a16:creationId xmlns:a16="http://schemas.microsoft.com/office/drawing/2014/main" id="{28AF5D57-F9CE-42AA-A8FF-CD453FADFC3E}"/>
              </a:ext>
            </a:extLst>
          </p:cNvPr>
          <p:cNvGrpSpPr/>
          <p:nvPr/>
        </p:nvGrpSpPr>
        <p:grpSpPr>
          <a:xfrm>
            <a:off x="8132024" y="1945059"/>
            <a:ext cx="3236383" cy="2075204"/>
            <a:chOff x="2776441" y="1231264"/>
            <a:chExt cx="3236383" cy="2075204"/>
          </a:xfrm>
        </p:grpSpPr>
        <p:sp>
          <p:nvSpPr>
            <p:cNvPr id="64" name="íṩlîḋê">
              <a:extLst>
                <a:ext uri="{FF2B5EF4-FFF2-40B4-BE49-F238E27FC236}">
                  <a16:creationId xmlns:a16="http://schemas.microsoft.com/office/drawing/2014/main" id="{0680019E-6E5C-41D2-81EF-6D51D8591011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E19055"/>
                  </a:solidFill>
                </a:rPr>
                <a:t>Text here</a:t>
              </a:r>
            </a:p>
          </p:txBody>
        </p:sp>
        <p:sp>
          <p:nvSpPr>
            <p:cNvPr id="65" name="ï$ḷîďè">
              <a:extLst>
                <a:ext uri="{FF2B5EF4-FFF2-40B4-BE49-F238E27FC236}">
                  <a16:creationId xmlns:a16="http://schemas.microsoft.com/office/drawing/2014/main" id="{141B40BF-CC5F-4698-A981-AD8B6A454BD1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grpSp>
        <p:nvGrpSpPr>
          <p:cNvPr id="66" name="iṩļíḑé">
            <a:extLst>
              <a:ext uri="{FF2B5EF4-FFF2-40B4-BE49-F238E27FC236}">
                <a16:creationId xmlns:a16="http://schemas.microsoft.com/office/drawing/2014/main" id="{1E08AD6D-8331-4AF4-9721-F31303859009}"/>
              </a:ext>
            </a:extLst>
          </p:cNvPr>
          <p:cNvGrpSpPr/>
          <p:nvPr/>
        </p:nvGrpSpPr>
        <p:grpSpPr>
          <a:xfrm>
            <a:off x="714374" y="2086425"/>
            <a:ext cx="1567405" cy="1615782"/>
            <a:chOff x="736745" y="1356666"/>
            <a:chExt cx="1933578" cy="1993257"/>
          </a:xfrm>
        </p:grpSpPr>
        <p:sp>
          <p:nvSpPr>
            <p:cNvPr id="67" name="îṩļïḍe">
              <a:extLst>
                <a:ext uri="{FF2B5EF4-FFF2-40B4-BE49-F238E27FC236}">
                  <a16:creationId xmlns:a16="http://schemas.microsoft.com/office/drawing/2014/main" id="{C2B32CD8-3DE2-4899-834D-7489BF3CBF0A}"/>
                </a:ext>
              </a:extLst>
            </p:cNvPr>
            <p:cNvSpPr/>
            <p:nvPr/>
          </p:nvSpPr>
          <p:spPr>
            <a:xfrm>
              <a:off x="736745" y="1416345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C0AD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8" name="î$ľiḑê">
              <a:extLst>
                <a:ext uri="{FF2B5EF4-FFF2-40B4-BE49-F238E27FC236}">
                  <a16:creationId xmlns:a16="http://schemas.microsoft.com/office/drawing/2014/main" id="{8D6879DD-10A6-4EAC-A000-F898160DC5C0}"/>
                </a:ext>
              </a:extLst>
            </p:cNvPr>
            <p:cNvSpPr/>
            <p:nvPr/>
          </p:nvSpPr>
          <p:spPr>
            <a:xfrm>
              <a:off x="805009" y="1493193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blipFill>
              <a:blip r:embed="rId3"/>
              <a:stretch>
                <a:fillRect l="-15148" t="-1" r="-14936" b="-1"/>
              </a:stretch>
            </a:blipFill>
            <a:ln w="12700" cap="flat" cmpd="sng" algn="ctr">
              <a:solidFill>
                <a:srgbClr val="FFC0AD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9" name="îslïḍè">
              <a:extLst>
                <a:ext uri="{FF2B5EF4-FFF2-40B4-BE49-F238E27FC236}">
                  <a16:creationId xmlns:a16="http://schemas.microsoft.com/office/drawing/2014/main" id="{F45B5BE3-40A5-43AB-93A5-37CF503AA847}"/>
                </a:ext>
              </a:extLst>
            </p:cNvPr>
            <p:cNvGrpSpPr/>
            <p:nvPr/>
          </p:nvGrpSpPr>
          <p:grpSpPr>
            <a:xfrm>
              <a:off x="1936034" y="1356666"/>
              <a:ext cx="675000" cy="675005"/>
              <a:chOff x="7209746" y="4153276"/>
              <a:chExt cx="675000" cy="675005"/>
            </a:xfrm>
          </p:grpSpPr>
          <p:sp>
            <p:nvSpPr>
              <p:cNvPr id="70" name="îşliḍé">
                <a:extLst>
                  <a:ext uri="{FF2B5EF4-FFF2-40B4-BE49-F238E27FC236}">
                    <a16:creationId xmlns:a16="http://schemas.microsoft.com/office/drawing/2014/main" id="{07B9AE19-6161-4EB0-89B7-7CF1BB2B3080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FF7C61"/>
              </a:solidFill>
              <a:ln w="38100">
                <a:solidFill>
                  <a:srgbClr val="FFC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1" name="î$ḻiḓè">
                <a:extLst>
                  <a:ext uri="{FF2B5EF4-FFF2-40B4-BE49-F238E27FC236}">
                    <a16:creationId xmlns:a16="http://schemas.microsoft.com/office/drawing/2014/main" id="{49067194-03FD-458B-8C9E-5EE1D3C12AAF}"/>
                  </a:ext>
                </a:extLst>
              </p:cNvPr>
              <p:cNvSpPr/>
              <p:nvPr/>
            </p:nvSpPr>
            <p:spPr bwMode="auto">
              <a:xfrm>
                <a:off x="7375153" y="4318929"/>
                <a:ext cx="344185" cy="343695"/>
              </a:xfrm>
              <a:custGeom>
                <a:avLst/>
                <a:gdLst>
                  <a:gd name="connsiteX0" fmla="*/ 479478 w 607551"/>
                  <a:gd name="connsiteY0" fmla="*/ 124206 h 606687"/>
                  <a:gd name="connsiteX1" fmla="*/ 492390 w 607551"/>
                  <a:gd name="connsiteY1" fmla="*/ 129529 h 606687"/>
                  <a:gd name="connsiteX2" fmla="*/ 492390 w 607551"/>
                  <a:gd name="connsiteY2" fmla="*/ 302949 h 606687"/>
                  <a:gd name="connsiteX3" fmla="*/ 479478 w 607551"/>
                  <a:gd name="connsiteY3" fmla="*/ 308300 h 606687"/>
                  <a:gd name="connsiteX4" fmla="*/ 466565 w 607551"/>
                  <a:gd name="connsiteY4" fmla="*/ 302949 h 606687"/>
                  <a:gd name="connsiteX5" fmla="*/ 466565 w 607551"/>
                  <a:gd name="connsiteY5" fmla="*/ 277176 h 606687"/>
                  <a:gd name="connsiteX6" fmla="*/ 466565 w 607551"/>
                  <a:gd name="connsiteY6" fmla="*/ 155302 h 606687"/>
                  <a:gd name="connsiteX7" fmla="*/ 466565 w 607551"/>
                  <a:gd name="connsiteY7" fmla="*/ 129529 h 606687"/>
                  <a:gd name="connsiteX8" fmla="*/ 479478 w 607551"/>
                  <a:gd name="connsiteY8" fmla="*/ 124206 h 606687"/>
                  <a:gd name="connsiteX9" fmla="*/ 389020 w 607551"/>
                  <a:gd name="connsiteY9" fmla="*/ 48491 h 606687"/>
                  <a:gd name="connsiteX10" fmla="*/ 268817 w 607551"/>
                  <a:gd name="connsiteY10" fmla="*/ 98184 h 606687"/>
                  <a:gd name="connsiteX11" fmla="*/ 268817 w 607551"/>
                  <a:gd name="connsiteY11" fmla="*/ 338347 h 606687"/>
                  <a:gd name="connsiteX12" fmla="*/ 389020 w 607551"/>
                  <a:gd name="connsiteY12" fmla="*/ 388040 h 606687"/>
                  <a:gd name="connsiteX13" fmla="*/ 509224 w 607551"/>
                  <a:gd name="connsiteY13" fmla="*/ 338347 h 606687"/>
                  <a:gd name="connsiteX14" fmla="*/ 509224 w 607551"/>
                  <a:gd name="connsiteY14" fmla="*/ 98184 h 606687"/>
                  <a:gd name="connsiteX15" fmla="*/ 389020 w 607551"/>
                  <a:gd name="connsiteY15" fmla="*/ 48491 h 606687"/>
                  <a:gd name="connsiteX16" fmla="*/ 389020 w 607551"/>
                  <a:gd name="connsiteY16" fmla="*/ 0 h 606687"/>
                  <a:gd name="connsiteX17" fmla="*/ 543567 w 607551"/>
                  <a:gd name="connsiteY17" fmla="*/ 63891 h 606687"/>
                  <a:gd name="connsiteX18" fmla="*/ 543567 w 607551"/>
                  <a:gd name="connsiteY18" fmla="*/ 372641 h 606687"/>
                  <a:gd name="connsiteX19" fmla="*/ 389020 w 607551"/>
                  <a:gd name="connsiteY19" fmla="*/ 436531 h 606687"/>
                  <a:gd name="connsiteX20" fmla="*/ 281176 w 607551"/>
                  <a:gd name="connsiteY20" fmla="*/ 408245 h 606687"/>
                  <a:gd name="connsiteX21" fmla="*/ 99504 w 607551"/>
                  <a:gd name="connsiteY21" fmla="*/ 589650 h 606687"/>
                  <a:gd name="connsiteX22" fmla="*/ 17144 w 607551"/>
                  <a:gd name="connsiteY22" fmla="*/ 589650 h 606687"/>
                  <a:gd name="connsiteX23" fmla="*/ 17144 w 607551"/>
                  <a:gd name="connsiteY23" fmla="*/ 507412 h 606687"/>
                  <a:gd name="connsiteX24" fmla="*/ 198817 w 607551"/>
                  <a:gd name="connsiteY24" fmla="*/ 325897 h 606687"/>
                  <a:gd name="connsiteX25" fmla="*/ 234473 w 607551"/>
                  <a:gd name="connsiteY25" fmla="*/ 63891 h 606687"/>
                  <a:gd name="connsiteX26" fmla="*/ 389020 w 607551"/>
                  <a:gd name="connsiteY26" fmla="*/ 0 h 60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51" h="606687">
                    <a:moveTo>
                      <a:pt x="479478" y="124206"/>
                    </a:moveTo>
                    <a:cubicBezTo>
                      <a:pt x="484156" y="124206"/>
                      <a:pt x="488834" y="125980"/>
                      <a:pt x="492390" y="129529"/>
                    </a:cubicBezTo>
                    <a:cubicBezTo>
                      <a:pt x="540320" y="177362"/>
                      <a:pt x="540320" y="255117"/>
                      <a:pt x="492390" y="302949"/>
                    </a:cubicBezTo>
                    <a:cubicBezTo>
                      <a:pt x="488779" y="306444"/>
                      <a:pt x="484183" y="308300"/>
                      <a:pt x="479478" y="308300"/>
                    </a:cubicBezTo>
                    <a:cubicBezTo>
                      <a:pt x="474772" y="308300"/>
                      <a:pt x="470176" y="306444"/>
                      <a:pt x="466565" y="302949"/>
                    </a:cubicBezTo>
                    <a:cubicBezTo>
                      <a:pt x="459452" y="295850"/>
                      <a:pt x="459452" y="284275"/>
                      <a:pt x="466565" y="277176"/>
                    </a:cubicBezTo>
                    <a:cubicBezTo>
                      <a:pt x="500269" y="243541"/>
                      <a:pt x="500269" y="188828"/>
                      <a:pt x="466565" y="155302"/>
                    </a:cubicBezTo>
                    <a:cubicBezTo>
                      <a:pt x="459452" y="148094"/>
                      <a:pt x="459452" y="136628"/>
                      <a:pt x="466565" y="129529"/>
                    </a:cubicBezTo>
                    <a:cubicBezTo>
                      <a:pt x="470122" y="125980"/>
                      <a:pt x="474800" y="124206"/>
                      <a:pt x="479478" y="124206"/>
                    </a:cubicBezTo>
                    <a:close/>
                    <a:moveTo>
                      <a:pt x="389020" y="48491"/>
                    </a:moveTo>
                    <a:cubicBezTo>
                      <a:pt x="343629" y="48491"/>
                      <a:pt x="300973" y="66184"/>
                      <a:pt x="268817" y="98184"/>
                    </a:cubicBezTo>
                    <a:cubicBezTo>
                      <a:pt x="202535" y="164477"/>
                      <a:pt x="202535" y="272163"/>
                      <a:pt x="268817" y="338347"/>
                    </a:cubicBezTo>
                    <a:cubicBezTo>
                      <a:pt x="300973" y="370347"/>
                      <a:pt x="343629" y="388040"/>
                      <a:pt x="389020" y="388040"/>
                    </a:cubicBezTo>
                    <a:cubicBezTo>
                      <a:pt x="434411" y="388040"/>
                      <a:pt x="477177" y="370456"/>
                      <a:pt x="509224" y="338347"/>
                    </a:cubicBezTo>
                    <a:cubicBezTo>
                      <a:pt x="575614" y="272163"/>
                      <a:pt x="575614" y="164477"/>
                      <a:pt x="509224" y="98184"/>
                    </a:cubicBezTo>
                    <a:cubicBezTo>
                      <a:pt x="477177" y="66184"/>
                      <a:pt x="434411" y="48491"/>
                      <a:pt x="389020" y="48491"/>
                    </a:cubicBezTo>
                    <a:close/>
                    <a:moveTo>
                      <a:pt x="389020" y="0"/>
                    </a:moveTo>
                    <a:cubicBezTo>
                      <a:pt x="447426" y="0"/>
                      <a:pt x="502333" y="22717"/>
                      <a:pt x="543567" y="63891"/>
                    </a:cubicBezTo>
                    <a:cubicBezTo>
                      <a:pt x="628880" y="149078"/>
                      <a:pt x="628880" y="287562"/>
                      <a:pt x="543567" y="372641"/>
                    </a:cubicBezTo>
                    <a:cubicBezTo>
                      <a:pt x="502333" y="413815"/>
                      <a:pt x="447426" y="436531"/>
                      <a:pt x="389020" y="436531"/>
                    </a:cubicBezTo>
                    <a:cubicBezTo>
                      <a:pt x="350629" y="436531"/>
                      <a:pt x="313770" y="426702"/>
                      <a:pt x="281176" y="408245"/>
                    </a:cubicBezTo>
                    <a:lnTo>
                      <a:pt x="99504" y="589650"/>
                    </a:lnTo>
                    <a:cubicBezTo>
                      <a:pt x="76754" y="612367"/>
                      <a:pt x="39894" y="612367"/>
                      <a:pt x="17144" y="589650"/>
                    </a:cubicBezTo>
                    <a:cubicBezTo>
                      <a:pt x="-5715" y="566934"/>
                      <a:pt x="-5715" y="530128"/>
                      <a:pt x="17144" y="507412"/>
                    </a:cubicBezTo>
                    <a:lnTo>
                      <a:pt x="198817" y="325897"/>
                    </a:lnTo>
                    <a:cubicBezTo>
                      <a:pt x="151676" y="242675"/>
                      <a:pt x="163488" y="134771"/>
                      <a:pt x="234473" y="63891"/>
                    </a:cubicBezTo>
                    <a:cubicBezTo>
                      <a:pt x="275707" y="22717"/>
                      <a:pt x="330614" y="0"/>
                      <a:pt x="389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C0AD"/>
                </a:solidFill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</p:grpSp>
      <p:grpSp>
        <p:nvGrpSpPr>
          <p:cNvPr id="78" name="iśḷídê">
            <a:extLst>
              <a:ext uri="{FF2B5EF4-FFF2-40B4-BE49-F238E27FC236}">
                <a16:creationId xmlns:a16="http://schemas.microsoft.com/office/drawing/2014/main" id="{535E3968-178A-44F1-8231-EB4F4384687F}"/>
              </a:ext>
            </a:extLst>
          </p:cNvPr>
          <p:cNvGrpSpPr/>
          <p:nvPr/>
        </p:nvGrpSpPr>
        <p:grpSpPr>
          <a:xfrm>
            <a:off x="2550374" y="2240334"/>
            <a:ext cx="3236383" cy="2075204"/>
            <a:chOff x="2776441" y="1231264"/>
            <a:chExt cx="3236383" cy="2075204"/>
          </a:xfrm>
        </p:grpSpPr>
        <p:sp>
          <p:nvSpPr>
            <p:cNvPr id="79" name="íṩlîḋê">
              <a:extLst>
                <a:ext uri="{FF2B5EF4-FFF2-40B4-BE49-F238E27FC236}">
                  <a16:creationId xmlns:a16="http://schemas.microsoft.com/office/drawing/2014/main" id="{A4D5FEBD-1DB8-4850-8623-9DDF721B0159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7C61"/>
                  </a:solidFill>
                </a:rPr>
                <a:t>Text here</a:t>
              </a:r>
            </a:p>
          </p:txBody>
        </p:sp>
        <p:sp>
          <p:nvSpPr>
            <p:cNvPr id="80" name="ï$ḷîďè">
              <a:extLst>
                <a:ext uri="{FF2B5EF4-FFF2-40B4-BE49-F238E27FC236}">
                  <a16:creationId xmlns:a16="http://schemas.microsoft.com/office/drawing/2014/main" id="{BAFA9498-94A7-4901-876D-6DF9F67DA957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pic>
        <p:nvPicPr>
          <p:cNvPr id="33" name="图片 7">
            <a:extLst>
              <a:ext uri="{FF2B5EF4-FFF2-40B4-BE49-F238E27FC236}">
                <a16:creationId xmlns:a16="http://schemas.microsoft.com/office/drawing/2014/main" id="{88CE197D-44AC-4601-AAAA-653070F36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54001" y="6577989"/>
            <a:ext cx="12714941" cy="560022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13EFE3D6-0485-4E67-B852-5086B6CC0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967" y="5259904"/>
            <a:ext cx="2489894" cy="1379314"/>
          </a:xfrm>
          <a:prstGeom prst="rect">
            <a:avLst/>
          </a:prstGeom>
        </p:spPr>
      </p:pic>
      <p:pic>
        <p:nvPicPr>
          <p:cNvPr id="35" name="图片 10">
            <a:extLst>
              <a:ext uri="{FF2B5EF4-FFF2-40B4-BE49-F238E27FC236}">
                <a16:creationId xmlns:a16="http://schemas.microsoft.com/office/drawing/2014/main" id="{8BFAC27E-B088-4EA7-A545-95043D93E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8" y="5038164"/>
            <a:ext cx="1452102" cy="1685543"/>
          </a:xfrm>
          <a:prstGeom prst="rect">
            <a:avLst/>
          </a:prstGeom>
        </p:spPr>
      </p:pic>
      <p:grpSp>
        <p:nvGrpSpPr>
          <p:cNvPr id="36" name="组合 13">
            <a:extLst>
              <a:ext uri="{FF2B5EF4-FFF2-40B4-BE49-F238E27FC236}">
                <a16:creationId xmlns:a16="http://schemas.microsoft.com/office/drawing/2014/main" id="{AFE7AB63-D4C3-40EB-BD0B-CA231CA468BE}"/>
              </a:ext>
            </a:extLst>
          </p:cNvPr>
          <p:cNvGrpSpPr/>
          <p:nvPr/>
        </p:nvGrpSpPr>
        <p:grpSpPr>
          <a:xfrm>
            <a:off x="8351055" y="4129704"/>
            <a:ext cx="3840945" cy="2488795"/>
            <a:chOff x="8351055" y="4129704"/>
            <a:chExt cx="3840945" cy="2488795"/>
          </a:xfrm>
        </p:grpSpPr>
        <p:pic>
          <p:nvPicPr>
            <p:cNvPr id="37" name="图片 11">
              <a:extLst>
                <a:ext uri="{FF2B5EF4-FFF2-40B4-BE49-F238E27FC236}">
                  <a16:creationId xmlns:a16="http://schemas.microsoft.com/office/drawing/2014/main" id="{974587A1-D72A-403A-92D3-17497CF5F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203909" y="4129704"/>
              <a:ext cx="2988091" cy="2488795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82D4649-7BEC-4A37-8954-BFA79E9A7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351055" y="4465540"/>
              <a:ext cx="2585887" cy="2152477"/>
            </a:xfrm>
            <a:prstGeom prst="rect">
              <a:avLst/>
            </a:prstGeom>
          </p:spPr>
        </p:pic>
      </p:grpSp>
      <p:grpSp>
        <p:nvGrpSpPr>
          <p:cNvPr id="39" name="组合 20">
            <a:extLst>
              <a:ext uri="{FF2B5EF4-FFF2-40B4-BE49-F238E27FC236}">
                <a16:creationId xmlns:a16="http://schemas.microsoft.com/office/drawing/2014/main" id="{96B95BE4-8D3F-451C-998D-431600211E15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40" name="图片 6">
              <a:extLst>
                <a:ext uri="{FF2B5EF4-FFF2-40B4-BE49-F238E27FC236}">
                  <a16:creationId xmlns:a16="http://schemas.microsoft.com/office/drawing/2014/main" id="{DB317FAB-6ADF-4F63-834A-1053B9F06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41" name="图片 14">
              <a:extLst>
                <a:ext uri="{FF2B5EF4-FFF2-40B4-BE49-F238E27FC236}">
                  <a16:creationId xmlns:a16="http://schemas.microsoft.com/office/drawing/2014/main" id="{6B9CEFD0-C9D6-47C2-8627-EC5333D96C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42" name="图片 15">
              <a:extLst>
                <a:ext uri="{FF2B5EF4-FFF2-40B4-BE49-F238E27FC236}">
                  <a16:creationId xmlns:a16="http://schemas.microsoft.com/office/drawing/2014/main" id="{5004CE71-BC9B-47E7-84D5-F609AD9B3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43" name="图片 18">
              <a:extLst>
                <a:ext uri="{FF2B5EF4-FFF2-40B4-BE49-F238E27FC236}">
                  <a16:creationId xmlns:a16="http://schemas.microsoft.com/office/drawing/2014/main" id="{597924A4-D546-440C-BEE8-79C2BEF01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44" name="图片 19">
              <a:extLst>
                <a:ext uri="{FF2B5EF4-FFF2-40B4-BE49-F238E27FC236}">
                  <a16:creationId xmlns:a16="http://schemas.microsoft.com/office/drawing/2014/main" id="{D64F2045-028C-4555-871F-98489F10F6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7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í$ḻîḓé">
            <a:extLst>
              <a:ext uri="{FF2B5EF4-FFF2-40B4-BE49-F238E27FC236}">
                <a16:creationId xmlns:a16="http://schemas.microsoft.com/office/drawing/2014/main" id="{B0877F2F-0840-481D-AC4A-BBE4EBE32BD0}"/>
              </a:ext>
            </a:extLst>
          </p:cNvPr>
          <p:cNvSpPr/>
          <p:nvPr/>
        </p:nvSpPr>
        <p:spPr bwMode="auto">
          <a:xfrm>
            <a:off x="7747508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îṩlïḓê">
            <a:extLst>
              <a:ext uri="{FF2B5EF4-FFF2-40B4-BE49-F238E27FC236}">
                <a16:creationId xmlns:a16="http://schemas.microsoft.com/office/drawing/2014/main" id="{49895C64-7548-4B95-95CF-F5441F24B972}"/>
              </a:ext>
            </a:extLst>
          </p:cNvPr>
          <p:cNvSpPr/>
          <p:nvPr/>
        </p:nvSpPr>
        <p:spPr bwMode="auto">
          <a:xfrm flipV="1">
            <a:off x="5637249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" name="i$liḋe">
            <a:extLst>
              <a:ext uri="{FF2B5EF4-FFF2-40B4-BE49-F238E27FC236}">
                <a16:creationId xmlns:a16="http://schemas.microsoft.com/office/drawing/2014/main" id="{97F86E4F-8030-4874-8EDE-DE7A7ED8AC41}"/>
              </a:ext>
            </a:extLst>
          </p:cNvPr>
          <p:cNvSpPr/>
          <p:nvPr/>
        </p:nvSpPr>
        <p:spPr bwMode="auto">
          <a:xfrm>
            <a:off x="3528360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iš1îḑe">
            <a:extLst>
              <a:ext uri="{FF2B5EF4-FFF2-40B4-BE49-F238E27FC236}">
                <a16:creationId xmlns:a16="http://schemas.microsoft.com/office/drawing/2014/main" id="{91D18A92-50C8-46B4-AE69-9B3E2EF46691}"/>
              </a:ext>
            </a:extLst>
          </p:cNvPr>
          <p:cNvSpPr/>
          <p:nvPr/>
        </p:nvSpPr>
        <p:spPr bwMode="auto">
          <a:xfrm>
            <a:off x="1420714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" name="ïŝlîḑé">
            <a:extLst>
              <a:ext uri="{FF2B5EF4-FFF2-40B4-BE49-F238E27FC236}">
                <a16:creationId xmlns:a16="http://schemas.microsoft.com/office/drawing/2014/main" id="{5A208E4B-FF3B-4604-B28A-51DA5B3766BC}"/>
              </a:ext>
            </a:extLst>
          </p:cNvPr>
          <p:cNvSpPr/>
          <p:nvPr/>
        </p:nvSpPr>
        <p:spPr bwMode="auto">
          <a:xfrm flipV="1">
            <a:off x="1420714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íṧļîḓê">
            <a:extLst>
              <a:ext uri="{FF2B5EF4-FFF2-40B4-BE49-F238E27FC236}">
                <a16:creationId xmlns:a16="http://schemas.microsoft.com/office/drawing/2014/main" id="{73415509-8AEC-40D5-B2EC-BF05A719ADFE}"/>
              </a:ext>
            </a:extLst>
          </p:cNvPr>
          <p:cNvSpPr/>
          <p:nvPr/>
        </p:nvSpPr>
        <p:spPr bwMode="auto">
          <a:xfrm flipV="1">
            <a:off x="3528360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" name="ïSḷîḓe">
            <a:extLst>
              <a:ext uri="{FF2B5EF4-FFF2-40B4-BE49-F238E27FC236}">
                <a16:creationId xmlns:a16="http://schemas.microsoft.com/office/drawing/2014/main" id="{135D6A38-0A86-4411-A51C-8664CCD57F2B}"/>
              </a:ext>
            </a:extLst>
          </p:cNvPr>
          <p:cNvSpPr/>
          <p:nvPr/>
        </p:nvSpPr>
        <p:spPr bwMode="auto">
          <a:xfrm>
            <a:off x="5637249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" name="íŝľidè">
            <a:extLst>
              <a:ext uri="{FF2B5EF4-FFF2-40B4-BE49-F238E27FC236}">
                <a16:creationId xmlns:a16="http://schemas.microsoft.com/office/drawing/2014/main" id="{AC6EC9A3-BCD5-4E6D-A161-11AE8413A58F}"/>
              </a:ext>
            </a:extLst>
          </p:cNvPr>
          <p:cNvSpPr/>
          <p:nvPr/>
        </p:nvSpPr>
        <p:spPr bwMode="auto">
          <a:xfrm flipV="1">
            <a:off x="7747508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" name="i$ḷïḓê">
            <a:extLst>
              <a:ext uri="{FF2B5EF4-FFF2-40B4-BE49-F238E27FC236}">
                <a16:creationId xmlns:a16="http://schemas.microsoft.com/office/drawing/2014/main" id="{7514BCDD-A79A-403F-BB45-F57ED8CE030B}"/>
              </a:ext>
            </a:extLst>
          </p:cNvPr>
          <p:cNvSpPr txBox="1"/>
          <p:nvPr/>
        </p:nvSpPr>
        <p:spPr>
          <a:xfrm>
            <a:off x="1938121" y="2944113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Q1</a:t>
            </a:r>
            <a:endParaRPr lang="zh-CN" altLang="en-US" sz="1600" b="1" dirty="0"/>
          </a:p>
        </p:txBody>
      </p:sp>
      <p:sp>
        <p:nvSpPr>
          <p:cNvPr id="14" name="ïŝḷïḓe">
            <a:extLst>
              <a:ext uri="{FF2B5EF4-FFF2-40B4-BE49-F238E27FC236}">
                <a16:creationId xmlns:a16="http://schemas.microsoft.com/office/drawing/2014/main" id="{1093FDC3-E4B0-4A6F-AE3B-38605252BC02}"/>
              </a:ext>
            </a:extLst>
          </p:cNvPr>
          <p:cNvSpPr txBox="1"/>
          <p:nvPr/>
        </p:nvSpPr>
        <p:spPr>
          <a:xfrm>
            <a:off x="4062947" y="2944113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Q2</a:t>
            </a:r>
            <a:endParaRPr lang="zh-CN" altLang="en-US" sz="1600" b="1" dirty="0"/>
          </a:p>
        </p:txBody>
      </p:sp>
      <p:sp>
        <p:nvSpPr>
          <p:cNvPr id="15" name="íṧḻîḑe">
            <a:extLst>
              <a:ext uri="{FF2B5EF4-FFF2-40B4-BE49-F238E27FC236}">
                <a16:creationId xmlns:a16="http://schemas.microsoft.com/office/drawing/2014/main" id="{FCAA98CB-AF38-4277-A515-723994DB5891}"/>
              </a:ext>
            </a:extLst>
          </p:cNvPr>
          <p:cNvSpPr txBox="1"/>
          <p:nvPr/>
        </p:nvSpPr>
        <p:spPr>
          <a:xfrm>
            <a:off x="6178179" y="2940012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Q3</a:t>
            </a:r>
            <a:endParaRPr lang="zh-CN" altLang="en-US" sz="1600" b="1" dirty="0"/>
          </a:p>
        </p:txBody>
      </p:sp>
      <p:sp>
        <p:nvSpPr>
          <p:cNvPr id="16" name="íṥľíḍe">
            <a:extLst>
              <a:ext uri="{FF2B5EF4-FFF2-40B4-BE49-F238E27FC236}">
                <a16:creationId xmlns:a16="http://schemas.microsoft.com/office/drawing/2014/main" id="{2F4585F9-2E57-4B1F-ACF2-36F5971467B2}"/>
              </a:ext>
            </a:extLst>
          </p:cNvPr>
          <p:cNvSpPr txBox="1"/>
          <p:nvPr/>
        </p:nvSpPr>
        <p:spPr>
          <a:xfrm>
            <a:off x="8264914" y="2940012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201xQ4</a:t>
            </a:r>
            <a:endParaRPr lang="zh-CN" altLang="en-US" sz="1600" b="1" dirty="0"/>
          </a:p>
        </p:txBody>
      </p:sp>
      <p:grpSp>
        <p:nvGrpSpPr>
          <p:cNvPr id="36" name="îşḷîḍê">
            <a:extLst>
              <a:ext uri="{FF2B5EF4-FFF2-40B4-BE49-F238E27FC236}">
                <a16:creationId xmlns:a16="http://schemas.microsoft.com/office/drawing/2014/main" id="{C6C21124-C7F6-4F70-92A9-12AD5743DA2C}"/>
              </a:ext>
            </a:extLst>
          </p:cNvPr>
          <p:cNvGrpSpPr/>
          <p:nvPr/>
        </p:nvGrpSpPr>
        <p:grpSpPr>
          <a:xfrm>
            <a:off x="2405912" y="4543351"/>
            <a:ext cx="466001" cy="466001"/>
            <a:chOff x="1766537" y="4715073"/>
            <a:chExt cx="577851" cy="577851"/>
          </a:xfrm>
        </p:grpSpPr>
        <p:sp>
          <p:nvSpPr>
            <p:cNvPr id="38" name="íṩlïḍê">
              <a:extLst>
                <a:ext uri="{FF2B5EF4-FFF2-40B4-BE49-F238E27FC236}">
                  <a16:creationId xmlns:a16="http://schemas.microsoft.com/office/drawing/2014/main" id="{085A9F8C-9EF3-4900-BA4E-CF3F6D0E1E58}"/>
                </a:ext>
              </a:extLst>
            </p:cNvPr>
            <p:cNvSpPr/>
            <p:nvPr/>
          </p:nvSpPr>
          <p:spPr>
            <a:xfrm>
              <a:off x="1766537" y="471507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FFDDD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/>
            </a:p>
          </p:txBody>
        </p:sp>
        <p:sp>
          <p:nvSpPr>
            <p:cNvPr id="39" name="îṥḷïḑè">
              <a:extLst>
                <a:ext uri="{FF2B5EF4-FFF2-40B4-BE49-F238E27FC236}">
                  <a16:creationId xmlns:a16="http://schemas.microsoft.com/office/drawing/2014/main" id="{76E73C85-4765-4639-9BD4-4D9949B1F541}"/>
                </a:ext>
              </a:extLst>
            </p:cNvPr>
            <p:cNvSpPr/>
            <p:nvPr/>
          </p:nvSpPr>
          <p:spPr>
            <a:xfrm>
              <a:off x="1915608" y="4863096"/>
              <a:ext cx="279708" cy="281804"/>
            </a:xfrm>
            <a:custGeom>
              <a:avLst/>
              <a:gdLst>
                <a:gd name="connsiteX0" fmla="*/ 386204 w 602205"/>
                <a:gd name="connsiteY0" fmla="*/ 222916 h 606722"/>
                <a:gd name="connsiteX1" fmla="*/ 516692 w 602205"/>
                <a:gd name="connsiteY1" fmla="*/ 222916 h 606722"/>
                <a:gd name="connsiteX2" fmla="*/ 545129 w 602205"/>
                <a:gd name="connsiteY2" fmla="*/ 231976 h 606722"/>
                <a:gd name="connsiteX3" fmla="*/ 594743 w 602205"/>
                <a:gd name="connsiteY3" fmla="*/ 270632 h 606722"/>
                <a:gd name="connsiteX4" fmla="*/ 602205 w 602205"/>
                <a:gd name="connsiteY4" fmla="*/ 285329 h 606722"/>
                <a:gd name="connsiteX5" fmla="*/ 594944 w 602205"/>
                <a:gd name="connsiteY5" fmla="*/ 300228 h 606722"/>
                <a:gd name="connsiteX6" fmla="*/ 545129 w 602205"/>
                <a:gd name="connsiteY6" fmla="*/ 340293 h 606722"/>
                <a:gd name="connsiteX7" fmla="*/ 516692 w 602205"/>
                <a:gd name="connsiteY7" fmla="*/ 351769 h 606722"/>
                <a:gd name="connsiteX8" fmla="*/ 386204 w 602205"/>
                <a:gd name="connsiteY8" fmla="*/ 351769 h 606722"/>
                <a:gd name="connsiteX9" fmla="*/ 85299 w 602205"/>
                <a:gd name="connsiteY9" fmla="*/ 131463 h 606722"/>
                <a:gd name="connsiteX10" fmla="*/ 216777 w 602205"/>
                <a:gd name="connsiteY10" fmla="*/ 131463 h 606722"/>
                <a:gd name="connsiteX11" fmla="*/ 216777 w 602205"/>
                <a:gd name="connsiteY11" fmla="*/ 260386 h 606722"/>
                <a:gd name="connsiteX12" fmla="*/ 85299 w 602205"/>
                <a:gd name="connsiteY12" fmla="*/ 260386 h 606722"/>
                <a:gd name="connsiteX13" fmla="*/ 57068 w 602205"/>
                <a:gd name="connsiteY13" fmla="*/ 248501 h 606722"/>
                <a:gd name="connsiteX14" fmla="*/ 7058 w 602205"/>
                <a:gd name="connsiteY14" fmla="*/ 206803 h 606722"/>
                <a:gd name="connsiteX15" fmla="*/ 0 w 602205"/>
                <a:gd name="connsiteY15" fmla="*/ 192903 h 606722"/>
                <a:gd name="connsiteX16" fmla="*/ 7260 w 602205"/>
                <a:gd name="connsiteY16" fmla="*/ 178802 h 606722"/>
                <a:gd name="connsiteX17" fmla="*/ 57068 w 602205"/>
                <a:gd name="connsiteY17" fmla="*/ 139924 h 606722"/>
                <a:gd name="connsiteX18" fmla="*/ 85299 w 602205"/>
                <a:gd name="connsiteY18" fmla="*/ 131463 h 606722"/>
                <a:gd name="connsiteX19" fmla="*/ 386204 w 602205"/>
                <a:gd name="connsiteY19" fmla="*/ 42904 h 606722"/>
                <a:gd name="connsiteX20" fmla="*/ 516692 w 602205"/>
                <a:gd name="connsiteY20" fmla="*/ 42904 h 606722"/>
                <a:gd name="connsiteX21" fmla="*/ 545129 w 602205"/>
                <a:gd name="connsiteY21" fmla="*/ 51964 h 606722"/>
                <a:gd name="connsiteX22" fmla="*/ 594743 w 602205"/>
                <a:gd name="connsiteY22" fmla="*/ 90620 h 606722"/>
                <a:gd name="connsiteX23" fmla="*/ 602205 w 602205"/>
                <a:gd name="connsiteY23" fmla="*/ 105317 h 606722"/>
                <a:gd name="connsiteX24" fmla="*/ 594944 w 602205"/>
                <a:gd name="connsiteY24" fmla="*/ 120216 h 606722"/>
                <a:gd name="connsiteX25" fmla="*/ 545129 w 602205"/>
                <a:gd name="connsiteY25" fmla="*/ 160281 h 606722"/>
                <a:gd name="connsiteX26" fmla="*/ 516692 w 602205"/>
                <a:gd name="connsiteY26" fmla="*/ 171757 h 606722"/>
                <a:gd name="connsiteX27" fmla="*/ 386204 w 602205"/>
                <a:gd name="connsiteY27" fmla="*/ 171757 h 606722"/>
                <a:gd name="connsiteX28" fmla="*/ 297432 w 602205"/>
                <a:gd name="connsiteY28" fmla="*/ 0 h 606722"/>
                <a:gd name="connsiteX29" fmla="*/ 337765 w 602205"/>
                <a:gd name="connsiteY29" fmla="*/ 40274 h 606722"/>
                <a:gd name="connsiteX30" fmla="*/ 337765 w 602205"/>
                <a:gd name="connsiteY30" fmla="*/ 496775 h 606722"/>
                <a:gd name="connsiteX31" fmla="*/ 419238 w 602205"/>
                <a:gd name="connsiteY31" fmla="*/ 496775 h 606722"/>
                <a:gd name="connsiteX32" fmla="*/ 455739 w 602205"/>
                <a:gd name="connsiteY32" fmla="*/ 515100 h 606722"/>
                <a:gd name="connsiteX33" fmla="*/ 497887 w 602205"/>
                <a:gd name="connsiteY33" fmla="*/ 572490 h 606722"/>
                <a:gd name="connsiteX34" fmla="*/ 500912 w 602205"/>
                <a:gd name="connsiteY34" fmla="*/ 595647 h 606722"/>
                <a:gd name="connsiteX35" fmla="*/ 480342 w 602205"/>
                <a:gd name="connsiteY35" fmla="*/ 606722 h 606722"/>
                <a:gd name="connsiteX36" fmla="*/ 121580 w 602205"/>
                <a:gd name="connsiteY36" fmla="*/ 606722 h 606722"/>
                <a:gd name="connsiteX37" fmla="*/ 101010 w 602205"/>
                <a:gd name="connsiteY37" fmla="*/ 595647 h 606722"/>
                <a:gd name="connsiteX38" fmla="*/ 104237 w 602205"/>
                <a:gd name="connsiteY38" fmla="*/ 572490 h 606722"/>
                <a:gd name="connsiteX39" fmla="*/ 146183 w 602205"/>
                <a:gd name="connsiteY39" fmla="*/ 515100 h 606722"/>
                <a:gd name="connsiteX40" fmla="*/ 182684 w 602205"/>
                <a:gd name="connsiteY40" fmla="*/ 496775 h 606722"/>
                <a:gd name="connsiteX41" fmla="*/ 257099 w 602205"/>
                <a:gd name="connsiteY41" fmla="*/ 496775 h 606722"/>
                <a:gd name="connsiteX42" fmla="*/ 257099 w 602205"/>
                <a:gd name="connsiteY42" fmla="*/ 40274 h 606722"/>
                <a:gd name="connsiteX43" fmla="*/ 297432 w 602205"/>
                <a:gd name="connsiteY4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2205" h="606722">
                  <a:moveTo>
                    <a:pt x="386204" y="222916"/>
                  </a:moveTo>
                  <a:lnTo>
                    <a:pt x="516692" y="222916"/>
                  </a:lnTo>
                  <a:cubicBezTo>
                    <a:pt x="525163" y="222916"/>
                    <a:pt x="537465" y="225936"/>
                    <a:pt x="545129" y="231976"/>
                  </a:cubicBezTo>
                  <a:lnTo>
                    <a:pt x="594743" y="270632"/>
                  </a:lnTo>
                  <a:cubicBezTo>
                    <a:pt x="599381" y="274256"/>
                    <a:pt x="602205" y="279692"/>
                    <a:pt x="602205" y="285329"/>
                  </a:cubicBezTo>
                  <a:cubicBezTo>
                    <a:pt x="602205" y="291168"/>
                    <a:pt x="599381" y="296604"/>
                    <a:pt x="594944" y="300228"/>
                  </a:cubicBezTo>
                  <a:lnTo>
                    <a:pt x="545129" y="340293"/>
                  </a:lnTo>
                  <a:cubicBezTo>
                    <a:pt x="539280" y="344924"/>
                    <a:pt x="526978" y="351769"/>
                    <a:pt x="516692" y="351769"/>
                  </a:cubicBezTo>
                  <a:lnTo>
                    <a:pt x="386204" y="351769"/>
                  </a:lnTo>
                  <a:close/>
                  <a:moveTo>
                    <a:pt x="85299" y="131463"/>
                  </a:moveTo>
                  <a:lnTo>
                    <a:pt x="216777" y="131463"/>
                  </a:lnTo>
                  <a:lnTo>
                    <a:pt x="216777" y="260386"/>
                  </a:lnTo>
                  <a:lnTo>
                    <a:pt x="85299" y="260386"/>
                  </a:lnTo>
                  <a:cubicBezTo>
                    <a:pt x="74813" y="260386"/>
                    <a:pt x="62311" y="252530"/>
                    <a:pt x="57068" y="248501"/>
                  </a:cubicBezTo>
                  <a:lnTo>
                    <a:pt x="7058" y="206803"/>
                  </a:lnTo>
                  <a:cubicBezTo>
                    <a:pt x="2621" y="203177"/>
                    <a:pt x="0" y="198140"/>
                    <a:pt x="0" y="192903"/>
                  </a:cubicBezTo>
                  <a:cubicBezTo>
                    <a:pt x="0" y="187464"/>
                    <a:pt x="2621" y="182428"/>
                    <a:pt x="7260" y="178802"/>
                  </a:cubicBezTo>
                  <a:lnTo>
                    <a:pt x="57068" y="139924"/>
                  </a:lnTo>
                  <a:cubicBezTo>
                    <a:pt x="64327" y="134082"/>
                    <a:pt x="76426" y="131463"/>
                    <a:pt x="85299" y="131463"/>
                  </a:cubicBezTo>
                  <a:close/>
                  <a:moveTo>
                    <a:pt x="386204" y="42904"/>
                  </a:moveTo>
                  <a:lnTo>
                    <a:pt x="516692" y="42904"/>
                  </a:lnTo>
                  <a:cubicBezTo>
                    <a:pt x="525163" y="42904"/>
                    <a:pt x="537667" y="46125"/>
                    <a:pt x="545129" y="51964"/>
                  </a:cubicBezTo>
                  <a:lnTo>
                    <a:pt x="594743" y="90620"/>
                  </a:lnTo>
                  <a:cubicBezTo>
                    <a:pt x="599381" y="94244"/>
                    <a:pt x="602205" y="99680"/>
                    <a:pt x="602205" y="105317"/>
                  </a:cubicBezTo>
                  <a:cubicBezTo>
                    <a:pt x="602205" y="111156"/>
                    <a:pt x="599381" y="116592"/>
                    <a:pt x="594944" y="120216"/>
                  </a:cubicBezTo>
                  <a:lnTo>
                    <a:pt x="545129" y="160281"/>
                  </a:lnTo>
                  <a:cubicBezTo>
                    <a:pt x="539280" y="164912"/>
                    <a:pt x="526978" y="171757"/>
                    <a:pt x="516692" y="171757"/>
                  </a:cubicBezTo>
                  <a:lnTo>
                    <a:pt x="386204" y="171757"/>
                  </a:lnTo>
                  <a:close/>
                  <a:moveTo>
                    <a:pt x="297432" y="0"/>
                  </a:moveTo>
                  <a:cubicBezTo>
                    <a:pt x="319615" y="0"/>
                    <a:pt x="337765" y="18123"/>
                    <a:pt x="337765" y="40274"/>
                  </a:cubicBezTo>
                  <a:lnTo>
                    <a:pt x="337765" y="496775"/>
                  </a:lnTo>
                  <a:lnTo>
                    <a:pt x="419238" y="496775"/>
                  </a:lnTo>
                  <a:cubicBezTo>
                    <a:pt x="432346" y="496775"/>
                    <a:pt x="448076" y="504629"/>
                    <a:pt x="455739" y="515100"/>
                  </a:cubicBezTo>
                  <a:lnTo>
                    <a:pt x="497887" y="572490"/>
                  </a:lnTo>
                  <a:cubicBezTo>
                    <a:pt x="503332" y="580142"/>
                    <a:pt x="504542" y="588599"/>
                    <a:pt x="500912" y="595647"/>
                  </a:cubicBezTo>
                  <a:cubicBezTo>
                    <a:pt x="497282" y="602695"/>
                    <a:pt x="489820" y="606722"/>
                    <a:pt x="480342" y="606722"/>
                  </a:cubicBezTo>
                  <a:lnTo>
                    <a:pt x="121580" y="606722"/>
                  </a:lnTo>
                  <a:cubicBezTo>
                    <a:pt x="112102" y="606722"/>
                    <a:pt x="104640" y="602695"/>
                    <a:pt x="101010" y="595647"/>
                  </a:cubicBezTo>
                  <a:cubicBezTo>
                    <a:pt x="97380" y="588599"/>
                    <a:pt x="98590" y="580142"/>
                    <a:pt x="104237" y="572490"/>
                  </a:cubicBezTo>
                  <a:lnTo>
                    <a:pt x="146183" y="515100"/>
                  </a:lnTo>
                  <a:cubicBezTo>
                    <a:pt x="153846" y="504629"/>
                    <a:pt x="169576" y="496775"/>
                    <a:pt x="182684" y="496775"/>
                  </a:cubicBezTo>
                  <a:lnTo>
                    <a:pt x="257099" y="496775"/>
                  </a:lnTo>
                  <a:lnTo>
                    <a:pt x="257099" y="40274"/>
                  </a:lnTo>
                  <a:cubicBezTo>
                    <a:pt x="257099" y="18123"/>
                    <a:pt x="275249" y="0"/>
                    <a:pt x="2974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</p:grpSp>
      <p:grpSp>
        <p:nvGrpSpPr>
          <p:cNvPr id="32" name="iṩļíde">
            <a:extLst>
              <a:ext uri="{FF2B5EF4-FFF2-40B4-BE49-F238E27FC236}">
                <a16:creationId xmlns:a16="http://schemas.microsoft.com/office/drawing/2014/main" id="{7D19D2A5-99D5-48F3-B627-41F05392F6F7}"/>
              </a:ext>
            </a:extLst>
          </p:cNvPr>
          <p:cNvGrpSpPr/>
          <p:nvPr/>
        </p:nvGrpSpPr>
        <p:grpSpPr>
          <a:xfrm>
            <a:off x="4514843" y="4543351"/>
            <a:ext cx="466001" cy="466001"/>
            <a:chOff x="1766537" y="4715073"/>
            <a:chExt cx="577851" cy="577851"/>
          </a:xfrm>
        </p:grpSpPr>
        <p:sp>
          <p:nvSpPr>
            <p:cNvPr id="34" name="iSlîḋê">
              <a:extLst>
                <a:ext uri="{FF2B5EF4-FFF2-40B4-BE49-F238E27FC236}">
                  <a16:creationId xmlns:a16="http://schemas.microsoft.com/office/drawing/2014/main" id="{69FC67F2-4A06-4A38-B9FF-FCD18E7F6442}"/>
                </a:ext>
              </a:extLst>
            </p:cNvPr>
            <p:cNvSpPr/>
            <p:nvPr/>
          </p:nvSpPr>
          <p:spPr>
            <a:xfrm>
              <a:off x="1766537" y="471507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/>
            </a:p>
          </p:txBody>
        </p:sp>
        <p:sp>
          <p:nvSpPr>
            <p:cNvPr id="35" name="íṣ1íḓè">
              <a:extLst>
                <a:ext uri="{FF2B5EF4-FFF2-40B4-BE49-F238E27FC236}">
                  <a16:creationId xmlns:a16="http://schemas.microsoft.com/office/drawing/2014/main" id="{37C6778B-679F-42D0-99E3-BCCE028A6B69}"/>
                </a:ext>
              </a:extLst>
            </p:cNvPr>
            <p:cNvSpPr/>
            <p:nvPr/>
          </p:nvSpPr>
          <p:spPr>
            <a:xfrm>
              <a:off x="1915608" y="4863096"/>
              <a:ext cx="279708" cy="281804"/>
            </a:xfrm>
            <a:custGeom>
              <a:avLst/>
              <a:gdLst>
                <a:gd name="connsiteX0" fmla="*/ 386204 w 602205"/>
                <a:gd name="connsiteY0" fmla="*/ 222916 h 606722"/>
                <a:gd name="connsiteX1" fmla="*/ 516692 w 602205"/>
                <a:gd name="connsiteY1" fmla="*/ 222916 h 606722"/>
                <a:gd name="connsiteX2" fmla="*/ 545129 w 602205"/>
                <a:gd name="connsiteY2" fmla="*/ 231976 h 606722"/>
                <a:gd name="connsiteX3" fmla="*/ 594743 w 602205"/>
                <a:gd name="connsiteY3" fmla="*/ 270632 h 606722"/>
                <a:gd name="connsiteX4" fmla="*/ 602205 w 602205"/>
                <a:gd name="connsiteY4" fmla="*/ 285329 h 606722"/>
                <a:gd name="connsiteX5" fmla="*/ 594944 w 602205"/>
                <a:gd name="connsiteY5" fmla="*/ 300228 h 606722"/>
                <a:gd name="connsiteX6" fmla="*/ 545129 w 602205"/>
                <a:gd name="connsiteY6" fmla="*/ 340293 h 606722"/>
                <a:gd name="connsiteX7" fmla="*/ 516692 w 602205"/>
                <a:gd name="connsiteY7" fmla="*/ 351769 h 606722"/>
                <a:gd name="connsiteX8" fmla="*/ 386204 w 602205"/>
                <a:gd name="connsiteY8" fmla="*/ 351769 h 606722"/>
                <a:gd name="connsiteX9" fmla="*/ 85299 w 602205"/>
                <a:gd name="connsiteY9" fmla="*/ 131463 h 606722"/>
                <a:gd name="connsiteX10" fmla="*/ 216777 w 602205"/>
                <a:gd name="connsiteY10" fmla="*/ 131463 h 606722"/>
                <a:gd name="connsiteX11" fmla="*/ 216777 w 602205"/>
                <a:gd name="connsiteY11" fmla="*/ 260386 h 606722"/>
                <a:gd name="connsiteX12" fmla="*/ 85299 w 602205"/>
                <a:gd name="connsiteY12" fmla="*/ 260386 h 606722"/>
                <a:gd name="connsiteX13" fmla="*/ 57068 w 602205"/>
                <a:gd name="connsiteY13" fmla="*/ 248501 h 606722"/>
                <a:gd name="connsiteX14" fmla="*/ 7058 w 602205"/>
                <a:gd name="connsiteY14" fmla="*/ 206803 h 606722"/>
                <a:gd name="connsiteX15" fmla="*/ 0 w 602205"/>
                <a:gd name="connsiteY15" fmla="*/ 192903 h 606722"/>
                <a:gd name="connsiteX16" fmla="*/ 7260 w 602205"/>
                <a:gd name="connsiteY16" fmla="*/ 178802 h 606722"/>
                <a:gd name="connsiteX17" fmla="*/ 57068 w 602205"/>
                <a:gd name="connsiteY17" fmla="*/ 139924 h 606722"/>
                <a:gd name="connsiteX18" fmla="*/ 85299 w 602205"/>
                <a:gd name="connsiteY18" fmla="*/ 131463 h 606722"/>
                <a:gd name="connsiteX19" fmla="*/ 386204 w 602205"/>
                <a:gd name="connsiteY19" fmla="*/ 42904 h 606722"/>
                <a:gd name="connsiteX20" fmla="*/ 516692 w 602205"/>
                <a:gd name="connsiteY20" fmla="*/ 42904 h 606722"/>
                <a:gd name="connsiteX21" fmla="*/ 545129 w 602205"/>
                <a:gd name="connsiteY21" fmla="*/ 51964 h 606722"/>
                <a:gd name="connsiteX22" fmla="*/ 594743 w 602205"/>
                <a:gd name="connsiteY22" fmla="*/ 90620 h 606722"/>
                <a:gd name="connsiteX23" fmla="*/ 602205 w 602205"/>
                <a:gd name="connsiteY23" fmla="*/ 105317 h 606722"/>
                <a:gd name="connsiteX24" fmla="*/ 594944 w 602205"/>
                <a:gd name="connsiteY24" fmla="*/ 120216 h 606722"/>
                <a:gd name="connsiteX25" fmla="*/ 545129 w 602205"/>
                <a:gd name="connsiteY25" fmla="*/ 160281 h 606722"/>
                <a:gd name="connsiteX26" fmla="*/ 516692 w 602205"/>
                <a:gd name="connsiteY26" fmla="*/ 171757 h 606722"/>
                <a:gd name="connsiteX27" fmla="*/ 386204 w 602205"/>
                <a:gd name="connsiteY27" fmla="*/ 171757 h 606722"/>
                <a:gd name="connsiteX28" fmla="*/ 297432 w 602205"/>
                <a:gd name="connsiteY28" fmla="*/ 0 h 606722"/>
                <a:gd name="connsiteX29" fmla="*/ 337765 w 602205"/>
                <a:gd name="connsiteY29" fmla="*/ 40274 h 606722"/>
                <a:gd name="connsiteX30" fmla="*/ 337765 w 602205"/>
                <a:gd name="connsiteY30" fmla="*/ 496775 h 606722"/>
                <a:gd name="connsiteX31" fmla="*/ 419238 w 602205"/>
                <a:gd name="connsiteY31" fmla="*/ 496775 h 606722"/>
                <a:gd name="connsiteX32" fmla="*/ 455739 w 602205"/>
                <a:gd name="connsiteY32" fmla="*/ 515100 h 606722"/>
                <a:gd name="connsiteX33" fmla="*/ 497887 w 602205"/>
                <a:gd name="connsiteY33" fmla="*/ 572490 h 606722"/>
                <a:gd name="connsiteX34" fmla="*/ 500912 w 602205"/>
                <a:gd name="connsiteY34" fmla="*/ 595647 h 606722"/>
                <a:gd name="connsiteX35" fmla="*/ 480342 w 602205"/>
                <a:gd name="connsiteY35" fmla="*/ 606722 h 606722"/>
                <a:gd name="connsiteX36" fmla="*/ 121580 w 602205"/>
                <a:gd name="connsiteY36" fmla="*/ 606722 h 606722"/>
                <a:gd name="connsiteX37" fmla="*/ 101010 w 602205"/>
                <a:gd name="connsiteY37" fmla="*/ 595647 h 606722"/>
                <a:gd name="connsiteX38" fmla="*/ 104237 w 602205"/>
                <a:gd name="connsiteY38" fmla="*/ 572490 h 606722"/>
                <a:gd name="connsiteX39" fmla="*/ 146183 w 602205"/>
                <a:gd name="connsiteY39" fmla="*/ 515100 h 606722"/>
                <a:gd name="connsiteX40" fmla="*/ 182684 w 602205"/>
                <a:gd name="connsiteY40" fmla="*/ 496775 h 606722"/>
                <a:gd name="connsiteX41" fmla="*/ 257099 w 602205"/>
                <a:gd name="connsiteY41" fmla="*/ 496775 h 606722"/>
                <a:gd name="connsiteX42" fmla="*/ 257099 w 602205"/>
                <a:gd name="connsiteY42" fmla="*/ 40274 h 606722"/>
                <a:gd name="connsiteX43" fmla="*/ 297432 w 602205"/>
                <a:gd name="connsiteY4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2205" h="606722">
                  <a:moveTo>
                    <a:pt x="386204" y="222916"/>
                  </a:moveTo>
                  <a:lnTo>
                    <a:pt x="516692" y="222916"/>
                  </a:lnTo>
                  <a:cubicBezTo>
                    <a:pt x="525163" y="222916"/>
                    <a:pt x="537465" y="225936"/>
                    <a:pt x="545129" y="231976"/>
                  </a:cubicBezTo>
                  <a:lnTo>
                    <a:pt x="594743" y="270632"/>
                  </a:lnTo>
                  <a:cubicBezTo>
                    <a:pt x="599381" y="274256"/>
                    <a:pt x="602205" y="279692"/>
                    <a:pt x="602205" y="285329"/>
                  </a:cubicBezTo>
                  <a:cubicBezTo>
                    <a:pt x="602205" y="291168"/>
                    <a:pt x="599381" y="296604"/>
                    <a:pt x="594944" y="300228"/>
                  </a:cubicBezTo>
                  <a:lnTo>
                    <a:pt x="545129" y="340293"/>
                  </a:lnTo>
                  <a:cubicBezTo>
                    <a:pt x="539280" y="344924"/>
                    <a:pt x="526978" y="351769"/>
                    <a:pt x="516692" y="351769"/>
                  </a:cubicBezTo>
                  <a:lnTo>
                    <a:pt x="386204" y="351769"/>
                  </a:lnTo>
                  <a:close/>
                  <a:moveTo>
                    <a:pt x="85299" y="131463"/>
                  </a:moveTo>
                  <a:lnTo>
                    <a:pt x="216777" y="131463"/>
                  </a:lnTo>
                  <a:lnTo>
                    <a:pt x="216777" y="260386"/>
                  </a:lnTo>
                  <a:lnTo>
                    <a:pt x="85299" y="260386"/>
                  </a:lnTo>
                  <a:cubicBezTo>
                    <a:pt x="74813" y="260386"/>
                    <a:pt x="62311" y="252530"/>
                    <a:pt x="57068" y="248501"/>
                  </a:cubicBezTo>
                  <a:lnTo>
                    <a:pt x="7058" y="206803"/>
                  </a:lnTo>
                  <a:cubicBezTo>
                    <a:pt x="2621" y="203177"/>
                    <a:pt x="0" y="198140"/>
                    <a:pt x="0" y="192903"/>
                  </a:cubicBezTo>
                  <a:cubicBezTo>
                    <a:pt x="0" y="187464"/>
                    <a:pt x="2621" y="182428"/>
                    <a:pt x="7260" y="178802"/>
                  </a:cubicBezTo>
                  <a:lnTo>
                    <a:pt x="57068" y="139924"/>
                  </a:lnTo>
                  <a:cubicBezTo>
                    <a:pt x="64327" y="134082"/>
                    <a:pt x="76426" y="131463"/>
                    <a:pt x="85299" y="131463"/>
                  </a:cubicBezTo>
                  <a:close/>
                  <a:moveTo>
                    <a:pt x="386204" y="42904"/>
                  </a:moveTo>
                  <a:lnTo>
                    <a:pt x="516692" y="42904"/>
                  </a:lnTo>
                  <a:cubicBezTo>
                    <a:pt x="525163" y="42904"/>
                    <a:pt x="537667" y="46125"/>
                    <a:pt x="545129" y="51964"/>
                  </a:cubicBezTo>
                  <a:lnTo>
                    <a:pt x="594743" y="90620"/>
                  </a:lnTo>
                  <a:cubicBezTo>
                    <a:pt x="599381" y="94244"/>
                    <a:pt x="602205" y="99680"/>
                    <a:pt x="602205" y="105317"/>
                  </a:cubicBezTo>
                  <a:cubicBezTo>
                    <a:pt x="602205" y="111156"/>
                    <a:pt x="599381" y="116592"/>
                    <a:pt x="594944" y="120216"/>
                  </a:cubicBezTo>
                  <a:lnTo>
                    <a:pt x="545129" y="160281"/>
                  </a:lnTo>
                  <a:cubicBezTo>
                    <a:pt x="539280" y="164912"/>
                    <a:pt x="526978" y="171757"/>
                    <a:pt x="516692" y="171757"/>
                  </a:cubicBezTo>
                  <a:lnTo>
                    <a:pt x="386204" y="171757"/>
                  </a:lnTo>
                  <a:close/>
                  <a:moveTo>
                    <a:pt x="297432" y="0"/>
                  </a:moveTo>
                  <a:cubicBezTo>
                    <a:pt x="319615" y="0"/>
                    <a:pt x="337765" y="18123"/>
                    <a:pt x="337765" y="40274"/>
                  </a:cubicBezTo>
                  <a:lnTo>
                    <a:pt x="337765" y="496775"/>
                  </a:lnTo>
                  <a:lnTo>
                    <a:pt x="419238" y="496775"/>
                  </a:lnTo>
                  <a:cubicBezTo>
                    <a:pt x="432346" y="496775"/>
                    <a:pt x="448076" y="504629"/>
                    <a:pt x="455739" y="515100"/>
                  </a:cubicBezTo>
                  <a:lnTo>
                    <a:pt x="497887" y="572490"/>
                  </a:lnTo>
                  <a:cubicBezTo>
                    <a:pt x="503332" y="580142"/>
                    <a:pt x="504542" y="588599"/>
                    <a:pt x="500912" y="595647"/>
                  </a:cubicBezTo>
                  <a:cubicBezTo>
                    <a:pt x="497282" y="602695"/>
                    <a:pt x="489820" y="606722"/>
                    <a:pt x="480342" y="606722"/>
                  </a:cubicBezTo>
                  <a:lnTo>
                    <a:pt x="121580" y="606722"/>
                  </a:lnTo>
                  <a:cubicBezTo>
                    <a:pt x="112102" y="606722"/>
                    <a:pt x="104640" y="602695"/>
                    <a:pt x="101010" y="595647"/>
                  </a:cubicBezTo>
                  <a:cubicBezTo>
                    <a:pt x="97380" y="588599"/>
                    <a:pt x="98590" y="580142"/>
                    <a:pt x="104237" y="572490"/>
                  </a:cubicBezTo>
                  <a:lnTo>
                    <a:pt x="146183" y="515100"/>
                  </a:lnTo>
                  <a:cubicBezTo>
                    <a:pt x="153846" y="504629"/>
                    <a:pt x="169576" y="496775"/>
                    <a:pt x="182684" y="496775"/>
                  </a:cubicBezTo>
                  <a:lnTo>
                    <a:pt x="257099" y="496775"/>
                  </a:lnTo>
                  <a:lnTo>
                    <a:pt x="257099" y="40274"/>
                  </a:lnTo>
                  <a:cubicBezTo>
                    <a:pt x="257099" y="18123"/>
                    <a:pt x="275249" y="0"/>
                    <a:pt x="2974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</p:grpSp>
      <p:grpSp>
        <p:nvGrpSpPr>
          <p:cNvPr id="28" name="îṩḻîḓe">
            <a:extLst>
              <a:ext uri="{FF2B5EF4-FFF2-40B4-BE49-F238E27FC236}">
                <a16:creationId xmlns:a16="http://schemas.microsoft.com/office/drawing/2014/main" id="{4B49A7AC-801C-4655-9238-0D58567BE10F}"/>
              </a:ext>
            </a:extLst>
          </p:cNvPr>
          <p:cNvGrpSpPr/>
          <p:nvPr/>
        </p:nvGrpSpPr>
        <p:grpSpPr>
          <a:xfrm>
            <a:off x="6623774" y="4543351"/>
            <a:ext cx="466001" cy="466001"/>
            <a:chOff x="1766537" y="4715073"/>
            <a:chExt cx="577851" cy="577851"/>
          </a:xfrm>
        </p:grpSpPr>
        <p:sp>
          <p:nvSpPr>
            <p:cNvPr id="30" name="îşlïḋè">
              <a:extLst>
                <a:ext uri="{FF2B5EF4-FFF2-40B4-BE49-F238E27FC236}">
                  <a16:creationId xmlns:a16="http://schemas.microsoft.com/office/drawing/2014/main" id="{13E5AA9C-5F87-4A58-BCF8-F757A3C2A7A9}"/>
                </a:ext>
              </a:extLst>
            </p:cNvPr>
            <p:cNvSpPr/>
            <p:nvPr/>
          </p:nvSpPr>
          <p:spPr>
            <a:xfrm>
              <a:off x="1766537" y="471507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/>
            </a:p>
          </p:txBody>
        </p:sp>
        <p:sp>
          <p:nvSpPr>
            <p:cNvPr id="31" name="íṣlíďè">
              <a:extLst>
                <a:ext uri="{FF2B5EF4-FFF2-40B4-BE49-F238E27FC236}">
                  <a16:creationId xmlns:a16="http://schemas.microsoft.com/office/drawing/2014/main" id="{F5D8978A-C016-4EEA-A489-229C6DF0C1B0}"/>
                </a:ext>
              </a:extLst>
            </p:cNvPr>
            <p:cNvSpPr/>
            <p:nvPr/>
          </p:nvSpPr>
          <p:spPr>
            <a:xfrm>
              <a:off x="1915608" y="4863096"/>
              <a:ext cx="279708" cy="281804"/>
            </a:xfrm>
            <a:custGeom>
              <a:avLst/>
              <a:gdLst>
                <a:gd name="connsiteX0" fmla="*/ 386204 w 602205"/>
                <a:gd name="connsiteY0" fmla="*/ 222916 h 606722"/>
                <a:gd name="connsiteX1" fmla="*/ 516692 w 602205"/>
                <a:gd name="connsiteY1" fmla="*/ 222916 h 606722"/>
                <a:gd name="connsiteX2" fmla="*/ 545129 w 602205"/>
                <a:gd name="connsiteY2" fmla="*/ 231976 h 606722"/>
                <a:gd name="connsiteX3" fmla="*/ 594743 w 602205"/>
                <a:gd name="connsiteY3" fmla="*/ 270632 h 606722"/>
                <a:gd name="connsiteX4" fmla="*/ 602205 w 602205"/>
                <a:gd name="connsiteY4" fmla="*/ 285329 h 606722"/>
                <a:gd name="connsiteX5" fmla="*/ 594944 w 602205"/>
                <a:gd name="connsiteY5" fmla="*/ 300228 h 606722"/>
                <a:gd name="connsiteX6" fmla="*/ 545129 w 602205"/>
                <a:gd name="connsiteY6" fmla="*/ 340293 h 606722"/>
                <a:gd name="connsiteX7" fmla="*/ 516692 w 602205"/>
                <a:gd name="connsiteY7" fmla="*/ 351769 h 606722"/>
                <a:gd name="connsiteX8" fmla="*/ 386204 w 602205"/>
                <a:gd name="connsiteY8" fmla="*/ 351769 h 606722"/>
                <a:gd name="connsiteX9" fmla="*/ 85299 w 602205"/>
                <a:gd name="connsiteY9" fmla="*/ 131463 h 606722"/>
                <a:gd name="connsiteX10" fmla="*/ 216777 w 602205"/>
                <a:gd name="connsiteY10" fmla="*/ 131463 h 606722"/>
                <a:gd name="connsiteX11" fmla="*/ 216777 w 602205"/>
                <a:gd name="connsiteY11" fmla="*/ 260386 h 606722"/>
                <a:gd name="connsiteX12" fmla="*/ 85299 w 602205"/>
                <a:gd name="connsiteY12" fmla="*/ 260386 h 606722"/>
                <a:gd name="connsiteX13" fmla="*/ 57068 w 602205"/>
                <a:gd name="connsiteY13" fmla="*/ 248501 h 606722"/>
                <a:gd name="connsiteX14" fmla="*/ 7058 w 602205"/>
                <a:gd name="connsiteY14" fmla="*/ 206803 h 606722"/>
                <a:gd name="connsiteX15" fmla="*/ 0 w 602205"/>
                <a:gd name="connsiteY15" fmla="*/ 192903 h 606722"/>
                <a:gd name="connsiteX16" fmla="*/ 7260 w 602205"/>
                <a:gd name="connsiteY16" fmla="*/ 178802 h 606722"/>
                <a:gd name="connsiteX17" fmla="*/ 57068 w 602205"/>
                <a:gd name="connsiteY17" fmla="*/ 139924 h 606722"/>
                <a:gd name="connsiteX18" fmla="*/ 85299 w 602205"/>
                <a:gd name="connsiteY18" fmla="*/ 131463 h 606722"/>
                <a:gd name="connsiteX19" fmla="*/ 386204 w 602205"/>
                <a:gd name="connsiteY19" fmla="*/ 42904 h 606722"/>
                <a:gd name="connsiteX20" fmla="*/ 516692 w 602205"/>
                <a:gd name="connsiteY20" fmla="*/ 42904 h 606722"/>
                <a:gd name="connsiteX21" fmla="*/ 545129 w 602205"/>
                <a:gd name="connsiteY21" fmla="*/ 51964 h 606722"/>
                <a:gd name="connsiteX22" fmla="*/ 594743 w 602205"/>
                <a:gd name="connsiteY22" fmla="*/ 90620 h 606722"/>
                <a:gd name="connsiteX23" fmla="*/ 602205 w 602205"/>
                <a:gd name="connsiteY23" fmla="*/ 105317 h 606722"/>
                <a:gd name="connsiteX24" fmla="*/ 594944 w 602205"/>
                <a:gd name="connsiteY24" fmla="*/ 120216 h 606722"/>
                <a:gd name="connsiteX25" fmla="*/ 545129 w 602205"/>
                <a:gd name="connsiteY25" fmla="*/ 160281 h 606722"/>
                <a:gd name="connsiteX26" fmla="*/ 516692 w 602205"/>
                <a:gd name="connsiteY26" fmla="*/ 171757 h 606722"/>
                <a:gd name="connsiteX27" fmla="*/ 386204 w 602205"/>
                <a:gd name="connsiteY27" fmla="*/ 171757 h 606722"/>
                <a:gd name="connsiteX28" fmla="*/ 297432 w 602205"/>
                <a:gd name="connsiteY28" fmla="*/ 0 h 606722"/>
                <a:gd name="connsiteX29" fmla="*/ 337765 w 602205"/>
                <a:gd name="connsiteY29" fmla="*/ 40274 h 606722"/>
                <a:gd name="connsiteX30" fmla="*/ 337765 w 602205"/>
                <a:gd name="connsiteY30" fmla="*/ 496775 h 606722"/>
                <a:gd name="connsiteX31" fmla="*/ 419238 w 602205"/>
                <a:gd name="connsiteY31" fmla="*/ 496775 h 606722"/>
                <a:gd name="connsiteX32" fmla="*/ 455739 w 602205"/>
                <a:gd name="connsiteY32" fmla="*/ 515100 h 606722"/>
                <a:gd name="connsiteX33" fmla="*/ 497887 w 602205"/>
                <a:gd name="connsiteY33" fmla="*/ 572490 h 606722"/>
                <a:gd name="connsiteX34" fmla="*/ 500912 w 602205"/>
                <a:gd name="connsiteY34" fmla="*/ 595647 h 606722"/>
                <a:gd name="connsiteX35" fmla="*/ 480342 w 602205"/>
                <a:gd name="connsiteY35" fmla="*/ 606722 h 606722"/>
                <a:gd name="connsiteX36" fmla="*/ 121580 w 602205"/>
                <a:gd name="connsiteY36" fmla="*/ 606722 h 606722"/>
                <a:gd name="connsiteX37" fmla="*/ 101010 w 602205"/>
                <a:gd name="connsiteY37" fmla="*/ 595647 h 606722"/>
                <a:gd name="connsiteX38" fmla="*/ 104237 w 602205"/>
                <a:gd name="connsiteY38" fmla="*/ 572490 h 606722"/>
                <a:gd name="connsiteX39" fmla="*/ 146183 w 602205"/>
                <a:gd name="connsiteY39" fmla="*/ 515100 h 606722"/>
                <a:gd name="connsiteX40" fmla="*/ 182684 w 602205"/>
                <a:gd name="connsiteY40" fmla="*/ 496775 h 606722"/>
                <a:gd name="connsiteX41" fmla="*/ 257099 w 602205"/>
                <a:gd name="connsiteY41" fmla="*/ 496775 h 606722"/>
                <a:gd name="connsiteX42" fmla="*/ 257099 w 602205"/>
                <a:gd name="connsiteY42" fmla="*/ 40274 h 606722"/>
                <a:gd name="connsiteX43" fmla="*/ 297432 w 602205"/>
                <a:gd name="connsiteY4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2205" h="606722">
                  <a:moveTo>
                    <a:pt x="386204" y="222916"/>
                  </a:moveTo>
                  <a:lnTo>
                    <a:pt x="516692" y="222916"/>
                  </a:lnTo>
                  <a:cubicBezTo>
                    <a:pt x="525163" y="222916"/>
                    <a:pt x="537465" y="225936"/>
                    <a:pt x="545129" y="231976"/>
                  </a:cubicBezTo>
                  <a:lnTo>
                    <a:pt x="594743" y="270632"/>
                  </a:lnTo>
                  <a:cubicBezTo>
                    <a:pt x="599381" y="274256"/>
                    <a:pt x="602205" y="279692"/>
                    <a:pt x="602205" y="285329"/>
                  </a:cubicBezTo>
                  <a:cubicBezTo>
                    <a:pt x="602205" y="291168"/>
                    <a:pt x="599381" y="296604"/>
                    <a:pt x="594944" y="300228"/>
                  </a:cubicBezTo>
                  <a:lnTo>
                    <a:pt x="545129" y="340293"/>
                  </a:lnTo>
                  <a:cubicBezTo>
                    <a:pt x="539280" y="344924"/>
                    <a:pt x="526978" y="351769"/>
                    <a:pt x="516692" y="351769"/>
                  </a:cubicBezTo>
                  <a:lnTo>
                    <a:pt x="386204" y="351769"/>
                  </a:lnTo>
                  <a:close/>
                  <a:moveTo>
                    <a:pt x="85299" y="131463"/>
                  </a:moveTo>
                  <a:lnTo>
                    <a:pt x="216777" y="131463"/>
                  </a:lnTo>
                  <a:lnTo>
                    <a:pt x="216777" y="260386"/>
                  </a:lnTo>
                  <a:lnTo>
                    <a:pt x="85299" y="260386"/>
                  </a:lnTo>
                  <a:cubicBezTo>
                    <a:pt x="74813" y="260386"/>
                    <a:pt x="62311" y="252530"/>
                    <a:pt x="57068" y="248501"/>
                  </a:cubicBezTo>
                  <a:lnTo>
                    <a:pt x="7058" y="206803"/>
                  </a:lnTo>
                  <a:cubicBezTo>
                    <a:pt x="2621" y="203177"/>
                    <a:pt x="0" y="198140"/>
                    <a:pt x="0" y="192903"/>
                  </a:cubicBezTo>
                  <a:cubicBezTo>
                    <a:pt x="0" y="187464"/>
                    <a:pt x="2621" y="182428"/>
                    <a:pt x="7260" y="178802"/>
                  </a:cubicBezTo>
                  <a:lnTo>
                    <a:pt x="57068" y="139924"/>
                  </a:lnTo>
                  <a:cubicBezTo>
                    <a:pt x="64327" y="134082"/>
                    <a:pt x="76426" y="131463"/>
                    <a:pt x="85299" y="131463"/>
                  </a:cubicBezTo>
                  <a:close/>
                  <a:moveTo>
                    <a:pt x="386204" y="42904"/>
                  </a:moveTo>
                  <a:lnTo>
                    <a:pt x="516692" y="42904"/>
                  </a:lnTo>
                  <a:cubicBezTo>
                    <a:pt x="525163" y="42904"/>
                    <a:pt x="537667" y="46125"/>
                    <a:pt x="545129" y="51964"/>
                  </a:cubicBezTo>
                  <a:lnTo>
                    <a:pt x="594743" y="90620"/>
                  </a:lnTo>
                  <a:cubicBezTo>
                    <a:pt x="599381" y="94244"/>
                    <a:pt x="602205" y="99680"/>
                    <a:pt x="602205" y="105317"/>
                  </a:cubicBezTo>
                  <a:cubicBezTo>
                    <a:pt x="602205" y="111156"/>
                    <a:pt x="599381" y="116592"/>
                    <a:pt x="594944" y="120216"/>
                  </a:cubicBezTo>
                  <a:lnTo>
                    <a:pt x="545129" y="160281"/>
                  </a:lnTo>
                  <a:cubicBezTo>
                    <a:pt x="539280" y="164912"/>
                    <a:pt x="526978" y="171757"/>
                    <a:pt x="516692" y="171757"/>
                  </a:cubicBezTo>
                  <a:lnTo>
                    <a:pt x="386204" y="171757"/>
                  </a:lnTo>
                  <a:close/>
                  <a:moveTo>
                    <a:pt x="297432" y="0"/>
                  </a:moveTo>
                  <a:cubicBezTo>
                    <a:pt x="319615" y="0"/>
                    <a:pt x="337765" y="18123"/>
                    <a:pt x="337765" y="40274"/>
                  </a:cubicBezTo>
                  <a:lnTo>
                    <a:pt x="337765" y="496775"/>
                  </a:lnTo>
                  <a:lnTo>
                    <a:pt x="419238" y="496775"/>
                  </a:lnTo>
                  <a:cubicBezTo>
                    <a:pt x="432346" y="496775"/>
                    <a:pt x="448076" y="504629"/>
                    <a:pt x="455739" y="515100"/>
                  </a:cubicBezTo>
                  <a:lnTo>
                    <a:pt x="497887" y="572490"/>
                  </a:lnTo>
                  <a:cubicBezTo>
                    <a:pt x="503332" y="580142"/>
                    <a:pt x="504542" y="588599"/>
                    <a:pt x="500912" y="595647"/>
                  </a:cubicBezTo>
                  <a:cubicBezTo>
                    <a:pt x="497282" y="602695"/>
                    <a:pt x="489820" y="606722"/>
                    <a:pt x="480342" y="606722"/>
                  </a:cubicBezTo>
                  <a:lnTo>
                    <a:pt x="121580" y="606722"/>
                  </a:lnTo>
                  <a:cubicBezTo>
                    <a:pt x="112102" y="606722"/>
                    <a:pt x="104640" y="602695"/>
                    <a:pt x="101010" y="595647"/>
                  </a:cubicBezTo>
                  <a:cubicBezTo>
                    <a:pt x="97380" y="588599"/>
                    <a:pt x="98590" y="580142"/>
                    <a:pt x="104237" y="572490"/>
                  </a:cubicBezTo>
                  <a:lnTo>
                    <a:pt x="146183" y="515100"/>
                  </a:lnTo>
                  <a:cubicBezTo>
                    <a:pt x="153846" y="504629"/>
                    <a:pt x="169576" y="496775"/>
                    <a:pt x="182684" y="496775"/>
                  </a:cubicBezTo>
                  <a:lnTo>
                    <a:pt x="257099" y="496775"/>
                  </a:lnTo>
                  <a:lnTo>
                    <a:pt x="257099" y="40274"/>
                  </a:lnTo>
                  <a:cubicBezTo>
                    <a:pt x="257099" y="18123"/>
                    <a:pt x="275249" y="0"/>
                    <a:pt x="2974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</p:grpSp>
      <p:grpSp>
        <p:nvGrpSpPr>
          <p:cNvPr id="24" name="iSḷïḍè">
            <a:extLst>
              <a:ext uri="{FF2B5EF4-FFF2-40B4-BE49-F238E27FC236}">
                <a16:creationId xmlns:a16="http://schemas.microsoft.com/office/drawing/2014/main" id="{F9FF01F8-E7FA-421A-AB70-884F8DE83001}"/>
              </a:ext>
            </a:extLst>
          </p:cNvPr>
          <p:cNvGrpSpPr/>
          <p:nvPr/>
        </p:nvGrpSpPr>
        <p:grpSpPr>
          <a:xfrm>
            <a:off x="8732706" y="4543351"/>
            <a:ext cx="466001" cy="466001"/>
            <a:chOff x="1766537" y="4715073"/>
            <a:chExt cx="577851" cy="577851"/>
          </a:xfrm>
        </p:grpSpPr>
        <p:sp>
          <p:nvSpPr>
            <p:cNvPr id="26" name="ïṧlíḍê">
              <a:extLst>
                <a:ext uri="{FF2B5EF4-FFF2-40B4-BE49-F238E27FC236}">
                  <a16:creationId xmlns:a16="http://schemas.microsoft.com/office/drawing/2014/main" id="{27FCFAAC-8786-498D-92AE-FBE25DB7EBF6}"/>
                </a:ext>
              </a:extLst>
            </p:cNvPr>
            <p:cNvSpPr/>
            <p:nvPr/>
          </p:nvSpPr>
          <p:spPr>
            <a:xfrm>
              <a:off x="1766537" y="471507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FFA100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 dirty="0"/>
            </a:p>
          </p:txBody>
        </p:sp>
        <p:sp>
          <p:nvSpPr>
            <p:cNvPr id="27" name="îSḷiďé">
              <a:extLst>
                <a:ext uri="{FF2B5EF4-FFF2-40B4-BE49-F238E27FC236}">
                  <a16:creationId xmlns:a16="http://schemas.microsoft.com/office/drawing/2014/main" id="{2E59BACE-951F-4A8A-BDF0-22A6825E5715}"/>
                </a:ext>
              </a:extLst>
            </p:cNvPr>
            <p:cNvSpPr/>
            <p:nvPr/>
          </p:nvSpPr>
          <p:spPr>
            <a:xfrm>
              <a:off x="1915608" y="4863096"/>
              <a:ext cx="279708" cy="281804"/>
            </a:xfrm>
            <a:custGeom>
              <a:avLst/>
              <a:gdLst>
                <a:gd name="connsiteX0" fmla="*/ 386204 w 602205"/>
                <a:gd name="connsiteY0" fmla="*/ 222916 h 606722"/>
                <a:gd name="connsiteX1" fmla="*/ 516692 w 602205"/>
                <a:gd name="connsiteY1" fmla="*/ 222916 h 606722"/>
                <a:gd name="connsiteX2" fmla="*/ 545129 w 602205"/>
                <a:gd name="connsiteY2" fmla="*/ 231976 h 606722"/>
                <a:gd name="connsiteX3" fmla="*/ 594743 w 602205"/>
                <a:gd name="connsiteY3" fmla="*/ 270632 h 606722"/>
                <a:gd name="connsiteX4" fmla="*/ 602205 w 602205"/>
                <a:gd name="connsiteY4" fmla="*/ 285329 h 606722"/>
                <a:gd name="connsiteX5" fmla="*/ 594944 w 602205"/>
                <a:gd name="connsiteY5" fmla="*/ 300228 h 606722"/>
                <a:gd name="connsiteX6" fmla="*/ 545129 w 602205"/>
                <a:gd name="connsiteY6" fmla="*/ 340293 h 606722"/>
                <a:gd name="connsiteX7" fmla="*/ 516692 w 602205"/>
                <a:gd name="connsiteY7" fmla="*/ 351769 h 606722"/>
                <a:gd name="connsiteX8" fmla="*/ 386204 w 602205"/>
                <a:gd name="connsiteY8" fmla="*/ 351769 h 606722"/>
                <a:gd name="connsiteX9" fmla="*/ 85299 w 602205"/>
                <a:gd name="connsiteY9" fmla="*/ 131463 h 606722"/>
                <a:gd name="connsiteX10" fmla="*/ 216777 w 602205"/>
                <a:gd name="connsiteY10" fmla="*/ 131463 h 606722"/>
                <a:gd name="connsiteX11" fmla="*/ 216777 w 602205"/>
                <a:gd name="connsiteY11" fmla="*/ 260386 h 606722"/>
                <a:gd name="connsiteX12" fmla="*/ 85299 w 602205"/>
                <a:gd name="connsiteY12" fmla="*/ 260386 h 606722"/>
                <a:gd name="connsiteX13" fmla="*/ 57068 w 602205"/>
                <a:gd name="connsiteY13" fmla="*/ 248501 h 606722"/>
                <a:gd name="connsiteX14" fmla="*/ 7058 w 602205"/>
                <a:gd name="connsiteY14" fmla="*/ 206803 h 606722"/>
                <a:gd name="connsiteX15" fmla="*/ 0 w 602205"/>
                <a:gd name="connsiteY15" fmla="*/ 192903 h 606722"/>
                <a:gd name="connsiteX16" fmla="*/ 7260 w 602205"/>
                <a:gd name="connsiteY16" fmla="*/ 178802 h 606722"/>
                <a:gd name="connsiteX17" fmla="*/ 57068 w 602205"/>
                <a:gd name="connsiteY17" fmla="*/ 139924 h 606722"/>
                <a:gd name="connsiteX18" fmla="*/ 85299 w 602205"/>
                <a:gd name="connsiteY18" fmla="*/ 131463 h 606722"/>
                <a:gd name="connsiteX19" fmla="*/ 386204 w 602205"/>
                <a:gd name="connsiteY19" fmla="*/ 42904 h 606722"/>
                <a:gd name="connsiteX20" fmla="*/ 516692 w 602205"/>
                <a:gd name="connsiteY20" fmla="*/ 42904 h 606722"/>
                <a:gd name="connsiteX21" fmla="*/ 545129 w 602205"/>
                <a:gd name="connsiteY21" fmla="*/ 51964 h 606722"/>
                <a:gd name="connsiteX22" fmla="*/ 594743 w 602205"/>
                <a:gd name="connsiteY22" fmla="*/ 90620 h 606722"/>
                <a:gd name="connsiteX23" fmla="*/ 602205 w 602205"/>
                <a:gd name="connsiteY23" fmla="*/ 105317 h 606722"/>
                <a:gd name="connsiteX24" fmla="*/ 594944 w 602205"/>
                <a:gd name="connsiteY24" fmla="*/ 120216 h 606722"/>
                <a:gd name="connsiteX25" fmla="*/ 545129 w 602205"/>
                <a:gd name="connsiteY25" fmla="*/ 160281 h 606722"/>
                <a:gd name="connsiteX26" fmla="*/ 516692 w 602205"/>
                <a:gd name="connsiteY26" fmla="*/ 171757 h 606722"/>
                <a:gd name="connsiteX27" fmla="*/ 386204 w 602205"/>
                <a:gd name="connsiteY27" fmla="*/ 171757 h 606722"/>
                <a:gd name="connsiteX28" fmla="*/ 297432 w 602205"/>
                <a:gd name="connsiteY28" fmla="*/ 0 h 606722"/>
                <a:gd name="connsiteX29" fmla="*/ 337765 w 602205"/>
                <a:gd name="connsiteY29" fmla="*/ 40274 h 606722"/>
                <a:gd name="connsiteX30" fmla="*/ 337765 w 602205"/>
                <a:gd name="connsiteY30" fmla="*/ 496775 h 606722"/>
                <a:gd name="connsiteX31" fmla="*/ 419238 w 602205"/>
                <a:gd name="connsiteY31" fmla="*/ 496775 h 606722"/>
                <a:gd name="connsiteX32" fmla="*/ 455739 w 602205"/>
                <a:gd name="connsiteY32" fmla="*/ 515100 h 606722"/>
                <a:gd name="connsiteX33" fmla="*/ 497887 w 602205"/>
                <a:gd name="connsiteY33" fmla="*/ 572490 h 606722"/>
                <a:gd name="connsiteX34" fmla="*/ 500912 w 602205"/>
                <a:gd name="connsiteY34" fmla="*/ 595647 h 606722"/>
                <a:gd name="connsiteX35" fmla="*/ 480342 w 602205"/>
                <a:gd name="connsiteY35" fmla="*/ 606722 h 606722"/>
                <a:gd name="connsiteX36" fmla="*/ 121580 w 602205"/>
                <a:gd name="connsiteY36" fmla="*/ 606722 h 606722"/>
                <a:gd name="connsiteX37" fmla="*/ 101010 w 602205"/>
                <a:gd name="connsiteY37" fmla="*/ 595647 h 606722"/>
                <a:gd name="connsiteX38" fmla="*/ 104237 w 602205"/>
                <a:gd name="connsiteY38" fmla="*/ 572490 h 606722"/>
                <a:gd name="connsiteX39" fmla="*/ 146183 w 602205"/>
                <a:gd name="connsiteY39" fmla="*/ 515100 h 606722"/>
                <a:gd name="connsiteX40" fmla="*/ 182684 w 602205"/>
                <a:gd name="connsiteY40" fmla="*/ 496775 h 606722"/>
                <a:gd name="connsiteX41" fmla="*/ 257099 w 602205"/>
                <a:gd name="connsiteY41" fmla="*/ 496775 h 606722"/>
                <a:gd name="connsiteX42" fmla="*/ 257099 w 602205"/>
                <a:gd name="connsiteY42" fmla="*/ 40274 h 606722"/>
                <a:gd name="connsiteX43" fmla="*/ 297432 w 602205"/>
                <a:gd name="connsiteY4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2205" h="606722">
                  <a:moveTo>
                    <a:pt x="386204" y="222916"/>
                  </a:moveTo>
                  <a:lnTo>
                    <a:pt x="516692" y="222916"/>
                  </a:lnTo>
                  <a:cubicBezTo>
                    <a:pt x="525163" y="222916"/>
                    <a:pt x="537465" y="225936"/>
                    <a:pt x="545129" y="231976"/>
                  </a:cubicBezTo>
                  <a:lnTo>
                    <a:pt x="594743" y="270632"/>
                  </a:lnTo>
                  <a:cubicBezTo>
                    <a:pt x="599381" y="274256"/>
                    <a:pt x="602205" y="279692"/>
                    <a:pt x="602205" y="285329"/>
                  </a:cubicBezTo>
                  <a:cubicBezTo>
                    <a:pt x="602205" y="291168"/>
                    <a:pt x="599381" y="296604"/>
                    <a:pt x="594944" y="300228"/>
                  </a:cubicBezTo>
                  <a:lnTo>
                    <a:pt x="545129" y="340293"/>
                  </a:lnTo>
                  <a:cubicBezTo>
                    <a:pt x="539280" y="344924"/>
                    <a:pt x="526978" y="351769"/>
                    <a:pt x="516692" y="351769"/>
                  </a:cubicBezTo>
                  <a:lnTo>
                    <a:pt x="386204" y="351769"/>
                  </a:lnTo>
                  <a:close/>
                  <a:moveTo>
                    <a:pt x="85299" y="131463"/>
                  </a:moveTo>
                  <a:lnTo>
                    <a:pt x="216777" y="131463"/>
                  </a:lnTo>
                  <a:lnTo>
                    <a:pt x="216777" y="260386"/>
                  </a:lnTo>
                  <a:lnTo>
                    <a:pt x="85299" y="260386"/>
                  </a:lnTo>
                  <a:cubicBezTo>
                    <a:pt x="74813" y="260386"/>
                    <a:pt x="62311" y="252530"/>
                    <a:pt x="57068" y="248501"/>
                  </a:cubicBezTo>
                  <a:lnTo>
                    <a:pt x="7058" y="206803"/>
                  </a:lnTo>
                  <a:cubicBezTo>
                    <a:pt x="2621" y="203177"/>
                    <a:pt x="0" y="198140"/>
                    <a:pt x="0" y="192903"/>
                  </a:cubicBezTo>
                  <a:cubicBezTo>
                    <a:pt x="0" y="187464"/>
                    <a:pt x="2621" y="182428"/>
                    <a:pt x="7260" y="178802"/>
                  </a:cubicBezTo>
                  <a:lnTo>
                    <a:pt x="57068" y="139924"/>
                  </a:lnTo>
                  <a:cubicBezTo>
                    <a:pt x="64327" y="134082"/>
                    <a:pt x="76426" y="131463"/>
                    <a:pt x="85299" y="131463"/>
                  </a:cubicBezTo>
                  <a:close/>
                  <a:moveTo>
                    <a:pt x="386204" y="42904"/>
                  </a:moveTo>
                  <a:lnTo>
                    <a:pt x="516692" y="42904"/>
                  </a:lnTo>
                  <a:cubicBezTo>
                    <a:pt x="525163" y="42904"/>
                    <a:pt x="537667" y="46125"/>
                    <a:pt x="545129" y="51964"/>
                  </a:cubicBezTo>
                  <a:lnTo>
                    <a:pt x="594743" y="90620"/>
                  </a:lnTo>
                  <a:cubicBezTo>
                    <a:pt x="599381" y="94244"/>
                    <a:pt x="602205" y="99680"/>
                    <a:pt x="602205" y="105317"/>
                  </a:cubicBezTo>
                  <a:cubicBezTo>
                    <a:pt x="602205" y="111156"/>
                    <a:pt x="599381" y="116592"/>
                    <a:pt x="594944" y="120216"/>
                  </a:cubicBezTo>
                  <a:lnTo>
                    <a:pt x="545129" y="160281"/>
                  </a:lnTo>
                  <a:cubicBezTo>
                    <a:pt x="539280" y="164912"/>
                    <a:pt x="526978" y="171757"/>
                    <a:pt x="516692" y="171757"/>
                  </a:cubicBezTo>
                  <a:lnTo>
                    <a:pt x="386204" y="171757"/>
                  </a:lnTo>
                  <a:close/>
                  <a:moveTo>
                    <a:pt x="297432" y="0"/>
                  </a:moveTo>
                  <a:cubicBezTo>
                    <a:pt x="319615" y="0"/>
                    <a:pt x="337765" y="18123"/>
                    <a:pt x="337765" y="40274"/>
                  </a:cubicBezTo>
                  <a:lnTo>
                    <a:pt x="337765" y="496775"/>
                  </a:lnTo>
                  <a:lnTo>
                    <a:pt x="419238" y="496775"/>
                  </a:lnTo>
                  <a:cubicBezTo>
                    <a:pt x="432346" y="496775"/>
                    <a:pt x="448076" y="504629"/>
                    <a:pt x="455739" y="515100"/>
                  </a:cubicBezTo>
                  <a:lnTo>
                    <a:pt x="497887" y="572490"/>
                  </a:lnTo>
                  <a:cubicBezTo>
                    <a:pt x="503332" y="580142"/>
                    <a:pt x="504542" y="588599"/>
                    <a:pt x="500912" y="595647"/>
                  </a:cubicBezTo>
                  <a:cubicBezTo>
                    <a:pt x="497282" y="602695"/>
                    <a:pt x="489820" y="606722"/>
                    <a:pt x="480342" y="606722"/>
                  </a:cubicBezTo>
                  <a:lnTo>
                    <a:pt x="121580" y="606722"/>
                  </a:lnTo>
                  <a:cubicBezTo>
                    <a:pt x="112102" y="606722"/>
                    <a:pt x="104640" y="602695"/>
                    <a:pt x="101010" y="595647"/>
                  </a:cubicBezTo>
                  <a:cubicBezTo>
                    <a:pt x="97380" y="588599"/>
                    <a:pt x="98590" y="580142"/>
                    <a:pt x="104237" y="572490"/>
                  </a:cubicBezTo>
                  <a:lnTo>
                    <a:pt x="146183" y="515100"/>
                  </a:lnTo>
                  <a:cubicBezTo>
                    <a:pt x="153846" y="504629"/>
                    <a:pt x="169576" y="496775"/>
                    <a:pt x="182684" y="496775"/>
                  </a:cubicBezTo>
                  <a:lnTo>
                    <a:pt x="257099" y="496775"/>
                  </a:lnTo>
                  <a:lnTo>
                    <a:pt x="257099" y="40274"/>
                  </a:lnTo>
                  <a:cubicBezTo>
                    <a:pt x="257099" y="18123"/>
                    <a:pt x="275249" y="0"/>
                    <a:pt x="2974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id="{67EBA871-493B-4595-BEB5-DE65DA96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71" y="5871739"/>
            <a:ext cx="1990163" cy="758069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CB0FE7AD-709E-4932-906F-A8512EA1C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815" y="5916707"/>
            <a:ext cx="370058" cy="669441"/>
          </a:xfrm>
          <a:prstGeom prst="rect">
            <a:avLst/>
          </a:prstGeom>
        </p:spPr>
      </p:pic>
      <p:pic>
        <p:nvPicPr>
          <p:cNvPr id="37" name="图片 19">
            <a:extLst>
              <a:ext uri="{FF2B5EF4-FFF2-40B4-BE49-F238E27FC236}">
                <a16:creationId xmlns:a16="http://schemas.microsoft.com/office/drawing/2014/main" id="{BBD0DED2-20AC-47ED-B6A0-CE01A5460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366" y="5288937"/>
            <a:ext cx="3210944" cy="1371602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81649995-3FBD-4E5E-9560-C3FD6A65C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82880" y="6577989"/>
            <a:ext cx="12643820" cy="560022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014E8A73-4EDD-4AE0-AA0E-6FFB8DC6E698}"/>
              </a:ext>
            </a:extLst>
          </p:cNvPr>
          <p:cNvSpPr>
            <a:spLocks/>
          </p:cNvSpPr>
          <p:nvPr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C200CB76-3E5E-4150-B81B-F0063BC024B4}"/>
              </a:ext>
            </a:extLst>
          </p:cNvPr>
          <p:cNvSpPr>
            <a:spLocks/>
          </p:cNvSpPr>
          <p:nvPr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1EAAD969-7431-4B0E-BCD6-384023920430}"/>
              </a:ext>
            </a:extLst>
          </p:cNvPr>
          <p:cNvSpPr>
            <a:spLocks/>
          </p:cNvSpPr>
          <p:nvPr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E9227A97-D73C-4233-B025-F934601A9A27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5" name="图片 12">
            <a:extLst>
              <a:ext uri="{FF2B5EF4-FFF2-40B4-BE49-F238E27FC236}">
                <a16:creationId xmlns:a16="http://schemas.microsoft.com/office/drawing/2014/main" id="{8E2F6221-7ADD-4A72-8808-686229728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1807D8E8-0280-49D4-AC5D-418C5A795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47" name="图片 14">
            <a:extLst>
              <a:ext uri="{FF2B5EF4-FFF2-40B4-BE49-F238E27FC236}">
                <a16:creationId xmlns:a16="http://schemas.microsoft.com/office/drawing/2014/main" id="{35E1701B-801E-4383-A133-F2A73D4F8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1378" y="4256917"/>
            <a:ext cx="3062010" cy="2340312"/>
          </a:xfrm>
          <a:prstGeom prst="rect">
            <a:avLst/>
          </a:prstGeom>
        </p:spPr>
      </p:pic>
      <p:pic>
        <p:nvPicPr>
          <p:cNvPr id="48" name="图片 16">
            <a:extLst>
              <a:ext uri="{FF2B5EF4-FFF2-40B4-BE49-F238E27FC236}">
                <a16:creationId xmlns:a16="http://schemas.microsoft.com/office/drawing/2014/main" id="{DBF08D96-9ED6-4F1B-B996-DD38E679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2" y="5755342"/>
            <a:ext cx="2201603" cy="838608"/>
          </a:xfrm>
          <a:prstGeom prst="rect">
            <a:avLst/>
          </a:prstGeom>
        </p:spPr>
      </p:pic>
      <p:grpSp>
        <p:nvGrpSpPr>
          <p:cNvPr id="49" name="组合 21">
            <a:extLst>
              <a:ext uri="{FF2B5EF4-FFF2-40B4-BE49-F238E27FC236}">
                <a16:creationId xmlns:a16="http://schemas.microsoft.com/office/drawing/2014/main" id="{4942FA48-7253-478F-BDBA-8A8A1929229E}"/>
              </a:ext>
            </a:extLst>
          </p:cNvPr>
          <p:cNvGrpSpPr/>
          <p:nvPr/>
        </p:nvGrpSpPr>
        <p:grpSpPr>
          <a:xfrm>
            <a:off x="439270" y="5780697"/>
            <a:ext cx="2760165" cy="812310"/>
            <a:chOff x="0" y="4435992"/>
            <a:chExt cx="2760165" cy="812310"/>
          </a:xfrm>
        </p:grpSpPr>
        <p:pic>
          <p:nvPicPr>
            <p:cNvPr id="50" name="图片 17">
              <a:extLst>
                <a:ext uri="{FF2B5EF4-FFF2-40B4-BE49-F238E27FC236}">
                  <a16:creationId xmlns:a16="http://schemas.microsoft.com/office/drawing/2014/main" id="{74400309-7925-43E5-950C-3181CA121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362637" y="4435992"/>
              <a:ext cx="1397528" cy="809897"/>
            </a:xfrm>
            <a:prstGeom prst="rect">
              <a:avLst/>
            </a:prstGeom>
          </p:spPr>
        </p:pic>
        <p:pic>
          <p:nvPicPr>
            <p:cNvPr id="51" name="图片 20">
              <a:extLst>
                <a:ext uri="{FF2B5EF4-FFF2-40B4-BE49-F238E27FC236}">
                  <a16:creationId xmlns:a16="http://schemas.microsoft.com/office/drawing/2014/main" id="{8F0DA311-2F88-49FC-B79B-F7078FE47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0" y="4438405"/>
              <a:ext cx="1397528" cy="809897"/>
            </a:xfrm>
            <a:prstGeom prst="rect">
              <a:avLst/>
            </a:prstGeom>
          </p:spPr>
        </p:pic>
      </p:grpSp>
      <p:pic>
        <p:nvPicPr>
          <p:cNvPr id="52" name="图片 22">
            <a:extLst>
              <a:ext uri="{FF2B5EF4-FFF2-40B4-BE49-F238E27FC236}">
                <a16:creationId xmlns:a16="http://schemas.microsoft.com/office/drawing/2014/main" id="{67524DD4-A319-4C84-84BC-90CA240C2C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754" y="4835779"/>
            <a:ext cx="528352" cy="558163"/>
          </a:xfrm>
          <a:prstGeom prst="rect">
            <a:avLst/>
          </a:prstGeom>
        </p:spPr>
      </p:pic>
      <p:pic>
        <p:nvPicPr>
          <p:cNvPr id="53" name="图片 23">
            <a:extLst>
              <a:ext uri="{FF2B5EF4-FFF2-40B4-BE49-F238E27FC236}">
                <a16:creationId xmlns:a16="http://schemas.microsoft.com/office/drawing/2014/main" id="{E898D1AE-B903-4F35-9891-0C55679D28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720384" y="5153070"/>
            <a:ext cx="545313" cy="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išļîďe">
            <a:extLst>
              <a:ext uri="{FF2B5EF4-FFF2-40B4-BE49-F238E27FC236}">
                <a16:creationId xmlns:a16="http://schemas.microsoft.com/office/drawing/2014/main" id="{4E72D718-9087-483D-B1E2-C916BDF3BF53}"/>
              </a:ext>
            </a:extLst>
          </p:cNvPr>
          <p:cNvSpPr/>
          <p:nvPr/>
        </p:nvSpPr>
        <p:spPr bwMode="auto">
          <a:xfrm rot="21172538">
            <a:off x="7157939" y="1828521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6" name="ï$ľiďe">
            <a:extLst>
              <a:ext uri="{FF2B5EF4-FFF2-40B4-BE49-F238E27FC236}">
                <a16:creationId xmlns:a16="http://schemas.microsoft.com/office/drawing/2014/main" id="{222BC5D3-D298-4CC0-93D3-95445C431DD9}"/>
              </a:ext>
            </a:extLst>
          </p:cNvPr>
          <p:cNvSpPr/>
          <p:nvPr/>
        </p:nvSpPr>
        <p:spPr bwMode="auto">
          <a:xfrm>
            <a:off x="7888287" y="1808820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" name="ïṩḻïḍe">
            <a:extLst>
              <a:ext uri="{FF2B5EF4-FFF2-40B4-BE49-F238E27FC236}">
                <a16:creationId xmlns:a16="http://schemas.microsoft.com/office/drawing/2014/main" id="{87766919-7A3A-49D1-922D-5A3CF211B88D}"/>
              </a:ext>
            </a:extLst>
          </p:cNvPr>
          <p:cNvSpPr/>
          <p:nvPr/>
        </p:nvSpPr>
        <p:spPr bwMode="auto">
          <a:xfrm rot="11377167" flipH="1">
            <a:off x="6466993" y="4665483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8" name="ïšļïḋe">
            <a:extLst>
              <a:ext uri="{FF2B5EF4-FFF2-40B4-BE49-F238E27FC236}">
                <a16:creationId xmlns:a16="http://schemas.microsoft.com/office/drawing/2014/main" id="{A0A65970-91FA-4567-A9A4-7DABBDE6E282}"/>
              </a:ext>
            </a:extLst>
          </p:cNvPr>
          <p:cNvSpPr/>
          <p:nvPr/>
        </p:nvSpPr>
        <p:spPr bwMode="auto">
          <a:xfrm>
            <a:off x="7312029" y="4652818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9" name="íṧľídé">
            <a:extLst>
              <a:ext uri="{FF2B5EF4-FFF2-40B4-BE49-F238E27FC236}">
                <a16:creationId xmlns:a16="http://schemas.microsoft.com/office/drawing/2014/main" id="{EB655AC1-EE94-4E26-BBC9-D85EB0EC5076}"/>
              </a:ext>
            </a:extLst>
          </p:cNvPr>
          <p:cNvSpPr/>
          <p:nvPr/>
        </p:nvSpPr>
        <p:spPr bwMode="auto">
          <a:xfrm rot="21439899" flipH="1">
            <a:off x="4626347" y="1911547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10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3936104" y="1808820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1" name="îṧlíḓe">
            <a:extLst>
              <a:ext uri="{FF2B5EF4-FFF2-40B4-BE49-F238E27FC236}">
                <a16:creationId xmlns:a16="http://schemas.microsoft.com/office/drawing/2014/main" id="{67FE0601-D0C0-4AF4-81F2-36926D2AA06C}"/>
              </a:ext>
            </a:extLst>
          </p:cNvPr>
          <p:cNvSpPr/>
          <p:nvPr/>
        </p:nvSpPr>
        <p:spPr bwMode="auto">
          <a:xfrm rot="10691088">
            <a:off x="5154758" y="4626081"/>
            <a:ext cx="720498" cy="317329"/>
          </a:xfrm>
          <a:custGeom>
            <a:avLst/>
            <a:gdLst>
              <a:gd name="T0" fmla="*/ 10800 w 21600"/>
              <a:gd name="T1" fmla="+- 0 11384 1169"/>
              <a:gd name="T2" fmla="*/ 11384 h 20431"/>
              <a:gd name="T3" fmla="*/ 10800 w 21600"/>
              <a:gd name="T4" fmla="+- 0 11384 1169"/>
              <a:gd name="T5" fmla="*/ 11384 h 20431"/>
              <a:gd name="T6" fmla="*/ 10800 w 21600"/>
              <a:gd name="T7" fmla="+- 0 11384 1169"/>
              <a:gd name="T8" fmla="*/ 11384 h 20431"/>
              <a:gd name="T9" fmla="*/ 10800 w 21600"/>
              <a:gd name="T10" fmla="+- 0 11384 1169"/>
              <a:gd name="T11" fmla="*/ 11384 h 20431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431">
                <a:moveTo>
                  <a:pt x="0" y="20430"/>
                </a:moveTo>
                <a:cubicBezTo>
                  <a:pt x="1891" y="12883"/>
                  <a:pt x="4664" y="6969"/>
                  <a:pt x="7983" y="3512"/>
                </a:cubicBezTo>
                <a:cubicBezTo>
                  <a:pt x="12262" y="-944"/>
                  <a:pt x="17171" y="-1169"/>
                  <a:pt x="21599" y="288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/>
          </a:p>
        </p:txBody>
      </p:sp>
      <p:sp>
        <p:nvSpPr>
          <p:cNvPr id="12" name="isļiḍê">
            <a:extLst>
              <a:ext uri="{FF2B5EF4-FFF2-40B4-BE49-F238E27FC236}">
                <a16:creationId xmlns:a16="http://schemas.microsoft.com/office/drawing/2014/main" id="{177708E8-1F18-400D-9FBE-9D015CCE7C61}"/>
              </a:ext>
            </a:extLst>
          </p:cNvPr>
          <p:cNvSpPr/>
          <p:nvPr/>
        </p:nvSpPr>
        <p:spPr bwMode="auto">
          <a:xfrm>
            <a:off x="4382897" y="4652818"/>
            <a:ext cx="579775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3" name="ï$ļiḑé">
            <a:extLst>
              <a:ext uri="{FF2B5EF4-FFF2-40B4-BE49-F238E27FC236}">
                <a16:creationId xmlns:a16="http://schemas.microsoft.com/office/drawing/2014/main" id="{73B1035D-5809-485D-9BAC-2CD1F71731C4}"/>
              </a:ext>
            </a:extLst>
          </p:cNvPr>
          <p:cNvSpPr/>
          <p:nvPr/>
        </p:nvSpPr>
        <p:spPr bwMode="auto">
          <a:xfrm>
            <a:off x="8056450" y="1977687"/>
            <a:ext cx="242042" cy="2413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35" y="0"/>
                </a:moveTo>
                <a:cubicBezTo>
                  <a:pt x="17470" y="0"/>
                  <a:pt x="17470" y="0"/>
                  <a:pt x="17470" y="0"/>
                </a:cubicBezTo>
                <a:cubicBezTo>
                  <a:pt x="19799" y="0"/>
                  <a:pt x="21599" y="1905"/>
                  <a:pt x="21599" y="4129"/>
                </a:cubicBezTo>
                <a:cubicBezTo>
                  <a:pt x="21599" y="8576"/>
                  <a:pt x="21599" y="8576"/>
                  <a:pt x="21599" y="8576"/>
                </a:cubicBezTo>
                <a:cubicBezTo>
                  <a:pt x="21599" y="17364"/>
                  <a:pt x="21599" y="17364"/>
                  <a:pt x="21599" y="17364"/>
                </a:cubicBezTo>
                <a:cubicBezTo>
                  <a:pt x="21599" y="19694"/>
                  <a:pt x="19799" y="21599"/>
                  <a:pt x="17470" y="21599"/>
                </a:cubicBezTo>
                <a:cubicBezTo>
                  <a:pt x="4235" y="21599"/>
                  <a:pt x="4235" y="21599"/>
                  <a:pt x="4235" y="21599"/>
                </a:cubicBezTo>
                <a:cubicBezTo>
                  <a:pt x="1905" y="21599"/>
                  <a:pt x="0" y="19694"/>
                  <a:pt x="0" y="17364"/>
                </a:cubicBezTo>
                <a:cubicBezTo>
                  <a:pt x="0" y="8576"/>
                  <a:pt x="0" y="8576"/>
                  <a:pt x="0" y="8576"/>
                </a:cubicBezTo>
                <a:cubicBezTo>
                  <a:pt x="0" y="4129"/>
                  <a:pt x="0" y="4129"/>
                  <a:pt x="0" y="4129"/>
                </a:cubicBezTo>
                <a:cubicBezTo>
                  <a:pt x="0" y="1905"/>
                  <a:pt x="1905" y="0"/>
                  <a:pt x="4235" y="0"/>
                </a:cubicBezTo>
                <a:close/>
                <a:moveTo>
                  <a:pt x="2964" y="2435"/>
                </a:moveTo>
                <a:cubicBezTo>
                  <a:pt x="2541" y="2435"/>
                  <a:pt x="2541" y="2435"/>
                  <a:pt x="2541" y="2435"/>
                </a:cubicBezTo>
                <a:cubicBezTo>
                  <a:pt x="2541" y="2964"/>
                  <a:pt x="2541" y="2964"/>
                  <a:pt x="2541" y="2964"/>
                </a:cubicBezTo>
                <a:cubicBezTo>
                  <a:pt x="2541" y="6141"/>
                  <a:pt x="2541" y="6141"/>
                  <a:pt x="2541" y="6141"/>
                </a:cubicBezTo>
                <a:cubicBezTo>
                  <a:pt x="6141" y="6141"/>
                  <a:pt x="6141" y="6141"/>
                  <a:pt x="6141" y="6141"/>
                </a:cubicBezTo>
                <a:cubicBezTo>
                  <a:pt x="6141" y="2541"/>
                  <a:pt x="6141" y="2541"/>
                  <a:pt x="6141" y="2541"/>
                </a:cubicBezTo>
                <a:lnTo>
                  <a:pt x="2964" y="2435"/>
                </a:lnTo>
                <a:close/>
                <a:moveTo>
                  <a:pt x="13870" y="8576"/>
                </a:moveTo>
                <a:cubicBezTo>
                  <a:pt x="13235" y="7623"/>
                  <a:pt x="12070" y="6988"/>
                  <a:pt x="10800" y="6988"/>
                </a:cubicBezTo>
                <a:cubicBezTo>
                  <a:pt x="9529" y="6988"/>
                  <a:pt x="8470" y="7623"/>
                  <a:pt x="7729" y="8576"/>
                </a:cubicBezTo>
                <a:cubicBezTo>
                  <a:pt x="7305" y="9211"/>
                  <a:pt x="6988" y="9952"/>
                  <a:pt x="6988" y="10800"/>
                </a:cubicBezTo>
                <a:cubicBezTo>
                  <a:pt x="6988" y="12917"/>
                  <a:pt x="8788" y="14611"/>
                  <a:pt x="10800" y="14611"/>
                </a:cubicBezTo>
                <a:cubicBezTo>
                  <a:pt x="12917" y="14611"/>
                  <a:pt x="14611" y="12917"/>
                  <a:pt x="14611" y="10800"/>
                </a:cubicBezTo>
                <a:cubicBezTo>
                  <a:pt x="14611" y="9952"/>
                  <a:pt x="14400" y="9211"/>
                  <a:pt x="13870" y="8576"/>
                </a:cubicBezTo>
                <a:close/>
                <a:moveTo>
                  <a:pt x="2117" y="17364"/>
                </a:moveTo>
                <a:cubicBezTo>
                  <a:pt x="2117" y="18529"/>
                  <a:pt x="3070" y="19482"/>
                  <a:pt x="4235" y="19482"/>
                </a:cubicBezTo>
                <a:cubicBezTo>
                  <a:pt x="17470" y="19482"/>
                  <a:pt x="17470" y="19482"/>
                  <a:pt x="17470" y="19482"/>
                </a:cubicBezTo>
                <a:cubicBezTo>
                  <a:pt x="18635" y="19482"/>
                  <a:pt x="19482" y="18529"/>
                  <a:pt x="19482" y="17364"/>
                </a:cubicBezTo>
                <a:cubicBezTo>
                  <a:pt x="19482" y="8576"/>
                  <a:pt x="19482" y="8576"/>
                  <a:pt x="19482" y="8576"/>
                </a:cubicBezTo>
                <a:cubicBezTo>
                  <a:pt x="16305" y="8576"/>
                  <a:pt x="16305" y="8576"/>
                  <a:pt x="16305" y="8576"/>
                </a:cubicBezTo>
                <a:cubicBezTo>
                  <a:pt x="16623" y="9211"/>
                  <a:pt x="16729" y="10058"/>
                  <a:pt x="16729" y="10800"/>
                </a:cubicBezTo>
                <a:cubicBezTo>
                  <a:pt x="16729" y="14082"/>
                  <a:pt x="14082" y="16729"/>
                  <a:pt x="10800" y="16729"/>
                </a:cubicBezTo>
                <a:cubicBezTo>
                  <a:pt x="7623" y="16729"/>
                  <a:pt x="4976" y="14082"/>
                  <a:pt x="4976" y="10800"/>
                </a:cubicBezTo>
                <a:cubicBezTo>
                  <a:pt x="4976" y="10058"/>
                  <a:pt x="5082" y="9211"/>
                  <a:pt x="5400" y="8576"/>
                </a:cubicBezTo>
                <a:cubicBezTo>
                  <a:pt x="2117" y="8576"/>
                  <a:pt x="2117" y="8576"/>
                  <a:pt x="2117" y="8576"/>
                </a:cubicBezTo>
                <a:lnTo>
                  <a:pt x="2117" y="173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14" name="ï$ḷîḋe">
            <a:extLst>
              <a:ext uri="{FF2B5EF4-FFF2-40B4-BE49-F238E27FC236}">
                <a16:creationId xmlns:a16="http://schemas.microsoft.com/office/drawing/2014/main" id="{F1AEB809-6D14-4ADC-84C6-B28CC5C71292}"/>
              </a:ext>
            </a:extLst>
          </p:cNvPr>
          <p:cNvSpPr/>
          <p:nvPr/>
        </p:nvSpPr>
        <p:spPr bwMode="auto">
          <a:xfrm>
            <a:off x="7483711" y="4829424"/>
            <a:ext cx="235710" cy="2251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3181"/>
                </a:moveTo>
                <a:cubicBezTo>
                  <a:pt x="21600" y="21599"/>
                  <a:pt x="21600" y="21599"/>
                  <a:pt x="21600" y="21599"/>
                </a:cubicBezTo>
                <a:cubicBezTo>
                  <a:pt x="16901" y="21599"/>
                  <a:pt x="16901" y="21599"/>
                  <a:pt x="16901" y="21599"/>
                </a:cubicBezTo>
                <a:cubicBezTo>
                  <a:pt x="16901" y="13734"/>
                  <a:pt x="16901" y="13734"/>
                  <a:pt x="16901" y="13734"/>
                </a:cubicBezTo>
                <a:cubicBezTo>
                  <a:pt x="16901" y="11772"/>
                  <a:pt x="16356" y="10514"/>
                  <a:pt x="14624" y="10514"/>
                </a:cubicBezTo>
                <a:cubicBezTo>
                  <a:pt x="13405" y="10514"/>
                  <a:pt x="12604" y="11353"/>
                  <a:pt x="12203" y="12342"/>
                </a:cubicBezTo>
                <a:cubicBezTo>
                  <a:pt x="12203" y="12611"/>
                  <a:pt x="12074" y="13030"/>
                  <a:pt x="12074" y="13466"/>
                </a:cubicBezTo>
                <a:cubicBezTo>
                  <a:pt x="12074" y="21599"/>
                  <a:pt x="12074" y="21599"/>
                  <a:pt x="12074" y="21599"/>
                </a:cubicBezTo>
                <a:cubicBezTo>
                  <a:pt x="7504" y="21599"/>
                  <a:pt x="7504" y="21599"/>
                  <a:pt x="7504" y="21599"/>
                </a:cubicBezTo>
                <a:cubicBezTo>
                  <a:pt x="7504" y="21599"/>
                  <a:pt x="7504" y="8418"/>
                  <a:pt x="7504" y="7009"/>
                </a:cubicBezTo>
                <a:cubicBezTo>
                  <a:pt x="12074" y="7009"/>
                  <a:pt x="12074" y="7009"/>
                  <a:pt x="12074" y="7009"/>
                </a:cubicBezTo>
                <a:cubicBezTo>
                  <a:pt x="12074" y="9106"/>
                  <a:pt x="12074" y="9106"/>
                  <a:pt x="12074" y="9106"/>
                </a:cubicBezTo>
                <a:cubicBezTo>
                  <a:pt x="12748" y="8133"/>
                  <a:pt x="13822" y="6724"/>
                  <a:pt x="16228" y="6724"/>
                </a:cubicBezTo>
                <a:cubicBezTo>
                  <a:pt x="19306" y="6724"/>
                  <a:pt x="21600" y="8837"/>
                  <a:pt x="21600" y="13181"/>
                </a:cubicBezTo>
                <a:close/>
                <a:moveTo>
                  <a:pt x="2677" y="0"/>
                </a:moveTo>
                <a:cubicBezTo>
                  <a:pt x="1074" y="0"/>
                  <a:pt x="0" y="1123"/>
                  <a:pt x="0" y="2532"/>
                </a:cubicBezTo>
                <a:cubicBezTo>
                  <a:pt x="0" y="3924"/>
                  <a:pt x="1074" y="5047"/>
                  <a:pt x="2549" y="5047"/>
                </a:cubicBezTo>
                <a:cubicBezTo>
                  <a:pt x="2677" y="5047"/>
                  <a:pt x="2677" y="5047"/>
                  <a:pt x="2677" y="5047"/>
                </a:cubicBezTo>
                <a:cubicBezTo>
                  <a:pt x="4297" y="5047"/>
                  <a:pt x="5227" y="3924"/>
                  <a:pt x="5227" y="2532"/>
                </a:cubicBezTo>
                <a:cubicBezTo>
                  <a:pt x="5227" y="1123"/>
                  <a:pt x="4297" y="0"/>
                  <a:pt x="2677" y="0"/>
                </a:cubicBezTo>
                <a:close/>
                <a:moveTo>
                  <a:pt x="272" y="21599"/>
                </a:moveTo>
                <a:cubicBezTo>
                  <a:pt x="4971" y="21599"/>
                  <a:pt x="4971" y="21599"/>
                  <a:pt x="4971" y="21599"/>
                </a:cubicBezTo>
                <a:cubicBezTo>
                  <a:pt x="4971" y="7009"/>
                  <a:pt x="4971" y="7009"/>
                  <a:pt x="4971" y="7009"/>
                </a:cubicBezTo>
                <a:cubicBezTo>
                  <a:pt x="272" y="7009"/>
                  <a:pt x="272" y="7009"/>
                  <a:pt x="272" y="7009"/>
                </a:cubicBezTo>
                <a:lnTo>
                  <a:pt x="272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/>
          </a:p>
        </p:txBody>
      </p:sp>
      <p:sp>
        <p:nvSpPr>
          <p:cNvPr id="15" name="ïṣlïde">
            <a:extLst>
              <a:ext uri="{FF2B5EF4-FFF2-40B4-BE49-F238E27FC236}">
                <a16:creationId xmlns:a16="http://schemas.microsoft.com/office/drawing/2014/main" id="{A59682F5-9749-436A-AC15-B8D73F1084D9}"/>
              </a:ext>
            </a:extLst>
          </p:cNvPr>
          <p:cNvSpPr/>
          <p:nvPr/>
        </p:nvSpPr>
        <p:spPr bwMode="auto">
          <a:xfrm>
            <a:off x="4534877" y="4829424"/>
            <a:ext cx="275816" cy="2251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557"/>
                </a:moveTo>
                <a:cubicBezTo>
                  <a:pt x="20828" y="3031"/>
                  <a:pt x="19979" y="3315"/>
                  <a:pt x="19054" y="3410"/>
                </a:cubicBezTo>
                <a:cubicBezTo>
                  <a:pt x="19979" y="2747"/>
                  <a:pt x="20674" y="1705"/>
                  <a:pt x="20982" y="473"/>
                </a:cubicBezTo>
                <a:cubicBezTo>
                  <a:pt x="20134" y="1042"/>
                  <a:pt x="19208" y="1515"/>
                  <a:pt x="18205" y="1800"/>
                </a:cubicBezTo>
                <a:cubicBezTo>
                  <a:pt x="17357" y="663"/>
                  <a:pt x="16199" y="0"/>
                  <a:pt x="14965" y="0"/>
                </a:cubicBezTo>
                <a:cubicBezTo>
                  <a:pt x="12497" y="0"/>
                  <a:pt x="10491" y="2463"/>
                  <a:pt x="10491" y="5494"/>
                </a:cubicBezTo>
                <a:cubicBezTo>
                  <a:pt x="10491" y="5873"/>
                  <a:pt x="10568" y="6347"/>
                  <a:pt x="10645" y="6726"/>
                </a:cubicBezTo>
                <a:cubicBezTo>
                  <a:pt x="6942" y="6536"/>
                  <a:pt x="3702" y="4357"/>
                  <a:pt x="1465" y="1042"/>
                </a:cubicBezTo>
                <a:cubicBezTo>
                  <a:pt x="1080" y="1800"/>
                  <a:pt x="925" y="2747"/>
                  <a:pt x="925" y="3789"/>
                </a:cubicBezTo>
                <a:cubicBezTo>
                  <a:pt x="925" y="5684"/>
                  <a:pt x="1697" y="7294"/>
                  <a:pt x="2854" y="8336"/>
                </a:cubicBezTo>
                <a:cubicBezTo>
                  <a:pt x="2160" y="8242"/>
                  <a:pt x="1465" y="8052"/>
                  <a:pt x="848" y="7578"/>
                </a:cubicBezTo>
                <a:cubicBezTo>
                  <a:pt x="848" y="7673"/>
                  <a:pt x="848" y="7673"/>
                  <a:pt x="848" y="7673"/>
                </a:cubicBezTo>
                <a:cubicBezTo>
                  <a:pt x="848" y="10326"/>
                  <a:pt x="2391" y="12505"/>
                  <a:pt x="4397" y="13073"/>
                </a:cubicBezTo>
                <a:cubicBezTo>
                  <a:pt x="4011" y="13168"/>
                  <a:pt x="3625" y="13263"/>
                  <a:pt x="3239" y="13263"/>
                </a:cubicBezTo>
                <a:cubicBezTo>
                  <a:pt x="2931" y="13263"/>
                  <a:pt x="2700" y="13168"/>
                  <a:pt x="2391" y="13168"/>
                </a:cubicBezTo>
                <a:cubicBezTo>
                  <a:pt x="3008" y="15252"/>
                  <a:pt x="4628" y="16863"/>
                  <a:pt x="6557" y="16863"/>
                </a:cubicBezTo>
                <a:cubicBezTo>
                  <a:pt x="5014" y="18378"/>
                  <a:pt x="3085" y="19231"/>
                  <a:pt x="1080" y="19231"/>
                </a:cubicBezTo>
                <a:cubicBezTo>
                  <a:pt x="694" y="19231"/>
                  <a:pt x="308" y="19231"/>
                  <a:pt x="0" y="19136"/>
                </a:cubicBezTo>
                <a:cubicBezTo>
                  <a:pt x="1928" y="20747"/>
                  <a:pt x="4242" y="21599"/>
                  <a:pt x="6788" y="21599"/>
                </a:cubicBezTo>
                <a:cubicBezTo>
                  <a:pt x="14965" y="21599"/>
                  <a:pt x="19362" y="13263"/>
                  <a:pt x="19362" y="6157"/>
                </a:cubicBezTo>
                <a:cubicBezTo>
                  <a:pt x="19362" y="5873"/>
                  <a:pt x="19362" y="5684"/>
                  <a:pt x="19362" y="5400"/>
                </a:cubicBezTo>
                <a:cubicBezTo>
                  <a:pt x="20288" y="4642"/>
                  <a:pt x="20982" y="3694"/>
                  <a:pt x="21599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/>
          </a:p>
        </p:txBody>
      </p:sp>
      <p:sp>
        <p:nvSpPr>
          <p:cNvPr id="16" name="íŝ1idé">
            <a:extLst>
              <a:ext uri="{FF2B5EF4-FFF2-40B4-BE49-F238E27FC236}">
                <a16:creationId xmlns:a16="http://schemas.microsoft.com/office/drawing/2014/main" id="{887F8793-7E4F-42D3-A800-1BDDA1AA26B5}"/>
              </a:ext>
            </a:extLst>
          </p:cNvPr>
          <p:cNvSpPr/>
          <p:nvPr/>
        </p:nvSpPr>
        <p:spPr bwMode="auto">
          <a:xfrm>
            <a:off x="4145077" y="1935470"/>
            <a:ext cx="155498" cy="303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744"/>
                </a:moveTo>
                <a:cubicBezTo>
                  <a:pt x="13682" y="7744"/>
                  <a:pt x="13682" y="7744"/>
                  <a:pt x="13682" y="7744"/>
                </a:cubicBezTo>
                <a:cubicBezTo>
                  <a:pt x="13682" y="5736"/>
                  <a:pt x="13682" y="5736"/>
                  <a:pt x="13682" y="5736"/>
                </a:cubicBezTo>
                <a:cubicBezTo>
                  <a:pt x="13682" y="5736"/>
                  <a:pt x="13295" y="3883"/>
                  <a:pt x="15834" y="3883"/>
                </a:cubicBezTo>
                <a:cubicBezTo>
                  <a:pt x="20868" y="3883"/>
                  <a:pt x="20868" y="3883"/>
                  <a:pt x="20868" y="3883"/>
                </a:cubicBezTo>
                <a:cubicBezTo>
                  <a:pt x="20868" y="0"/>
                  <a:pt x="20868" y="0"/>
                  <a:pt x="20868" y="0"/>
                </a:cubicBezTo>
                <a:cubicBezTo>
                  <a:pt x="12219" y="0"/>
                  <a:pt x="12219" y="0"/>
                  <a:pt x="12219" y="0"/>
                </a:cubicBezTo>
                <a:cubicBezTo>
                  <a:pt x="12219" y="0"/>
                  <a:pt x="5034" y="0"/>
                  <a:pt x="5034" y="3706"/>
                </a:cubicBezTo>
                <a:cubicBezTo>
                  <a:pt x="5034" y="4611"/>
                  <a:pt x="5034" y="5912"/>
                  <a:pt x="5034" y="7744"/>
                </a:cubicBezTo>
                <a:cubicBezTo>
                  <a:pt x="0" y="7744"/>
                  <a:pt x="0" y="7744"/>
                  <a:pt x="0" y="7744"/>
                </a:cubicBezTo>
                <a:cubicBezTo>
                  <a:pt x="0" y="10899"/>
                  <a:pt x="0" y="10899"/>
                  <a:pt x="0" y="10899"/>
                </a:cubicBezTo>
                <a:cubicBezTo>
                  <a:pt x="5034" y="10899"/>
                  <a:pt x="5034" y="10899"/>
                  <a:pt x="5034" y="10899"/>
                </a:cubicBezTo>
                <a:cubicBezTo>
                  <a:pt x="5034" y="15863"/>
                  <a:pt x="5034" y="21599"/>
                  <a:pt x="5034" y="21599"/>
                </a:cubicBezTo>
                <a:cubicBezTo>
                  <a:pt x="13682" y="21599"/>
                  <a:pt x="13682" y="21599"/>
                  <a:pt x="13682" y="21599"/>
                </a:cubicBezTo>
                <a:cubicBezTo>
                  <a:pt x="13682" y="10899"/>
                  <a:pt x="13682" y="10899"/>
                  <a:pt x="13682" y="10899"/>
                </a:cubicBezTo>
                <a:cubicBezTo>
                  <a:pt x="19405" y="10899"/>
                  <a:pt x="19405" y="10899"/>
                  <a:pt x="19405" y="10899"/>
                </a:cubicBezTo>
                <a:lnTo>
                  <a:pt x="21599" y="77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10000"/>
          </a:bodyPr>
          <a:lstStyle/>
          <a:p>
            <a:pPr algn="ctr"/>
            <a:endParaRPr/>
          </a:p>
        </p:txBody>
      </p:sp>
      <p:grpSp>
        <p:nvGrpSpPr>
          <p:cNvPr id="17" name="îṡ1ïḑ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68AA64E-72A7-4A22-92AE-F121CBD91738}"/>
              </a:ext>
            </a:extLst>
          </p:cNvPr>
          <p:cNvGrpSpPr>
            <a:grpSpLocks noChangeAspect="1"/>
          </p:cNvGrpSpPr>
          <p:nvPr/>
        </p:nvGrpSpPr>
        <p:grpSpPr>
          <a:xfrm>
            <a:off x="4940377" y="2246978"/>
            <a:ext cx="2522709" cy="2132413"/>
            <a:chOff x="3771900" y="1678485"/>
            <a:chExt cx="4648201" cy="3929063"/>
          </a:xfrm>
        </p:grpSpPr>
        <p:sp>
          <p:nvSpPr>
            <p:cNvPr id="26" name="ïṩlîďe">
              <a:extLst>
                <a:ext uri="{FF2B5EF4-FFF2-40B4-BE49-F238E27FC236}">
                  <a16:creationId xmlns:a16="http://schemas.microsoft.com/office/drawing/2014/main" id="{2F4C67D9-B5D7-4900-B0FC-B924A5BA9B8F}"/>
                </a:ext>
              </a:extLst>
            </p:cNvPr>
            <p:cNvSpPr/>
            <p:nvPr/>
          </p:nvSpPr>
          <p:spPr bwMode="auto">
            <a:xfrm>
              <a:off x="3771900" y="2169023"/>
              <a:ext cx="947738" cy="34385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ṩľîḑê">
              <a:extLst>
                <a:ext uri="{FF2B5EF4-FFF2-40B4-BE49-F238E27FC236}">
                  <a16:creationId xmlns:a16="http://schemas.microsoft.com/office/drawing/2014/main" id="{A699F9DA-78F4-4F49-BDFC-1F172F03CCF3}"/>
                </a:ext>
              </a:extLst>
            </p:cNvPr>
            <p:cNvSpPr/>
            <p:nvPr/>
          </p:nvSpPr>
          <p:spPr bwMode="auto">
            <a:xfrm>
              <a:off x="3771900" y="2648448"/>
              <a:ext cx="947738" cy="755650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1iḍe">
              <a:extLst>
                <a:ext uri="{FF2B5EF4-FFF2-40B4-BE49-F238E27FC236}">
                  <a16:creationId xmlns:a16="http://schemas.microsoft.com/office/drawing/2014/main" id="{FB776A52-B541-4356-8109-9224267B2EBB}"/>
                </a:ext>
              </a:extLst>
            </p:cNvPr>
            <p:cNvSpPr/>
            <p:nvPr/>
          </p:nvSpPr>
          <p:spPr bwMode="auto">
            <a:xfrm>
              <a:off x="3956050" y="4893173"/>
              <a:ext cx="581025" cy="327025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ļiḑe">
              <a:extLst>
                <a:ext uri="{FF2B5EF4-FFF2-40B4-BE49-F238E27FC236}">
                  <a16:creationId xmlns:a16="http://schemas.microsoft.com/office/drawing/2014/main" id="{B5E2D676-24EB-4128-B25C-29F2E9D30C60}"/>
                </a:ext>
              </a:extLst>
            </p:cNvPr>
            <p:cNvSpPr/>
            <p:nvPr/>
          </p:nvSpPr>
          <p:spPr bwMode="auto">
            <a:xfrm>
              <a:off x="3771900" y="344378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$1îḑé">
              <a:extLst>
                <a:ext uri="{FF2B5EF4-FFF2-40B4-BE49-F238E27FC236}">
                  <a16:creationId xmlns:a16="http://schemas.microsoft.com/office/drawing/2014/main" id="{DA174F92-B85F-4FB3-ABEE-3B785561DF7C}"/>
                </a:ext>
              </a:extLst>
            </p:cNvPr>
            <p:cNvSpPr/>
            <p:nvPr/>
          </p:nvSpPr>
          <p:spPr bwMode="auto">
            <a:xfrm>
              <a:off x="3771900" y="253573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ŝ1ïḍe">
              <a:extLst>
                <a:ext uri="{FF2B5EF4-FFF2-40B4-BE49-F238E27FC236}">
                  <a16:creationId xmlns:a16="http://schemas.microsoft.com/office/drawing/2014/main" id="{55901190-FE90-4C51-9FCA-905948CEB770}"/>
                </a:ext>
              </a:extLst>
            </p:cNvPr>
            <p:cNvSpPr/>
            <p:nvPr/>
          </p:nvSpPr>
          <p:spPr bwMode="auto">
            <a:xfrm>
              <a:off x="3995738" y="2811960"/>
              <a:ext cx="500063" cy="377825"/>
            </a:xfrm>
            <a:custGeom>
              <a:avLst/>
              <a:gdLst>
                <a:gd name="T0" fmla="*/ 40 w 49"/>
                <a:gd name="T1" fmla="*/ 6 h 37"/>
                <a:gd name="T2" fmla="*/ 24 w 49"/>
                <a:gd name="T3" fmla="*/ 13 h 37"/>
                <a:gd name="T4" fmla="*/ 8 w 49"/>
                <a:gd name="T5" fmla="*/ 6 h 37"/>
                <a:gd name="T6" fmla="*/ 11 w 49"/>
                <a:gd name="T7" fmla="*/ 27 h 37"/>
                <a:gd name="T8" fmla="*/ 24 w 49"/>
                <a:gd name="T9" fmla="*/ 37 h 37"/>
                <a:gd name="T10" fmla="*/ 37 w 49"/>
                <a:gd name="T11" fmla="*/ 27 h 37"/>
                <a:gd name="T12" fmla="*/ 40 w 49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7">
                  <a:moveTo>
                    <a:pt x="40" y="6"/>
                  </a:moveTo>
                  <a:cubicBezTo>
                    <a:pt x="32" y="0"/>
                    <a:pt x="24" y="11"/>
                    <a:pt x="24" y="13"/>
                  </a:cubicBezTo>
                  <a:cubicBezTo>
                    <a:pt x="24" y="11"/>
                    <a:pt x="16" y="0"/>
                    <a:pt x="8" y="6"/>
                  </a:cubicBezTo>
                  <a:cubicBezTo>
                    <a:pt x="0" y="13"/>
                    <a:pt x="6" y="23"/>
                    <a:pt x="11" y="27"/>
                  </a:cubicBezTo>
                  <a:cubicBezTo>
                    <a:pt x="14" y="29"/>
                    <a:pt x="24" y="37"/>
                    <a:pt x="24" y="37"/>
                  </a:cubicBezTo>
                  <a:cubicBezTo>
                    <a:pt x="24" y="37"/>
                    <a:pt x="35" y="29"/>
                    <a:pt x="37" y="27"/>
                  </a:cubicBezTo>
                  <a:cubicBezTo>
                    <a:pt x="42" y="23"/>
                    <a:pt x="49" y="13"/>
                    <a:pt x="4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śľîdé">
              <a:extLst>
                <a:ext uri="{FF2B5EF4-FFF2-40B4-BE49-F238E27FC236}">
                  <a16:creationId xmlns:a16="http://schemas.microsoft.com/office/drawing/2014/main" id="{F7275487-2C90-48F8-B7A1-F07D220E4E85}"/>
                </a:ext>
              </a:extLst>
            </p:cNvPr>
            <p:cNvSpPr/>
            <p:nvPr/>
          </p:nvSpPr>
          <p:spPr bwMode="auto">
            <a:xfrm>
              <a:off x="4760913" y="1678485"/>
              <a:ext cx="509588" cy="3929063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1íďe">
              <a:extLst>
                <a:ext uri="{FF2B5EF4-FFF2-40B4-BE49-F238E27FC236}">
                  <a16:creationId xmlns:a16="http://schemas.microsoft.com/office/drawing/2014/main" id="{3F8C9F06-D7AC-40BD-AF51-9550D881BE4C}"/>
                </a:ext>
              </a:extLst>
            </p:cNvPr>
            <p:cNvSpPr/>
            <p:nvPr/>
          </p:nvSpPr>
          <p:spPr bwMode="auto">
            <a:xfrm>
              <a:off x="4883150" y="1883273"/>
              <a:ext cx="265113" cy="2000250"/>
            </a:xfrm>
            <a:custGeom>
              <a:avLst/>
              <a:gdLst>
                <a:gd name="T0" fmla="*/ 26 w 26"/>
                <a:gd name="T1" fmla="*/ 193 h 196"/>
                <a:gd name="T2" fmla="*/ 24 w 26"/>
                <a:gd name="T3" fmla="*/ 196 h 196"/>
                <a:gd name="T4" fmla="*/ 3 w 26"/>
                <a:gd name="T5" fmla="*/ 196 h 196"/>
                <a:gd name="T6" fmla="*/ 0 w 26"/>
                <a:gd name="T7" fmla="*/ 193 h 196"/>
                <a:gd name="T8" fmla="*/ 0 w 26"/>
                <a:gd name="T9" fmla="*/ 3 h 196"/>
                <a:gd name="T10" fmla="*/ 3 w 26"/>
                <a:gd name="T11" fmla="*/ 0 h 196"/>
                <a:gd name="T12" fmla="*/ 24 w 26"/>
                <a:gd name="T13" fmla="*/ 0 h 196"/>
                <a:gd name="T14" fmla="*/ 26 w 26"/>
                <a:gd name="T15" fmla="*/ 3 h 196"/>
                <a:gd name="T16" fmla="*/ 26 w 26"/>
                <a:gd name="T17" fmla="*/ 19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6">
                  <a:moveTo>
                    <a:pt x="26" y="193"/>
                  </a:moveTo>
                  <a:cubicBezTo>
                    <a:pt x="26" y="195"/>
                    <a:pt x="25" y="196"/>
                    <a:pt x="24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2" y="196"/>
                    <a:pt x="0" y="195"/>
                    <a:pt x="0" y="19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lnTo>
                    <a:pt x="26" y="193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ṩlïdê">
              <a:extLst>
                <a:ext uri="{FF2B5EF4-FFF2-40B4-BE49-F238E27FC236}">
                  <a16:creationId xmlns:a16="http://schemas.microsoft.com/office/drawing/2014/main" id="{ED5B3063-8F06-45E6-8730-8146574F09A6}"/>
                </a:ext>
              </a:extLst>
            </p:cNvPr>
            <p:cNvSpPr/>
            <p:nvPr/>
          </p:nvSpPr>
          <p:spPr bwMode="auto">
            <a:xfrm>
              <a:off x="4883150" y="5056685"/>
              <a:ext cx="265113" cy="357188"/>
            </a:xfrm>
            <a:prstGeom prst="ellipse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ṣḻiḓé">
              <a:extLst>
                <a:ext uri="{FF2B5EF4-FFF2-40B4-BE49-F238E27FC236}">
                  <a16:creationId xmlns:a16="http://schemas.microsoft.com/office/drawing/2014/main" id="{F7E9C769-43B6-4237-9D22-2081B9FAE43A}"/>
                </a:ext>
              </a:extLst>
            </p:cNvPr>
            <p:cNvSpPr/>
            <p:nvPr/>
          </p:nvSpPr>
          <p:spPr bwMode="auto">
            <a:xfrm>
              <a:off x="6697663" y="2300785"/>
              <a:ext cx="712788" cy="2755900"/>
            </a:xfrm>
            <a:custGeom>
              <a:avLst/>
              <a:gdLst>
                <a:gd name="T0" fmla="*/ 449 w 449"/>
                <a:gd name="T1" fmla="*/ 1704 h 1736"/>
                <a:gd name="T2" fmla="*/ 250 w 449"/>
                <a:gd name="T3" fmla="*/ 1736 h 1736"/>
                <a:gd name="T4" fmla="*/ 0 w 449"/>
                <a:gd name="T5" fmla="*/ 26 h 1736"/>
                <a:gd name="T6" fmla="*/ 199 w 449"/>
                <a:gd name="T7" fmla="*/ 0 h 1736"/>
                <a:gd name="T8" fmla="*/ 449 w 449"/>
                <a:gd name="T9" fmla="*/ 1704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736">
                  <a:moveTo>
                    <a:pt x="449" y="1704"/>
                  </a:moveTo>
                  <a:lnTo>
                    <a:pt x="250" y="1736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449" y="1704"/>
                  </a:lnTo>
                  <a:close/>
                </a:path>
              </a:pathLst>
            </a:cu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šḻîďê">
              <a:extLst>
                <a:ext uri="{FF2B5EF4-FFF2-40B4-BE49-F238E27FC236}">
                  <a16:creationId xmlns:a16="http://schemas.microsoft.com/office/drawing/2014/main" id="{F29C6289-24B7-4D7A-BC52-36CA37698A8C}"/>
                </a:ext>
              </a:extLst>
            </p:cNvPr>
            <p:cNvSpPr/>
            <p:nvPr/>
          </p:nvSpPr>
          <p:spPr bwMode="auto">
            <a:xfrm>
              <a:off x="6718300" y="2413498"/>
              <a:ext cx="447675" cy="969963"/>
            </a:xfrm>
            <a:custGeom>
              <a:avLst/>
              <a:gdLst>
                <a:gd name="T0" fmla="*/ 282 w 282"/>
                <a:gd name="T1" fmla="*/ 579 h 611"/>
                <a:gd name="T2" fmla="*/ 83 w 282"/>
                <a:gd name="T3" fmla="*/ 611 h 611"/>
                <a:gd name="T4" fmla="*/ 0 w 282"/>
                <a:gd name="T5" fmla="*/ 26 h 611"/>
                <a:gd name="T6" fmla="*/ 199 w 282"/>
                <a:gd name="T7" fmla="*/ 0 h 611"/>
                <a:gd name="T8" fmla="*/ 282 w 282"/>
                <a:gd name="T9" fmla="*/ 57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611">
                  <a:moveTo>
                    <a:pt x="282" y="579"/>
                  </a:moveTo>
                  <a:lnTo>
                    <a:pt x="83" y="611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282" y="579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şľïḓe">
              <a:extLst>
                <a:ext uri="{FF2B5EF4-FFF2-40B4-BE49-F238E27FC236}">
                  <a16:creationId xmlns:a16="http://schemas.microsoft.com/office/drawing/2014/main" id="{2E0013E7-F916-4D58-AAB8-E448B5B508AD}"/>
                </a:ext>
              </a:extLst>
            </p:cNvPr>
            <p:cNvSpPr/>
            <p:nvPr/>
          </p:nvSpPr>
          <p:spPr bwMode="auto">
            <a:xfrm>
              <a:off x="6799263" y="3015160"/>
              <a:ext cx="336550" cy="163513"/>
            </a:xfrm>
            <a:custGeom>
              <a:avLst/>
              <a:gdLst>
                <a:gd name="T0" fmla="*/ 13 w 212"/>
                <a:gd name="T1" fmla="*/ 103 h 103"/>
                <a:gd name="T2" fmla="*/ 212 w 212"/>
                <a:gd name="T3" fmla="*/ 71 h 103"/>
                <a:gd name="T4" fmla="*/ 206 w 212"/>
                <a:gd name="T5" fmla="*/ 0 h 103"/>
                <a:gd name="T6" fmla="*/ 0 w 212"/>
                <a:gd name="T7" fmla="*/ 26 h 103"/>
                <a:gd name="T8" fmla="*/ 13 w 21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03">
                  <a:moveTo>
                    <a:pt x="13" y="103"/>
                  </a:moveTo>
                  <a:lnTo>
                    <a:pt x="212" y="71"/>
                  </a:lnTo>
                  <a:lnTo>
                    <a:pt x="206" y="0"/>
                  </a:lnTo>
                  <a:lnTo>
                    <a:pt x="0" y="26"/>
                  </a:lnTo>
                  <a:lnTo>
                    <a:pt x="13" y="103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ṡ1ïḋè">
              <a:extLst>
                <a:ext uri="{FF2B5EF4-FFF2-40B4-BE49-F238E27FC236}">
                  <a16:creationId xmlns:a16="http://schemas.microsoft.com/office/drawing/2014/main" id="{712A9403-6FCB-4583-9DDD-D743C82206FD}"/>
                </a:ext>
              </a:extLst>
            </p:cNvPr>
            <p:cNvSpPr/>
            <p:nvPr/>
          </p:nvSpPr>
          <p:spPr bwMode="auto">
            <a:xfrm>
              <a:off x="6748463" y="2627810"/>
              <a:ext cx="357188" cy="347663"/>
            </a:xfrm>
            <a:custGeom>
              <a:avLst/>
              <a:gdLst>
                <a:gd name="T0" fmla="*/ 26 w 225"/>
                <a:gd name="T1" fmla="*/ 219 h 219"/>
                <a:gd name="T2" fmla="*/ 225 w 225"/>
                <a:gd name="T3" fmla="*/ 186 h 219"/>
                <a:gd name="T4" fmla="*/ 199 w 225"/>
                <a:gd name="T5" fmla="*/ 0 h 219"/>
                <a:gd name="T6" fmla="*/ 0 w 225"/>
                <a:gd name="T7" fmla="*/ 26 h 219"/>
                <a:gd name="T8" fmla="*/ 26 w 22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19">
                  <a:moveTo>
                    <a:pt x="26" y="219"/>
                  </a:moveTo>
                  <a:lnTo>
                    <a:pt x="225" y="186"/>
                  </a:lnTo>
                  <a:lnTo>
                    <a:pt x="199" y="0"/>
                  </a:lnTo>
                  <a:lnTo>
                    <a:pt x="0" y="26"/>
                  </a:lnTo>
                  <a:lnTo>
                    <a:pt x="26" y="219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ṩlïḑe">
              <a:extLst>
                <a:ext uri="{FF2B5EF4-FFF2-40B4-BE49-F238E27FC236}">
                  <a16:creationId xmlns:a16="http://schemas.microsoft.com/office/drawing/2014/main" id="{37F6EFF1-D299-43C9-8D82-DFC8E7ABF24E}"/>
                </a:ext>
              </a:extLst>
            </p:cNvPr>
            <p:cNvSpPr/>
            <p:nvPr/>
          </p:nvSpPr>
          <p:spPr bwMode="auto">
            <a:xfrm>
              <a:off x="7075488" y="2443660"/>
              <a:ext cx="1120775" cy="2592388"/>
            </a:xfrm>
            <a:custGeom>
              <a:avLst/>
              <a:gdLst>
                <a:gd name="T0" fmla="*/ 706 w 706"/>
                <a:gd name="T1" fmla="*/ 1556 h 1633"/>
                <a:gd name="T2" fmla="*/ 449 w 706"/>
                <a:gd name="T3" fmla="*/ 1633 h 1633"/>
                <a:gd name="T4" fmla="*/ 0 w 706"/>
                <a:gd name="T5" fmla="*/ 78 h 1633"/>
                <a:gd name="T6" fmla="*/ 256 w 706"/>
                <a:gd name="T7" fmla="*/ 0 h 1633"/>
                <a:gd name="T8" fmla="*/ 706 w 706"/>
                <a:gd name="T9" fmla="*/ 155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633">
                  <a:moveTo>
                    <a:pt x="706" y="1556"/>
                  </a:moveTo>
                  <a:lnTo>
                    <a:pt x="449" y="1633"/>
                  </a:lnTo>
                  <a:lnTo>
                    <a:pt x="0" y="78"/>
                  </a:lnTo>
                  <a:lnTo>
                    <a:pt x="256" y="0"/>
                  </a:lnTo>
                  <a:lnTo>
                    <a:pt x="706" y="1556"/>
                  </a:lnTo>
                  <a:close/>
                </a:path>
              </a:pathLst>
            </a:cu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ļiďê">
              <a:extLst>
                <a:ext uri="{FF2B5EF4-FFF2-40B4-BE49-F238E27FC236}">
                  <a16:creationId xmlns:a16="http://schemas.microsoft.com/office/drawing/2014/main" id="{29E3BE05-253A-473A-B39C-BC110A73C4DC}"/>
                </a:ext>
              </a:extLst>
            </p:cNvPr>
            <p:cNvSpPr/>
            <p:nvPr/>
          </p:nvSpPr>
          <p:spPr bwMode="auto">
            <a:xfrm>
              <a:off x="7543800" y="4077198"/>
              <a:ext cx="652463" cy="958850"/>
            </a:xfrm>
            <a:custGeom>
              <a:avLst/>
              <a:gdLst>
                <a:gd name="T0" fmla="*/ 411 w 411"/>
                <a:gd name="T1" fmla="*/ 527 h 604"/>
                <a:gd name="T2" fmla="*/ 154 w 411"/>
                <a:gd name="T3" fmla="*/ 604 h 604"/>
                <a:gd name="T4" fmla="*/ 0 w 411"/>
                <a:gd name="T5" fmla="*/ 70 h 604"/>
                <a:gd name="T6" fmla="*/ 257 w 411"/>
                <a:gd name="T7" fmla="*/ 0 h 604"/>
                <a:gd name="T8" fmla="*/ 411 w 411"/>
                <a:gd name="T9" fmla="*/ 52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604">
                  <a:moveTo>
                    <a:pt x="411" y="527"/>
                  </a:moveTo>
                  <a:lnTo>
                    <a:pt x="154" y="604"/>
                  </a:lnTo>
                  <a:lnTo>
                    <a:pt x="0" y="70"/>
                  </a:lnTo>
                  <a:lnTo>
                    <a:pt x="257" y="0"/>
                  </a:lnTo>
                  <a:lnTo>
                    <a:pt x="411" y="527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śļîḓe">
              <a:extLst>
                <a:ext uri="{FF2B5EF4-FFF2-40B4-BE49-F238E27FC236}">
                  <a16:creationId xmlns:a16="http://schemas.microsoft.com/office/drawing/2014/main" id="{237ADE3F-0C98-49D0-9475-030AEB88D910}"/>
                </a:ext>
              </a:extLst>
            </p:cNvPr>
            <p:cNvSpPr/>
            <p:nvPr/>
          </p:nvSpPr>
          <p:spPr bwMode="auto">
            <a:xfrm>
              <a:off x="7258050" y="3097710"/>
              <a:ext cx="438150" cy="223838"/>
            </a:xfrm>
            <a:custGeom>
              <a:avLst/>
              <a:gdLst>
                <a:gd name="T0" fmla="*/ 19 w 276"/>
                <a:gd name="T1" fmla="*/ 141 h 141"/>
                <a:gd name="T2" fmla="*/ 276 w 276"/>
                <a:gd name="T3" fmla="*/ 64 h 141"/>
                <a:gd name="T4" fmla="*/ 257 w 276"/>
                <a:gd name="T5" fmla="*/ 0 h 141"/>
                <a:gd name="T6" fmla="*/ 0 w 276"/>
                <a:gd name="T7" fmla="*/ 70 h 141"/>
                <a:gd name="T8" fmla="*/ 19 w 27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41">
                  <a:moveTo>
                    <a:pt x="19" y="141"/>
                  </a:moveTo>
                  <a:lnTo>
                    <a:pt x="276" y="64"/>
                  </a:lnTo>
                  <a:lnTo>
                    <a:pt x="257" y="0"/>
                  </a:lnTo>
                  <a:lnTo>
                    <a:pt x="0" y="70"/>
                  </a:lnTo>
                  <a:lnTo>
                    <a:pt x="19" y="141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ślíḓe">
              <a:extLst>
                <a:ext uri="{FF2B5EF4-FFF2-40B4-BE49-F238E27FC236}">
                  <a16:creationId xmlns:a16="http://schemas.microsoft.com/office/drawing/2014/main" id="{875A296C-C7D3-4232-BB61-E2E32F5ED64F}"/>
                </a:ext>
              </a:extLst>
            </p:cNvPr>
            <p:cNvSpPr/>
            <p:nvPr/>
          </p:nvSpPr>
          <p:spPr bwMode="auto">
            <a:xfrm>
              <a:off x="7156450" y="2740523"/>
              <a:ext cx="488950" cy="396875"/>
            </a:xfrm>
            <a:custGeom>
              <a:avLst/>
              <a:gdLst>
                <a:gd name="T0" fmla="*/ 51 w 308"/>
                <a:gd name="T1" fmla="*/ 250 h 250"/>
                <a:gd name="T2" fmla="*/ 308 w 308"/>
                <a:gd name="T3" fmla="*/ 173 h 250"/>
                <a:gd name="T4" fmla="*/ 257 w 308"/>
                <a:gd name="T5" fmla="*/ 0 h 250"/>
                <a:gd name="T6" fmla="*/ 0 w 308"/>
                <a:gd name="T7" fmla="*/ 77 h 250"/>
                <a:gd name="T8" fmla="*/ 51 w 30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0">
                  <a:moveTo>
                    <a:pt x="51" y="250"/>
                  </a:moveTo>
                  <a:lnTo>
                    <a:pt x="308" y="173"/>
                  </a:lnTo>
                  <a:lnTo>
                    <a:pt x="257" y="0"/>
                  </a:lnTo>
                  <a:lnTo>
                    <a:pt x="0" y="77"/>
                  </a:lnTo>
                  <a:lnTo>
                    <a:pt x="51" y="250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ḷiďé">
              <a:extLst>
                <a:ext uri="{FF2B5EF4-FFF2-40B4-BE49-F238E27FC236}">
                  <a16:creationId xmlns:a16="http://schemas.microsoft.com/office/drawing/2014/main" id="{1733C7D6-17CF-4309-B049-AB1545667849}"/>
                </a:ext>
              </a:extLst>
            </p:cNvPr>
            <p:cNvSpPr/>
            <p:nvPr/>
          </p:nvSpPr>
          <p:spPr bwMode="auto">
            <a:xfrm>
              <a:off x="7758113" y="4515348"/>
              <a:ext cx="304800" cy="315913"/>
            </a:xfrm>
            <a:custGeom>
              <a:avLst/>
              <a:gdLst>
                <a:gd name="T0" fmla="*/ 26 w 30"/>
                <a:gd name="T1" fmla="*/ 6 h 31"/>
                <a:gd name="T2" fmla="*/ 17 w 30"/>
                <a:gd name="T3" fmla="*/ 10 h 31"/>
                <a:gd name="T4" fmla="*/ 11 w 30"/>
                <a:gd name="T5" fmla="*/ 2 h 31"/>
                <a:gd name="T6" fmla="*/ 11 w 30"/>
                <a:gd name="T7" fmla="*/ 12 h 31"/>
                <a:gd name="T8" fmla="*/ 0 w 30"/>
                <a:gd name="T9" fmla="*/ 14 h 31"/>
                <a:gd name="T10" fmla="*/ 10 w 30"/>
                <a:gd name="T11" fmla="*/ 18 h 31"/>
                <a:gd name="T12" fmla="*/ 8 w 30"/>
                <a:gd name="T13" fmla="*/ 28 h 31"/>
                <a:gd name="T14" fmla="*/ 16 w 30"/>
                <a:gd name="T15" fmla="*/ 19 h 31"/>
                <a:gd name="T16" fmla="*/ 27 w 30"/>
                <a:gd name="T17" fmla="*/ 22 h 31"/>
                <a:gd name="T18" fmla="*/ 20 w 30"/>
                <a:gd name="T19" fmla="*/ 15 h 31"/>
                <a:gd name="T20" fmla="*/ 26 w 30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26" y="6"/>
                  </a:moveTo>
                  <a:cubicBezTo>
                    <a:pt x="23" y="2"/>
                    <a:pt x="19" y="6"/>
                    <a:pt x="17" y="10"/>
                  </a:cubicBezTo>
                  <a:cubicBezTo>
                    <a:pt x="17" y="5"/>
                    <a:pt x="16" y="0"/>
                    <a:pt x="11" y="2"/>
                  </a:cubicBezTo>
                  <a:cubicBezTo>
                    <a:pt x="6" y="3"/>
                    <a:pt x="8" y="8"/>
                    <a:pt x="11" y="12"/>
                  </a:cubicBezTo>
                  <a:cubicBezTo>
                    <a:pt x="6" y="10"/>
                    <a:pt x="1" y="8"/>
                    <a:pt x="0" y="14"/>
                  </a:cubicBezTo>
                  <a:cubicBezTo>
                    <a:pt x="0" y="19"/>
                    <a:pt x="5" y="19"/>
                    <a:pt x="10" y="18"/>
                  </a:cubicBezTo>
                  <a:cubicBezTo>
                    <a:pt x="7" y="21"/>
                    <a:pt x="3" y="25"/>
                    <a:pt x="8" y="28"/>
                  </a:cubicBezTo>
                  <a:cubicBezTo>
                    <a:pt x="14" y="31"/>
                    <a:pt x="15" y="24"/>
                    <a:pt x="16" y="19"/>
                  </a:cubicBezTo>
                  <a:cubicBezTo>
                    <a:pt x="19" y="23"/>
                    <a:pt x="24" y="28"/>
                    <a:pt x="27" y="22"/>
                  </a:cubicBezTo>
                  <a:cubicBezTo>
                    <a:pt x="30" y="17"/>
                    <a:pt x="25" y="16"/>
                    <a:pt x="20" y="15"/>
                  </a:cubicBezTo>
                  <a:cubicBezTo>
                    <a:pt x="25" y="13"/>
                    <a:pt x="29" y="10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sľíde">
              <a:extLst>
                <a:ext uri="{FF2B5EF4-FFF2-40B4-BE49-F238E27FC236}">
                  <a16:creationId xmlns:a16="http://schemas.microsoft.com/office/drawing/2014/main" id="{0718D48E-599F-4A32-AC31-7ADBC992EBD8}"/>
                </a:ext>
              </a:extLst>
            </p:cNvPr>
            <p:cNvSpPr/>
            <p:nvPr/>
          </p:nvSpPr>
          <p:spPr bwMode="auto">
            <a:xfrm>
              <a:off x="7859713" y="4616948"/>
              <a:ext cx="92075" cy="92075"/>
            </a:xfrm>
            <a:custGeom>
              <a:avLst/>
              <a:gdLst>
                <a:gd name="T0" fmla="*/ 8 w 9"/>
                <a:gd name="T1" fmla="*/ 4 h 9"/>
                <a:gd name="T2" fmla="*/ 6 w 9"/>
                <a:gd name="T3" fmla="*/ 9 h 9"/>
                <a:gd name="T4" fmla="*/ 1 w 9"/>
                <a:gd name="T5" fmla="*/ 6 h 9"/>
                <a:gd name="T6" fmla="*/ 4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şľïḋê">
              <a:extLst>
                <a:ext uri="{FF2B5EF4-FFF2-40B4-BE49-F238E27FC236}">
                  <a16:creationId xmlns:a16="http://schemas.microsoft.com/office/drawing/2014/main" id="{8357E53E-3483-4508-8A79-43664945618B}"/>
                </a:ext>
              </a:extLst>
            </p:cNvPr>
            <p:cNvSpPr/>
            <p:nvPr/>
          </p:nvSpPr>
          <p:spPr bwMode="auto">
            <a:xfrm>
              <a:off x="5851525" y="2597648"/>
              <a:ext cx="846138" cy="300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ṣ1îḑè">
              <a:extLst>
                <a:ext uri="{FF2B5EF4-FFF2-40B4-BE49-F238E27FC236}">
                  <a16:creationId xmlns:a16="http://schemas.microsoft.com/office/drawing/2014/main" id="{B590067B-47E0-42FF-BECB-1E0B7DDA7C99}"/>
                </a:ext>
              </a:extLst>
            </p:cNvPr>
            <p:cNvSpPr/>
            <p:nvPr/>
          </p:nvSpPr>
          <p:spPr bwMode="auto">
            <a:xfrm>
              <a:off x="5851525" y="47296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Sļïde">
              <a:extLst>
                <a:ext uri="{FF2B5EF4-FFF2-40B4-BE49-F238E27FC236}">
                  <a16:creationId xmlns:a16="http://schemas.microsoft.com/office/drawing/2014/main" id="{154B6C39-1621-4F64-B3A9-AB464CF1E76E}"/>
                </a:ext>
              </a:extLst>
            </p:cNvPr>
            <p:cNvSpPr/>
            <p:nvPr/>
          </p:nvSpPr>
          <p:spPr bwMode="auto">
            <a:xfrm>
              <a:off x="5851525" y="48312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ŝḷidé">
              <a:extLst>
                <a:ext uri="{FF2B5EF4-FFF2-40B4-BE49-F238E27FC236}">
                  <a16:creationId xmlns:a16="http://schemas.microsoft.com/office/drawing/2014/main" id="{1A1031A3-8F50-445B-93D7-09D6C7ACEC1C}"/>
                </a:ext>
              </a:extLst>
            </p:cNvPr>
            <p:cNvSpPr/>
            <p:nvPr/>
          </p:nvSpPr>
          <p:spPr bwMode="auto">
            <a:xfrm>
              <a:off x="5851525" y="4934448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$ḻïḋê">
              <a:extLst>
                <a:ext uri="{FF2B5EF4-FFF2-40B4-BE49-F238E27FC236}">
                  <a16:creationId xmlns:a16="http://schemas.microsoft.com/office/drawing/2014/main" id="{D80F4CA1-2C43-49F9-80E7-5DE02252E6FF}"/>
                </a:ext>
              </a:extLst>
            </p:cNvPr>
            <p:cNvSpPr/>
            <p:nvPr/>
          </p:nvSpPr>
          <p:spPr bwMode="auto">
            <a:xfrm>
              <a:off x="5851525" y="3208835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şlíḋê">
              <a:extLst>
                <a:ext uri="{FF2B5EF4-FFF2-40B4-BE49-F238E27FC236}">
                  <a16:creationId xmlns:a16="http://schemas.microsoft.com/office/drawing/2014/main" id="{D0F683E1-1B01-4AE8-99C2-98F05B55B5AB}"/>
                </a:ext>
              </a:extLst>
            </p:cNvPr>
            <p:cNvSpPr/>
            <p:nvPr/>
          </p:nvSpPr>
          <p:spPr bwMode="auto">
            <a:xfrm>
              <a:off x="5851525" y="3312023"/>
              <a:ext cx="846138" cy="603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1íde">
              <a:extLst>
                <a:ext uri="{FF2B5EF4-FFF2-40B4-BE49-F238E27FC236}">
                  <a16:creationId xmlns:a16="http://schemas.microsoft.com/office/drawing/2014/main" id="{4A0385FC-58D6-4DD6-944C-D48131EE164A}"/>
                </a:ext>
              </a:extLst>
            </p:cNvPr>
            <p:cNvSpPr/>
            <p:nvPr/>
          </p:nvSpPr>
          <p:spPr bwMode="auto">
            <a:xfrm>
              <a:off x="5851525" y="3413623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$ľiḓê">
              <a:extLst>
                <a:ext uri="{FF2B5EF4-FFF2-40B4-BE49-F238E27FC236}">
                  <a16:creationId xmlns:a16="http://schemas.microsoft.com/office/drawing/2014/main" id="{8E78C25A-F6D6-468D-9D6C-93B47DC3BECF}"/>
                </a:ext>
              </a:extLst>
            </p:cNvPr>
            <p:cNvSpPr/>
            <p:nvPr/>
          </p:nvSpPr>
          <p:spPr bwMode="auto">
            <a:xfrm>
              <a:off x="5851525" y="3994648"/>
              <a:ext cx="846138" cy="23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1íḋè">
              <a:extLst>
                <a:ext uri="{FF2B5EF4-FFF2-40B4-BE49-F238E27FC236}">
                  <a16:creationId xmlns:a16="http://schemas.microsoft.com/office/drawing/2014/main" id="{48E468B7-F1CC-415D-97D7-265198C53055}"/>
                </a:ext>
              </a:extLst>
            </p:cNvPr>
            <p:cNvSpPr/>
            <p:nvPr/>
          </p:nvSpPr>
          <p:spPr bwMode="auto">
            <a:xfrm>
              <a:off x="6003925" y="3831135"/>
              <a:ext cx="541338" cy="541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$ḻïḍe">
              <a:extLst>
                <a:ext uri="{FF2B5EF4-FFF2-40B4-BE49-F238E27FC236}">
                  <a16:creationId xmlns:a16="http://schemas.microsoft.com/office/drawing/2014/main" id="{7B38503F-5D9D-4389-B628-BA9517BCDF12}"/>
                </a:ext>
              </a:extLst>
            </p:cNvPr>
            <p:cNvSpPr/>
            <p:nvPr/>
          </p:nvSpPr>
          <p:spPr bwMode="auto">
            <a:xfrm>
              <a:off x="6054725" y="3883523"/>
              <a:ext cx="439738" cy="438150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ľiḋé">
              <a:extLst>
                <a:ext uri="{FF2B5EF4-FFF2-40B4-BE49-F238E27FC236}">
                  <a16:creationId xmlns:a16="http://schemas.microsoft.com/office/drawing/2014/main" id="{4CD393D1-BC0E-42C9-A78C-EE52016CA317}"/>
                </a:ext>
              </a:extLst>
            </p:cNvPr>
            <p:cNvSpPr/>
            <p:nvPr/>
          </p:nvSpPr>
          <p:spPr bwMode="auto">
            <a:xfrm>
              <a:off x="6126163" y="3974010"/>
              <a:ext cx="306388" cy="234950"/>
            </a:xfrm>
            <a:custGeom>
              <a:avLst/>
              <a:gdLst>
                <a:gd name="T0" fmla="*/ 25 w 30"/>
                <a:gd name="T1" fmla="*/ 4 h 23"/>
                <a:gd name="T2" fmla="*/ 15 w 30"/>
                <a:gd name="T3" fmla="*/ 8 h 23"/>
                <a:gd name="T4" fmla="*/ 5 w 30"/>
                <a:gd name="T5" fmla="*/ 4 h 23"/>
                <a:gd name="T6" fmla="*/ 7 w 30"/>
                <a:gd name="T7" fmla="*/ 17 h 23"/>
                <a:gd name="T8" fmla="*/ 15 w 30"/>
                <a:gd name="T9" fmla="*/ 23 h 23"/>
                <a:gd name="T10" fmla="*/ 23 w 30"/>
                <a:gd name="T11" fmla="*/ 17 h 23"/>
                <a:gd name="T12" fmla="*/ 25 w 30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25" y="4"/>
                  </a:moveTo>
                  <a:cubicBezTo>
                    <a:pt x="20" y="0"/>
                    <a:pt x="15" y="7"/>
                    <a:pt x="15" y="8"/>
                  </a:cubicBezTo>
                  <a:cubicBezTo>
                    <a:pt x="15" y="7"/>
                    <a:pt x="10" y="0"/>
                    <a:pt x="5" y="4"/>
                  </a:cubicBezTo>
                  <a:cubicBezTo>
                    <a:pt x="0" y="8"/>
                    <a:pt x="4" y="14"/>
                    <a:pt x="7" y="17"/>
                  </a:cubicBezTo>
                  <a:cubicBezTo>
                    <a:pt x="8" y="18"/>
                    <a:pt x="15" y="23"/>
                    <a:pt x="15" y="23"/>
                  </a:cubicBezTo>
                  <a:cubicBezTo>
                    <a:pt x="15" y="23"/>
                    <a:pt x="21" y="18"/>
                    <a:pt x="23" y="17"/>
                  </a:cubicBezTo>
                  <a:cubicBezTo>
                    <a:pt x="26" y="14"/>
                    <a:pt x="30" y="8"/>
                    <a:pt x="25" y="4"/>
                  </a:cubicBez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ḷïdê">
              <a:extLst>
                <a:ext uri="{FF2B5EF4-FFF2-40B4-BE49-F238E27FC236}">
                  <a16:creationId xmlns:a16="http://schemas.microsoft.com/office/drawing/2014/main" id="{086AA8FF-CF7A-4130-880C-00603F5E2EBE}"/>
                </a:ext>
              </a:extLst>
            </p:cNvPr>
            <p:cNvSpPr/>
            <p:nvPr/>
          </p:nvSpPr>
          <p:spPr bwMode="auto">
            <a:xfrm>
              <a:off x="5321300" y="1934073"/>
              <a:ext cx="223838" cy="3673475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ṧḷîḋê">
              <a:extLst>
                <a:ext uri="{FF2B5EF4-FFF2-40B4-BE49-F238E27FC236}">
                  <a16:creationId xmlns:a16="http://schemas.microsoft.com/office/drawing/2014/main" id="{699C7D15-208C-44B1-BA9A-39309BA08CF0}"/>
                </a:ext>
              </a:extLst>
            </p:cNvPr>
            <p:cNvSpPr/>
            <p:nvPr/>
          </p:nvSpPr>
          <p:spPr bwMode="auto">
            <a:xfrm>
              <a:off x="5372100" y="2026148"/>
              <a:ext cx="122238" cy="173038"/>
            </a:xfrm>
            <a:prstGeom prst="ellipse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$ľiḓe">
              <a:extLst>
                <a:ext uri="{FF2B5EF4-FFF2-40B4-BE49-F238E27FC236}">
                  <a16:creationId xmlns:a16="http://schemas.microsoft.com/office/drawing/2014/main" id="{48E4E54D-E48B-4CB6-81C4-1F9C91D588F3}"/>
                </a:ext>
              </a:extLst>
            </p:cNvPr>
            <p:cNvSpPr/>
            <p:nvPr/>
          </p:nvSpPr>
          <p:spPr bwMode="auto">
            <a:xfrm>
              <a:off x="5586413" y="1934073"/>
              <a:ext cx="223838" cy="3673475"/>
            </a:xfrm>
            <a:prstGeom prst="rect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şḷïďe">
              <a:extLst>
                <a:ext uri="{FF2B5EF4-FFF2-40B4-BE49-F238E27FC236}">
                  <a16:creationId xmlns:a16="http://schemas.microsoft.com/office/drawing/2014/main" id="{BBC1C437-FB7C-417C-8704-264E2034459C}"/>
                </a:ext>
              </a:extLst>
            </p:cNvPr>
            <p:cNvSpPr/>
            <p:nvPr/>
          </p:nvSpPr>
          <p:spPr bwMode="auto">
            <a:xfrm>
              <a:off x="5637213" y="2026148"/>
              <a:ext cx="122238" cy="173038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şḷiḑé">
              <a:extLst>
                <a:ext uri="{FF2B5EF4-FFF2-40B4-BE49-F238E27FC236}">
                  <a16:creationId xmlns:a16="http://schemas.microsoft.com/office/drawing/2014/main" id="{F078DB11-A4B4-47C9-B465-18F8F1AFE9AD}"/>
                </a:ext>
              </a:extLst>
            </p:cNvPr>
            <p:cNvSpPr/>
            <p:nvPr/>
          </p:nvSpPr>
          <p:spPr bwMode="auto">
            <a:xfrm>
              <a:off x="6738938" y="5066210"/>
              <a:ext cx="1681163" cy="541338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ṧḻïďé">
              <a:extLst>
                <a:ext uri="{FF2B5EF4-FFF2-40B4-BE49-F238E27FC236}">
                  <a16:creationId xmlns:a16="http://schemas.microsoft.com/office/drawing/2014/main" id="{4997E453-6C50-4D7A-8AA8-5451049FC7AB}"/>
                </a:ext>
              </a:extLst>
            </p:cNvPr>
            <p:cNvSpPr/>
            <p:nvPr/>
          </p:nvSpPr>
          <p:spPr bwMode="auto">
            <a:xfrm>
              <a:off x="7808913" y="5066210"/>
              <a:ext cx="438150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ś1iḍè">
              <a:extLst>
                <a:ext uri="{FF2B5EF4-FFF2-40B4-BE49-F238E27FC236}">
                  <a16:creationId xmlns:a16="http://schemas.microsoft.com/office/drawing/2014/main" id="{0AEE43E8-09DF-4C96-9BD5-CACB63977F54}"/>
                </a:ext>
              </a:extLst>
            </p:cNvPr>
            <p:cNvSpPr/>
            <p:nvPr/>
          </p:nvSpPr>
          <p:spPr bwMode="auto">
            <a:xfrm>
              <a:off x="7656513" y="5066210"/>
              <a:ext cx="71438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ŝḻiḓe">
              <a:extLst>
                <a:ext uri="{FF2B5EF4-FFF2-40B4-BE49-F238E27FC236}">
                  <a16:creationId xmlns:a16="http://schemas.microsoft.com/office/drawing/2014/main" id="{985F5CF5-A978-4630-9821-CBEF0A2F1051}"/>
                </a:ext>
              </a:extLst>
            </p:cNvPr>
            <p:cNvSpPr/>
            <p:nvPr/>
          </p:nvSpPr>
          <p:spPr bwMode="auto">
            <a:xfrm>
              <a:off x="7972425" y="5107485"/>
              <a:ext cx="111125" cy="46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ṧļíḑè">
              <a:extLst>
                <a:ext uri="{FF2B5EF4-FFF2-40B4-BE49-F238E27FC236}">
                  <a16:creationId xmlns:a16="http://schemas.microsoft.com/office/drawing/2014/main" id="{1D16D55C-D7FE-44B3-92BE-F6A7EF3AB850}"/>
                </a:ext>
              </a:extLst>
            </p:cNvPr>
            <p:cNvSpPr/>
            <p:nvPr/>
          </p:nvSpPr>
          <p:spPr bwMode="auto">
            <a:xfrm>
              <a:off x="7889875" y="5209085"/>
              <a:ext cx="276225" cy="265113"/>
            </a:xfrm>
            <a:prstGeom prst="ellipse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ṡ1îďe">
              <a:extLst>
                <a:ext uri="{FF2B5EF4-FFF2-40B4-BE49-F238E27FC236}">
                  <a16:creationId xmlns:a16="http://schemas.microsoft.com/office/drawing/2014/main" id="{C05BC74F-B46A-47AD-A6BC-A09B4962AD4E}"/>
                </a:ext>
              </a:extLst>
            </p:cNvPr>
            <p:cNvSpPr/>
            <p:nvPr/>
          </p:nvSpPr>
          <p:spPr bwMode="auto">
            <a:xfrm>
              <a:off x="7931150" y="5250360"/>
              <a:ext cx="193675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" name="íşlidè">
            <a:extLst>
              <a:ext uri="{FF2B5EF4-FFF2-40B4-BE49-F238E27FC236}">
                <a16:creationId xmlns:a16="http://schemas.microsoft.com/office/drawing/2014/main" id="{1479D5F5-D8E0-4EBA-9C9B-5B2284ADB1C7}"/>
              </a:ext>
            </a:extLst>
          </p:cNvPr>
          <p:cNvSpPr txBox="1"/>
          <p:nvPr/>
        </p:nvSpPr>
        <p:spPr bwMode="auto">
          <a:xfrm>
            <a:off x="1183720" y="1684011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r"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19" name="ï$lïďè">
            <a:extLst>
              <a:ext uri="{FF2B5EF4-FFF2-40B4-BE49-F238E27FC236}">
                <a16:creationId xmlns:a16="http://schemas.microsoft.com/office/drawing/2014/main" id="{DA997EA7-46E2-4C69-BD28-B996A97568A5}"/>
              </a:ext>
            </a:extLst>
          </p:cNvPr>
          <p:cNvSpPr/>
          <p:nvPr/>
        </p:nvSpPr>
        <p:spPr>
          <a:xfrm>
            <a:off x="1183720" y="2070875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  <p:sp>
        <p:nvSpPr>
          <p:cNvPr id="20" name="ïṥļíḋe">
            <a:extLst>
              <a:ext uri="{FF2B5EF4-FFF2-40B4-BE49-F238E27FC236}">
                <a16:creationId xmlns:a16="http://schemas.microsoft.com/office/drawing/2014/main" id="{42CD1807-870F-4803-960D-1DE7C2B7E517}"/>
              </a:ext>
            </a:extLst>
          </p:cNvPr>
          <p:cNvSpPr txBox="1"/>
          <p:nvPr/>
        </p:nvSpPr>
        <p:spPr bwMode="auto">
          <a:xfrm>
            <a:off x="1660546" y="3761719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r"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21" name="iš1íḍé">
            <a:extLst>
              <a:ext uri="{FF2B5EF4-FFF2-40B4-BE49-F238E27FC236}">
                <a16:creationId xmlns:a16="http://schemas.microsoft.com/office/drawing/2014/main" id="{0B1CA7C1-3DB2-4DF3-AE18-29FF3ABE944E}"/>
              </a:ext>
            </a:extLst>
          </p:cNvPr>
          <p:cNvSpPr/>
          <p:nvPr/>
        </p:nvSpPr>
        <p:spPr>
          <a:xfrm>
            <a:off x="1660546" y="4085830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  <p:sp>
        <p:nvSpPr>
          <p:cNvPr id="22" name="ïślîdé">
            <a:extLst>
              <a:ext uri="{FF2B5EF4-FFF2-40B4-BE49-F238E27FC236}">
                <a16:creationId xmlns:a16="http://schemas.microsoft.com/office/drawing/2014/main" id="{03794957-A01D-4CBB-B453-948F0FBFF3F2}"/>
              </a:ext>
            </a:extLst>
          </p:cNvPr>
          <p:cNvSpPr txBox="1"/>
          <p:nvPr/>
        </p:nvSpPr>
        <p:spPr bwMode="auto">
          <a:xfrm>
            <a:off x="7986048" y="3752755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23" name="îṥliďè">
            <a:extLst>
              <a:ext uri="{FF2B5EF4-FFF2-40B4-BE49-F238E27FC236}">
                <a16:creationId xmlns:a16="http://schemas.microsoft.com/office/drawing/2014/main" id="{C65D7BCF-1BFB-4750-986B-FD721F029526}"/>
              </a:ext>
            </a:extLst>
          </p:cNvPr>
          <p:cNvSpPr/>
          <p:nvPr/>
        </p:nvSpPr>
        <p:spPr>
          <a:xfrm>
            <a:off x="7986048" y="4139619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  <p:sp>
        <p:nvSpPr>
          <p:cNvPr id="24" name="iṩļîdé">
            <a:extLst>
              <a:ext uri="{FF2B5EF4-FFF2-40B4-BE49-F238E27FC236}">
                <a16:creationId xmlns:a16="http://schemas.microsoft.com/office/drawing/2014/main" id="{6FCF97B4-BA5F-4ED6-B1D2-DEED5F94A57B}"/>
              </a:ext>
            </a:extLst>
          </p:cNvPr>
          <p:cNvSpPr txBox="1"/>
          <p:nvPr/>
        </p:nvSpPr>
        <p:spPr bwMode="auto">
          <a:xfrm>
            <a:off x="8508862" y="1702591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25" name="iṧḻiḍê">
            <a:extLst>
              <a:ext uri="{FF2B5EF4-FFF2-40B4-BE49-F238E27FC236}">
                <a16:creationId xmlns:a16="http://schemas.microsoft.com/office/drawing/2014/main" id="{E31A5B8F-EB56-4E80-AC15-D0954D9B421E}"/>
              </a:ext>
            </a:extLst>
          </p:cNvPr>
          <p:cNvSpPr/>
          <p:nvPr/>
        </p:nvSpPr>
        <p:spPr>
          <a:xfrm>
            <a:off x="8508862" y="2089455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5345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FOUR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  <p:pic>
        <p:nvPicPr>
          <p:cNvPr id="203" name="图片 9">
            <a:extLst>
              <a:ext uri="{FF2B5EF4-FFF2-40B4-BE49-F238E27FC236}">
                <a16:creationId xmlns:a16="http://schemas.microsoft.com/office/drawing/2014/main" id="{B9122E16-5898-432D-99EB-75EFD21B8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210" y="401993"/>
            <a:ext cx="706061" cy="704460"/>
          </a:xfrm>
          <a:prstGeom prst="rect">
            <a:avLst/>
          </a:prstGeom>
        </p:spPr>
      </p:pic>
      <p:sp>
        <p:nvSpPr>
          <p:cNvPr id="204" name="Freeform 5">
            <a:extLst>
              <a:ext uri="{FF2B5EF4-FFF2-40B4-BE49-F238E27FC236}">
                <a16:creationId xmlns:a16="http://schemas.microsoft.com/office/drawing/2014/main" id="{BE1BA7B2-59B8-49C4-9BF2-619A7741E4B1}"/>
              </a:ext>
            </a:extLst>
          </p:cNvPr>
          <p:cNvSpPr>
            <a:spLocks/>
          </p:cNvSpPr>
          <p:nvPr/>
        </p:nvSpPr>
        <p:spPr bwMode="auto">
          <a:xfrm>
            <a:off x="1454802" y="35859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E343E7BC-AD4F-43A8-A40D-B8A92B92EA26}"/>
              </a:ext>
            </a:extLst>
          </p:cNvPr>
          <p:cNvSpPr>
            <a:spLocks/>
          </p:cNvSpPr>
          <p:nvPr/>
        </p:nvSpPr>
        <p:spPr bwMode="auto">
          <a:xfrm>
            <a:off x="3828115" y="475597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7">
            <a:extLst>
              <a:ext uri="{FF2B5EF4-FFF2-40B4-BE49-F238E27FC236}">
                <a16:creationId xmlns:a16="http://schemas.microsoft.com/office/drawing/2014/main" id="{EE83CA74-780D-4703-871F-39F7B6F6C731}"/>
              </a:ext>
            </a:extLst>
          </p:cNvPr>
          <p:cNvSpPr>
            <a:spLocks/>
          </p:cNvSpPr>
          <p:nvPr/>
        </p:nvSpPr>
        <p:spPr bwMode="auto">
          <a:xfrm>
            <a:off x="9401827" y="75340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8">
            <a:extLst>
              <a:ext uri="{FF2B5EF4-FFF2-40B4-BE49-F238E27FC236}">
                <a16:creationId xmlns:a16="http://schemas.microsoft.com/office/drawing/2014/main" id="{25886ED3-F308-4936-A9CF-2D8705695140}"/>
              </a:ext>
            </a:extLst>
          </p:cNvPr>
          <p:cNvSpPr>
            <a:spLocks/>
          </p:cNvSpPr>
          <p:nvPr/>
        </p:nvSpPr>
        <p:spPr bwMode="auto">
          <a:xfrm>
            <a:off x="10662302" y="1458259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8" name="图片 14">
            <a:extLst>
              <a:ext uri="{FF2B5EF4-FFF2-40B4-BE49-F238E27FC236}">
                <a16:creationId xmlns:a16="http://schemas.microsoft.com/office/drawing/2014/main" id="{ECDE3375-559C-4A7F-88C7-14FD899DC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34" y="-473107"/>
            <a:ext cx="1923589" cy="1017932"/>
          </a:xfrm>
          <a:prstGeom prst="rect">
            <a:avLst/>
          </a:prstGeom>
        </p:spPr>
      </p:pic>
      <p:pic>
        <p:nvPicPr>
          <p:cNvPr id="209" name="图片 15">
            <a:extLst>
              <a:ext uri="{FF2B5EF4-FFF2-40B4-BE49-F238E27FC236}">
                <a16:creationId xmlns:a16="http://schemas.microsoft.com/office/drawing/2014/main" id="{4A4D0854-AE48-43DE-86AB-9FC20F89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75" y="-473107"/>
            <a:ext cx="1923589" cy="1017932"/>
          </a:xfrm>
          <a:prstGeom prst="rect">
            <a:avLst/>
          </a:prstGeom>
        </p:spPr>
      </p:pic>
      <p:pic>
        <p:nvPicPr>
          <p:cNvPr id="210" name="图片 16">
            <a:extLst>
              <a:ext uri="{FF2B5EF4-FFF2-40B4-BE49-F238E27FC236}">
                <a16:creationId xmlns:a16="http://schemas.microsoft.com/office/drawing/2014/main" id="{811F2598-DD84-4DA0-ABCC-5BEF20716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1" y="387784"/>
            <a:ext cx="1923589" cy="1017932"/>
          </a:xfrm>
          <a:prstGeom prst="rect">
            <a:avLst/>
          </a:prstGeom>
        </p:spPr>
      </p:pic>
      <p:pic>
        <p:nvPicPr>
          <p:cNvPr id="211" name="图片 23">
            <a:extLst>
              <a:ext uri="{FF2B5EF4-FFF2-40B4-BE49-F238E27FC236}">
                <a16:creationId xmlns:a16="http://schemas.microsoft.com/office/drawing/2014/main" id="{4AD7E5D6-6436-455E-8837-352DE9D14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13065" y="6577989"/>
            <a:ext cx="12674005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  <p:bldP spid="204" grpId="0" animBg="1"/>
      <p:bldP spid="205" grpId="0" animBg="1"/>
      <p:bldP spid="206" grpId="0" animBg="1"/>
      <p:bldP spid="2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dfe971fb-2cd0-402f-b8e5-90ca9e5d4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6C326F-0918-499D-8FB7-A46C57D512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56960" y="287953"/>
            <a:ext cx="3453093" cy="2089656"/>
            <a:chOff x="3019425" y="1563688"/>
            <a:chExt cx="6159500" cy="3727451"/>
          </a:xfrm>
        </p:grpSpPr>
        <p:sp>
          <p:nvSpPr>
            <p:cNvPr id="324" name="íş1ïďê">
              <a:extLst>
                <a:ext uri="{FF2B5EF4-FFF2-40B4-BE49-F238E27FC236}">
                  <a16:creationId xmlns:a16="http://schemas.microsoft.com/office/drawing/2014/main" id="{026EB64C-69D5-4D5F-8F6C-EDDCCC3BDBDE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îSľîḋê">
              <a:extLst>
                <a:ext uri="{FF2B5EF4-FFF2-40B4-BE49-F238E27FC236}">
                  <a16:creationId xmlns:a16="http://schemas.microsoft.com/office/drawing/2014/main" id="{87918AC2-640F-4432-A581-731BEA6F8C8F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ïšļiḍé">
              <a:extLst>
                <a:ext uri="{FF2B5EF4-FFF2-40B4-BE49-F238E27FC236}">
                  <a16:creationId xmlns:a16="http://schemas.microsoft.com/office/drawing/2014/main" id="{13B2AE21-B68D-48CD-A97D-2C8742F2609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4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iś1ïḓé">
              <a:extLst>
                <a:ext uri="{FF2B5EF4-FFF2-40B4-BE49-F238E27FC236}">
                  <a16:creationId xmlns:a16="http://schemas.microsoft.com/office/drawing/2014/main" id="{0D6C3C9F-6E15-4D98-962E-B9F09790CD2F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isḻídê">
              <a:extLst>
                <a:ext uri="{FF2B5EF4-FFF2-40B4-BE49-F238E27FC236}">
                  <a16:creationId xmlns:a16="http://schemas.microsoft.com/office/drawing/2014/main" id="{EF598F32-B682-4759-B191-CA247733C94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0D4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íŝļîďé">
              <a:extLst>
                <a:ext uri="{FF2B5EF4-FFF2-40B4-BE49-F238E27FC236}">
                  <a16:creationId xmlns:a16="http://schemas.microsoft.com/office/drawing/2014/main" id="{49E26BF7-91E4-421F-BB74-EDFFFD8858F2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íşļíḓè">
              <a:extLst>
                <a:ext uri="{FF2B5EF4-FFF2-40B4-BE49-F238E27FC236}">
                  <a16:creationId xmlns:a16="http://schemas.microsoft.com/office/drawing/2014/main" id="{EDAFEFEE-0949-4714-9E84-32C601253403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176213"/>
            </a:xfrm>
            <a:custGeom>
              <a:avLst/>
              <a:gdLst>
                <a:gd name="T0" fmla="*/ 0 w 3862"/>
                <a:gd name="T1" fmla="*/ 0 h 111"/>
                <a:gd name="T2" fmla="*/ 3862 w 3862"/>
                <a:gd name="T3" fmla="*/ 0 h 111"/>
                <a:gd name="T4" fmla="*/ 3862 w 3862"/>
                <a:gd name="T5" fmla="*/ 111 h 111"/>
                <a:gd name="T6" fmla="*/ 29 w 3862"/>
                <a:gd name="T7" fmla="*/ 111 h 111"/>
                <a:gd name="T8" fmla="*/ 0 w 386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111">
                  <a:moveTo>
                    <a:pt x="0" y="0"/>
                  </a:moveTo>
                  <a:lnTo>
                    <a:pt x="3862" y="0"/>
                  </a:lnTo>
                  <a:lnTo>
                    <a:pt x="3862" y="111"/>
                  </a:lnTo>
                  <a:lnTo>
                    <a:pt x="2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i$1ïḓé">
              <a:extLst>
                <a:ext uri="{FF2B5EF4-FFF2-40B4-BE49-F238E27FC236}">
                  <a16:creationId xmlns:a16="http://schemas.microsoft.com/office/drawing/2014/main" id="{1FFB52FB-CA7C-471C-952A-0DFD986B2F59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69850"/>
            </a:xfrm>
            <a:custGeom>
              <a:avLst/>
              <a:gdLst>
                <a:gd name="T0" fmla="*/ 0 w 3862"/>
                <a:gd name="T1" fmla="*/ 0 h 44"/>
                <a:gd name="T2" fmla="*/ 3862 w 3862"/>
                <a:gd name="T3" fmla="*/ 0 h 44"/>
                <a:gd name="T4" fmla="*/ 3862 w 3862"/>
                <a:gd name="T5" fmla="*/ 25 h 44"/>
                <a:gd name="T6" fmla="*/ 12 w 3862"/>
                <a:gd name="T7" fmla="*/ 44 h 44"/>
                <a:gd name="T8" fmla="*/ 0 w 386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44">
                  <a:moveTo>
                    <a:pt x="0" y="0"/>
                  </a:moveTo>
                  <a:lnTo>
                    <a:pt x="3862" y="0"/>
                  </a:lnTo>
                  <a:lnTo>
                    <a:pt x="3862" y="25"/>
                  </a:lnTo>
                  <a:lnTo>
                    <a:pt x="1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ïšḻíḋe">
              <a:extLst>
                <a:ext uri="{FF2B5EF4-FFF2-40B4-BE49-F238E27FC236}">
                  <a16:creationId xmlns:a16="http://schemas.microsoft.com/office/drawing/2014/main" id="{D98ACC1F-9B49-4B93-B47D-DE2E9B2136FA}"/>
                </a:ext>
              </a:extLst>
            </p:cNvPr>
            <p:cNvSpPr/>
            <p:nvPr/>
          </p:nvSpPr>
          <p:spPr bwMode="auto">
            <a:xfrm>
              <a:off x="3643313" y="2017713"/>
              <a:ext cx="4964113" cy="2608263"/>
            </a:xfrm>
            <a:custGeom>
              <a:avLst/>
              <a:gdLst>
                <a:gd name="T0" fmla="*/ 1265 w 1267"/>
                <a:gd name="T1" fmla="*/ 288 h 666"/>
                <a:gd name="T2" fmla="*/ 1265 w 1267"/>
                <a:gd name="T3" fmla="*/ 285 h 666"/>
                <a:gd name="T4" fmla="*/ 1266 w 1267"/>
                <a:gd name="T5" fmla="*/ 259 h 666"/>
                <a:gd name="T6" fmla="*/ 1265 w 1267"/>
                <a:gd name="T7" fmla="*/ 283 h 666"/>
                <a:gd name="T8" fmla="*/ 1265 w 1267"/>
                <a:gd name="T9" fmla="*/ 283 h 666"/>
                <a:gd name="T10" fmla="*/ 1264 w 1267"/>
                <a:gd name="T11" fmla="*/ 283 h 666"/>
                <a:gd name="T12" fmla="*/ 1262 w 1267"/>
                <a:gd name="T13" fmla="*/ 283 h 666"/>
                <a:gd name="T14" fmla="*/ 1251 w 1267"/>
                <a:gd name="T15" fmla="*/ 283 h 666"/>
                <a:gd name="T16" fmla="*/ 1204 w 1267"/>
                <a:gd name="T17" fmla="*/ 284 h 666"/>
                <a:gd name="T18" fmla="*/ 1147 w 1267"/>
                <a:gd name="T19" fmla="*/ 234 h 666"/>
                <a:gd name="T20" fmla="*/ 1102 w 1267"/>
                <a:gd name="T21" fmla="*/ 172 h 666"/>
                <a:gd name="T22" fmla="*/ 1091 w 1267"/>
                <a:gd name="T23" fmla="*/ 131 h 666"/>
                <a:gd name="T24" fmla="*/ 1113 w 1267"/>
                <a:gd name="T25" fmla="*/ 118 h 666"/>
                <a:gd name="T26" fmla="*/ 1069 w 1267"/>
                <a:gd name="T27" fmla="*/ 1 h 666"/>
                <a:gd name="T28" fmla="*/ 483 w 1267"/>
                <a:gd name="T29" fmla="*/ 34 h 666"/>
                <a:gd name="T30" fmla="*/ 259 w 1267"/>
                <a:gd name="T31" fmla="*/ 40 h 666"/>
                <a:gd name="T32" fmla="*/ 223 w 1267"/>
                <a:gd name="T33" fmla="*/ 56 h 666"/>
                <a:gd name="T34" fmla="*/ 123 w 1267"/>
                <a:gd name="T35" fmla="*/ 63 h 666"/>
                <a:gd name="T36" fmla="*/ 190 w 1267"/>
                <a:gd name="T37" fmla="*/ 90 h 666"/>
                <a:gd name="T38" fmla="*/ 152 w 1267"/>
                <a:gd name="T39" fmla="*/ 111 h 666"/>
                <a:gd name="T40" fmla="*/ 113 w 1267"/>
                <a:gd name="T41" fmla="*/ 138 h 666"/>
                <a:gd name="T42" fmla="*/ 135 w 1267"/>
                <a:gd name="T43" fmla="*/ 145 h 666"/>
                <a:gd name="T44" fmla="*/ 113 w 1267"/>
                <a:gd name="T45" fmla="*/ 179 h 666"/>
                <a:gd name="T46" fmla="*/ 147 w 1267"/>
                <a:gd name="T47" fmla="*/ 214 h 666"/>
                <a:gd name="T48" fmla="*/ 93 w 1267"/>
                <a:gd name="T49" fmla="*/ 279 h 666"/>
                <a:gd name="T50" fmla="*/ 82 w 1267"/>
                <a:gd name="T51" fmla="*/ 337 h 666"/>
                <a:gd name="T52" fmla="*/ 156 w 1267"/>
                <a:gd name="T53" fmla="*/ 342 h 666"/>
                <a:gd name="T54" fmla="*/ 12 w 1267"/>
                <a:gd name="T55" fmla="*/ 346 h 666"/>
                <a:gd name="T56" fmla="*/ 1 w 1267"/>
                <a:gd name="T57" fmla="*/ 360 h 666"/>
                <a:gd name="T58" fmla="*/ 2 w 1267"/>
                <a:gd name="T59" fmla="*/ 375 h 666"/>
                <a:gd name="T60" fmla="*/ 2 w 1267"/>
                <a:gd name="T61" fmla="*/ 379 h 666"/>
                <a:gd name="T62" fmla="*/ 1 w 1267"/>
                <a:gd name="T63" fmla="*/ 405 h 666"/>
                <a:gd name="T64" fmla="*/ 3 w 1267"/>
                <a:gd name="T65" fmla="*/ 380 h 666"/>
                <a:gd name="T66" fmla="*/ 3 w 1267"/>
                <a:gd name="T67" fmla="*/ 380 h 666"/>
                <a:gd name="T68" fmla="*/ 3 w 1267"/>
                <a:gd name="T69" fmla="*/ 380 h 666"/>
                <a:gd name="T70" fmla="*/ 6 w 1267"/>
                <a:gd name="T71" fmla="*/ 380 h 666"/>
                <a:gd name="T72" fmla="*/ 16 w 1267"/>
                <a:gd name="T73" fmla="*/ 380 h 666"/>
                <a:gd name="T74" fmla="*/ 64 w 1267"/>
                <a:gd name="T75" fmla="*/ 380 h 666"/>
                <a:gd name="T76" fmla="*/ 120 w 1267"/>
                <a:gd name="T77" fmla="*/ 430 h 666"/>
                <a:gd name="T78" fmla="*/ 164 w 1267"/>
                <a:gd name="T79" fmla="*/ 492 h 666"/>
                <a:gd name="T80" fmla="*/ 175 w 1267"/>
                <a:gd name="T81" fmla="*/ 533 h 666"/>
                <a:gd name="T82" fmla="*/ 153 w 1267"/>
                <a:gd name="T83" fmla="*/ 547 h 666"/>
                <a:gd name="T84" fmla="*/ 197 w 1267"/>
                <a:gd name="T85" fmla="*/ 664 h 666"/>
                <a:gd name="T86" fmla="*/ 782 w 1267"/>
                <a:gd name="T87" fmla="*/ 635 h 666"/>
                <a:gd name="T88" fmla="*/ 1006 w 1267"/>
                <a:gd name="T89" fmla="*/ 630 h 666"/>
                <a:gd name="T90" fmla="*/ 1042 w 1267"/>
                <a:gd name="T91" fmla="*/ 615 h 666"/>
                <a:gd name="T92" fmla="*/ 1143 w 1267"/>
                <a:gd name="T93" fmla="*/ 608 h 666"/>
                <a:gd name="T94" fmla="*/ 1076 w 1267"/>
                <a:gd name="T95" fmla="*/ 581 h 666"/>
                <a:gd name="T96" fmla="*/ 1114 w 1267"/>
                <a:gd name="T97" fmla="*/ 560 h 666"/>
                <a:gd name="T98" fmla="*/ 1153 w 1267"/>
                <a:gd name="T99" fmla="*/ 533 h 666"/>
                <a:gd name="T100" fmla="*/ 1131 w 1267"/>
                <a:gd name="T101" fmla="*/ 526 h 666"/>
                <a:gd name="T102" fmla="*/ 1153 w 1267"/>
                <a:gd name="T103" fmla="*/ 492 h 666"/>
                <a:gd name="T104" fmla="*/ 1120 w 1267"/>
                <a:gd name="T105" fmla="*/ 457 h 666"/>
                <a:gd name="T106" fmla="*/ 1175 w 1267"/>
                <a:gd name="T107" fmla="*/ 392 h 666"/>
                <a:gd name="T108" fmla="*/ 1186 w 1267"/>
                <a:gd name="T109" fmla="*/ 334 h 666"/>
                <a:gd name="T110" fmla="*/ 1112 w 1267"/>
                <a:gd name="T111" fmla="*/ 322 h 666"/>
                <a:gd name="T112" fmla="*/ 1255 w 1267"/>
                <a:gd name="T113" fmla="*/ 317 h 666"/>
                <a:gd name="T114" fmla="*/ 1267 w 1267"/>
                <a:gd name="T115" fmla="*/ 30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7" h="666">
                  <a:moveTo>
                    <a:pt x="1266" y="294"/>
                  </a:moveTo>
                  <a:cubicBezTo>
                    <a:pt x="1266" y="292"/>
                    <a:pt x="1265" y="290"/>
                    <a:pt x="1265" y="288"/>
                  </a:cubicBezTo>
                  <a:cubicBezTo>
                    <a:pt x="1265" y="288"/>
                    <a:pt x="1265" y="287"/>
                    <a:pt x="1265" y="286"/>
                  </a:cubicBezTo>
                  <a:cubicBezTo>
                    <a:pt x="1265" y="285"/>
                    <a:pt x="1265" y="285"/>
                    <a:pt x="1265" y="285"/>
                  </a:cubicBezTo>
                  <a:cubicBezTo>
                    <a:pt x="1265" y="284"/>
                    <a:pt x="1265" y="284"/>
                    <a:pt x="1265" y="284"/>
                  </a:cubicBezTo>
                  <a:cubicBezTo>
                    <a:pt x="1265" y="276"/>
                    <a:pt x="1266" y="267"/>
                    <a:pt x="1266" y="259"/>
                  </a:cubicBezTo>
                  <a:cubicBezTo>
                    <a:pt x="1265" y="280"/>
                    <a:pt x="1265" y="280"/>
                    <a:pt x="1265" y="280"/>
                  </a:cubicBezTo>
                  <a:cubicBezTo>
                    <a:pt x="1265" y="282"/>
                    <a:pt x="1265" y="284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4" y="283"/>
                    <a:pt x="1264" y="283"/>
                    <a:pt x="1264" y="283"/>
                  </a:cubicBezTo>
                  <a:cubicBezTo>
                    <a:pt x="1263" y="283"/>
                    <a:pt x="1263" y="283"/>
                    <a:pt x="1263" y="283"/>
                  </a:cubicBezTo>
                  <a:cubicBezTo>
                    <a:pt x="1262" y="283"/>
                    <a:pt x="1262" y="283"/>
                    <a:pt x="1262" y="283"/>
                  </a:cubicBezTo>
                  <a:cubicBezTo>
                    <a:pt x="1258" y="283"/>
                    <a:pt x="1258" y="283"/>
                    <a:pt x="1258" y="283"/>
                  </a:cubicBezTo>
                  <a:cubicBezTo>
                    <a:pt x="1251" y="283"/>
                    <a:pt x="1251" y="283"/>
                    <a:pt x="1251" y="283"/>
                  </a:cubicBezTo>
                  <a:cubicBezTo>
                    <a:pt x="1246" y="284"/>
                    <a:pt x="1241" y="284"/>
                    <a:pt x="1235" y="284"/>
                  </a:cubicBezTo>
                  <a:cubicBezTo>
                    <a:pt x="1225" y="284"/>
                    <a:pt x="1214" y="285"/>
                    <a:pt x="1204" y="284"/>
                  </a:cubicBezTo>
                  <a:cubicBezTo>
                    <a:pt x="1183" y="284"/>
                    <a:pt x="1163" y="283"/>
                    <a:pt x="1147" y="276"/>
                  </a:cubicBezTo>
                  <a:cubicBezTo>
                    <a:pt x="1136" y="276"/>
                    <a:pt x="1158" y="248"/>
                    <a:pt x="1147" y="234"/>
                  </a:cubicBezTo>
                  <a:cubicBezTo>
                    <a:pt x="1136" y="234"/>
                    <a:pt x="1114" y="234"/>
                    <a:pt x="1102" y="234"/>
                  </a:cubicBezTo>
                  <a:cubicBezTo>
                    <a:pt x="1091" y="214"/>
                    <a:pt x="1113" y="193"/>
                    <a:pt x="1102" y="172"/>
                  </a:cubicBezTo>
                  <a:cubicBezTo>
                    <a:pt x="1091" y="152"/>
                    <a:pt x="1047" y="165"/>
                    <a:pt x="1036" y="152"/>
                  </a:cubicBezTo>
                  <a:cubicBezTo>
                    <a:pt x="1002" y="138"/>
                    <a:pt x="1058" y="131"/>
                    <a:pt x="1091" y="131"/>
                  </a:cubicBezTo>
                  <a:cubicBezTo>
                    <a:pt x="1086" y="124"/>
                    <a:pt x="1091" y="124"/>
                    <a:pt x="1098" y="124"/>
                  </a:cubicBezTo>
                  <a:cubicBezTo>
                    <a:pt x="1105" y="124"/>
                    <a:pt x="1113" y="124"/>
                    <a:pt x="1113" y="118"/>
                  </a:cubicBezTo>
                  <a:cubicBezTo>
                    <a:pt x="1113" y="90"/>
                    <a:pt x="1113" y="63"/>
                    <a:pt x="1069" y="42"/>
                  </a:cubicBezTo>
                  <a:cubicBezTo>
                    <a:pt x="1058" y="35"/>
                    <a:pt x="1069" y="15"/>
                    <a:pt x="1069" y="1"/>
                  </a:cubicBezTo>
                  <a:cubicBezTo>
                    <a:pt x="935" y="0"/>
                    <a:pt x="790" y="0"/>
                    <a:pt x="657" y="28"/>
                  </a:cubicBezTo>
                  <a:cubicBezTo>
                    <a:pt x="603" y="38"/>
                    <a:pt x="543" y="36"/>
                    <a:pt x="483" y="34"/>
                  </a:cubicBezTo>
                  <a:cubicBezTo>
                    <a:pt x="420" y="32"/>
                    <a:pt x="358" y="30"/>
                    <a:pt x="301" y="42"/>
                  </a:cubicBezTo>
                  <a:cubicBezTo>
                    <a:pt x="289" y="44"/>
                    <a:pt x="275" y="42"/>
                    <a:pt x="259" y="40"/>
                  </a:cubicBezTo>
                  <a:cubicBezTo>
                    <a:pt x="232" y="37"/>
                    <a:pt x="204" y="34"/>
                    <a:pt x="190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4" y="68"/>
                    <a:pt x="183" y="66"/>
                    <a:pt x="163" y="63"/>
                  </a:cubicBezTo>
                  <a:cubicBezTo>
                    <a:pt x="150" y="62"/>
                    <a:pt x="137" y="60"/>
                    <a:pt x="123" y="63"/>
                  </a:cubicBezTo>
                  <a:cubicBezTo>
                    <a:pt x="123" y="77"/>
                    <a:pt x="123" y="83"/>
                    <a:pt x="112" y="90"/>
                  </a:cubicBezTo>
                  <a:cubicBezTo>
                    <a:pt x="135" y="90"/>
                    <a:pt x="168" y="83"/>
                    <a:pt x="190" y="90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79" y="114"/>
                    <a:pt x="166" y="112"/>
                    <a:pt x="152" y="111"/>
                  </a:cubicBezTo>
                  <a:cubicBezTo>
                    <a:pt x="138" y="109"/>
                    <a:pt x="124" y="107"/>
                    <a:pt x="113" y="111"/>
                  </a:cubicBezTo>
                  <a:cubicBezTo>
                    <a:pt x="113" y="118"/>
                    <a:pt x="113" y="131"/>
                    <a:pt x="113" y="138"/>
                  </a:cubicBezTo>
                  <a:cubicBezTo>
                    <a:pt x="113" y="145"/>
                    <a:pt x="102" y="145"/>
                    <a:pt x="91" y="145"/>
                  </a:cubicBezTo>
                  <a:cubicBezTo>
                    <a:pt x="102" y="145"/>
                    <a:pt x="124" y="145"/>
                    <a:pt x="135" y="145"/>
                  </a:cubicBezTo>
                  <a:cubicBezTo>
                    <a:pt x="135" y="152"/>
                    <a:pt x="136" y="166"/>
                    <a:pt x="136" y="172"/>
                  </a:cubicBezTo>
                  <a:cubicBezTo>
                    <a:pt x="136" y="179"/>
                    <a:pt x="125" y="179"/>
                    <a:pt x="113" y="179"/>
                  </a:cubicBezTo>
                  <a:cubicBezTo>
                    <a:pt x="114" y="193"/>
                    <a:pt x="103" y="207"/>
                    <a:pt x="114" y="214"/>
                  </a:cubicBezTo>
                  <a:cubicBezTo>
                    <a:pt x="125" y="214"/>
                    <a:pt x="136" y="214"/>
                    <a:pt x="147" y="214"/>
                  </a:cubicBezTo>
                  <a:cubicBezTo>
                    <a:pt x="103" y="221"/>
                    <a:pt x="81" y="255"/>
                    <a:pt x="81" y="276"/>
                  </a:cubicBezTo>
                  <a:cubicBezTo>
                    <a:pt x="87" y="272"/>
                    <a:pt x="90" y="276"/>
                    <a:pt x="93" y="279"/>
                  </a:cubicBezTo>
                  <a:cubicBezTo>
                    <a:pt x="95" y="283"/>
                    <a:pt x="98" y="286"/>
                    <a:pt x="104" y="282"/>
                  </a:cubicBezTo>
                  <a:cubicBezTo>
                    <a:pt x="71" y="303"/>
                    <a:pt x="38" y="331"/>
                    <a:pt x="82" y="337"/>
                  </a:cubicBezTo>
                  <a:cubicBezTo>
                    <a:pt x="117" y="339"/>
                    <a:pt x="151" y="340"/>
                    <a:pt x="186" y="341"/>
                  </a:cubicBezTo>
                  <a:cubicBezTo>
                    <a:pt x="176" y="342"/>
                    <a:pt x="166" y="342"/>
                    <a:pt x="156" y="342"/>
                  </a:cubicBezTo>
                  <a:cubicBezTo>
                    <a:pt x="132" y="343"/>
                    <a:pt x="107" y="344"/>
                    <a:pt x="83" y="344"/>
                  </a:cubicBezTo>
                  <a:cubicBezTo>
                    <a:pt x="59" y="345"/>
                    <a:pt x="36" y="346"/>
                    <a:pt x="12" y="346"/>
                  </a:cubicBezTo>
                  <a:cubicBezTo>
                    <a:pt x="8" y="348"/>
                    <a:pt x="5" y="350"/>
                    <a:pt x="4" y="352"/>
                  </a:cubicBezTo>
                  <a:cubicBezTo>
                    <a:pt x="1" y="355"/>
                    <a:pt x="1" y="357"/>
                    <a:pt x="1" y="360"/>
                  </a:cubicBezTo>
                  <a:cubicBezTo>
                    <a:pt x="0" y="363"/>
                    <a:pt x="1" y="367"/>
                    <a:pt x="2" y="370"/>
                  </a:cubicBezTo>
                  <a:cubicBezTo>
                    <a:pt x="2" y="372"/>
                    <a:pt x="2" y="373"/>
                    <a:pt x="2" y="375"/>
                  </a:cubicBezTo>
                  <a:cubicBezTo>
                    <a:pt x="2" y="376"/>
                    <a:pt x="2" y="377"/>
                    <a:pt x="2" y="378"/>
                  </a:cubicBezTo>
                  <a:cubicBezTo>
                    <a:pt x="2" y="378"/>
                    <a:pt x="2" y="379"/>
                    <a:pt x="2" y="379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" y="388"/>
                    <a:pt x="2" y="396"/>
                    <a:pt x="1" y="40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2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6" y="380"/>
                    <a:pt x="6" y="380"/>
                    <a:pt x="6" y="380"/>
                  </a:cubicBezTo>
                  <a:cubicBezTo>
                    <a:pt x="9" y="380"/>
                    <a:pt x="9" y="380"/>
                    <a:pt x="9" y="380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21" y="380"/>
                    <a:pt x="27" y="380"/>
                    <a:pt x="32" y="380"/>
                  </a:cubicBezTo>
                  <a:cubicBezTo>
                    <a:pt x="43" y="380"/>
                    <a:pt x="53" y="379"/>
                    <a:pt x="64" y="380"/>
                  </a:cubicBezTo>
                  <a:cubicBezTo>
                    <a:pt x="85" y="380"/>
                    <a:pt x="104" y="382"/>
                    <a:pt x="121" y="389"/>
                  </a:cubicBezTo>
                  <a:cubicBezTo>
                    <a:pt x="132" y="389"/>
                    <a:pt x="109" y="416"/>
                    <a:pt x="120" y="430"/>
                  </a:cubicBezTo>
                  <a:cubicBezTo>
                    <a:pt x="131" y="430"/>
                    <a:pt x="154" y="430"/>
                    <a:pt x="165" y="430"/>
                  </a:cubicBezTo>
                  <a:cubicBezTo>
                    <a:pt x="176" y="451"/>
                    <a:pt x="153" y="471"/>
                    <a:pt x="164" y="492"/>
                  </a:cubicBezTo>
                  <a:cubicBezTo>
                    <a:pt x="175" y="513"/>
                    <a:pt x="220" y="500"/>
                    <a:pt x="231" y="513"/>
                  </a:cubicBezTo>
                  <a:cubicBezTo>
                    <a:pt x="264" y="527"/>
                    <a:pt x="208" y="534"/>
                    <a:pt x="175" y="533"/>
                  </a:cubicBezTo>
                  <a:cubicBezTo>
                    <a:pt x="181" y="540"/>
                    <a:pt x="175" y="540"/>
                    <a:pt x="168" y="540"/>
                  </a:cubicBezTo>
                  <a:cubicBezTo>
                    <a:pt x="161" y="540"/>
                    <a:pt x="153" y="540"/>
                    <a:pt x="153" y="547"/>
                  </a:cubicBezTo>
                  <a:cubicBezTo>
                    <a:pt x="153" y="574"/>
                    <a:pt x="152" y="602"/>
                    <a:pt x="197" y="623"/>
                  </a:cubicBezTo>
                  <a:cubicBezTo>
                    <a:pt x="208" y="630"/>
                    <a:pt x="197" y="650"/>
                    <a:pt x="197" y="664"/>
                  </a:cubicBezTo>
                  <a:cubicBezTo>
                    <a:pt x="330" y="665"/>
                    <a:pt x="475" y="666"/>
                    <a:pt x="608" y="640"/>
                  </a:cubicBezTo>
                  <a:cubicBezTo>
                    <a:pt x="663" y="630"/>
                    <a:pt x="723" y="633"/>
                    <a:pt x="782" y="635"/>
                  </a:cubicBezTo>
                  <a:cubicBezTo>
                    <a:pt x="845" y="637"/>
                    <a:pt x="908" y="640"/>
                    <a:pt x="964" y="628"/>
                  </a:cubicBezTo>
                  <a:cubicBezTo>
                    <a:pt x="976" y="626"/>
                    <a:pt x="991" y="628"/>
                    <a:pt x="1006" y="630"/>
                  </a:cubicBezTo>
                  <a:cubicBezTo>
                    <a:pt x="1033" y="633"/>
                    <a:pt x="1061" y="637"/>
                    <a:pt x="1076" y="615"/>
                  </a:cubicBezTo>
                  <a:cubicBezTo>
                    <a:pt x="1042" y="615"/>
                    <a:pt x="1042" y="615"/>
                    <a:pt x="1042" y="615"/>
                  </a:cubicBezTo>
                  <a:cubicBezTo>
                    <a:pt x="1062" y="602"/>
                    <a:pt x="1082" y="605"/>
                    <a:pt x="1102" y="608"/>
                  </a:cubicBezTo>
                  <a:cubicBezTo>
                    <a:pt x="1116" y="609"/>
                    <a:pt x="1129" y="611"/>
                    <a:pt x="1143" y="608"/>
                  </a:cubicBezTo>
                  <a:cubicBezTo>
                    <a:pt x="1142" y="594"/>
                    <a:pt x="1142" y="588"/>
                    <a:pt x="1154" y="581"/>
                  </a:cubicBezTo>
                  <a:cubicBezTo>
                    <a:pt x="1131" y="581"/>
                    <a:pt x="1098" y="587"/>
                    <a:pt x="1076" y="581"/>
                  </a:cubicBezTo>
                  <a:cubicBezTo>
                    <a:pt x="1076" y="560"/>
                    <a:pt x="1076" y="560"/>
                    <a:pt x="1076" y="560"/>
                  </a:cubicBezTo>
                  <a:cubicBezTo>
                    <a:pt x="1087" y="557"/>
                    <a:pt x="1101" y="558"/>
                    <a:pt x="1114" y="560"/>
                  </a:cubicBezTo>
                  <a:cubicBezTo>
                    <a:pt x="1128" y="562"/>
                    <a:pt x="1142" y="564"/>
                    <a:pt x="1153" y="560"/>
                  </a:cubicBezTo>
                  <a:cubicBezTo>
                    <a:pt x="1153" y="553"/>
                    <a:pt x="1153" y="540"/>
                    <a:pt x="1153" y="533"/>
                  </a:cubicBezTo>
                  <a:cubicBezTo>
                    <a:pt x="1153" y="526"/>
                    <a:pt x="1164" y="526"/>
                    <a:pt x="1176" y="526"/>
                  </a:cubicBezTo>
                  <a:cubicBezTo>
                    <a:pt x="1164" y="526"/>
                    <a:pt x="1142" y="526"/>
                    <a:pt x="1131" y="526"/>
                  </a:cubicBezTo>
                  <a:cubicBezTo>
                    <a:pt x="1131" y="519"/>
                    <a:pt x="1131" y="505"/>
                    <a:pt x="1131" y="498"/>
                  </a:cubicBezTo>
                  <a:cubicBezTo>
                    <a:pt x="1131" y="491"/>
                    <a:pt x="1142" y="491"/>
                    <a:pt x="1153" y="492"/>
                  </a:cubicBezTo>
                  <a:cubicBezTo>
                    <a:pt x="1153" y="478"/>
                    <a:pt x="1164" y="464"/>
                    <a:pt x="1153" y="457"/>
                  </a:cubicBezTo>
                  <a:cubicBezTo>
                    <a:pt x="1142" y="457"/>
                    <a:pt x="1131" y="457"/>
                    <a:pt x="1120" y="457"/>
                  </a:cubicBezTo>
                  <a:cubicBezTo>
                    <a:pt x="1164" y="450"/>
                    <a:pt x="1186" y="416"/>
                    <a:pt x="1186" y="395"/>
                  </a:cubicBezTo>
                  <a:cubicBezTo>
                    <a:pt x="1180" y="399"/>
                    <a:pt x="1178" y="395"/>
                    <a:pt x="1175" y="392"/>
                  </a:cubicBezTo>
                  <a:cubicBezTo>
                    <a:pt x="1172" y="389"/>
                    <a:pt x="1169" y="385"/>
                    <a:pt x="1164" y="389"/>
                  </a:cubicBezTo>
                  <a:cubicBezTo>
                    <a:pt x="1197" y="368"/>
                    <a:pt x="1230" y="341"/>
                    <a:pt x="1186" y="334"/>
                  </a:cubicBezTo>
                  <a:cubicBezTo>
                    <a:pt x="1123" y="330"/>
                    <a:pt x="1059" y="328"/>
                    <a:pt x="995" y="327"/>
                  </a:cubicBezTo>
                  <a:cubicBezTo>
                    <a:pt x="1034" y="325"/>
                    <a:pt x="1073" y="324"/>
                    <a:pt x="1112" y="322"/>
                  </a:cubicBezTo>
                  <a:cubicBezTo>
                    <a:pt x="1136" y="321"/>
                    <a:pt x="1160" y="321"/>
                    <a:pt x="1185" y="320"/>
                  </a:cubicBezTo>
                  <a:cubicBezTo>
                    <a:pt x="1208" y="319"/>
                    <a:pt x="1232" y="318"/>
                    <a:pt x="1255" y="317"/>
                  </a:cubicBezTo>
                  <a:cubicBezTo>
                    <a:pt x="1260" y="316"/>
                    <a:pt x="1262" y="314"/>
                    <a:pt x="1264" y="311"/>
                  </a:cubicBezTo>
                  <a:cubicBezTo>
                    <a:pt x="1266" y="309"/>
                    <a:pt x="1267" y="306"/>
                    <a:pt x="1267" y="303"/>
                  </a:cubicBezTo>
                  <a:cubicBezTo>
                    <a:pt x="1267" y="300"/>
                    <a:pt x="1267" y="297"/>
                    <a:pt x="1266" y="294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ïṡlíḑé">
              <a:extLst>
                <a:ext uri="{FF2B5EF4-FFF2-40B4-BE49-F238E27FC236}">
                  <a16:creationId xmlns:a16="http://schemas.microsoft.com/office/drawing/2014/main" id="{EF9FF32D-D163-4783-B21E-F5D85BAE69EA}"/>
                </a:ext>
              </a:extLst>
            </p:cNvPr>
            <p:cNvSpPr/>
            <p:nvPr/>
          </p:nvSpPr>
          <p:spPr bwMode="auto">
            <a:xfrm>
              <a:off x="4740275" y="3971926"/>
              <a:ext cx="2719388" cy="347663"/>
            </a:xfrm>
            <a:custGeom>
              <a:avLst/>
              <a:gdLst>
                <a:gd name="T0" fmla="*/ 688 w 694"/>
                <a:gd name="T1" fmla="*/ 11 h 89"/>
                <a:gd name="T2" fmla="*/ 556 w 694"/>
                <a:gd name="T3" fmla="*/ 1 h 89"/>
                <a:gd name="T4" fmla="*/ 417 w 694"/>
                <a:gd name="T5" fmla="*/ 4 h 89"/>
                <a:gd name="T6" fmla="*/ 148 w 694"/>
                <a:gd name="T7" fmla="*/ 42 h 89"/>
                <a:gd name="T8" fmla="*/ 75 w 694"/>
                <a:gd name="T9" fmla="*/ 60 h 89"/>
                <a:gd name="T10" fmla="*/ 3 w 694"/>
                <a:gd name="T11" fmla="*/ 83 h 89"/>
                <a:gd name="T12" fmla="*/ 4 w 694"/>
                <a:gd name="T13" fmla="*/ 88 h 89"/>
                <a:gd name="T14" fmla="*/ 66 w 694"/>
                <a:gd name="T15" fmla="*/ 74 h 89"/>
                <a:gd name="T16" fmla="*/ 130 w 694"/>
                <a:gd name="T17" fmla="*/ 59 h 89"/>
                <a:gd name="T18" fmla="*/ 264 w 694"/>
                <a:gd name="T19" fmla="*/ 35 h 89"/>
                <a:gd name="T20" fmla="*/ 534 w 694"/>
                <a:gd name="T21" fmla="*/ 16 h 89"/>
                <a:gd name="T22" fmla="*/ 609 w 694"/>
                <a:gd name="T23" fmla="*/ 18 h 89"/>
                <a:gd name="T24" fmla="*/ 687 w 694"/>
                <a:gd name="T25" fmla="*/ 21 h 89"/>
                <a:gd name="T26" fmla="*/ 688 w 694"/>
                <a:gd name="T2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4" h="89">
                  <a:moveTo>
                    <a:pt x="688" y="11"/>
                  </a:moveTo>
                  <a:cubicBezTo>
                    <a:pt x="646" y="0"/>
                    <a:pt x="599" y="2"/>
                    <a:pt x="556" y="1"/>
                  </a:cubicBezTo>
                  <a:cubicBezTo>
                    <a:pt x="510" y="1"/>
                    <a:pt x="463" y="2"/>
                    <a:pt x="417" y="4"/>
                  </a:cubicBezTo>
                  <a:cubicBezTo>
                    <a:pt x="327" y="10"/>
                    <a:pt x="237" y="23"/>
                    <a:pt x="148" y="42"/>
                  </a:cubicBezTo>
                  <a:cubicBezTo>
                    <a:pt x="124" y="47"/>
                    <a:pt x="99" y="53"/>
                    <a:pt x="75" y="60"/>
                  </a:cubicBezTo>
                  <a:cubicBezTo>
                    <a:pt x="51" y="66"/>
                    <a:pt x="25" y="71"/>
                    <a:pt x="3" y="83"/>
                  </a:cubicBezTo>
                  <a:cubicBezTo>
                    <a:pt x="0" y="84"/>
                    <a:pt x="1" y="89"/>
                    <a:pt x="4" y="88"/>
                  </a:cubicBezTo>
                  <a:cubicBezTo>
                    <a:pt x="25" y="86"/>
                    <a:pt x="46" y="79"/>
                    <a:pt x="66" y="74"/>
                  </a:cubicBezTo>
                  <a:cubicBezTo>
                    <a:pt x="88" y="69"/>
                    <a:pt x="109" y="64"/>
                    <a:pt x="130" y="59"/>
                  </a:cubicBezTo>
                  <a:cubicBezTo>
                    <a:pt x="175" y="49"/>
                    <a:pt x="220" y="41"/>
                    <a:pt x="264" y="35"/>
                  </a:cubicBezTo>
                  <a:cubicBezTo>
                    <a:pt x="354" y="22"/>
                    <a:pt x="444" y="16"/>
                    <a:pt x="534" y="16"/>
                  </a:cubicBezTo>
                  <a:cubicBezTo>
                    <a:pt x="559" y="17"/>
                    <a:pt x="584" y="17"/>
                    <a:pt x="609" y="18"/>
                  </a:cubicBezTo>
                  <a:cubicBezTo>
                    <a:pt x="635" y="20"/>
                    <a:pt x="661" y="22"/>
                    <a:pt x="687" y="21"/>
                  </a:cubicBezTo>
                  <a:cubicBezTo>
                    <a:pt x="692" y="20"/>
                    <a:pt x="694" y="12"/>
                    <a:pt x="68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ïṩḻîḍè">
              <a:extLst>
                <a:ext uri="{FF2B5EF4-FFF2-40B4-BE49-F238E27FC236}">
                  <a16:creationId xmlns:a16="http://schemas.microsoft.com/office/drawing/2014/main" id="{E16F7F55-06BA-4F2E-9B0A-D0B37530263C}"/>
                </a:ext>
              </a:extLst>
            </p:cNvPr>
            <p:cNvSpPr/>
            <p:nvPr/>
          </p:nvSpPr>
          <p:spPr bwMode="auto">
            <a:xfrm>
              <a:off x="3352800" y="3336926"/>
              <a:ext cx="1382713" cy="1778000"/>
            </a:xfrm>
            <a:custGeom>
              <a:avLst/>
              <a:gdLst>
                <a:gd name="T0" fmla="*/ 198 w 353"/>
                <a:gd name="T1" fmla="*/ 439 h 454"/>
                <a:gd name="T2" fmla="*/ 293 w 353"/>
                <a:gd name="T3" fmla="*/ 437 h 454"/>
                <a:gd name="T4" fmla="*/ 287 w 353"/>
                <a:gd name="T5" fmla="*/ 419 h 454"/>
                <a:gd name="T6" fmla="*/ 226 w 353"/>
                <a:gd name="T7" fmla="*/ 421 h 454"/>
                <a:gd name="T8" fmla="*/ 204 w 353"/>
                <a:gd name="T9" fmla="*/ 305 h 454"/>
                <a:gd name="T10" fmla="*/ 247 w 353"/>
                <a:gd name="T11" fmla="*/ 242 h 454"/>
                <a:gd name="T12" fmla="*/ 345 w 353"/>
                <a:gd name="T13" fmla="*/ 64 h 454"/>
                <a:gd name="T14" fmla="*/ 287 w 353"/>
                <a:gd name="T15" fmla="*/ 63 h 454"/>
                <a:gd name="T16" fmla="*/ 291 w 353"/>
                <a:gd name="T17" fmla="*/ 37 h 454"/>
                <a:gd name="T18" fmla="*/ 294 w 353"/>
                <a:gd name="T19" fmla="*/ 36 h 454"/>
                <a:gd name="T20" fmla="*/ 296 w 353"/>
                <a:gd name="T21" fmla="*/ 19 h 454"/>
                <a:gd name="T22" fmla="*/ 296 w 353"/>
                <a:gd name="T23" fmla="*/ 19 h 454"/>
                <a:gd name="T24" fmla="*/ 296 w 353"/>
                <a:gd name="T25" fmla="*/ 19 h 454"/>
                <a:gd name="T26" fmla="*/ 50 w 353"/>
                <a:gd name="T27" fmla="*/ 30 h 454"/>
                <a:gd name="T28" fmla="*/ 50 w 353"/>
                <a:gd name="T29" fmla="*/ 30 h 454"/>
                <a:gd name="T30" fmla="*/ 49 w 353"/>
                <a:gd name="T31" fmla="*/ 45 h 454"/>
                <a:gd name="T32" fmla="*/ 58 w 353"/>
                <a:gd name="T33" fmla="*/ 46 h 454"/>
                <a:gd name="T34" fmla="*/ 62 w 353"/>
                <a:gd name="T35" fmla="*/ 67 h 454"/>
                <a:gd name="T36" fmla="*/ 0 w 353"/>
                <a:gd name="T37" fmla="*/ 80 h 454"/>
                <a:gd name="T38" fmla="*/ 117 w 353"/>
                <a:gd name="T39" fmla="*/ 239 h 454"/>
                <a:gd name="T40" fmla="*/ 176 w 353"/>
                <a:gd name="T41" fmla="*/ 306 h 454"/>
                <a:gd name="T42" fmla="*/ 162 w 353"/>
                <a:gd name="T43" fmla="*/ 422 h 454"/>
                <a:gd name="T44" fmla="*/ 113 w 353"/>
                <a:gd name="T45" fmla="*/ 423 h 454"/>
                <a:gd name="T46" fmla="*/ 95 w 353"/>
                <a:gd name="T47" fmla="*/ 441 h 454"/>
                <a:gd name="T48" fmla="*/ 82 w 353"/>
                <a:gd name="T49" fmla="*/ 442 h 454"/>
                <a:gd name="T50" fmla="*/ 66 w 353"/>
                <a:gd name="T51" fmla="*/ 454 h 454"/>
                <a:gd name="T52" fmla="*/ 319 w 353"/>
                <a:gd name="T53" fmla="*/ 454 h 454"/>
                <a:gd name="T54" fmla="*/ 306 w 353"/>
                <a:gd name="T55" fmla="*/ 436 h 454"/>
                <a:gd name="T56" fmla="*/ 198 w 353"/>
                <a:gd name="T57" fmla="*/ 439 h 454"/>
                <a:gd name="T58" fmla="*/ 323 w 353"/>
                <a:gd name="T59" fmla="*/ 87 h 454"/>
                <a:gd name="T60" fmla="*/ 253 w 353"/>
                <a:gd name="T61" fmla="*/ 224 h 454"/>
                <a:gd name="T62" fmla="*/ 284 w 353"/>
                <a:gd name="T63" fmla="*/ 85 h 454"/>
                <a:gd name="T64" fmla="*/ 323 w 353"/>
                <a:gd name="T65" fmla="*/ 87 h 454"/>
                <a:gd name="T66" fmla="*/ 26 w 353"/>
                <a:gd name="T67" fmla="*/ 98 h 454"/>
                <a:gd name="T68" fmla="*/ 67 w 353"/>
                <a:gd name="T69" fmla="*/ 89 h 454"/>
                <a:gd name="T70" fmla="*/ 109 w 353"/>
                <a:gd name="T71" fmla="*/ 220 h 454"/>
                <a:gd name="T72" fmla="*/ 26 w 353"/>
                <a:gd name="T73" fmla="*/ 9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54">
                  <a:moveTo>
                    <a:pt x="198" y="439"/>
                  </a:moveTo>
                  <a:cubicBezTo>
                    <a:pt x="293" y="437"/>
                    <a:pt x="293" y="437"/>
                    <a:pt x="293" y="437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2" y="401"/>
                    <a:pt x="210" y="347"/>
                    <a:pt x="204" y="305"/>
                  </a:cubicBezTo>
                  <a:cubicBezTo>
                    <a:pt x="221" y="297"/>
                    <a:pt x="236" y="273"/>
                    <a:pt x="247" y="242"/>
                  </a:cubicBezTo>
                  <a:cubicBezTo>
                    <a:pt x="353" y="247"/>
                    <a:pt x="345" y="64"/>
                    <a:pt x="345" y="64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53"/>
                    <a:pt x="290" y="44"/>
                    <a:pt x="291" y="37"/>
                  </a:cubicBezTo>
                  <a:cubicBezTo>
                    <a:pt x="293" y="36"/>
                    <a:pt x="294" y="36"/>
                    <a:pt x="294" y="36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170" y="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5"/>
                    <a:pt x="55" y="46"/>
                    <a:pt x="58" y="46"/>
                  </a:cubicBezTo>
                  <a:cubicBezTo>
                    <a:pt x="59" y="52"/>
                    <a:pt x="61" y="59"/>
                    <a:pt x="62" y="6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2" y="249"/>
                    <a:pt x="117" y="239"/>
                  </a:cubicBezTo>
                  <a:cubicBezTo>
                    <a:pt x="134" y="272"/>
                    <a:pt x="154" y="298"/>
                    <a:pt x="176" y="306"/>
                  </a:cubicBezTo>
                  <a:cubicBezTo>
                    <a:pt x="177" y="341"/>
                    <a:pt x="175" y="390"/>
                    <a:pt x="162" y="422"/>
                  </a:cubicBezTo>
                  <a:cubicBezTo>
                    <a:pt x="113" y="423"/>
                    <a:pt x="113" y="423"/>
                    <a:pt x="113" y="423"/>
                  </a:cubicBezTo>
                  <a:cubicBezTo>
                    <a:pt x="95" y="441"/>
                    <a:pt x="95" y="441"/>
                    <a:pt x="95" y="441"/>
                  </a:cubicBezTo>
                  <a:cubicBezTo>
                    <a:pt x="82" y="442"/>
                    <a:pt x="82" y="442"/>
                    <a:pt x="82" y="442"/>
                  </a:cubicBezTo>
                  <a:cubicBezTo>
                    <a:pt x="66" y="454"/>
                    <a:pt x="66" y="454"/>
                    <a:pt x="66" y="454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06" y="436"/>
                    <a:pt x="306" y="436"/>
                    <a:pt x="306" y="436"/>
                  </a:cubicBezTo>
                  <a:cubicBezTo>
                    <a:pt x="198" y="439"/>
                    <a:pt x="198" y="439"/>
                    <a:pt x="198" y="439"/>
                  </a:cubicBezTo>
                  <a:moveTo>
                    <a:pt x="323" y="87"/>
                  </a:moveTo>
                  <a:cubicBezTo>
                    <a:pt x="323" y="87"/>
                    <a:pt x="321" y="211"/>
                    <a:pt x="253" y="224"/>
                  </a:cubicBezTo>
                  <a:cubicBezTo>
                    <a:pt x="268" y="180"/>
                    <a:pt x="278" y="126"/>
                    <a:pt x="284" y="85"/>
                  </a:cubicBezTo>
                  <a:cubicBezTo>
                    <a:pt x="323" y="87"/>
                    <a:pt x="323" y="87"/>
                    <a:pt x="323" y="87"/>
                  </a:cubicBezTo>
                  <a:moveTo>
                    <a:pt x="26" y="98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76" y="127"/>
                    <a:pt x="90" y="178"/>
                    <a:pt x="109" y="220"/>
                  </a:cubicBezTo>
                  <a:cubicBezTo>
                    <a:pt x="47" y="209"/>
                    <a:pt x="26" y="98"/>
                    <a:pt x="26" y="98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íṡḻïḓé">
              <a:extLst>
                <a:ext uri="{FF2B5EF4-FFF2-40B4-BE49-F238E27FC236}">
                  <a16:creationId xmlns:a16="http://schemas.microsoft.com/office/drawing/2014/main" id="{D3A7A674-D301-40BA-B5E6-33936F811D05}"/>
                </a:ext>
              </a:extLst>
            </p:cNvPr>
            <p:cNvSpPr/>
            <p:nvPr/>
          </p:nvSpPr>
          <p:spPr bwMode="auto">
            <a:xfrm>
              <a:off x="4732338" y="4287838"/>
              <a:ext cx="760413" cy="842963"/>
            </a:xfrm>
            <a:custGeom>
              <a:avLst/>
              <a:gdLst>
                <a:gd name="T0" fmla="*/ 189 w 194"/>
                <a:gd name="T1" fmla="*/ 93 h 215"/>
                <a:gd name="T2" fmla="*/ 182 w 194"/>
                <a:gd name="T3" fmla="*/ 70 h 215"/>
                <a:gd name="T4" fmla="*/ 160 w 194"/>
                <a:gd name="T5" fmla="*/ 48 h 215"/>
                <a:gd name="T6" fmla="*/ 123 w 194"/>
                <a:gd name="T7" fmla="*/ 51 h 215"/>
                <a:gd name="T8" fmla="*/ 122 w 194"/>
                <a:gd name="T9" fmla="*/ 52 h 215"/>
                <a:gd name="T10" fmla="*/ 124 w 194"/>
                <a:gd name="T11" fmla="*/ 47 h 215"/>
                <a:gd name="T12" fmla="*/ 123 w 194"/>
                <a:gd name="T13" fmla="*/ 7 h 215"/>
                <a:gd name="T14" fmla="*/ 100 w 194"/>
                <a:gd name="T15" fmla="*/ 45 h 215"/>
                <a:gd name="T16" fmla="*/ 97 w 194"/>
                <a:gd name="T17" fmla="*/ 58 h 215"/>
                <a:gd name="T18" fmla="*/ 92 w 194"/>
                <a:gd name="T19" fmla="*/ 36 h 215"/>
                <a:gd name="T20" fmla="*/ 93 w 194"/>
                <a:gd name="T21" fmla="*/ 7 h 215"/>
                <a:gd name="T22" fmla="*/ 82 w 194"/>
                <a:gd name="T23" fmla="*/ 6 h 215"/>
                <a:gd name="T24" fmla="*/ 85 w 194"/>
                <a:gd name="T25" fmla="*/ 59 h 215"/>
                <a:gd name="T26" fmla="*/ 47 w 194"/>
                <a:gd name="T27" fmla="*/ 49 h 215"/>
                <a:gd name="T28" fmla="*/ 12 w 194"/>
                <a:gd name="T29" fmla="*/ 72 h 215"/>
                <a:gd name="T30" fmla="*/ 1 w 194"/>
                <a:gd name="T31" fmla="*/ 114 h 215"/>
                <a:gd name="T32" fmla="*/ 8 w 194"/>
                <a:gd name="T33" fmla="*/ 155 h 215"/>
                <a:gd name="T34" fmla="*/ 52 w 194"/>
                <a:gd name="T35" fmla="*/ 209 h 215"/>
                <a:gd name="T36" fmla="*/ 87 w 194"/>
                <a:gd name="T37" fmla="*/ 205 h 215"/>
                <a:gd name="T38" fmla="*/ 114 w 194"/>
                <a:gd name="T39" fmla="*/ 206 h 215"/>
                <a:gd name="T40" fmla="*/ 148 w 194"/>
                <a:gd name="T41" fmla="*/ 206 h 215"/>
                <a:gd name="T42" fmla="*/ 170 w 194"/>
                <a:gd name="T43" fmla="*/ 184 h 215"/>
                <a:gd name="T44" fmla="*/ 189 w 194"/>
                <a:gd name="T45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5">
                  <a:moveTo>
                    <a:pt x="189" y="93"/>
                  </a:moveTo>
                  <a:cubicBezTo>
                    <a:pt x="188" y="85"/>
                    <a:pt x="186" y="77"/>
                    <a:pt x="182" y="70"/>
                  </a:cubicBezTo>
                  <a:cubicBezTo>
                    <a:pt x="178" y="60"/>
                    <a:pt x="170" y="51"/>
                    <a:pt x="160" y="48"/>
                  </a:cubicBezTo>
                  <a:cubicBezTo>
                    <a:pt x="148" y="43"/>
                    <a:pt x="135" y="46"/>
                    <a:pt x="123" y="51"/>
                  </a:cubicBezTo>
                  <a:cubicBezTo>
                    <a:pt x="123" y="51"/>
                    <a:pt x="122" y="51"/>
                    <a:pt x="122" y="52"/>
                  </a:cubicBezTo>
                  <a:cubicBezTo>
                    <a:pt x="122" y="50"/>
                    <a:pt x="123" y="48"/>
                    <a:pt x="124" y="47"/>
                  </a:cubicBezTo>
                  <a:cubicBezTo>
                    <a:pt x="127" y="34"/>
                    <a:pt x="126" y="20"/>
                    <a:pt x="123" y="7"/>
                  </a:cubicBezTo>
                  <a:cubicBezTo>
                    <a:pt x="111" y="16"/>
                    <a:pt x="105" y="31"/>
                    <a:pt x="100" y="45"/>
                  </a:cubicBezTo>
                  <a:cubicBezTo>
                    <a:pt x="99" y="49"/>
                    <a:pt x="98" y="53"/>
                    <a:pt x="97" y="58"/>
                  </a:cubicBezTo>
                  <a:cubicBezTo>
                    <a:pt x="95" y="51"/>
                    <a:pt x="93" y="43"/>
                    <a:pt x="92" y="36"/>
                  </a:cubicBezTo>
                  <a:cubicBezTo>
                    <a:pt x="91" y="26"/>
                    <a:pt x="93" y="17"/>
                    <a:pt x="93" y="7"/>
                  </a:cubicBezTo>
                  <a:cubicBezTo>
                    <a:pt x="93" y="1"/>
                    <a:pt x="84" y="0"/>
                    <a:pt x="82" y="6"/>
                  </a:cubicBezTo>
                  <a:cubicBezTo>
                    <a:pt x="76" y="22"/>
                    <a:pt x="79" y="42"/>
                    <a:pt x="85" y="59"/>
                  </a:cubicBezTo>
                  <a:cubicBezTo>
                    <a:pt x="73" y="53"/>
                    <a:pt x="60" y="48"/>
                    <a:pt x="47" y="49"/>
                  </a:cubicBezTo>
                  <a:cubicBezTo>
                    <a:pt x="33" y="51"/>
                    <a:pt x="20" y="60"/>
                    <a:pt x="12" y="72"/>
                  </a:cubicBezTo>
                  <a:cubicBezTo>
                    <a:pt x="4" y="85"/>
                    <a:pt x="1" y="99"/>
                    <a:pt x="1" y="114"/>
                  </a:cubicBezTo>
                  <a:cubicBezTo>
                    <a:pt x="0" y="128"/>
                    <a:pt x="3" y="142"/>
                    <a:pt x="8" y="155"/>
                  </a:cubicBezTo>
                  <a:cubicBezTo>
                    <a:pt x="17" y="177"/>
                    <a:pt x="32" y="197"/>
                    <a:pt x="52" y="209"/>
                  </a:cubicBezTo>
                  <a:cubicBezTo>
                    <a:pt x="61" y="215"/>
                    <a:pt x="76" y="206"/>
                    <a:pt x="87" y="205"/>
                  </a:cubicBezTo>
                  <a:cubicBezTo>
                    <a:pt x="96" y="203"/>
                    <a:pt x="105" y="205"/>
                    <a:pt x="114" y="206"/>
                  </a:cubicBezTo>
                  <a:cubicBezTo>
                    <a:pt x="126" y="208"/>
                    <a:pt x="138" y="210"/>
                    <a:pt x="148" y="206"/>
                  </a:cubicBezTo>
                  <a:cubicBezTo>
                    <a:pt x="158" y="202"/>
                    <a:pt x="165" y="193"/>
                    <a:pt x="170" y="184"/>
                  </a:cubicBezTo>
                  <a:cubicBezTo>
                    <a:pt x="187" y="157"/>
                    <a:pt x="194" y="124"/>
                    <a:pt x="189" y="93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iŝļïḓé">
              <a:extLst>
                <a:ext uri="{FF2B5EF4-FFF2-40B4-BE49-F238E27FC236}">
                  <a16:creationId xmlns:a16="http://schemas.microsoft.com/office/drawing/2014/main" id="{02090375-5727-4CBC-A9F9-8B562ECEC190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î$ľiḍe">
              <a:extLst>
                <a:ext uri="{FF2B5EF4-FFF2-40B4-BE49-F238E27FC236}">
                  <a16:creationId xmlns:a16="http://schemas.microsoft.com/office/drawing/2014/main" id="{809965DF-E109-4DFA-B98C-30D99AAF7C4E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ïšľíḓé">
              <a:extLst>
                <a:ext uri="{FF2B5EF4-FFF2-40B4-BE49-F238E27FC236}">
                  <a16:creationId xmlns:a16="http://schemas.microsoft.com/office/drawing/2014/main" id="{7956E561-78ED-4B85-9E50-4547EA65AC2E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  <a:close/>
                </a:path>
              </a:pathLst>
            </a:custGeom>
            <a:solidFill>
              <a:srgbClr val="F2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íSlïḍè">
              <a:extLst>
                <a:ext uri="{FF2B5EF4-FFF2-40B4-BE49-F238E27FC236}">
                  <a16:creationId xmlns:a16="http://schemas.microsoft.com/office/drawing/2014/main" id="{780B194E-DEC6-454F-83F4-4D2C592FC2ED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íṩḷîḓè">
              <a:extLst>
                <a:ext uri="{FF2B5EF4-FFF2-40B4-BE49-F238E27FC236}">
                  <a16:creationId xmlns:a16="http://schemas.microsoft.com/office/drawing/2014/main" id="{2DD4C41A-E2D4-4896-B33C-F28D750E978C}"/>
                </a:ext>
              </a:extLst>
            </p:cNvPr>
            <p:cNvSpPr/>
            <p:nvPr/>
          </p:nvSpPr>
          <p:spPr bwMode="auto">
            <a:xfrm>
              <a:off x="8348663" y="4978401"/>
              <a:ext cx="160338" cy="50800"/>
            </a:xfrm>
            <a:custGeom>
              <a:avLst/>
              <a:gdLst>
                <a:gd name="T0" fmla="*/ 36 w 41"/>
                <a:gd name="T1" fmla="*/ 8 h 13"/>
                <a:gd name="T2" fmla="*/ 13 w 41"/>
                <a:gd name="T3" fmla="*/ 11 h 13"/>
                <a:gd name="T4" fmla="*/ 1 w 41"/>
                <a:gd name="T5" fmla="*/ 12 h 13"/>
                <a:gd name="T6" fmla="*/ 0 w 41"/>
                <a:gd name="T7" fmla="*/ 3 h 13"/>
                <a:gd name="T8" fmla="*/ 12 w 41"/>
                <a:gd name="T9" fmla="*/ 2 h 13"/>
                <a:gd name="T10" fmla="*/ 34 w 41"/>
                <a:gd name="T11" fmla="*/ 1 h 13"/>
                <a:gd name="T12" fmla="*/ 35 w 41"/>
                <a:gd name="T13" fmla="*/ 1 h 13"/>
                <a:gd name="T14" fmla="*/ 35 w 41"/>
                <a:gd name="T15" fmla="*/ 1 h 13"/>
                <a:gd name="T16" fmla="*/ 35 w 41"/>
                <a:gd name="T17" fmla="*/ 1 h 13"/>
                <a:gd name="T18" fmla="*/ 36 w 41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36" y="8"/>
                  </a:moveTo>
                  <a:cubicBezTo>
                    <a:pt x="29" y="10"/>
                    <a:pt x="21" y="11"/>
                    <a:pt x="13" y="11"/>
                  </a:cubicBezTo>
                  <a:cubicBezTo>
                    <a:pt x="9" y="12"/>
                    <a:pt x="5" y="13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20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7"/>
                    <a:pt x="36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ïş1íḍé">
              <a:extLst>
                <a:ext uri="{FF2B5EF4-FFF2-40B4-BE49-F238E27FC236}">
                  <a16:creationId xmlns:a16="http://schemas.microsoft.com/office/drawing/2014/main" id="{B3A6BABC-FBCF-487A-B0D8-B569806C17E3}"/>
                </a:ext>
              </a:extLst>
            </p:cNvPr>
            <p:cNvSpPr/>
            <p:nvPr/>
          </p:nvSpPr>
          <p:spPr bwMode="auto">
            <a:xfrm>
              <a:off x="8337550" y="485298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3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îşļïďè">
              <a:extLst>
                <a:ext uri="{FF2B5EF4-FFF2-40B4-BE49-F238E27FC236}">
                  <a16:creationId xmlns:a16="http://schemas.microsoft.com/office/drawing/2014/main" id="{9510639B-194E-4398-B85A-80E534B4150B}"/>
                </a:ext>
              </a:extLst>
            </p:cNvPr>
            <p:cNvSpPr/>
            <p:nvPr/>
          </p:nvSpPr>
          <p:spPr bwMode="auto">
            <a:xfrm>
              <a:off x="8321675" y="471963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íṣḻïďè">
              <a:extLst>
                <a:ext uri="{FF2B5EF4-FFF2-40B4-BE49-F238E27FC236}">
                  <a16:creationId xmlns:a16="http://schemas.microsoft.com/office/drawing/2014/main" id="{6BB66D5B-3B98-4A8A-ADB8-32F82A369F24}"/>
                </a:ext>
              </a:extLst>
            </p:cNvPr>
            <p:cNvSpPr/>
            <p:nvPr/>
          </p:nvSpPr>
          <p:spPr bwMode="auto">
            <a:xfrm>
              <a:off x="8305800" y="4586288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8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7 w 26"/>
                <a:gd name="T9" fmla="*/ 1 h 12"/>
                <a:gd name="T10" fmla="*/ 22 w 26"/>
                <a:gd name="T11" fmla="*/ 1 h 12"/>
                <a:gd name="T12" fmla="*/ 22 w 26"/>
                <a:gd name="T13" fmla="*/ 1 h 12"/>
                <a:gd name="T14" fmla="*/ 23 w 26"/>
                <a:gd name="T15" fmla="*/ 1 h 12"/>
                <a:gd name="T16" fmla="*/ 23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8" y="11"/>
                  </a:cubicBezTo>
                  <a:cubicBezTo>
                    <a:pt x="6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12" y="1"/>
                    <a:pt x="17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işļíḍé">
              <a:extLst>
                <a:ext uri="{FF2B5EF4-FFF2-40B4-BE49-F238E27FC236}">
                  <a16:creationId xmlns:a16="http://schemas.microsoft.com/office/drawing/2014/main" id="{446E36C8-8D7C-4F19-87F1-3ED26A45FF0D}"/>
                </a:ext>
              </a:extLst>
            </p:cNvPr>
            <p:cNvSpPr/>
            <p:nvPr/>
          </p:nvSpPr>
          <p:spPr bwMode="auto">
            <a:xfrm>
              <a:off x="8294688" y="4449763"/>
              <a:ext cx="155575" cy="50800"/>
            </a:xfrm>
            <a:custGeom>
              <a:avLst/>
              <a:gdLst>
                <a:gd name="T0" fmla="*/ 36 w 40"/>
                <a:gd name="T1" fmla="*/ 8 h 13"/>
                <a:gd name="T2" fmla="*/ 13 w 40"/>
                <a:gd name="T3" fmla="*/ 12 h 13"/>
                <a:gd name="T4" fmla="*/ 1 w 40"/>
                <a:gd name="T5" fmla="*/ 13 h 13"/>
                <a:gd name="T6" fmla="*/ 0 w 40"/>
                <a:gd name="T7" fmla="*/ 4 h 13"/>
                <a:gd name="T8" fmla="*/ 12 w 40"/>
                <a:gd name="T9" fmla="*/ 2 h 13"/>
                <a:gd name="T10" fmla="*/ 34 w 40"/>
                <a:gd name="T11" fmla="*/ 1 h 13"/>
                <a:gd name="T12" fmla="*/ 35 w 40"/>
                <a:gd name="T13" fmla="*/ 1 h 13"/>
                <a:gd name="T14" fmla="*/ 35 w 40"/>
                <a:gd name="T15" fmla="*/ 1 h 13"/>
                <a:gd name="T16" fmla="*/ 35 w 40"/>
                <a:gd name="T17" fmla="*/ 1 h 13"/>
                <a:gd name="T18" fmla="*/ 36 w 40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6" y="8"/>
                  </a:moveTo>
                  <a:cubicBezTo>
                    <a:pt x="28" y="10"/>
                    <a:pt x="21" y="11"/>
                    <a:pt x="13" y="12"/>
                  </a:cubicBezTo>
                  <a:cubicBezTo>
                    <a:pt x="9" y="12"/>
                    <a:pt x="5" y="13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3"/>
                    <a:pt x="12" y="2"/>
                  </a:cubicBezTo>
                  <a:cubicBezTo>
                    <a:pt x="19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0" y="7"/>
                    <a:pt x="36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iślíḍè">
              <a:extLst>
                <a:ext uri="{FF2B5EF4-FFF2-40B4-BE49-F238E27FC236}">
                  <a16:creationId xmlns:a16="http://schemas.microsoft.com/office/drawing/2014/main" id="{CDD60E8B-A4FC-4962-AA88-B1256C33177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2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0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îšļïḍè">
              <a:extLst>
                <a:ext uri="{FF2B5EF4-FFF2-40B4-BE49-F238E27FC236}">
                  <a16:creationId xmlns:a16="http://schemas.microsoft.com/office/drawing/2014/main" id="{891A7B9B-2536-4BAB-9B9D-1CE8F593F3E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22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1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2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iṡľïḓê">
              <a:extLst>
                <a:ext uri="{FF2B5EF4-FFF2-40B4-BE49-F238E27FC236}">
                  <a16:creationId xmlns:a16="http://schemas.microsoft.com/office/drawing/2014/main" id="{586584F7-5064-4B19-B7F1-4E728417BAE4}"/>
                </a:ext>
              </a:extLst>
            </p:cNvPr>
            <p:cNvSpPr/>
            <p:nvPr/>
          </p:nvSpPr>
          <p:spPr bwMode="auto">
            <a:xfrm>
              <a:off x="8250238" y="4057651"/>
              <a:ext cx="103188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ïŝlïḍê">
              <a:extLst>
                <a:ext uri="{FF2B5EF4-FFF2-40B4-BE49-F238E27FC236}">
                  <a16:creationId xmlns:a16="http://schemas.microsoft.com/office/drawing/2014/main" id="{8BC0DF9C-EEE8-4EDC-B825-33A00200DFF8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5 w 40"/>
                <a:gd name="T1" fmla="*/ 7 h 12"/>
                <a:gd name="T2" fmla="*/ 12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1 w 40"/>
                <a:gd name="T9" fmla="*/ 1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7"/>
                  </a:moveTo>
                  <a:cubicBezTo>
                    <a:pt x="28" y="9"/>
                    <a:pt x="20" y="10"/>
                    <a:pt x="12" y="11"/>
                  </a:cubicBezTo>
                  <a:cubicBezTo>
                    <a:pt x="9" y="11"/>
                    <a:pt x="4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8" y="2"/>
                    <a:pt x="11" y="1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íṣļíḑé">
              <a:extLst>
                <a:ext uri="{FF2B5EF4-FFF2-40B4-BE49-F238E27FC236}">
                  <a16:creationId xmlns:a16="http://schemas.microsoft.com/office/drawing/2014/main" id="{95DA8EB7-D85A-4E77-832E-AFFEC90F824E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1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ïṡļíḋe">
              <a:extLst>
                <a:ext uri="{FF2B5EF4-FFF2-40B4-BE49-F238E27FC236}">
                  <a16:creationId xmlns:a16="http://schemas.microsoft.com/office/drawing/2014/main" id="{9CC7C042-8FEF-4A6B-85DD-839DB410A609}"/>
                </a:ext>
              </a:extLst>
            </p:cNvPr>
            <p:cNvSpPr/>
            <p:nvPr/>
          </p:nvSpPr>
          <p:spPr bwMode="auto">
            <a:xfrm>
              <a:off x="8207375" y="3662363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2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1" name="í$ļídê">
              <a:extLst>
                <a:ext uri="{FF2B5EF4-FFF2-40B4-BE49-F238E27FC236}">
                  <a16:creationId xmlns:a16="http://schemas.microsoft.com/office/drawing/2014/main" id="{F445ABF1-F884-486D-BF84-6704BE07A1BF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22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2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ïṩlîḑè">
              <a:extLst>
                <a:ext uri="{FF2B5EF4-FFF2-40B4-BE49-F238E27FC236}">
                  <a16:creationId xmlns:a16="http://schemas.microsoft.com/office/drawing/2014/main" id="{53FDEC78-CFCB-413A-BAC5-54CEDCB761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6 w 40"/>
                <a:gd name="T1" fmla="*/ 7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5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6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6" y="7"/>
                  </a:moveTo>
                  <a:cubicBezTo>
                    <a:pt x="28" y="10"/>
                    <a:pt x="21" y="10"/>
                    <a:pt x="13" y="11"/>
                  </a:cubicBezTo>
                  <a:cubicBezTo>
                    <a:pt x="9" y="11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7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1"/>
                    <a:pt x="40" y="6"/>
                    <a:pt x="36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ïslïḑé">
              <a:extLst>
                <a:ext uri="{FF2B5EF4-FFF2-40B4-BE49-F238E27FC236}">
                  <a16:creationId xmlns:a16="http://schemas.microsoft.com/office/drawing/2014/main" id="{8E1985A5-DCF9-4ECC-A417-05700EFDE3CF}"/>
                </a:ext>
              </a:extLst>
            </p:cNvPr>
            <p:cNvSpPr/>
            <p:nvPr/>
          </p:nvSpPr>
          <p:spPr bwMode="auto">
            <a:xfrm>
              <a:off x="8169275" y="3267076"/>
              <a:ext cx="96838" cy="46038"/>
            </a:xfrm>
            <a:custGeom>
              <a:avLst/>
              <a:gdLst>
                <a:gd name="T0" fmla="*/ 22 w 25"/>
                <a:gd name="T1" fmla="*/ 8 h 12"/>
                <a:gd name="T2" fmla="*/ 7 w 25"/>
                <a:gd name="T3" fmla="*/ 11 h 12"/>
                <a:gd name="T4" fmla="*/ 1 w 25"/>
                <a:gd name="T5" fmla="*/ 12 h 12"/>
                <a:gd name="T6" fmla="*/ 0 w 25"/>
                <a:gd name="T7" fmla="*/ 2 h 12"/>
                <a:gd name="T8" fmla="*/ 6 w 25"/>
                <a:gd name="T9" fmla="*/ 1 h 12"/>
                <a:gd name="T10" fmla="*/ 21 w 25"/>
                <a:gd name="T11" fmla="*/ 1 h 12"/>
                <a:gd name="T12" fmla="*/ 21 w 25"/>
                <a:gd name="T13" fmla="*/ 1 h 12"/>
                <a:gd name="T14" fmla="*/ 21 w 25"/>
                <a:gd name="T15" fmla="*/ 1 h 12"/>
                <a:gd name="T16" fmla="*/ 21 w 25"/>
                <a:gd name="T17" fmla="*/ 1 h 12"/>
                <a:gd name="T18" fmla="*/ 22 w 25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îśḻídé">
              <a:extLst>
                <a:ext uri="{FF2B5EF4-FFF2-40B4-BE49-F238E27FC236}">
                  <a16:creationId xmlns:a16="http://schemas.microsoft.com/office/drawing/2014/main" id="{AB5D5FD8-E3A9-445F-BBBC-CC6DF5666943}"/>
                </a:ext>
              </a:extLst>
            </p:cNvPr>
            <p:cNvSpPr/>
            <p:nvPr/>
          </p:nvSpPr>
          <p:spPr bwMode="auto">
            <a:xfrm>
              <a:off x="8153400" y="3133726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1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ïṡlïde">
              <a:extLst>
                <a:ext uri="{FF2B5EF4-FFF2-40B4-BE49-F238E27FC236}">
                  <a16:creationId xmlns:a16="http://schemas.microsoft.com/office/drawing/2014/main" id="{6C8A084E-2A6A-4D69-975B-91290084862D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22 w 25"/>
                <a:gd name="T1" fmla="*/ 8 h 11"/>
                <a:gd name="T2" fmla="*/ 6 w 25"/>
                <a:gd name="T3" fmla="*/ 10 h 11"/>
                <a:gd name="T4" fmla="*/ 1 w 25"/>
                <a:gd name="T5" fmla="*/ 11 h 11"/>
                <a:gd name="T6" fmla="*/ 0 w 25"/>
                <a:gd name="T7" fmla="*/ 1 h 11"/>
                <a:gd name="T8" fmla="*/ 5 w 25"/>
                <a:gd name="T9" fmla="*/ 1 h 11"/>
                <a:gd name="T10" fmla="*/ 21 w 25"/>
                <a:gd name="T11" fmla="*/ 0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2 w 25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2" y="8"/>
                  </a:moveTo>
                  <a:cubicBezTo>
                    <a:pt x="17" y="10"/>
                    <a:pt x="12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ïṧ1íḑé">
              <a:extLst>
                <a:ext uri="{FF2B5EF4-FFF2-40B4-BE49-F238E27FC236}">
                  <a16:creationId xmlns:a16="http://schemas.microsoft.com/office/drawing/2014/main" id="{1516B013-EC15-4861-BBBB-FBE60EC2F45A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5 w 40"/>
                <a:gd name="T1" fmla="*/ 8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8"/>
                  </a:moveTo>
                  <a:cubicBezTo>
                    <a:pt x="28" y="10"/>
                    <a:pt x="20" y="10"/>
                    <a:pt x="13" y="11"/>
                  </a:cubicBezTo>
                  <a:cubicBezTo>
                    <a:pt x="9" y="12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iṣļiďê">
              <a:extLst>
                <a:ext uri="{FF2B5EF4-FFF2-40B4-BE49-F238E27FC236}">
                  <a16:creationId xmlns:a16="http://schemas.microsoft.com/office/drawing/2014/main" id="{0FF5A265-38A1-47BB-8618-45F63EC672CD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îṧḻiḍè">
              <a:extLst>
                <a:ext uri="{FF2B5EF4-FFF2-40B4-BE49-F238E27FC236}">
                  <a16:creationId xmlns:a16="http://schemas.microsoft.com/office/drawing/2014/main" id="{3AB3C33B-5058-4B30-A0FD-C96305E90058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îSḷïḓê">
              <a:extLst>
                <a:ext uri="{FF2B5EF4-FFF2-40B4-BE49-F238E27FC236}">
                  <a16:creationId xmlns:a16="http://schemas.microsoft.com/office/drawing/2014/main" id="{8230EE8D-A3B7-4236-95F6-648AEEF9B276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close/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iš1ïḑé">
              <a:extLst>
                <a:ext uri="{FF2B5EF4-FFF2-40B4-BE49-F238E27FC236}">
                  <a16:creationId xmlns:a16="http://schemas.microsoft.com/office/drawing/2014/main" id="{18D1DB6A-7D77-4A9D-A561-084659F48B1E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ï$ľiḑê">
              <a:extLst>
                <a:ext uri="{FF2B5EF4-FFF2-40B4-BE49-F238E27FC236}">
                  <a16:creationId xmlns:a16="http://schemas.microsoft.com/office/drawing/2014/main" id="{F8893EFD-A5A0-423B-BF14-997F34A80B8C}"/>
                </a:ext>
              </a:extLst>
            </p:cNvPr>
            <p:cNvSpPr/>
            <p:nvPr/>
          </p:nvSpPr>
          <p:spPr bwMode="auto">
            <a:xfrm>
              <a:off x="8113713" y="2733676"/>
              <a:ext cx="474663" cy="1679575"/>
            </a:xfrm>
            <a:custGeom>
              <a:avLst/>
              <a:gdLst>
                <a:gd name="T0" fmla="*/ 48 w 121"/>
                <a:gd name="T1" fmla="*/ 407 h 429"/>
                <a:gd name="T2" fmla="*/ 64 w 121"/>
                <a:gd name="T3" fmla="*/ 406 h 429"/>
                <a:gd name="T4" fmla="*/ 65 w 121"/>
                <a:gd name="T5" fmla="*/ 414 h 429"/>
                <a:gd name="T6" fmla="*/ 40 w 121"/>
                <a:gd name="T7" fmla="*/ 384 h 429"/>
                <a:gd name="T8" fmla="*/ 56 w 121"/>
                <a:gd name="T9" fmla="*/ 372 h 429"/>
                <a:gd name="T10" fmla="*/ 61 w 121"/>
                <a:gd name="T11" fmla="*/ 373 h 429"/>
                <a:gd name="T12" fmla="*/ 46 w 121"/>
                <a:gd name="T13" fmla="*/ 383 h 429"/>
                <a:gd name="T14" fmla="*/ 35 w 121"/>
                <a:gd name="T15" fmla="*/ 340 h 429"/>
                <a:gd name="T16" fmla="*/ 56 w 121"/>
                <a:gd name="T17" fmla="*/ 339 h 429"/>
                <a:gd name="T18" fmla="*/ 57 w 121"/>
                <a:gd name="T19" fmla="*/ 339 h 429"/>
                <a:gd name="T20" fmla="*/ 36 w 121"/>
                <a:gd name="T21" fmla="*/ 350 h 429"/>
                <a:gd name="T22" fmla="*/ 32 w 121"/>
                <a:gd name="T23" fmla="*/ 307 h 429"/>
                <a:gd name="T24" fmla="*/ 66 w 121"/>
                <a:gd name="T25" fmla="*/ 304 h 429"/>
                <a:gd name="T26" fmla="*/ 67 w 121"/>
                <a:gd name="T27" fmla="*/ 304 h 429"/>
                <a:gd name="T28" fmla="*/ 34 w 121"/>
                <a:gd name="T29" fmla="*/ 316 h 429"/>
                <a:gd name="T30" fmla="*/ 34 w 121"/>
                <a:gd name="T31" fmla="*/ 272 h 429"/>
                <a:gd name="T32" fmla="*/ 50 w 121"/>
                <a:gd name="T33" fmla="*/ 272 h 429"/>
                <a:gd name="T34" fmla="*/ 51 w 121"/>
                <a:gd name="T35" fmla="*/ 279 h 429"/>
                <a:gd name="T36" fmla="*/ 25 w 121"/>
                <a:gd name="T37" fmla="*/ 249 h 429"/>
                <a:gd name="T38" fmla="*/ 42 w 121"/>
                <a:gd name="T39" fmla="*/ 238 h 429"/>
                <a:gd name="T40" fmla="*/ 46 w 121"/>
                <a:gd name="T41" fmla="*/ 238 h 429"/>
                <a:gd name="T42" fmla="*/ 25 w 121"/>
                <a:gd name="T43" fmla="*/ 249 h 429"/>
                <a:gd name="T44" fmla="*/ 27 w 121"/>
                <a:gd name="T45" fmla="*/ 205 h 429"/>
                <a:gd name="T46" fmla="*/ 43 w 121"/>
                <a:gd name="T47" fmla="*/ 204 h 429"/>
                <a:gd name="T48" fmla="*/ 43 w 121"/>
                <a:gd name="T49" fmla="*/ 212 h 429"/>
                <a:gd name="T50" fmla="*/ 87 w 121"/>
                <a:gd name="T51" fmla="*/ 0 h 429"/>
                <a:gd name="T52" fmla="*/ 15 w 121"/>
                <a:gd name="T53" fmla="*/ 36 h 429"/>
                <a:gd name="T54" fmla="*/ 37 w 121"/>
                <a:gd name="T55" fmla="*/ 34 h 429"/>
                <a:gd name="T56" fmla="*/ 38 w 121"/>
                <a:gd name="T57" fmla="*/ 42 h 429"/>
                <a:gd name="T58" fmla="*/ 4 w 121"/>
                <a:gd name="T59" fmla="*/ 46 h 429"/>
                <a:gd name="T60" fmla="*/ 24 w 121"/>
                <a:gd name="T61" fmla="*/ 69 h 429"/>
                <a:gd name="T62" fmla="*/ 28 w 121"/>
                <a:gd name="T63" fmla="*/ 69 h 429"/>
                <a:gd name="T64" fmla="*/ 13 w 121"/>
                <a:gd name="T65" fmla="*/ 79 h 429"/>
                <a:gd name="T66" fmla="*/ 16 w 121"/>
                <a:gd name="T67" fmla="*/ 104 h 429"/>
                <a:gd name="T68" fmla="*/ 32 w 121"/>
                <a:gd name="T69" fmla="*/ 103 h 429"/>
                <a:gd name="T70" fmla="*/ 17 w 121"/>
                <a:gd name="T71" fmla="*/ 113 h 429"/>
                <a:gd name="T72" fmla="*/ 20 w 121"/>
                <a:gd name="T73" fmla="*/ 137 h 429"/>
                <a:gd name="T74" fmla="*/ 35 w 121"/>
                <a:gd name="T75" fmla="*/ 137 h 429"/>
                <a:gd name="T76" fmla="*/ 36 w 121"/>
                <a:gd name="T77" fmla="*/ 144 h 429"/>
                <a:gd name="T78" fmla="*/ 14 w 121"/>
                <a:gd name="T79" fmla="*/ 142 h 429"/>
                <a:gd name="T80" fmla="*/ 17 w 121"/>
                <a:gd name="T81" fmla="*/ 172 h 429"/>
                <a:gd name="T82" fmla="*/ 51 w 121"/>
                <a:gd name="T83" fmla="*/ 169 h 429"/>
                <a:gd name="T84" fmla="*/ 52 w 121"/>
                <a:gd name="T85" fmla="*/ 169 h 429"/>
                <a:gd name="T86" fmla="*/ 19 w 121"/>
                <a:gd name="T87" fmla="*/ 181 h 429"/>
                <a:gd name="T88" fmla="*/ 18 w 121"/>
                <a:gd name="T89" fmla="*/ 181 h 429"/>
                <a:gd name="T90" fmla="*/ 24 w 121"/>
                <a:gd name="T91" fmla="*/ 239 h 429"/>
                <a:gd name="T92" fmla="*/ 29 w 121"/>
                <a:gd name="T93" fmla="*/ 282 h 429"/>
                <a:gd name="T94" fmla="*/ 35 w 121"/>
                <a:gd name="T95" fmla="*/ 340 h 429"/>
                <a:gd name="T96" fmla="*/ 40 w 121"/>
                <a:gd name="T97" fmla="*/ 384 h 429"/>
                <a:gd name="T98" fmla="*/ 44 w 121"/>
                <a:gd name="T99" fmla="*/ 427 h 429"/>
                <a:gd name="T100" fmla="*/ 87 w 121"/>
                <a:gd name="T10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429">
                  <a:moveTo>
                    <a:pt x="43" y="417"/>
                  </a:moveTo>
                  <a:cubicBezTo>
                    <a:pt x="42" y="408"/>
                    <a:pt x="42" y="408"/>
                    <a:pt x="42" y="408"/>
                  </a:cubicBezTo>
                  <a:cubicBezTo>
                    <a:pt x="44" y="407"/>
                    <a:pt x="46" y="407"/>
                    <a:pt x="48" y="407"/>
                  </a:cubicBezTo>
                  <a:cubicBezTo>
                    <a:pt x="52" y="407"/>
                    <a:pt x="56" y="406"/>
                    <a:pt x="60" y="406"/>
                  </a:cubicBezTo>
                  <a:cubicBezTo>
                    <a:pt x="61" y="406"/>
                    <a:pt x="62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7" y="407"/>
                    <a:pt x="68" y="413"/>
                    <a:pt x="65" y="414"/>
                  </a:cubicBezTo>
                  <a:cubicBezTo>
                    <a:pt x="60" y="416"/>
                    <a:pt x="55" y="416"/>
                    <a:pt x="49" y="416"/>
                  </a:cubicBezTo>
                  <a:cubicBezTo>
                    <a:pt x="47" y="417"/>
                    <a:pt x="45" y="417"/>
                    <a:pt x="43" y="417"/>
                  </a:cubicBezTo>
                  <a:moveTo>
                    <a:pt x="40" y="384"/>
                  </a:moveTo>
                  <a:cubicBezTo>
                    <a:pt x="39" y="374"/>
                    <a:pt x="39" y="374"/>
                    <a:pt x="39" y="374"/>
                  </a:cubicBezTo>
                  <a:cubicBezTo>
                    <a:pt x="41" y="374"/>
                    <a:pt x="43" y="374"/>
                    <a:pt x="45" y="373"/>
                  </a:cubicBezTo>
                  <a:cubicBezTo>
                    <a:pt x="49" y="373"/>
                    <a:pt x="52" y="372"/>
                    <a:pt x="56" y="372"/>
                  </a:cubicBezTo>
                  <a:cubicBezTo>
                    <a:pt x="57" y="372"/>
                    <a:pt x="59" y="373"/>
                    <a:pt x="60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3" y="373"/>
                    <a:pt x="65" y="379"/>
                    <a:pt x="61" y="380"/>
                  </a:cubicBezTo>
                  <a:cubicBezTo>
                    <a:pt x="56" y="382"/>
                    <a:pt x="51" y="382"/>
                    <a:pt x="46" y="383"/>
                  </a:cubicBezTo>
                  <a:cubicBezTo>
                    <a:pt x="44" y="383"/>
                    <a:pt x="42" y="383"/>
                    <a:pt x="40" y="384"/>
                  </a:cubicBezTo>
                  <a:moveTo>
                    <a:pt x="36" y="350"/>
                  </a:moveTo>
                  <a:cubicBezTo>
                    <a:pt x="35" y="340"/>
                    <a:pt x="35" y="340"/>
                    <a:pt x="35" y="340"/>
                  </a:cubicBezTo>
                  <a:cubicBezTo>
                    <a:pt x="37" y="340"/>
                    <a:pt x="39" y="340"/>
                    <a:pt x="41" y="340"/>
                  </a:cubicBezTo>
                  <a:cubicBezTo>
                    <a:pt x="45" y="339"/>
                    <a:pt x="49" y="339"/>
                    <a:pt x="53" y="339"/>
                  </a:cubicBezTo>
                  <a:cubicBezTo>
                    <a:pt x="54" y="339"/>
                    <a:pt x="55" y="339"/>
                    <a:pt x="56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60" y="340"/>
                    <a:pt x="61" y="345"/>
                    <a:pt x="58" y="346"/>
                  </a:cubicBezTo>
                  <a:cubicBezTo>
                    <a:pt x="53" y="348"/>
                    <a:pt x="47" y="348"/>
                    <a:pt x="42" y="349"/>
                  </a:cubicBezTo>
                  <a:cubicBezTo>
                    <a:pt x="40" y="349"/>
                    <a:pt x="38" y="350"/>
                    <a:pt x="36" y="350"/>
                  </a:cubicBezTo>
                  <a:moveTo>
                    <a:pt x="34" y="316"/>
                  </a:moveTo>
                  <a:cubicBezTo>
                    <a:pt x="33" y="316"/>
                    <a:pt x="33" y="316"/>
                    <a:pt x="33" y="316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5" y="306"/>
                    <a:pt x="40" y="306"/>
                    <a:pt x="43" y="305"/>
                  </a:cubicBezTo>
                  <a:cubicBezTo>
                    <a:pt x="50" y="305"/>
                    <a:pt x="56" y="304"/>
                    <a:pt x="63" y="304"/>
                  </a:cubicBezTo>
                  <a:cubicBezTo>
                    <a:pt x="64" y="304"/>
                    <a:pt x="65" y="304"/>
                    <a:pt x="66" y="304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70" y="305"/>
                    <a:pt x="72" y="310"/>
                    <a:pt x="67" y="311"/>
                  </a:cubicBezTo>
                  <a:cubicBezTo>
                    <a:pt x="60" y="313"/>
                    <a:pt x="52" y="314"/>
                    <a:pt x="44" y="315"/>
                  </a:cubicBezTo>
                  <a:cubicBezTo>
                    <a:pt x="41" y="315"/>
                    <a:pt x="37" y="316"/>
                    <a:pt x="34" y="316"/>
                  </a:cubicBezTo>
                  <a:moveTo>
                    <a:pt x="29" y="282"/>
                  </a:moveTo>
                  <a:cubicBezTo>
                    <a:pt x="28" y="273"/>
                    <a:pt x="28" y="273"/>
                    <a:pt x="28" y="273"/>
                  </a:cubicBezTo>
                  <a:cubicBezTo>
                    <a:pt x="30" y="272"/>
                    <a:pt x="32" y="273"/>
                    <a:pt x="34" y="272"/>
                  </a:cubicBezTo>
                  <a:cubicBezTo>
                    <a:pt x="38" y="272"/>
                    <a:pt x="42" y="271"/>
                    <a:pt x="45" y="271"/>
                  </a:cubicBezTo>
                  <a:cubicBezTo>
                    <a:pt x="47" y="271"/>
                    <a:pt x="48" y="271"/>
                    <a:pt x="49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2" y="272"/>
                    <a:pt x="54" y="278"/>
                    <a:pt x="51" y="279"/>
                  </a:cubicBezTo>
                  <a:cubicBezTo>
                    <a:pt x="46" y="281"/>
                    <a:pt x="40" y="281"/>
                    <a:pt x="35" y="282"/>
                  </a:cubicBezTo>
                  <a:cubicBezTo>
                    <a:pt x="33" y="282"/>
                    <a:pt x="31" y="282"/>
                    <a:pt x="29" y="282"/>
                  </a:cubicBezTo>
                  <a:moveTo>
                    <a:pt x="25" y="249"/>
                  </a:moveTo>
                  <a:cubicBezTo>
                    <a:pt x="24" y="239"/>
                    <a:pt x="24" y="239"/>
                    <a:pt x="24" y="239"/>
                  </a:cubicBezTo>
                  <a:cubicBezTo>
                    <a:pt x="26" y="239"/>
                    <a:pt x="28" y="239"/>
                    <a:pt x="30" y="239"/>
                  </a:cubicBezTo>
                  <a:cubicBezTo>
                    <a:pt x="34" y="238"/>
                    <a:pt x="38" y="238"/>
                    <a:pt x="42" y="238"/>
                  </a:cubicBezTo>
                  <a:cubicBezTo>
                    <a:pt x="43" y="238"/>
                    <a:pt x="44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9" y="239"/>
                    <a:pt x="50" y="244"/>
                    <a:pt x="47" y="245"/>
                  </a:cubicBezTo>
                  <a:cubicBezTo>
                    <a:pt x="42" y="247"/>
                    <a:pt x="37" y="247"/>
                    <a:pt x="31" y="248"/>
                  </a:cubicBezTo>
                  <a:cubicBezTo>
                    <a:pt x="29" y="248"/>
                    <a:pt x="27" y="249"/>
                    <a:pt x="25" y="249"/>
                  </a:cubicBezTo>
                  <a:moveTo>
                    <a:pt x="22" y="215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23" y="205"/>
                    <a:pt x="25" y="205"/>
                    <a:pt x="27" y="205"/>
                  </a:cubicBezTo>
                  <a:cubicBezTo>
                    <a:pt x="31" y="204"/>
                    <a:pt x="34" y="204"/>
                    <a:pt x="38" y="204"/>
                  </a:cubicBezTo>
                  <a:cubicBezTo>
                    <a:pt x="39" y="204"/>
                    <a:pt x="41" y="204"/>
                    <a:pt x="42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5"/>
                    <a:pt x="47" y="210"/>
                    <a:pt x="43" y="212"/>
                  </a:cubicBezTo>
                  <a:cubicBezTo>
                    <a:pt x="38" y="213"/>
                    <a:pt x="33" y="214"/>
                    <a:pt x="28" y="214"/>
                  </a:cubicBezTo>
                  <a:cubicBezTo>
                    <a:pt x="26" y="214"/>
                    <a:pt x="24" y="215"/>
                    <a:pt x="22" y="215"/>
                  </a:cubicBezTo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6"/>
                    <a:pt x="11" y="36"/>
                    <a:pt x="15" y="36"/>
                  </a:cubicBezTo>
                  <a:cubicBezTo>
                    <a:pt x="21" y="35"/>
                    <a:pt x="27" y="34"/>
                    <a:pt x="34" y="34"/>
                  </a:cubicBezTo>
                  <a:cubicBezTo>
                    <a:pt x="35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5"/>
                    <a:pt x="43" y="40"/>
                    <a:pt x="38" y="42"/>
                  </a:cubicBezTo>
                  <a:cubicBezTo>
                    <a:pt x="31" y="44"/>
                    <a:pt x="23" y="44"/>
                    <a:pt x="16" y="45"/>
                  </a:cubicBezTo>
                  <a:cubicBezTo>
                    <a:pt x="12" y="45"/>
                    <a:pt x="8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10" y="70"/>
                    <a:pt x="12" y="70"/>
                  </a:cubicBezTo>
                  <a:cubicBezTo>
                    <a:pt x="16" y="70"/>
                    <a:pt x="20" y="69"/>
                    <a:pt x="24" y="69"/>
                  </a:cubicBezTo>
                  <a:cubicBezTo>
                    <a:pt x="25" y="69"/>
                    <a:pt x="26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0"/>
                    <a:pt x="32" y="76"/>
                    <a:pt x="29" y="77"/>
                  </a:cubicBezTo>
                  <a:cubicBezTo>
                    <a:pt x="24" y="79"/>
                    <a:pt x="19" y="79"/>
                    <a:pt x="13" y="79"/>
                  </a:cubicBezTo>
                  <a:cubicBezTo>
                    <a:pt x="11" y="80"/>
                    <a:pt x="10" y="80"/>
                    <a:pt x="8" y="8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4" y="104"/>
                    <a:pt x="16" y="104"/>
                  </a:cubicBezTo>
                  <a:cubicBezTo>
                    <a:pt x="20" y="103"/>
                    <a:pt x="23" y="103"/>
                    <a:pt x="27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04"/>
                    <a:pt x="36" y="109"/>
                    <a:pt x="33" y="110"/>
                  </a:cubicBezTo>
                  <a:cubicBezTo>
                    <a:pt x="28" y="112"/>
                    <a:pt x="22" y="113"/>
                    <a:pt x="17" y="113"/>
                  </a:cubicBezTo>
                  <a:cubicBezTo>
                    <a:pt x="15" y="113"/>
                    <a:pt x="13" y="114"/>
                    <a:pt x="11" y="114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6" y="138"/>
                    <a:pt x="18" y="138"/>
                    <a:pt x="20" y="137"/>
                  </a:cubicBezTo>
                  <a:cubicBezTo>
                    <a:pt x="23" y="137"/>
                    <a:pt x="27" y="137"/>
                    <a:pt x="31" y="137"/>
                  </a:cubicBezTo>
                  <a:cubicBezTo>
                    <a:pt x="32" y="137"/>
                    <a:pt x="34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8" y="138"/>
                    <a:pt x="39" y="143"/>
                    <a:pt x="36" y="144"/>
                  </a:cubicBezTo>
                  <a:cubicBezTo>
                    <a:pt x="31" y="146"/>
                    <a:pt x="26" y="146"/>
                    <a:pt x="21" y="147"/>
                  </a:cubicBezTo>
                  <a:cubicBezTo>
                    <a:pt x="19" y="147"/>
                    <a:pt x="17" y="147"/>
                    <a:pt x="15" y="14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1" y="171"/>
                    <a:pt x="25" y="171"/>
                    <a:pt x="29" y="171"/>
                  </a:cubicBezTo>
                  <a:cubicBezTo>
                    <a:pt x="35" y="170"/>
                    <a:pt x="42" y="169"/>
                    <a:pt x="48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6" y="170"/>
                    <a:pt x="57" y="175"/>
                    <a:pt x="53" y="176"/>
                  </a:cubicBezTo>
                  <a:cubicBezTo>
                    <a:pt x="45" y="179"/>
                    <a:pt x="38" y="179"/>
                    <a:pt x="30" y="180"/>
                  </a:cubicBezTo>
                  <a:cubicBezTo>
                    <a:pt x="27" y="180"/>
                    <a:pt x="23" y="181"/>
                    <a:pt x="19" y="181"/>
                  </a:cubicBezTo>
                  <a:cubicBezTo>
                    <a:pt x="19" y="181"/>
                    <a:pt x="19" y="181"/>
                    <a:pt x="18" y="181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50"/>
                    <a:pt x="36" y="350"/>
                    <a:pt x="36" y="350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2" y="408"/>
                    <a:pt x="42" y="408"/>
                    <a:pt x="42" y="408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121" y="372"/>
                    <a:pt x="121" y="372"/>
                    <a:pt x="121" y="372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íṣļîḑê">
              <a:extLst>
                <a:ext uri="{FF2B5EF4-FFF2-40B4-BE49-F238E27FC236}">
                  <a16:creationId xmlns:a16="http://schemas.microsoft.com/office/drawing/2014/main" id="{02E06DFD-F4C9-41FB-A0FD-28EB01A125A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10"/>
                    <a:pt x="18" y="10"/>
                    <a:pt x="23" y="8"/>
                  </a:cubicBezTo>
                  <a:cubicBezTo>
                    <a:pt x="26" y="7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iṡľïďè">
              <a:extLst>
                <a:ext uri="{FF2B5EF4-FFF2-40B4-BE49-F238E27FC236}">
                  <a16:creationId xmlns:a16="http://schemas.microsoft.com/office/drawing/2014/main" id="{2954CCF1-FC5B-4D94-8522-FF9F3B7ED8A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17 w 26"/>
                <a:gd name="T1" fmla="*/ 0 h 12"/>
                <a:gd name="T2" fmla="*/ 6 w 26"/>
                <a:gd name="T3" fmla="*/ 1 h 12"/>
                <a:gd name="T4" fmla="*/ 0 w 26"/>
                <a:gd name="T5" fmla="*/ 2 h 12"/>
                <a:gd name="T6" fmla="*/ 1 w 26"/>
                <a:gd name="T7" fmla="*/ 12 h 12"/>
                <a:gd name="T8" fmla="*/ 7 w 26"/>
                <a:gd name="T9" fmla="*/ 11 h 12"/>
                <a:gd name="T10" fmla="*/ 22 w 26"/>
                <a:gd name="T11" fmla="*/ 8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1 w 26"/>
                <a:gd name="T19" fmla="*/ 1 h 12"/>
                <a:gd name="T20" fmla="*/ 17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3" y="0"/>
                    <a:pt x="10" y="1"/>
                    <a:pt x="6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ïŝḻîḋê">
              <a:extLst>
                <a:ext uri="{FF2B5EF4-FFF2-40B4-BE49-F238E27FC236}">
                  <a16:creationId xmlns:a16="http://schemas.microsoft.com/office/drawing/2014/main" id="{0AC2F747-DB9F-4B5C-987B-45EA760BCFEE}"/>
                </a:ext>
              </a:extLst>
            </p:cNvPr>
            <p:cNvSpPr/>
            <p:nvPr/>
          </p:nvSpPr>
          <p:spPr bwMode="auto">
            <a:xfrm>
              <a:off x="8250238" y="4060826"/>
              <a:ext cx="103188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ís1idé">
              <a:extLst>
                <a:ext uri="{FF2B5EF4-FFF2-40B4-BE49-F238E27FC236}">
                  <a16:creationId xmlns:a16="http://schemas.microsoft.com/office/drawing/2014/main" id="{5F962288-F31F-4BC4-AEC4-BE73924FBE2D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1 w 40"/>
                <a:gd name="T3" fmla="*/ 1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2 w 40"/>
                <a:gd name="T11" fmla="*/ 11 h 12"/>
                <a:gd name="T12" fmla="*/ 35 w 40"/>
                <a:gd name="T13" fmla="*/ 7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1" y="1"/>
                  </a:cubicBezTo>
                  <a:cubicBezTo>
                    <a:pt x="8" y="2"/>
                    <a:pt x="3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12"/>
                    <a:pt x="9" y="11"/>
                    <a:pt x="12" y="11"/>
                  </a:cubicBezTo>
                  <a:cubicBezTo>
                    <a:pt x="20" y="10"/>
                    <a:pt x="28" y="9"/>
                    <a:pt x="35" y="7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í$1ïḍé">
              <a:extLst>
                <a:ext uri="{FF2B5EF4-FFF2-40B4-BE49-F238E27FC236}">
                  <a16:creationId xmlns:a16="http://schemas.microsoft.com/office/drawing/2014/main" id="{BF632995-4970-4D5C-B9D7-0C463F2F9753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1 h 11"/>
                <a:gd name="T10" fmla="*/ 23 w 26"/>
                <a:gd name="T11" fmla="*/ 8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1 w 26"/>
                <a:gd name="T19" fmla="*/ 1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2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8" y="10"/>
                    <a:pt x="23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íṩliḓé">
              <a:extLst>
                <a:ext uri="{FF2B5EF4-FFF2-40B4-BE49-F238E27FC236}">
                  <a16:creationId xmlns:a16="http://schemas.microsoft.com/office/drawing/2014/main" id="{E8332CBD-29BB-4F42-9714-F7FB6F44268D}"/>
                </a:ext>
              </a:extLst>
            </p:cNvPr>
            <p:cNvSpPr/>
            <p:nvPr/>
          </p:nvSpPr>
          <p:spPr bwMode="auto">
            <a:xfrm>
              <a:off x="8207375" y="3665538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18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ïšľïḓè">
              <a:extLst>
                <a:ext uri="{FF2B5EF4-FFF2-40B4-BE49-F238E27FC236}">
                  <a16:creationId xmlns:a16="http://schemas.microsoft.com/office/drawing/2014/main" id="{3D401771-32EB-45FA-A3ED-2574FE38EEE5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2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7" y="9"/>
                    <a:pt x="22" y="8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îś1ïdê">
              <a:extLst>
                <a:ext uri="{FF2B5EF4-FFF2-40B4-BE49-F238E27FC236}">
                  <a16:creationId xmlns:a16="http://schemas.microsoft.com/office/drawing/2014/main" id="{BDC0E1CB-65F1-46A7-BCDE-0FD76671CF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7 h 12"/>
                <a:gd name="T8" fmla="*/ 1 w 40"/>
                <a:gd name="T9" fmla="*/ 12 h 12"/>
                <a:gd name="T10" fmla="*/ 2 w 40"/>
                <a:gd name="T11" fmla="*/ 12 h 12"/>
                <a:gd name="T12" fmla="*/ 13 w 40"/>
                <a:gd name="T13" fmla="*/ 11 h 12"/>
                <a:gd name="T14" fmla="*/ 36 w 40"/>
                <a:gd name="T15" fmla="*/ 7 h 12"/>
                <a:gd name="T16" fmla="*/ 35 w 40"/>
                <a:gd name="T17" fmla="*/ 0 h 12"/>
                <a:gd name="T18" fmla="*/ 35 w 40"/>
                <a:gd name="T19" fmla="*/ 0 h 12"/>
                <a:gd name="T20" fmla="*/ 35 w 40"/>
                <a:gd name="T21" fmla="*/ 0 h 12"/>
                <a:gd name="T22" fmla="*/ 34 w 40"/>
                <a:gd name="T23" fmla="*/ 0 h 12"/>
                <a:gd name="T24" fmla="*/ 31 w 4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5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21" y="10"/>
                    <a:pt x="28" y="10"/>
                    <a:pt x="36" y="7"/>
                  </a:cubicBezTo>
                  <a:cubicBezTo>
                    <a:pt x="40" y="6"/>
                    <a:pt x="39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îSḻíďè">
              <a:extLst>
                <a:ext uri="{FF2B5EF4-FFF2-40B4-BE49-F238E27FC236}">
                  <a16:creationId xmlns:a16="http://schemas.microsoft.com/office/drawing/2014/main" id="{95D6480B-0B87-4A38-8BEE-0BE87FE70D5E}"/>
                </a:ext>
              </a:extLst>
            </p:cNvPr>
            <p:cNvSpPr/>
            <p:nvPr/>
          </p:nvSpPr>
          <p:spPr bwMode="auto">
            <a:xfrm>
              <a:off x="8169275" y="3270251"/>
              <a:ext cx="96838" cy="42863"/>
            </a:xfrm>
            <a:custGeom>
              <a:avLst/>
              <a:gdLst>
                <a:gd name="T0" fmla="*/ 17 w 25"/>
                <a:gd name="T1" fmla="*/ 0 h 11"/>
                <a:gd name="T2" fmla="*/ 6 w 25"/>
                <a:gd name="T3" fmla="*/ 0 h 11"/>
                <a:gd name="T4" fmla="*/ 0 w 25"/>
                <a:gd name="T5" fmla="*/ 1 h 11"/>
                <a:gd name="T6" fmla="*/ 0 w 25"/>
                <a:gd name="T7" fmla="*/ 5 h 11"/>
                <a:gd name="T8" fmla="*/ 1 w 25"/>
                <a:gd name="T9" fmla="*/ 11 h 11"/>
                <a:gd name="T10" fmla="*/ 7 w 25"/>
                <a:gd name="T11" fmla="*/ 10 h 11"/>
                <a:gd name="T12" fmla="*/ 22 w 25"/>
                <a:gd name="T13" fmla="*/ 7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21 w 25"/>
                <a:gd name="T21" fmla="*/ 0 h 11"/>
                <a:gd name="T22" fmla="*/ 17 w 2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12" y="9"/>
                    <a:pt x="17" y="9"/>
                    <a:pt x="22" y="7"/>
                  </a:cubicBezTo>
                  <a:cubicBezTo>
                    <a:pt x="25" y="6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ïsļïḋè">
              <a:extLst>
                <a:ext uri="{FF2B5EF4-FFF2-40B4-BE49-F238E27FC236}">
                  <a16:creationId xmlns:a16="http://schemas.microsoft.com/office/drawing/2014/main" id="{FE66D125-E0EF-442C-98F6-50367884E31D}"/>
                </a:ext>
              </a:extLst>
            </p:cNvPr>
            <p:cNvSpPr/>
            <p:nvPr/>
          </p:nvSpPr>
          <p:spPr bwMode="auto">
            <a:xfrm>
              <a:off x="8153400" y="3136901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1 w 26"/>
                <a:gd name="T17" fmla="*/ 0 h 11"/>
                <a:gd name="T18" fmla="*/ 17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8" y="9"/>
                    <a:pt x="23" y="7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ïsḻîḍè">
              <a:extLst>
                <a:ext uri="{FF2B5EF4-FFF2-40B4-BE49-F238E27FC236}">
                  <a16:creationId xmlns:a16="http://schemas.microsoft.com/office/drawing/2014/main" id="{955C6D36-7051-45A3-8C1A-2D49ACE185DB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17 w 25"/>
                <a:gd name="T1" fmla="*/ 0 h 11"/>
                <a:gd name="T2" fmla="*/ 5 w 25"/>
                <a:gd name="T3" fmla="*/ 1 h 11"/>
                <a:gd name="T4" fmla="*/ 0 w 25"/>
                <a:gd name="T5" fmla="*/ 1 h 11"/>
                <a:gd name="T6" fmla="*/ 1 w 25"/>
                <a:gd name="T7" fmla="*/ 11 h 11"/>
                <a:gd name="T8" fmla="*/ 6 w 25"/>
                <a:gd name="T9" fmla="*/ 10 h 11"/>
                <a:gd name="T10" fmla="*/ 22 w 25"/>
                <a:gd name="T11" fmla="*/ 8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17 w 2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4" y="11"/>
                    <a:pt x="6" y="10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5" y="7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iṣḻíḓè">
              <a:extLst>
                <a:ext uri="{FF2B5EF4-FFF2-40B4-BE49-F238E27FC236}">
                  <a16:creationId xmlns:a16="http://schemas.microsoft.com/office/drawing/2014/main" id="{9871C9EB-41E5-4F3B-8825-9ED70AE8DC55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3 w 40"/>
                <a:gd name="T11" fmla="*/ 11 h 12"/>
                <a:gd name="T12" fmla="*/ 35 w 40"/>
                <a:gd name="T13" fmla="*/ 8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12"/>
                    <a:pt x="9" y="11"/>
                    <a:pt x="13" y="11"/>
                  </a:cubicBezTo>
                  <a:cubicBezTo>
                    <a:pt x="20" y="10"/>
                    <a:pt x="28" y="10"/>
                    <a:pt x="35" y="8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îśľîḓê">
              <a:extLst>
                <a:ext uri="{FF2B5EF4-FFF2-40B4-BE49-F238E27FC236}">
                  <a16:creationId xmlns:a16="http://schemas.microsoft.com/office/drawing/2014/main" id="{550309AB-5083-484B-B46C-431B32FC5A20}"/>
                </a:ext>
              </a:extLst>
            </p:cNvPr>
            <p:cNvSpPr/>
            <p:nvPr/>
          </p:nvSpPr>
          <p:spPr bwMode="auto">
            <a:xfrm>
              <a:off x="8302625" y="4346576"/>
              <a:ext cx="320675" cy="376238"/>
            </a:xfrm>
            <a:custGeom>
              <a:avLst/>
              <a:gdLst>
                <a:gd name="T0" fmla="*/ 77 w 82"/>
                <a:gd name="T1" fmla="*/ 0 h 96"/>
                <a:gd name="T2" fmla="*/ 36 w 82"/>
                <a:gd name="T3" fmla="*/ 29 h 96"/>
                <a:gd name="T4" fmla="*/ 34 w 82"/>
                <a:gd name="T5" fmla="*/ 34 h 96"/>
                <a:gd name="T6" fmla="*/ 26 w 82"/>
                <a:gd name="T7" fmla="*/ 36 h 96"/>
                <a:gd name="T8" fmla="*/ 0 w 82"/>
                <a:gd name="T9" fmla="*/ 53 h 96"/>
                <a:gd name="T10" fmla="*/ 1 w 82"/>
                <a:gd name="T11" fmla="*/ 63 h 96"/>
                <a:gd name="T12" fmla="*/ 8 w 82"/>
                <a:gd name="T13" fmla="*/ 62 h 96"/>
                <a:gd name="T14" fmla="*/ 19 w 82"/>
                <a:gd name="T15" fmla="*/ 62 h 96"/>
                <a:gd name="T16" fmla="*/ 23 w 82"/>
                <a:gd name="T17" fmla="*/ 62 h 96"/>
                <a:gd name="T18" fmla="*/ 23 w 82"/>
                <a:gd name="T19" fmla="*/ 62 h 96"/>
                <a:gd name="T20" fmla="*/ 24 w 82"/>
                <a:gd name="T21" fmla="*/ 62 h 96"/>
                <a:gd name="T22" fmla="*/ 24 w 82"/>
                <a:gd name="T23" fmla="*/ 62 h 96"/>
                <a:gd name="T24" fmla="*/ 24 w 82"/>
                <a:gd name="T25" fmla="*/ 69 h 96"/>
                <a:gd name="T26" fmla="*/ 9 w 82"/>
                <a:gd name="T27" fmla="*/ 72 h 96"/>
                <a:gd name="T28" fmla="*/ 2 w 82"/>
                <a:gd name="T29" fmla="*/ 73 h 96"/>
                <a:gd name="T30" fmla="*/ 3 w 82"/>
                <a:gd name="T31" fmla="*/ 78 h 96"/>
                <a:gd name="T32" fmla="*/ 15 w 82"/>
                <a:gd name="T33" fmla="*/ 77 h 96"/>
                <a:gd name="T34" fmla="*/ 18 w 82"/>
                <a:gd name="T35" fmla="*/ 96 h 96"/>
                <a:gd name="T36" fmla="*/ 20 w 82"/>
                <a:gd name="T37" fmla="*/ 95 h 96"/>
                <a:gd name="T38" fmla="*/ 82 w 82"/>
                <a:gd name="T39" fmla="*/ 48 h 96"/>
                <a:gd name="T40" fmla="*/ 77 w 8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96">
                  <a:moveTo>
                    <a:pt x="77" y="0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3"/>
                    <a:pt x="34" y="34"/>
                  </a:cubicBezTo>
                  <a:cubicBezTo>
                    <a:pt x="31" y="35"/>
                    <a:pt x="28" y="35"/>
                    <a:pt x="26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6" y="63"/>
                    <a:pt x="8" y="62"/>
                  </a:cubicBezTo>
                  <a:cubicBezTo>
                    <a:pt x="11" y="62"/>
                    <a:pt x="15" y="62"/>
                    <a:pt x="19" y="62"/>
                  </a:cubicBezTo>
                  <a:cubicBezTo>
                    <a:pt x="20" y="62"/>
                    <a:pt x="22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6" y="63"/>
                    <a:pt x="27" y="68"/>
                    <a:pt x="24" y="69"/>
                  </a:cubicBezTo>
                  <a:cubicBezTo>
                    <a:pt x="19" y="71"/>
                    <a:pt x="14" y="71"/>
                    <a:pt x="9" y="72"/>
                  </a:cubicBezTo>
                  <a:cubicBezTo>
                    <a:pt x="7" y="72"/>
                    <a:pt x="4" y="73"/>
                    <a:pt x="2" y="7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5"/>
                    <a:pt x="20" y="95"/>
                    <a:pt x="20" y="9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îṥ1íḋè">
              <a:extLst>
                <a:ext uri="{FF2B5EF4-FFF2-40B4-BE49-F238E27FC236}">
                  <a16:creationId xmlns:a16="http://schemas.microsoft.com/office/drawing/2014/main" id="{5E097E78-91B2-4C6F-8BCB-0DF479D84D8C}"/>
                </a:ext>
              </a:extLst>
            </p:cNvPr>
            <p:cNvSpPr/>
            <p:nvPr/>
          </p:nvSpPr>
          <p:spPr bwMode="auto">
            <a:xfrm>
              <a:off x="8372475" y="471963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ïSļïḋé">
              <a:extLst>
                <a:ext uri="{FF2B5EF4-FFF2-40B4-BE49-F238E27FC236}">
                  <a16:creationId xmlns:a16="http://schemas.microsoft.com/office/drawing/2014/main" id="{9AF1EF65-42C9-475D-B436-6FE125647F71}"/>
                </a:ext>
              </a:extLst>
            </p:cNvPr>
            <p:cNvSpPr/>
            <p:nvPr/>
          </p:nvSpPr>
          <p:spPr bwMode="auto">
            <a:xfrm>
              <a:off x="8305800" y="4589463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7 w 26"/>
                <a:gd name="T3" fmla="*/ 0 h 11"/>
                <a:gd name="T4" fmla="*/ 0 w 26"/>
                <a:gd name="T5" fmla="*/ 1 h 11"/>
                <a:gd name="T6" fmla="*/ 1 w 26"/>
                <a:gd name="T7" fmla="*/ 11 h 11"/>
                <a:gd name="T8" fmla="*/ 8 w 26"/>
                <a:gd name="T9" fmla="*/ 10 h 11"/>
                <a:gd name="T10" fmla="*/ 23 w 26"/>
                <a:gd name="T11" fmla="*/ 7 h 11"/>
                <a:gd name="T12" fmla="*/ 23 w 26"/>
                <a:gd name="T13" fmla="*/ 0 h 11"/>
                <a:gd name="T14" fmla="*/ 23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7" y="0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6" y="10"/>
                    <a:pt x="8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iSļiḋé">
              <a:extLst>
                <a:ext uri="{FF2B5EF4-FFF2-40B4-BE49-F238E27FC236}">
                  <a16:creationId xmlns:a16="http://schemas.microsoft.com/office/drawing/2014/main" id="{0F71E031-4CE9-406C-BD24-EA11109DF116}"/>
                </a:ext>
              </a:extLst>
            </p:cNvPr>
            <p:cNvSpPr/>
            <p:nvPr/>
          </p:nvSpPr>
          <p:spPr bwMode="auto">
            <a:xfrm>
              <a:off x="8404225" y="4460876"/>
              <a:ext cx="42863" cy="26988"/>
            </a:xfrm>
            <a:custGeom>
              <a:avLst/>
              <a:gdLst>
                <a:gd name="T0" fmla="*/ 10 w 11"/>
                <a:gd name="T1" fmla="*/ 0 h 7"/>
                <a:gd name="T2" fmla="*/ 0 w 11"/>
                <a:gd name="T3" fmla="*/ 7 h 7"/>
                <a:gd name="T4" fmla="*/ 8 w 11"/>
                <a:gd name="T5" fmla="*/ 5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5" y="6"/>
                    <a:pt x="8" y="5"/>
                  </a:cubicBezTo>
                  <a:cubicBezTo>
                    <a:pt x="11" y="4"/>
                    <a:pt x="11" y="1"/>
                    <a:pt x="10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îṧḷîḓé">
              <a:extLst>
                <a:ext uri="{FF2B5EF4-FFF2-40B4-BE49-F238E27FC236}">
                  <a16:creationId xmlns:a16="http://schemas.microsoft.com/office/drawing/2014/main" id="{7F8F4382-54C1-4E4A-84EE-6842DE82A6AC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ïṩlíďé">
              <a:extLst>
                <a:ext uri="{FF2B5EF4-FFF2-40B4-BE49-F238E27FC236}">
                  <a16:creationId xmlns:a16="http://schemas.microsoft.com/office/drawing/2014/main" id="{CCE55061-0CF5-44E3-B054-02226B5BB4C1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i$ľîḋé">
              <a:extLst>
                <a:ext uri="{FF2B5EF4-FFF2-40B4-BE49-F238E27FC236}">
                  <a16:creationId xmlns:a16="http://schemas.microsoft.com/office/drawing/2014/main" id="{C9C875C0-1DA8-47E0-A752-BE1E2A6EBE19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6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íṩḻíďè">
              <a:extLst>
                <a:ext uri="{FF2B5EF4-FFF2-40B4-BE49-F238E27FC236}">
                  <a16:creationId xmlns:a16="http://schemas.microsoft.com/office/drawing/2014/main" id="{81CC9F2E-E493-4CC7-B87F-451E09495D2C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ïśľídê">
              <a:extLst>
                <a:ext uri="{FF2B5EF4-FFF2-40B4-BE49-F238E27FC236}">
                  <a16:creationId xmlns:a16="http://schemas.microsoft.com/office/drawing/2014/main" id="{29D78E52-8DF9-4FCB-B969-DF5C56F1F076}"/>
                </a:ext>
              </a:extLst>
            </p:cNvPr>
            <p:cNvSpPr/>
            <p:nvPr/>
          </p:nvSpPr>
          <p:spPr bwMode="auto">
            <a:xfrm>
              <a:off x="7381875" y="5043488"/>
              <a:ext cx="1033463" cy="71438"/>
            </a:xfrm>
            <a:custGeom>
              <a:avLst/>
              <a:gdLst>
                <a:gd name="T0" fmla="*/ 0 w 651"/>
                <a:gd name="T1" fmla="*/ 0 h 45"/>
                <a:gd name="T2" fmla="*/ 651 w 651"/>
                <a:gd name="T3" fmla="*/ 0 h 45"/>
                <a:gd name="T4" fmla="*/ 651 w 651"/>
                <a:gd name="T5" fmla="*/ 45 h 45"/>
                <a:gd name="T6" fmla="*/ 9 w 651"/>
                <a:gd name="T7" fmla="*/ 45 h 45"/>
                <a:gd name="T8" fmla="*/ 0 w 65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45">
                  <a:moveTo>
                    <a:pt x="0" y="0"/>
                  </a:moveTo>
                  <a:lnTo>
                    <a:pt x="651" y="0"/>
                  </a:lnTo>
                  <a:lnTo>
                    <a:pt x="651" y="4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ïṩ1ïdê">
              <a:extLst>
                <a:ext uri="{FF2B5EF4-FFF2-40B4-BE49-F238E27FC236}">
                  <a16:creationId xmlns:a16="http://schemas.microsoft.com/office/drawing/2014/main" id="{E0E9BC79-A043-4B3A-ABA0-A70EBB22B8D1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isḷîḍê">
              <a:extLst>
                <a:ext uri="{FF2B5EF4-FFF2-40B4-BE49-F238E27FC236}">
                  <a16:creationId xmlns:a16="http://schemas.microsoft.com/office/drawing/2014/main" id="{CD9F44AA-FC54-4878-A62F-66ACE152CBD3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iś1ïḓe">
              <a:extLst>
                <a:ext uri="{FF2B5EF4-FFF2-40B4-BE49-F238E27FC236}">
                  <a16:creationId xmlns:a16="http://schemas.microsoft.com/office/drawing/2014/main" id="{A4A68E2E-3958-46D7-B5C5-F726DDE44BB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7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iṥḻïḓé">
              <a:extLst>
                <a:ext uri="{FF2B5EF4-FFF2-40B4-BE49-F238E27FC236}">
                  <a16:creationId xmlns:a16="http://schemas.microsoft.com/office/drawing/2014/main" id="{276F2A1E-7986-4BBC-AB61-27265792928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ïSḻíḑè">
              <a:extLst>
                <a:ext uri="{FF2B5EF4-FFF2-40B4-BE49-F238E27FC236}">
                  <a16:creationId xmlns:a16="http://schemas.microsoft.com/office/drawing/2014/main" id="{8500CFA8-B449-4C0D-8754-9682B94146C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iṥľíḑè">
              <a:extLst>
                <a:ext uri="{FF2B5EF4-FFF2-40B4-BE49-F238E27FC236}">
                  <a16:creationId xmlns:a16="http://schemas.microsoft.com/office/drawing/2014/main" id="{E44BFD5F-4291-4B93-8BA2-78D0C3E3569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íś1îḑe">
              <a:extLst>
                <a:ext uri="{FF2B5EF4-FFF2-40B4-BE49-F238E27FC236}">
                  <a16:creationId xmlns:a16="http://schemas.microsoft.com/office/drawing/2014/main" id="{C1ACC7D4-99B4-4B45-8D5D-3BEA406138F8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ïṧ1iḋé">
              <a:extLst>
                <a:ext uri="{FF2B5EF4-FFF2-40B4-BE49-F238E27FC236}">
                  <a16:creationId xmlns:a16="http://schemas.microsoft.com/office/drawing/2014/main" id="{6A4C6177-7EF8-4C07-95A9-1638615CB58E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íşļíḋè">
              <a:extLst>
                <a:ext uri="{FF2B5EF4-FFF2-40B4-BE49-F238E27FC236}">
                  <a16:creationId xmlns:a16="http://schemas.microsoft.com/office/drawing/2014/main" id="{B7F816C2-4DE8-483E-9D43-500297287D79}"/>
                </a:ext>
              </a:extLst>
            </p:cNvPr>
            <p:cNvSpPr/>
            <p:nvPr/>
          </p:nvSpPr>
          <p:spPr bwMode="auto">
            <a:xfrm>
              <a:off x="3019425" y="3340101"/>
              <a:ext cx="596900" cy="917575"/>
            </a:xfrm>
            <a:custGeom>
              <a:avLst/>
              <a:gdLst>
                <a:gd name="T0" fmla="*/ 30 w 152"/>
                <a:gd name="T1" fmla="*/ 39 h 234"/>
                <a:gd name="T2" fmla="*/ 94 w 152"/>
                <a:gd name="T3" fmla="*/ 24 h 234"/>
                <a:gd name="T4" fmla="*/ 85 w 152"/>
                <a:gd name="T5" fmla="*/ 0 h 234"/>
                <a:gd name="T6" fmla="*/ 0 w 152"/>
                <a:gd name="T7" fmla="*/ 17 h 234"/>
                <a:gd name="T8" fmla="*/ 152 w 152"/>
                <a:gd name="T9" fmla="*/ 199 h 234"/>
                <a:gd name="T10" fmla="*/ 146 w 152"/>
                <a:gd name="T11" fmla="*/ 181 h 234"/>
                <a:gd name="T12" fmla="*/ 30 w 152"/>
                <a:gd name="T13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34">
                  <a:moveTo>
                    <a:pt x="30" y="39"/>
                  </a:moveTo>
                  <a:cubicBezTo>
                    <a:pt x="94" y="24"/>
                    <a:pt x="94" y="24"/>
                    <a:pt x="94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7" y="234"/>
                    <a:pt x="152" y="199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58" y="192"/>
                    <a:pt x="30" y="39"/>
                    <a:pt x="30" y="39"/>
                  </a:cubicBezTo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ïşḷíďe">
              <a:extLst>
                <a:ext uri="{FF2B5EF4-FFF2-40B4-BE49-F238E27FC236}">
                  <a16:creationId xmlns:a16="http://schemas.microsoft.com/office/drawing/2014/main" id="{FC238BED-4506-4405-B60A-E4D9FFB5F001}"/>
                </a:ext>
              </a:extLst>
            </p:cNvPr>
            <p:cNvSpPr/>
            <p:nvPr/>
          </p:nvSpPr>
          <p:spPr bwMode="auto">
            <a:xfrm>
              <a:off x="4121150" y="3328988"/>
              <a:ext cx="509588" cy="865188"/>
            </a:xfrm>
            <a:custGeom>
              <a:avLst/>
              <a:gdLst>
                <a:gd name="T0" fmla="*/ 94 w 130"/>
                <a:gd name="T1" fmla="*/ 29 h 221"/>
                <a:gd name="T2" fmla="*/ 28 w 130"/>
                <a:gd name="T3" fmla="*/ 26 h 221"/>
                <a:gd name="T4" fmla="*/ 32 w 130"/>
                <a:gd name="T5" fmla="*/ 0 h 221"/>
                <a:gd name="T6" fmla="*/ 120 w 130"/>
                <a:gd name="T7" fmla="*/ 2 h 221"/>
                <a:gd name="T8" fmla="*/ 0 w 130"/>
                <a:gd name="T9" fmla="*/ 208 h 221"/>
                <a:gd name="T10" fmla="*/ 3 w 130"/>
                <a:gd name="T11" fmla="*/ 189 h 221"/>
                <a:gd name="T12" fmla="*/ 94 w 130"/>
                <a:gd name="T13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21">
                  <a:moveTo>
                    <a:pt x="94" y="29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30" y="221"/>
                    <a:pt x="0" y="208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92" y="185"/>
                    <a:pt x="94" y="29"/>
                    <a:pt x="94" y="29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iṧľíḍê">
              <a:extLst>
                <a:ext uri="{FF2B5EF4-FFF2-40B4-BE49-F238E27FC236}">
                  <a16:creationId xmlns:a16="http://schemas.microsoft.com/office/drawing/2014/main" id="{26F72C7F-DB20-47B7-B5DC-69122ED0EDAB}"/>
                </a:ext>
              </a:extLst>
            </p:cNvPr>
            <p:cNvSpPr/>
            <p:nvPr/>
          </p:nvSpPr>
          <p:spPr bwMode="auto">
            <a:xfrm>
              <a:off x="3267075" y="3136901"/>
              <a:ext cx="1085850" cy="1312863"/>
            </a:xfrm>
            <a:custGeom>
              <a:avLst/>
              <a:gdLst>
                <a:gd name="T0" fmla="*/ 277 w 277"/>
                <a:gd name="T1" fmla="*/ 0 h 335"/>
                <a:gd name="T2" fmla="*/ 162 w 277"/>
                <a:gd name="T3" fmla="*/ 335 h 335"/>
                <a:gd name="T4" fmla="*/ 156 w 277"/>
                <a:gd name="T5" fmla="*/ 335 h 335"/>
                <a:gd name="T6" fmla="*/ 0 w 277"/>
                <a:gd name="T7" fmla="*/ 10 h 335"/>
                <a:gd name="T8" fmla="*/ 67 w 277"/>
                <a:gd name="T9" fmla="*/ 8 h 335"/>
                <a:gd name="T10" fmla="*/ 109 w 277"/>
                <a:gd name="T11" fmla="*/ 6 h 335"/>
                <a:gd name="T12" fmla="*/ 247 w 277"/>
                <a:gd name="T13" fmla="*/ 1 h 335"/>
                <a:gd name="T14" fmla="*/ 277 w 27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35">
                  <a:moveTo>
                    <a:pt x="277" y="0"/>
                  </a:moveTo>
                  <a:cubicBezTo>
                    <a:pt x="277" y="0"/>
                    <a:pt x="245" y="328"/>
                    <a:pt x="162" y="335"/>
                  </a:cubicBezTo>
                  <a:cubicBezTo>
                    <a:pt x="160" y="335"/>
                    <a:pt x="158" y="335"/>
                    <a:pt x="156" y="335"/>
                  </a:cubicBezTo>
                  <a:cubicBezTo>
                    <a:pt x="54" y="331"/>
                    <a:pt x="0" y="10"/>
                    <a:pt x="0" y="1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íŝļîḑè">
              <a:extLst>
                <a:ext uri="{FF2B5EF4-FFF2-40B4-BE49-F238E27FC236}">
                  <a16:creationId xmlns:a16="http://schemas.microsoft.com/office/drawing/2014/main" id="{EB29CE84-F583-4115-8966-EEAF4AB6BDF9}"/>
                </a:ext>
              </a:extLst>
            </p:cNvPr>
            <p:cNvSpPr/>
            <p:nvPr/>
          </p:nvSpPr>
          <p:spPr bwMode="auto">
            <a:xfrm>
              <a:off x="3744913" y="4244976"/>
              <a:ext cx="312738" cy="747713"/>
            </a:xfrm>
            <a:custGeom>
              <a:avLst/>
              <a:gdLst>
                <a:gd name="T0" fmla="*/ 17 w 80"/>
                <a:gd name="T1" fmla="*/ 0 h 191"/>
                <a:gd name="T2" fmla="*/ 0 w 80"/>
                <a:gd name="T3" fmla="*/ 191 h 191"/>
                <a:gd name="T4" fmla="*/ 80 w 80"/>
                <a:gd name="T5" fmla="*/ 191 h 191"/>
                <a:gd name="T6" fmla="*/ 49 w 80"/>
                <a:gd name="T7" fmla="*/ 0 h 191"/>
                <a:gd name="T8" fmla="*/ 17 w 80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1">
                  <a:moveTo>
                    <a:pt x="17" y="0"/>
                  </a:moveTo>
                  <a:cubicBezTo>
                    <a:pt x="17" y="0"/>
                    <a:pt x="30" y="129"/>
                    <a:pt x="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45" y="46"/>
                    <a:pt x="4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ïṥḻïďê">
              <a:extLst>
                <a:ext uri="{FF2B5EF4-FFF2-40B4-BE49-F238E27FC236}">
                  <a16:creationId xmlns:a16="http://schemas.microsoft.com/office/drawing/2014/main" id="{A9146BE0-677F-4024-83D4-07B232588C91}"/>
                </a:ext>
              </a:extLst>
            </p:cNvPr>
            <p:cNvSpPr/>
            <p:nvPr/>
          </p:nvSpPr>
          <p:spPr bwMode="auto">
            <a:xfrm>
              <a:off x="3317875" y="5037138"/>
              <a:ext cx="1152525" cy="77788"/>
            </a:xfrm>
            <a:custGeom>
              <a:avLst/>
              <a:gdLst>
                <a:gd name="T0" fmla="*/ 0 w 726"/>
                <a:gd name="T1" fmla="*/ 49 h 49"/>
                <a:gd name="T2" fmla="*/ 44 w 726"/>
                <a:gd name="T3" fmla="*/ 14 h 49"/>
                <a:gd name="T4" fmla="*/ 691 w 726"/>
                <a:gd name="T5" fmla="*/ 0 h 49"/>
                <a:gd name="T6" fmla="*/ 726 w 726"/>
                <a:gd name="T7" fmla="*/ 49 h 49"/>
                <a:gd name="T8" fmla="*/ 0 w 72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49">
                  <a:moveTo>
                    <a:pt x="0" y="49"/>
                  </a:moveTo>
                  <a:lnTo>
                    <a:pt x="44" y="14"/>
                  </a:lnTo>
                  <a:lnTo>
                    <a:pt x="691" y="0"/>
                  </a:lnTo>
                  <a:lnTo>
                    <a:pt x="7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6" name="îṧḷidé">
              <a:extLst>
                <a:ext uri="{FF2B5EF4-FFF2-40B4-BE49-F238E27FC236}">
                  <a16:creationId xmlns:a16="http://schemas.microsoft.com/office/drawing/2014/main" id="{034E89E3-CE58-4E8A-8D08-6552FEEC6AE8}"/>
                </a:ext>
              </a:extLst>
            </p:cNvPr>
            <p:cNvSpPr/>
            <p:nvPr/>
          </p:nvSpPr>
          <p:spPr bwMode="auto">
            <a:xfrm>
              <a:off x="3451225" y="4954588"/>
              <a:ext cx="901700" cy="101600"/>
            </a:xfrm>
            <a:custGeom>
              <a:avLst/>
              <a:gdLst>
                <a:gd name="T0" fmla="*/ 0 w 568"/>
                <a:gd name="T1" fmla="*/ 64 h 64"/>
                <a:gd name="T2" fmla="*/ 52 w 568"/>
                <a:gd name="T3" fmla="*/ 12 h 64"/>
                <a:gd name="T4" fmla="*/ 550 w 568"/>
                <a:gd name="T5" fmla="*/ 0 h 64"/>
                <a:gd name="T6" fmla="*/ 568 w 568"/>
                <a:gd name="T7" fmla="*/ 52 h 64"/>
                <a:gd name="T8" fmla="*/ 0 w 5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4">
                  <a:moveTo>
                    <a:pt x="0" y="64"/>
                  </a:moveTo>
                  <a:lnTo>
                    <a:pt x="52" y="12"/>
                  </a:lnTo>
                  <a:lnTo>
                    <a:pt x="550" y="0"/>
                  </a:lnTo>
                  <a:lnTo>
                    <a:pt x="568" y="5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7" name="ïšlïḑé">
              <a:extLst>
                <a:ext uri="{FF2B5EF4-FFF2-40B4-BE49-F238E27FC236}">
                  <a16:creationId xmlns:a16="http://schemas.microsoft.com/office/drawing/2014/main" id="{B901C928-1F6E-46F1-87E0-63C467781307}"/>
                </a:ext>
              </a:extLst>
            </p:cNvPr>
            <p:cNvSpPr/>
            <p:nvPr/>
          </p:nvSpPr>
          <p:spPr bwMode="auto">
            <a:xfrm>
              <a:off x="3267075" y="3168651"/>
              <a:ext cx="552450" cy="1268413"/>
            </a:xfrm>
            <a:custGeom>
              <a:avLst/>
              <a:gdLst>
                <a:gd name="T0" fmla="*/ 67 w 141"/>
                <a:gd name="T1" fmla="*/ 0 h 324"/>
                <a:gd name="T2" fmla="*/ 67 w 141"/>
                <a:gd name="T3" fmla="*/ 0 h 324"/>
                <a:gd name="T4" fmla="*/ 0 w 141"/>
                <a:gd name="T5" fmla="*/ 2 h 324"/>
                <a:gd name="T6" fmla="*/ 141 w 141"/>
                <a:gd name="T7" fmla="*/ 324 h 324"/>
                <a:gd name="T8" fmla="*/ 141 w 141"/>
                <a:gd name="T9" fmla="*/ 311 h 324"/>
                <a:gd name="T10" fmla="*/ 67 w 14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24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9" y="293"/>
                    <a:pt x="141" y="324"/>
                  </a:cubicBezTo>
                  <a:cubicBezTo>
                    <a:pt x="141" y="320"/>
                    <a:pt x="141" y="315"/>
                    <a:pt x="141" y="311"/>
                  </a:cubicBezTo>
                  <a:cubicBezTo>
                    <a:pt x="77" y="247"/>
                    <a:pt x="68" y="74"/>
                    <a:pt x="67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îSliḑê">
              <a:extLst>
                <a:ext uri="{FF2B5EF4-FFF2-40B4-BE49-F238E27FC236}">
                  <a16:creationId xmlns:a16="http://schemas.microsoft.com/office/drawing/2014/main" id="{1FD98A4E-0BEC-4B4F-A810-232651EDFE64}"/>
                </a:ext>
              </a:extLst>
            </p:cNvPr>
            <p:cNvSpPr/>
            <p:nvPr/>
          </p:nvSpPr>
          <p:spPr bwMode="auto">
            <a:xfrm>
              <a:off x="3819525" y="4386263"/>
              <a:ext cx="82550" cy="63500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13 h 16"/>
                <a:gd name="T4" fmla="*/ 15 w 21"/>
                <a:gd name="T5" fmla="*/ 16 h 16"/>
                <a:gd name="T6" fmla="*/ 21 w 21"/>
                <a:gd name="T7" fmla="*/ 16 h 16"/>
                <a:gd name="T8" fmla="*/ 0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15"/>
                    <a:pt x="10" y="16"/>
                    <a:pt x="15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13" y="12"/>
                    <a:pt x="6" y="7"/>
                    <a:pt x="0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îṣľiḑé">
              <a:extLst>
                <a:ext uri="{FF2B5EF4-FFF2-40B4-BE49-F238E27FC236}">
                  <a16:creationId xmlns:a16="http://schemas.microsoft.com/office/drawing/2014/main" id="{9B543F8C-E714-4A51-AF9F-C5F929DD3B64}"/>
                </a:ext>
              </a:extLst>
            </p:cNvPr>
            <p:cNvSpPr/>
            <p:nvPr/>
          </p:nvSpPr>
          <p:spPr bwMode="auto">
            <a:xfrm>
              <a:off x="3694113" y="3141663"/>
              <a:ext cx="541338" cy="1182688"/>
            </a:xfrm>
            <a:custGeom>
              <a:avLst/>
              <a:gdLst>
                <a:gd name="T0" fmla="*/ 138 w 138"/>
                <a:gd name="T1" fmla="*/ 0 h 302"/>
                <a:gd name="T2" fmla="*/ 0 w 138"/>
                <a:gd name="T3" fmla="*/ 5 h 302"/>
                <a:gd name="T4" fmla="*/ 41 w 138"/>
                <a:gd name="T5" fmla="*/ 282 h 302"/>
                <a:gd name="T6" fmla="*/ 62 w 138"/>
                <a:gd name="T7" fmla="*/ 282 h 302"/>
                <a:gd name="T8" fmla="*/ 62 w 138"/>
                <a:gd name="T9" fmla="*/ 282 h 302"/>
                <a:gd name="T10" fmla="*/ 62 w 138"/>
                <a:gd name="T11" fmla="*/ 301 h 302"/>
                <a:gd name="T12" fmla="*/ 67 w 138"/>
                <a:gd name="T13" fmla="*/ 302 h 302"/>
                <a:gd name="T14" fmla="*/ 138 w 138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02">
                  <a:moveTo>
                    <a:pt x="13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9"/>
                    <a:pt x="8" y="228"/>
                    <a:pt x="41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7"/>
                    <a:pt x="62" y="294"/>
                    <a:pt x="62" y="301"/>
                  </a:cubicBezTo>
                  <a:cubicBezTo>
                    <a:pt x="64" y="301"/>
                    <a:pt x="65" y="302"/>
                    <a:pt x="67" y="302"/>
                  </a:cubicBezTo>
                  <a:cubicBezTo>
                    <a:pt x="114" y="302"/>
                    <a:pt x="132" y="98"/>
                    <a:pt x="138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iṣľiḍé">
              <a:extLst>
                <a:ext uri="{FF2B5EF4-FFF2-40B4-BE49-F238E27FC236}">
                  <a16:creationId xmlns:a16="http://schemas.microsoft.com/office/drawing/2014/main" id="{E1A788C2-FD2D-410D-8A0F-3D9B4CD0C68D}"/>
                </a:ext>
              </a:extLst>
            </p:cNvPr>
            <p:cNvSpPr/>
            <p:nvPr/>
          </p:nvSpPr>
          <p:spPr bwMode="auto">
            <a:xfrm>
              <a:off x="3854450" y="4244976"/>
              <a:ext cx="82550" cy="74613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0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17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2"/>
                    <a:pt x="21" y="5"/>
                    <a:pt x="21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ís1îḓe">
              <a:extLst>
                <a:ext uri="{FF2B5EF4-FFF2-40B4-BE49-F238E27FC236}">
                  <a16:creationId xmlns:a16="http://schemas.microsoft.com/office/drawing/2014/main" id="{7D527DB1-20CB-4569-AF28-16BE0B2A4B45}"/>
                </a:ext>
              </a:extLst>
            </p:cNvPr>
            <p:cNvSpPr/>
            <p:nvPr/>
          </p:nvSpPr>
          <p:spPr bwMode="auto">
            <a:xfrm>
              <a:off x="4073525" y="3344863"/>
              <a:ext cx="176213" cy="833438"/>
            </a:xfrm>
            <a:custGeom>
              <a:avLst/>
              <a:gdLst>
                <a:gd name="T0" fmla="*/ 38 w 45"/>
                <a:gd name="T1" fmla="*/ 3 h 213"/>
                <a:gd name="T2" fmla="*/ 33 w 45"/>
                <a:gd name="T3" fmla="*/ 3 h 213"/>
                <a:gd name="T4" fmla="*/ 32 w 45"/>
                <a:gd name="T5" fmla="*/ 50 h 213"/>
                <a:gd name="T6" fmla="*/ 27 w 45"/>
                <a:gd name="T7" fmla="*/ 107 h 213"/>
                <a:gd name="T8" fmla="*/ 17 w 45"/>
                <a:gd name="T9" fmla="*/ 155 h 213"/>
                <a:gd name="T10" fmla="*/ 1 w 45"/>
                <a:gd name="T11" fmla="*/ 208 h 213"/>
                <a:gd name="T12" fmla="*/ 8 w 45"/>
                <a:gd name="T13" fmla="*/ 210 h 213"/>
                <a:gd name="T14" fmla="*/ 24 w 45"/>
                <a:gd name="T15" fmla="*/ 162 h 213"/>
                <a:gd name="T16" fmla="*/ 36 w 45"/>
                <a:gd name="T17" fmla="*/ 106 h 213"/>
                <a:gd name="T18" fmla="*/ 38 w 45"/>
                <a:gd name="T19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3">
                  <a:moveTo>
                    <a:pt x="38" y="3"/>
                  </a:moveTo>
                  <a:cubicBezTo>
                    <a:pt x="37" y="0"/>
                    <a:pt x="33" y="0"/>
                    <a:pt x="33" y="3"/>
                  </a:cubicBezTo>
                  <a:cubicBezTo>
                    <a:pt x="31" y="19"/>
                    <a:pt x="33" y="35"/>
                    <a:pt x="32" y="50"/>
                  </a:cubicBezTo>
                  <a:cubicBezTo>
                    <a:pt x="31" y="69"/>
                    <a:pt x="30" y="88"/>
                    <a:pt x="27" y="107"/>
                  </a:cubicBezTo>
                  <a:cubicBezTo>
                    <a:pt x="24" y="123"/>
                    <a:pt x="21" y="139"/>
                    <a:pt x="17" y="155"/>
                  </a:cubicBezTo>
                  <a:cubicBezTo>
                    <a:pt x="12" y="173"/>
                    <a:pt x="5" y="190"/>
                    <a:pt x="1" y="208"/>
                  </a:cubicBezTo>
                  <a:cubicBezTo>
                    <a:pt x="0" y="212"/>
                    <a:pt x="6" y="213"/>
                    <a:pt x="8" y="210"/>
                  </a:cubicBezTo>
                  <a:cubicBezTo>
                    <a:pt x="16" y="196"/>
                    <a:pt x="20" y="178"/>
                    <a:pt x="24" y="162"/>
                  </a:cubicBezTo>
                  <a:cubicBezTo>
                    <a:pt x="29" y="144"/>
                    <a:pt x="33" y="125"/>
                    <a:pt x="36" y="106"/>
                  </a:cubicBezTo>
                  <a:cubicBezTo>
                    <a:pt x="41" y="73"/>
                    <a:pt x="45" y="35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2" name="íṧḷïḍè">
              <a:extLst>
                <a:ext uri="{FF2B5EF4-FFF2-40B4-BE49-F238E27FC236}">
                  <a16:creationId xmlns:a16="http://schemas.microsoft.com/office/drawing/2014/main" id="{5EACE04C-D91D-4597-9B9F-FC387E7A67AC}"/>
                </a:ext>
              </a:extLst>
            </p:cNvPr>
            <p:cNvSpPr/>
            <p:nvPr/>
          </p:nvSpPr>
          <p:spPr bwMode="auto">
            <a:xfrm>
              <a:off x="3995738" y="4210051"/>
              <a:ext cx="74613" cy="114300"/>
            </a:xfrm>
            <a:custGeom>
              <a:avLst/>
              <a:gdLst>
                <a:gd name="T0" fmla="*/ 10 w 19"/>
                <a:gd name="T1" fmla="*/ 5 h 29"/>
                <a:gd name="T2" fmla="*/ 6 w 19"/>
                <a:gd name="T3" fmla="*/ 15 h 29"/>
                <a:gd name="T4" fmla="*/ 1 w 19"/>
                <a:gd name="T5" fmla="*/ 24 h 29"/>
                <a:gd name="T6" fmla="*/ 7 w 19"/>
                <a:gd name="T7" fmla="*/ 27 h 29"/>
                <a:gd name="T8" fmla="*/ 18 w 19"/>
                <a:gd name="T9" fmla="*/ 7 h 29"/>
                <a:gd name="T10" fmla="*/ 10 w 19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0" y="5"/>
                  </a:moveTo>
                  <a:cubicBezTo>
                    <a:pt x="8" y="8"/>
                    <a:pt x="7" y="12"/>
                    <a:pt x="6" y="15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4" y="29"/>
                    <a:pt x="7" y="27"/>
                  </a:cubicBezTo>
                  <a:cubicBezTo>
                    <a:pt x="12" y="22"/>
                    <a:pt x="16" y="14"/>
                    <a:pt x="18" y="7"/>
                  </a:cubicBezTo>
                  <a:cubicBezTo>
                    <a:pt x="19" y="2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3" name="îṥlïďè">
              <a:extLst>
                <a:ext uri="{FF2B5EF4-FFF2-40B4-BE49-F238E27FC236}">
                  <a16:creationId xmlns:a16="http://schemas.microsoft.com/office/drawing/2014/main" id="{757FE31D-B625-4302-A050-3D2FF8A214E2}"/>
                </a:ext>
              </a:extLst>
            </p:cNvPr>
            <p:cNvSpPr/>
            <p:nvPr/>
          </p:nvSpPr>
          <p:spPr bwMode="auto">
            <a:xfrm>
              <a:off x="3240088" y="3128963"/>
              <a:ext cx="1127125" cy="192088"/>
            </a:xfrm>
            <a:custGeom>
              <a:avLst/>
              <a:gdLst>
                <a:gd name="T0" fmla="*/ 1 w 288"/>
                <a:gd name="T1" fmla="*/ 13 h 49"/>
                <a:gd name="T2" fmla="*/ 288 w 288"/>
                <a:gd name="T3" fmla="*/ 0 h 49"/>
                <a:gd name="T4" fmla="*/ 285 w 288"/>
                <a:gd name="T5" fmla="*/ 20 h 49"/>
                <a:gd name="T6" fmla="*/ 0 w 288"/>
                <a:gd name="T7" fmla="*/ 31 h 49"/>
                <a:gd name="T8" fmla="*/ 1 w 288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9">
                  <a:moveTo>
                    <a:pt x="1" y="13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159" y="49"/>
                    <a:pt x="0" y="31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4" name="iṧḻiḋe">
              <a:extLst>
                <a:ext uri="{FF2B5EF4-FFF2-40B4-BE49-F238E27FC236}">
                  <a16:creationId xmlns:a16="http://schemas.microsoft.com/office/drawing/2014/main" id="{B6DC7E5C-5F87-4B93-8A82-C971C475EEB3}"/>
                </a:ext>
              </a:extLst>
            </p:cNvPr>
            <p:cNvSpPr/>
            <p:nvPr/>
          </p:nvSpPr>
          <p:spPr bwMode="auto">
            <a:xfrm>
              <a:off x="3243263" y="3043238"/>
              <a:ext cx="1123950" cy="173038"/>
            </a:xfrm>
            <a:custGeom>
              <a:avLst/>
              <a:gdLst>
                <a:gd name="T0" fmla="*/ 287 w 287"/>
                <a:gd name="T1" fmla="*/ 22 h 44"/>
                <a:gd name="T2" fmla="*/ 259 w 287"/>
                <a:gd name="T3" fmla="*/ 27 h 44"/>
                <a:gd name="T4" fmla="*/ 31 w 287"/>
                <a:gd name="T5" fmla="*/ 38 h 44"/>
                <a:gd name="T6" fmla="*/ 0 w 287"/>
                <a:gd name="T7" fmla="*/ 35 h 44"/>
                <a:gd name="T8" fmla="*/ 287 w 28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4">
                  <a:moveTo>
                    <a:pt x="287" y="22"/>
                  </a:moveTo>
                  <a:cubicBezTo>
                    <a:pt x="277" y="24"/>
                    <a:pt x="268" y="26"/>
                    <a:pt x="259" y="27"/>
                  </a:cubicBezTo>
                  <a:cubicBezTo>
                    <a:pt x="157" y="44"/>
                    <a:pt x="74" y="42"/>
                    <a:pt x="31" y="38"/>
                  </a:cubicBezTo>
                  <a:cubicBezTo>
                    <a:pt x="11" y="37"/>
                    <a:pt x="0" y="35"/>
                    <a:pt x="0" y="35"/>
                  </a:cubicBezTo>
                  <a:cubicBezTo>
                    <a:pt x="140" y="0"/>
                    <a:pt x="287" y="22"/>
                    <a:pt x="287" y="22"/>
                  </a:cubicBezTo>
                  <a:close/>
                </a:path>
              </a:pathLst>
            </a:custGeom>
            <a:solidFill>
              <a:srgbClr val="DB9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5" name="îṣliḋè">
              <a:extLst>
                <a:ext uri="{FF2B5EF4-FFF2-40B4-BE49-F238E27FC236}">
                  <a16:creationId xmlns:a16="http://schemas.microsoft.com/office/drawing/2014/main" id="{1F85AB32-ABE0-43DD-AF42-DB00224CC68C}"/>
                </a:ext>
              </a:extLst>
            </p:cNvPr>
            <p:cNvSpPr/>
            <p:nvPr/>
          </p:nvSpPr>
          <p:spPr bwMode="auto">
            <a:xfrm>
              <a:off x="3365500" y="3121026"/>
              <a:ext cx="892175" cy="95250"/>
            </a:xfrm>
            <a:custGeom>
              <a:avLst/>
              <a:gdLst>
                <a:gd name="T0" fmla="*/ 228 w 228"/>
                <a:gd name="T1" fmla="*/ 7 h 24"/>
                <a:gd name="T2" fmla="*/ 0 w 228"/>
                <a:gd name="T3" fmla="*/ 18 h 24"/>
                <a:gd name="T4" fmla="*/ 228 w 22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4">
                  <a:moveTo>
                    <a:pt x="228" y="7"/>
                  </a:moveTo>
                  <a:cubicBezTo>
                    <a:pt x="126" y="24"/>
                    <a:pt x="43" y="22"/>
                    <a:pt x="0" y="18"/>
                  </a:cubicBezTo>
                  <a:cubicBezTo>
                    <a:pt x="91" y="0"/>
                    <a:pt x="181" y="3"/>
                    <a:pt x="228" y="7"/>
                  </a:cubicBezTo>
                  <a:close/>
                </a:path>
              </a:pathLst>
            </a:custGeom>
            <a:solidFill>
              <a:srgbClr val="A86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6" name="íŝļîḍè">
              <a:extLst>
                <a:ext uri="{FF2B5EF4-FFF2-40B4-BE49-F238E27FC236}">
                  <a16:creationId xmlns:a16="http://schemas.microsoft.com/office/drawing/2014/main" id="{BC59AA50-E0EA-4342-99E1-02441C9E8738}"/>
                </a:ext>
              </a:extLst>
            </p:cNvPr>
            <p:cNvSpPr/>
            <p:nvPr/>
          </p:nvSpPr>
          <p:spPr bwMode="auto">
            <a:xfrm>
              <a:off x="4470400" y="4370388"/>
              <a:ext cx="857250" cy="760413"/>
            </a:xfrm>
            <a:custGeom>
              <a:avLst/>
              <a:gdLst>
                <a:gd name="T0" fmla="*/ 193 w 219"/>
                <a:gd name="T1" fmla="*/ 159 h 194"/>
                <a:gd name="T2" fmla="*/ 168 w 219"/>
                <a:gd name="T3" fmla="*/ 184 h 194"/>
                <a:gd name="T4" fmla="*/ 129 w 219"/>
                <a:gd name="T5" fmla="*/ 185 h 194"/>
                <a:gd name="T6" fmla="*/ 98 w 219"/>
                <a:gd name="T7" fmla="*/ 183 h 194"/>
                <a:gd name="T8" fmla="*/ 59 w 219"/>
                <a:gd name="T9" fmla="*/ 188 h 194"/>
                <a:gd name="T10" fmla="*/ 9 w 219"/>
                <a:gd name="T11" fmla="*/ 127 h 194"/>
                <a:gd name="T12" fmla="*/ 0 w 219"/>
                <a:gd name="T13" fmla="*/ 80 h 194"/>
                <a:gd name="T14" fmla="*/ 13 w 219"/>
                <a:gd name="T15" fmla="*/ 33 h 194"/>
                <a:gd name="T16" fmla="*/ 53 w 219"/>
                <a:gd name="T17" fmla="*/ 6 h 194"/>
                <a:gd name="T18" fmla="*/ 102 w 219"/>
                <a:gd name="T19" fmla="*/ 21 h 194"/>
                <a:gd name="T20" fmla="*/ 139 w 219"/>
                <a:gd name="T21" fmla="*/ 8 h 194"/>
                <a:gd name="T22" fmla="*/ 181 w 219"/>
                <a:gd name="T23" fmla="*/ 4 h 194"/>
                <a:gd name="T24" fmla="*/ 207 w 219"/>
                <a:gd name="T25" fmla="*/ 30 h 194"/>
                <a:gd name="T26" fmla="*/ 214 w 219"/>
                <a:gd name="T27" fmla="*/ 56 h 194"/>
                <a:gd name="T28" fmla="*/ 193 w 219"/>
                <a:gd name="T29" fmla="*/ 1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4">
                  <a:moveTo>
                    <a:pt x="193" y="159"/>
                  </a:moveTo>
                  <a:cubicBezTo>
                    <a:pt x="187" y="170"/>
                    <a:pt x="179" y="179"/>
                    <a:pt x="168" y="184"/>
                  </a:cubicBezTo>
                  <a:cubicBezTo>
                    <a:pt x="156" y="189"/>
                    <a:pt x="142" y="187"/>
                    <a:pt x="129" y="185"/>
                  </a:cubicBezTo>
                  <a:cubicBezTo>
                    <a:pt x="118" y="183"/>
                    <a:pt x="108" y="181"/>
                    <a:pt x="98" y="183"/>
                  </a:cubicBezTo>
                  <a:cubicBezTo>
                    <a:pt x="86" y="185"/>
                    <a:pt x="69" y="194"/>
                    <a:pt x="59" y="188"/>
                  </a:cubicBezTo>
                  <a:cubicBezTo>
                    <a:pt x="36" y="174"/>
                    <a:pt x="19" y="152"/>
                    <a:pt x="9" y="127"/>
                  </a:cubicBezTo>
                  <a:cubicBezTo>
                    <a:pt x="3" y="112"/>
                    <a:pt x="0" y="96"/>
                    <a:pt x="0" y="80"/>
                  </a:cubicBezTo>
                  <a:cubicBezTo>
                    <a:pt x="0" y="63"/>
                    <a:pt x="4" y="46"/>
                    <a:pt x="13" y="33"/>
                  </a:cubicBezTo>
                  <a:cubicBezTo>
                    <a:pt x="22" y="19"/>
                    <a:pt x="37" y="8"/>
                    <a:pt x="53" y="6"/>
                  </a:cubicBezTo>
                  <a:cubicBezTo>
                    <a:pt x="70" y="5"/>
                    <a:pt x="87" y="13"/>
                    <a:pt x="102" y="21"/>
                  </a:cubicBezTo>
                  <a:cubicBezTo>
                    <a:pt x="114" y="20"/>
                    <a:pt x="129" y="13"/>
                    <a:pt x="139" y="8"/>
                  </a:cubicBezTo>
                  <a:cubicBezTo>
                    <a:pt x="153" y="3"/>
                    <a:pt x="168" y="0"/>
                    <a:pt x="181" y="4"/>
                  </a:cubicBezTo>
                  <a:cubicBezTo>
                    <a:pt x="193" y="9"/>
                    <a:pt x="201" y="19"/>
                    <a:pt x="207" y="30"/>
                  </a:cubicBezTo>
                  <a:cubicBezTo>
                    <a:pt x="210" y="38"/>
                    <a:pt x="213" y="47"/>
                    <a:pt x="214" y="56"/>
                  </a:cubicBezTo>
                  <a:cubicBezTo>
                    <a:pt x="219" y="91"/>
                    <a:pt x="212" y="129"/>
                    <a:pt x="193" y="159"/>
                  </a:cubicBezTo>
                </a:path>
              </a:pathLst>
            </a:custGeom>
            <a:solidFill>
              <a:srgbClr val="E7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7" name="îSľiḓé">
              <a:extLst>
                <a:ext uri="{FF2B5EF4-FFF2-40B4-BE49-F238E27FC236}">
                  <a16:creationId xmlns:a16="http://schemas.microsoft.com/office/drawing/2014/main" id="{4AA6286D-AAF4-4F40-A269-B05F2A3BA521}"/>
                </a:ext>
              </a:extLst>
            </p:cNvPr>
            <p:cNvSpPr/>
            <p:nvPr/>
          </p:nvSpPr>
          <p:spPr bwMode="auto">
            <a:xfrm>
              <a:off x="4505325" y="4487863"/>
              <a:ext cx="822325" cy="642938"/>
            </a:xfrm>
            <a:custGeom>
              <a:avLst/>
              <a:gdLst>
                <a:gd name="T0" fmla="*/ 184 w 210"/>
                <a:gd name="T1" fmla="*/ 129 h 164"/>
                <a:gd name="T2" fmla="*/ 159 w 210"/>
                <a:gd name="T3" fmla="*/ 154 h 164"/>
                <a:gd name="T4" fmla="*/ 120 w 210"/>
                <a:gd name="T5" fmla="*/ 155 h 164"/>
                <a:gd name="T6" fmla="*/ 89 w 210"/>
                <a:gd name="T7" fmla="*/ 153 h 164"/>
                <a:gd name="T8" fmla="*/ 50 w 210"/>
                <a:gd name="T9" fmla="*/ 158 h 164"/>
                <a:gd name="T10" fmla="*/ 0 w 210"/>
                <a:gd name="T11" fmla="*/ 97 h 164"/>
                <a:gd name="T12" fmla="*/ 13 w 210"/>
                <a:gd name="T13" fmla="*/ 106 h 164"/>
                <a:gd name="T14" fmla="*/ 94 w 210"/>
                <a:gd name="T15" fmla="*/ 117 h 164"/>
                <a:gd name="T16" fmla="*/ 164 w 210"/>
                <a:gd name="T17" fmla="*/ 74 h 164"/>
                <a:gd name="T18" fmla="*/ 198 w 210"/>
                <a:gd name="T19" fmla="*/ 0 h 164"/>
                <a:gd name="T20" fmla="*/ 205 w 210"/>
                <a:gd name="T21" fmla="*/ 26 h 164"/>
                <a:gd name="T22" fmla="*/ 184 w 210"/>
                <a:gd name="T23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4">
                  <a:moveTo>
                    <a:pt x="184" y="129"/>
                  </a:moveTo>
                  <a:cubicBezTo>
                    <a:pt x="178" y="140"/>
                    <a:pt x="170" y="149"/>
                    <a:pt x="159" y="154"/>
                  </a:cubicBezTo>
                  <a:cubicBezTo>
                    <a:pt x="147" y="159"/>
                    <a:pt x="133" y="157"/>
                    <a:pt x="120" y="155"/>
                  </a:cubicBezTo>
                  <a:cubicBezTo>
                    <a:pt x="109" y="153"/>
                    <a:pt x="99" y="151"/>
                    <a:pt x="89" y="153"/>
                  </a:cubicBezTo>
                  <a:cubicBezTo>
                    <a:pt x="77" y="155"/>
                    <a:pt x="60" y="164"/>
                    <a:pt x="50" y="158"/>
                  </a:cubicBezTo>
                  <a:cubicBezTo>
                    <a:pt x="27" y="144"/>
                    <a:pt x="10" y="122"/>
                    <a:pt x="0" y="97"/>
                  </a:cubicBezTo>
                  <a:cubicBezTo>
                    <a:pt x="4" y="100"/>
                    <a:pt x="8" y="103"/>
                    <a:pt x="13" y="106"/>
                  </a:cubicBezTo>
                  <a:cubicBezTo>
                    <a:pt x="38" y="119"/>
                    <a:pt x="67" y="123"/>
                    <a:pt x="94" y="117"/>
                  </a:cubicBezTo>
                  <a:cubicBezTo>
                    <a:pt x="122" y="112"/>
                    <a:pt x="147" y="96"/>
                    <a:pt x="164" y="74"/>
                  </a:cubicBezTo>
                  <a:cubicBezTo>
                    <a:pt x="181" y="53"/>
                    <a:pt x="190" y="27"/>
                    <a:pt x="198" y="0"/>
                  </a:cubicBezTo>
                  <a:cubicBezTo>
                    <a:pt x="201" y="8"/>
                    <a:pt x="204" y="17"/>
                    <a:pt x="205" y="26"/>
                  </a:cubicBezTo>
                  <a:cubicBezTo>
                    <a:pt x="210" y="61"/>
                    <a:pt x="203" y="99"/>
                    <a:pt x="184" y="129"/>
                  </a:cubicBezTo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8" name="iṧlïḍe">
              <a:extLst>
                <a:ext uri="{FF2B5EF4-FFF2-40B4-BE49-F238E27FC236}">
                  <a16:creationId xmlns:a16="http://schemas.microsoft.com/office/drawing/2014/main" id="{5DA60344-4BE0-49DC-8A57-B5B8A3999CD0}"/>
                </a:ext>
              </a:extLst>
            </p:cNvPr>
            <p:cNvSpPr/>
            <p:nvPr/>
          </p:nvSpPr>
          <p:spPr bwMode="auto">
            <a:xfrm>
              <a:off x="5116513" y="4770438"/>
              <a:ext cx="157163" cy="269875"/>
            </a:xfrm>
            <a:custGeom>
              <a:avLst/>
              <a:gdLst>
                <a:gd name="T0" fmla="*/ 37 w 40"/>
                <a:gd name="T1" fmla="*/ 2 h 69"/>
                <a:gd name="T2" fmla="*/ 32 w 40"/>
                <a:gd name="T3" fmla="*/ 2 h 69"/>
                <a:gd name="T4" fmla="*/ 22 w 40"/>
                <a:gd name="T5" fmla="*/ 32 h 69"/>
                <a:gd name="T6" fmla="*/ 2 w 40"/>
                <a:gd name="T7" fmla="*/ 63 h 69"/>
                <a:gd name="T8" fmla="*/ 6 w 40"/>
                <a:gd name="T9" fmla="*/ 68 h 69"/>
                <a:gd name="T10" fmla="*/ 29 w 40"/>
                <a:gd name="T11" fmla="*/ 40 h 69"/>
                <a:gd name="T12" fmla="*/ 37 w 40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37" y="2"/>
                  </a:moveTo>
                  <a:cubicBezTo>
                    <a:pt x="36" y="0"/>
                    <a:pt x="33" y="0"/>
                    <a:pt x="32" y="2"/>
                  </a:cubicBezTo>
                  <a:cubicBezTo>
                    <a:pt x="27" y="11"/>
                    <a:pt x="26" y="22"/>
                    <a:pt x="22" y="32"/>
                  </a:cubicBezTo>
                  <a:cubicBezTo>
                    <a:pt x="18" y="45"/>
                    <a:pt x="12" y="54"/>
                    <a:pt x="2" y="63"/>
                  </a:cubicBezTo>
                  <a:cubicBezTo>
                    <a:pt x="0" y="66"/>
                    <a:pt x="3" y="69"/>
                    <a:pt x="6" y="68"/>
                  </a:cubicBezTo>
                  <a:cubicBezTo>
                    <a:pt x="18" y="63"/>
                    <a:pt x="24" y="51"/>
                    <a:pt x="29" y="40"/>
                  </a:cubicBezTo>
                  <a:cubicBezTo>
                    <a:pt x="34" y="29"/>
                    <a:pt x="40" y="14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9" name="íSļïdé">
              <a:extLst>
                <a:ext uri="{FF2B5EF4-FFF2-40B4-BE49-F238E27FC236}">
                  <a16:creationId xmlns:a16="http://schemas.microsoft.com/office/drawing/2014/main" id="{6A2A4D69-1635-4C1A-B50E-751666957718}"/>
                </a:ext>
              </a:extLst>
            </p:cNvPr>
            <p:cNvSpPr/>
            <p:nvPr/>
          </p:nvSpPr>
          <p:spPr bwMode="auto">
            <a:xfrm>
              <a:off x="5237163" y="4656138"/>
              <a:ext cx="36513" cy="82550"/>
            </a:xfrm>
            <a:custGeom>
              <a:avLst/>
              <a:gdLst>
                <a:gd name="T0" fmla="*/ 8 w 9"/>
                <a:gd name="T1" fmla="*/ 4 h 21"/>
                <a:gd name="T2" fmla="*/ 1 w 9"/>
                <a:gd name="T3" fmla="*/ 3 h 21"/>
                <a:gd name="T4" fmla="*/ 0 w 9"/>
                <a:gd name="T5" fmla="*/ 10 h 21"/>
                <a:gd name="T6" fmla="*/ 0 w 9"/>
                <a:gd name="T7" fmla="*/ 17 h 21"/>
                <a:gd name="T8" fmla="*/ 7 w 9"/>
                <a:gd name="T9" fmla="*/ 17 h 21"/>
                <a:gd name="T10" fmla="*/ 8 w 9"/>
                <a:gd name="T11" fmla="*/ 11 h 21"/>
                <a:gd name="T12" fmla="*/ 8 w 9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" y="21"/>
                    <a:pt x="6" y="20"/>
                    <a:pt x="7" y="17"/>
                  </a:cubicBezTo>
                  <a:cubicBezTo>
                    <a:pt x="8" y="15"/>
                    <a:pt x="8" y="13"/>
                    <a:pt x="8" y="11"/>
                  </a:cubicBezTo>
                  <a:cubicBezTo>
                    <a:pt x="9" y="8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0" name="îśḻïde">
              <a:extLst>
                <a:ext uri="{FF2B5EF4-FFF2-40B4-BE49-F238E27FC236}">
                  <a16:creationId xmlns:a16="http://schemas.microsoft.com/office/drawing/2014/main" id="{1D5E8BE3-CD30-47B3-AE38-FD6F9C4530B3}"/>
                </a:ext>
              </a:extLst>
            </p:cNvPr>
            <p:cNvSpPr/>
            <p:nvPr/>
          </p:nvSpPr>
          <p:spPr bwMode="auto">
            <a:xfrm>
              <a:off x="4500563" y="4546601"/>
              <a:ext cx="298450" cy="333375"/>
            </a:xfrm>
            <a:custGeom>
              <a:avLst/>
              <a:gdLst>
                <a:gd name="T0" fmla="*/ 40 w 76"/>
                <a:gd name="T1" fmla="*/ 0 h 85"/>
                <a:gd name="T2" fmla="*/ 4 w 76"/>
                <a:gd name="T3" fmla="*/ 29 h 85"/>
                <a:gd name="T4" fmla="*/ 4 w 76"/>
                <a:gd name="T5" fmla="*/ 64 h 85"/>
                <a:gd name="T6" fmla="*/ 12 w 76"/>
                <a:gd name="T7" fmla="*/ 78 h 85"/>
                <a:gd name="T8" fmla="*/ 23 w 76"/>
                <a:gd name="T9" fmla="*/ 83 h 85"/>
                <a:gd name="T10" fmla="*/ 33 w 76"/>
                <a:gd name="T11" fmla="*/ 85 h 85"/>
                <a:gd name="T12" fmla="*/ 65 w 76"/>
                <a:gd name="T13" fmla="*/ 68 h 85"/>
                <a:gd name="T14" fmla="*/ 66 w 76"/>
                <a:gd name="T15" fmla="*/ 14 h 85"/>
                <a:gd name="T16" fmla="*/ 40 w 7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0" y="0"/>
                  </a:moveTo>
                  <a:cubicBezTo>
                    <a:pt x="25" y="0"/>
                    <a:pt x="10" y="11"/>
                    <a:pt x="4" y="29"/>
                  </a:cubicBezTo>
                  <a:cubicBezTo>
                    <a:pt x="0" y="40"/>
                    <a:pt x="0" y="53"/>
                    <a:pt x="4" y="64"/>
                  </a:cubicBezTo>
                  <a:cubicBezTo>
                    <a:pt x="6" y="70"/>
                    <a:pt x="8" y="75"/>
                    <a:pt x="12" y="78"/>
                  </a:cubicBezTo>
                  <a:cubicBezTo>
                    <a:pt x="15" y="81"/>
                    <a:pt x="19" y="82"/>
                    <a:pt x="23" y="83"/>
                  </a:cubicBezTo>
                  <a:cubicBezTo>
                    <a:pt x="26" y="84"/>
                    <a:pt x="29" y="85"/>
                    <a:pt x="33" y="85"/>
                  </a:cubicBezTo>
                  <a:cubicBezTo>
                    <a:pt x="45" y="85"/>
                    <a:pt x="57" y="79"/>
                    <a:pt x="65" y="68"/>
                  </a:cubicBezTo>
                  <a:cubicBezTo>
                    <a:pt x="75" y="53"/>
                    <a:pt x="76" y="29"/>
                    <a:pt x="66" y="14"/>
                  </a:cubicBezTo>
                  <a:cubicBezTo>
                    <a:pt x="59" y="5"/>
                    <a:pt x="49" y="0"/>
                    <a:pt x="40" y="0"/>
                  </a:cubicBezTo>
                </a:path>
              </a:pathLst>
            </a:custGeom>
            <a:solidFill>
              <a:srgbClr val="E8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1" name="ï$ļíḑé">
              <a:extLst>
                <a:ext uri="{FF2B5EF4-FFF2-40B4-BE49-F238E27FC236}">
                  <a16:creationId xmlns:a16="http://schemas.microsoft.com/office/drawing/2014/main" id="{46B8672E-012D-4A72-846A-6266CBAC651D}"/>
                </a:ext>
              </a:extLst>
            </p:cNvPr>
            <p:cNvSpPr/>
            <p:nvPr/>
          </p:nvSpPr>
          <p:spPr bwMode="auto">
            <a:xfrm>
              <a:off x="4884738" y="4210051"/>
              <a:ext cx="149225" cy="290513"/>
            </a:xfrm>
            <a:custGeom>
              <a:avLst/>
              <a:gdLst>
                <a:gd name="T0" fmla="*/ 4 w 38"/>
                <a:gd name="T1" fmla="*/ 74 h 74"/>
                <a:gd name="T2" fmla="*/ 7 w 38"/>
                <a:gd name="T3" fmla="*/ 43 h 74"/>
                <a:gd name="T4" fmla="*/ 34 w 38"/>
                <a:gd name="T5" fmla="*/ 0 h 74"/>
                <a:gd name="T6" fmla="*/ 34 w 38"/>
                <a:gd name="T7" fmla="*/ 45 h 74"/>
                <a:gd name="T8" fmla="*/ 4 w 3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4" y="74"/>
                  </a:moveTo>
                  <a:cubicBezTo>
                    <a:pt x="0" y="64"/>
                    <a:pt x="4" y="53"/>
                    <a:pt x="7" y="43"/>
                  </a:cubicBezTo>
                  <a:cubicBezTo>
                    <a:pt x="13" y="27"/>
                    <a:pt x="20" y="10"/>
                    <a:pt x="34" y="0"/>
                  </a:cubicBezTo>
                  <a:cubicBezTo>
                    <a:pt x="37" y="14"/>
                    <a:pt x="38" y="30"/>
                    <a:pt x="34" y="45"/>
                  </a:cubicBezTo>
                  <a:cubicBezTo>
                    <a:pt x="30" y="59"/>
                    <a:pt x="17" y="68"/>
                    <a:pt x="4" y="74"/>
                  </a:cubicBezTo>
                  <a:close/>
                </a:path>
              </a:pathLst>
            </a:custGeom>
            <a:solidFill>
              <a:srgbClr val="23B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2" name="ïS1ïḍê">
              <a:extLst>
                <a:ext uri="{FF2B5EF4-FFF2-40B4-BE49-F238E27FC236}">
                  <a16:creationId xmlns:a16="http://schemas.microsoft.com/office/drawing/2014/main" id="{AC7C3EC1-5969-4C7D-9130-18F51CA43622}"/>
                </a:ext>
              </a:extLst>
            </p:cNvPr>
            <p:cNvSpPr/>
            <p:nvPr/>
          </p:nvSpPr>
          <p:spPr bwMode="auto">
            <a:xfrm>
              <a:off x="4802188" y="4178301"/>
              <a:ext cx="117475" cy="336550"/>
            </a:xfrm>
            <a:custGeom>
              <a:avLst/>
              <a:gdLst>
                <a:gd name="T0" fmla="*/ 28 w 30"/>
                <a:gd name="T1" fmla="*/ 75 h 86"/>
                <a:gd name="T2" fmla="*/ 19 w 30"/>
                <a:gd name="T3" fmla="*/ 40 h 86"/>
                <a:gd name="T4" fmla="*/ 20 w 30"/>
                <a:gd name="T5" fmla="*/ 8 h 86"/>
                <a:gd name="T6" fmla="*/ 8 w 30"/>
                <a:gd name="T7" fmla="*/ 6 h 86"/>
                <a:gd name="T8" fmla="*/ 16 w 30"/>
                <a:gd name="T9" fmla="*/ 80 h 86"/>
                <a:gd name="T10" fmla="*/ 28 w 30"/>
                <a:gd name="T11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6">
                  <a:moveTo>
                    <a:pt x="28" y="75"/>
                  </a:moveTo>
                  <a:cubicBezTo>
                    <a:pt x="24" y="63"/>
                    <a:pt x="20" y="52"/>
                    <a:pt x="19" y="40"/>
                  </a:cubicBezTo>
                  <a:cubicBezTo>
                    <a:pt x="18" y="29"/>
                    <a:pt x="20" y="19"/>
                    <a:pt x="20" y="8"/>
                  </a:cubicBezTo>
                  <a:cubicBezTo>
                    <a:pt x="20" y="1"/>
                    <a:pt x="10" y="0"/>
                    <a:pt x="8" y="6"/>
                  </a:cubicBezTo>
                  <a:cubicBezTo>
                    <a:pt x="0" y="29"/>
                    <a:pt x="6" y="58"/>
                    <a:pt x="16" y="80"/>
                  </a:cubicBezTo>
                  <a:cubicBezTo>
                    <a:pt x="19" y="86"/>
                    <a:pt x="30" y="81"/>
                    <a:pt x="28" y="75"/>
                  </a:cubicBezTo>
                  <a:close/>
                </a:path>
              </a:pathLst>
            </a:custGeom>
            <a:solidFill>
              <a:srgbClr val="63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iş1íḋè">
              <a:extLst>
                <a:ext uri="{FF2B5EF4-FFF2-40B4-BE49-F238E27FC236}">
                  <a16:creationId xmlns:a16="http://schemas.microsoft.com/office/drawing/2014/main" id="{03EA9D36-8DE0-424B-8140-0600E2B4F064}"/>
                </a:ext>
              </a:extLst>
            </p:cNvPr>
            <p:cNvSpPr/>
            <p:nvPr/>
          </p:nvSpPr>
          <p:spPr bwMode="auto">
            <a:xfrm>
              <a:off x="4729163" y="4418013"/>
              <a:ext cx="347663" cy="152400"/>
            </a:xfrm>
            <a:custGeom>
              <a:avLst/>
              <a:gdLst>
                <a:gd name="T0" fmla="*/ 69 w 89"/>
                <a:gd name="T1" fmla="*/ 7 h 39"/>
                <a:gd name="T2" fmla="*/ 7 w 89"/>
                <a:gd name="T3" fmla="*/ 15 h 39"/>
                <a:gd name="T4" fmla="*/ 4 w 89"/>
                <a:gd name="T5" fmla="*/ 25 h 39"/>
                <a:gd name="T6" fmla="*/ 81 w 89"/>
                <a:gd name="T7" fmla="*/ 18 h 39"/>
                <a:gd name="T8" fmla="*/ 69 w 8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69" y="7"/>
                  </a:moveTo>
                  <a:cubicBezTo>
                    <a:pt x="51" y="23"/>
                    <a:pt x="29" y="15"/>
                    <a:pt x="7" y="15"/>
                  </a:cubicBezTo>
                  <a:cubicBezTo>
                    <a:pt x="1" y="16"/>
                    <a:pt x="0" y="23"/>
                    <a:pt x="4" y="25"/>
                  </a:cubicBezTo>
                  <a:cubicBezTo>
                    <a:pt x="27" y="39"/>
                    <a:pt x="61" y="36"/>
                    <a:pt x="81" y="18"/>
                  </a:cubicBezTo>
                  <a:cubicBezTo>
                    <a:pt x="89" y="11"/>
                    <a:pt x="77" y="0"/>
                    <a:pt x="69" y="7"/>
                  </a:cubicBezTo>
                  <a:close/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iṣ1iḓe">
              <a:extLst>
                <a:ext uri="{FF2B5EF4-FFF2-40B4-BE49-F238E27FC236}">
                  <a16:creationId xmlns:a16="http://schemas.microsoft.com/office/drawing/2014/main" id="{6A07E770-2BAF-4537-96D3-295161C653E1}"/>
                </a:ext>
              </a:extLst>
            </p:cNvPr>
            <p:cNvSpPr/>
            <p:nvPr/>
          </p:nvSpPr>
          <p:spPr>
            <a:xfrm>
              <a:off x="4324890" y="2211615"/>
              <a:ext cx="2554987" cy="1681730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table of</a:t>
              </a:r>
            </a:p>
            <a:p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Contents</a:t>
              </a:r>
              <a:endParaRPr lang="zh-CN" altLang="en-US" sz="4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15" name="组合 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32F4617-2C04-4698-941D-4C4979D885F2}"/>
              </a:ext>
            </a:extLst>
          </p:cNvPr>
          <p:cNvGrpSpPr/>
          <p:nvPr/>
        </p:nvGrpSpPr>
        <p:grpSpPr>
          <a:xfrm>
            <a:off x="114298" y="4365812"/>
            <a:ext cx="3417795" cy="2396937"/>
            <a:chOff x="3294530" y="1336501"/>
            <a:chExt cx="7100421" cy="5292900"/>
          </a:xfrm>
        </p:grpSpPr>
        <p:grpSp>
          <p:nvGrpSpPr>
            <p:cNvPr id="416" name="îṣ1íḍé">
              <a:extLst>
                <a:ext uri="{FF2B5EF4-FFF2-40B4-BE49-F238E27FC236}">
                  <a16:creationId xmlns:a16="http://schemas.microsoft.com/office/drawing/2014/main" id="{CB9B88D3-0CA9-43F5-A7A3-01D4F91258BC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491" name="îṩ1íďe">
                <a:extLst>
                  <a:ext uri="{FF2B5EF4-FFF2-40B4-BE49-F238E27FC236}">
                    <a16:creationId xmlns:a16="http://schemas.microsoft.com/office/drawing/2014/main" id="{657D13A2-CABB-4F40-9CA1-12461BF48E54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2" name="íšlíḋé">
                <a:extLst>
                  <a:ext uri="{FF2B5EF4-FFF2-40B4-BE49-F238E27FC236}">
                    <a16:creationId xmlns:a16="http://schemas.microsoft.com/office/drawing/2014/main" id="{AD7537AB-81F0-4CD7-B50E-42F1B7B58D27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3" name="íśḷíḋê">
                <a:extLst>
                  <a:ext uri="{FF2B5EF4-FFF2-40B4-BE49-F238E27FC236}">
                    <a16:creationId xmlns:a16="http://schemas.microsoft.com/office/drawing/2014/main" id="{BA7BC433-3FA1-4B74-A9DD-551A8700E02D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4" name="ísḻídé">
                <a:extLst>
                  <a:ext uri="{FF2B5EF4-FFF2-40B4-BE49-F238E27FC236}">
                    <a16:creationId xmlns:a16="http://schemas.microsoft.com/office/drawing/2014/main" id="{2BE762FB-9B1E-4DEF-BDB5-00AA6DAE6056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5" name="ïŝḷíḑè">
                <a:extLst>
                  <a:ext uri="{FF2B5EF4-FFF2-40B4-BE49-F238E27FC236}">
                    <a16:creationId xmlns:a16="http://schemas.microsoft.com/office/drawing/2014/main" id="{9F491BF2-BB1C-4C13-B724-D274C179C715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6" name="íṡ1îďè">
                <a:extLst>
                  <a:ext uri="{FF2B5EF4-FFF2-40B4-BE49-F238E27FC236}">
                    <a16:creationId xmlns:a16="http://schemas.microsoft.com/office/drawing/2014/main" id="{76CE898A-E3C2-416D-8F41-D9704998285F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7" name="ïsḷïḋé">
                <a:extLst>
                  <a:ext uri="{FF2B5EF4-FFF2-40B4-BE49-F238E27FC236}">
                    <a16:creationId xmlns:a16="http://schemas.microsoft.com/office/drawing/2014/main" id="{EBD6C9E4-9A4A-4099-B67A-1B641094B9DC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8" name="ïślíḍè">
                <a:extLst>
                  <a:ext uri="{FF2B5EF4-FFF2-40B4-BE49-F238E27FC236}">
                    <a16:creationId xmlns:a16="http://schemas.microsoft.com/office/drawing/2014/main" id="{8C13FBF7-0946-4483-B6AA-F617A822F10C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9" name="íš1íḓe">
                <a:extLst>
                  <a:ext uri="{FF2B5EF4-FFF2-40B4-BE49-F238E27FC236}">
                    <a16:creationId xmlns:a16="http://schemas.microsoft.com/office/drawing/2014/main" id="{A578B382-6787-4C36-904E-81FF4F3787AA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0" name="í$ľîḑè">
                <a:extLst>
                  <a:ext uri="{FF2B5EF4-FFF2-40B4-BE49-F238E27FC236}">
                    <a16:creationId xmlns:a16="http://schemas.microsoft.com/office/drawing/2014/main" id="{F74D4017-9DB5-453A-A0EA-9EF922A89ADF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1" name="ísliďê">
                <a:extLst>
                  <a:ext uri="{FF2B5EF4-FFF2-40B4-BE49-F238E27FC236}">
                    <a16:creationId xmlns:a16="http://schemas.microsoft.com/office/drawing/2014/main" id="{99EFCC7E-EA04-4F13-9D90-722945F891EA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2" name="îṧlíḑe">
                <a:extLst>
                  <a:ext uri="{FF2B5EF4-FFF2-40B4-BE49-F238E27FC236}">
                    <a16:creationId xmlns:a16="http://schemas.microsoft.com/office/drawing/2014/main" id="{24F9CC06-A068-4376-8A3E-C1C6ADA53902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3" name="iṣḷíḑê">
                <a:extLst>
                  <a:ext uri="{FF2B5EF4-FFF2-40B4-BE49-F238E27FC236}">
                    <a16:creationId xmlns:a16="http://schemas.microsoft.com/office/drawing/2014/main" id="{1B732120-3259-454F-979E-69542EBD128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4" name="íṡlíďê">
                <a:extLst>
                  <a:ext uri="{FF2B5EF4-FFF2-40B4-BE49-F238E27FC236}">
                    <a16:creationId xmlns:a16="http://schemas.microsoft.com/office/drawing/2014/main" id="{246F93C9-E0FE-4249-805A-1DC6F2F9B8BA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isḷïḋê">
                <a:extLst>
                  <a:ext uri="{FF2B5EF4-FFF2-40B4-BE49-F238E27FC236}">
                    <a16:creationId xmlns:a16="http://schemas.microsoft.com/office/drawing/2014/main" id="{8A6FD83D-BC7D-425E-9ED4-16F43FBB8D02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ïśļíḑe">
                <a:extLst>
                  <a:ext uri="{FF2B5EF4-FFF2-40B4-BE49-F238E27FC236}">
                    <a16:creationId xmlns:a16="http://schemas.microsoft.com/office/drawing/2014/main" id="{9E9A731D-D2B5-42CB-AB02-A520A9A86051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íṧľíḓé">
                <a:extLst>
                  <a:ext uri="{FF2B5EF4-FFF2-40B4-BE49-F238E27FC236}">
                    <a16:creationId xmlns:a16="http://schemas.microsoft.com/office/drawing/2014/main" id="{E2CF4490-2690-428B-A3F0-13FDB5483458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işlïḋe">
                <a:extLst>
                  <a:ext uri="{FF2B5EF4-FFF2-40B4-BE49-F238E27FC236}">
                    <a16:creationId xmlns:a16="http://schemas.microsoft.com/office/drawing/2014/main" id="{64B0FBC6-C726-4E84-8286-B08E60CC41FB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işļîḋe">
                <a:extLst>
                  <a:ext uri="{FF2B5EF4-FFF2-40B4-BE49-F238E27FC236}">
                    <a16:creationId xmlns:a16="http://schemas.microsoft.com/office/drawing/2014/main" id="{C9F055D8-BBB7-4B30-A4CD-02DB5C009AD2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iš1íḓê">
                <a:extLst>
                  <a:ext uri="{FF2B5EF4-FFF2-40B4-BE49-F238E27FC236}">
                    <a16:creationId xmlns:a16="http://schemas.microsoft.com/office/drawing/2014/main" id="{AE1D47D2-5C54-42D3-A2A6-FAF1A09BA0F1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iŝļîḍè">
                <a:extLst>
                  <a:ext uri="{FF2B5EF4-FFF2-40B4-BE49-F238E27FC236}">
                    <a16:creationId xmlns:a16="http://schemas.microsoft.com/office/drawing/2014/main" id="{3BD4CDEA-D83A-483F-A67D-5DFBFE0DC294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îṥ1îdê">
                <a:extLst>
                  <a:ext uri="{FF2B5EF4-FFF2-40B4-BE49-F238E27FC236}">
                    <a16:creationId xmlns:a16="http://schemas.microsoft.com/office/drawing/2014/main" id="{4331E8AE-0F19-461D-9BE0-AD21A732EC4C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íṧļîḍe">
                <a:extLst>
                  <a:ext uri="{FF2B5EF4-FFF2-40B4-BE49-F238E27FC236}">
                    <a16:creationId xmlns:a16="http://schemas.microsoft.com/office/drawing/2014/main" id="{B9C5A20F-791D-4B03-8E44-604E2BF1C83E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íśḻîḓè">
                <a:extLst>
                  <a:ext uri="{FF2B5EF4-FFF2-40B4-BE49-F238E27FC236}">
                    <a16:creationId xmlns:a16="http://schemas.microsoft.com/office/drawing/2014/main" id="{D2E9FA99-2465-4269-A251-3056952A93C5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iṡḻíḍé">
                <a:extLst>
                  <a:ext uri="{FF2B5EF4-FFF2-40B4-BE49-F238E27FC236}">
                    <a16:creationId xmlns:a16="http://schemas.microsoft.com/office/drawing/2014/main" id="{E6744A97-049E-456F-9BC5-BF9CB3D8661C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išḻîḋe">
                <a:extLst>
                  <a:ext uri="{FF2B5EF4-FFF2-40B4-BE49-F238E27FC236}">
                    <a16:creationId xmlns:a16="http://schemas.microsoft.com/office/drawing/2014/main" id="{77681CAD-F68C-4DB6-ABBB-9B83D992FDB0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ïṩľiḍé">
                <a:extLst>
                  <a:ext uri="{FF2B5EF4-FFF2-40B4-BE49-F238E27FC236}">
                    <a16:creationId xmlns:a16="http://schemas.microsoft.com/office/drawing/2014/main" id="{6098612F-0FD6-42EB-98A7-659045E9938F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ïṣḷïḋè">
                <a:extLst>
                  <a:ext uri="{FF2B5EF4-FFF2-40B4-BE49-F238E27FC236}">
                    <a16:creationId xmlns:a16="http://schemas.microsoft.com/office/drawing/2014/main" id="{E8F83DC5-1040-4630-AAA7-493A97CB0037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îṩľiďè">
                <a:extLst>
                  <a:ext uri="{FF2B5EF4-FFF2-40B4-BE49-F238E27FC236}">
                    <a16:creationId xmlns:a16="http://schemas.microsoft.com/office/drawing/2014/main" id="{B2213A9F-448D-49E8-8A68-9ED02DF4401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ïṣḻíḍe">
                <a:extLst>
                  <a:ext uri="{FF2B5EF4-FFF2-40B4-BE49-F238E27FC236}">
                    <a16:creationId xmlns:a16="http://schemas.microsoft.com/office/drawing/2014/main" id="{DBF45CFC-917F-4140-BC7F-8E13E4F83FA0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ís1íḑe">
                <a:extLst>
                  <a:ext uri="{FF2B5EF4-FFF2-40B4-BE49-F238E27FC236}">
                    <a16:creationId xmlns:a16="http://schemas.microsoft.com/office/drawing/2014/main" id="{BCF518F0-65CA-44C3-B405-F9D655FC4CCD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ïṧļîḑê">
                <a:extLst>
                  <a:ext uri="{FF2B5EF4-FFF2-40B4-BE49-F238E27FC236}">
                    <a16:creationId xmlns:a16="http://schemas.microsoft.com/office/drawing/2014/main" id="{3678A094-983B-4F49-92F0-866EDAD5A9D9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îṩḻiḑe">
                <a:extLst>
                  <a:ext uri="{FF2B5EF4-FFF2-40B4-BE49-F238E27FC236}">
                    <a16:creationId xmlns:a16="http://schemas.microsoft.com/office/drawing/2014/main" id="{565F6891-40E6-4A47-82B4-417F46D0D222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íś1íďe">
                <a:extLst>
                  <a:ext uri="{FF2B5EF4-FFF2-40B4-BE49-F238E27FC236}">
                    <a16:creationId xmlns:a16="http://schemas.microsoft.com/office/drawing/2014/main" id="{D10DA3F3-A790-4003-A53C-66F445B0ED59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işḻíḑé">
                <a:extLst>
                  <a:ext uri="{FF2B5EF4-FFF2-40B4-BE49-F238E27FC236}">
                    <a16:creationId xmlns:a16="http://schemas.microsoft.com/office/drawing/2014/main" id="{8C7188E5-BF7B-40C8-B36A-1F11FFBF5CB3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iṣ1íḓe">
                <a:extLst>
                  <a:ext uri="{FF2B5EF4-FFF2-40B4-BE49-F238E27FC236}">
                    <a16:creationId xmlns:a16="http://schemas.microsoft.com/office/drawing/2014/main" id="{DD7D7DC7-E00C-44F2-A10F-5A7F250CFDE1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17" name="îṥ1îdè">
              <a:extLst>
                <a:ext uri="{FF2B5EF4-FFF2-40B4-BE49-F238E27FC236}">
                  <a16:creationId xmlns:a16="http://schemas.microsoft.com/office/drawing/2014/main" id="{90CF1886-76AD-4559-AD14-3EF2B19C2A28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8" name="ïṧlîḑé">
              <a:extLst>
                <a:ext uri="{FF2B5EF4-FFF2-40B4-BE49-F238E27FC236}">
                  <a16:creationId xmlns:a16="http://schemas.microsoft.com/office/drawing/2014/main" id="{A159798E-7F37-484F-B2CA-E53F47F84BE8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452" name="ïSḷîḑè">
                <a:extLst>
                  <a:ext uri="{FF2B5EF4-FFF2-40B4-BE49-F238E27FC236}">
                    <a16:creationId xmlns:a16="http://schemas.microsoft.com/office/drawing/2014/main" id="{97A48376-D85F-4F88-9ACF-B3C2CFC5FE6D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3" name="íŝḻïďe">
                <a:extLst>
                  <a:ext uri="{FF2B5EF4-FFF2-40B4-BE49-F238E27FC236}">
                    <a16:creationId xmlns:a16="http://schemas.microsoft.com/office/drawing/2014/main" id="{C1A933A8-C289-47B7-91E6-7A8686F58271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4" name="išliḋé">
                <a:extLst>
                  <a:ext uri="{FF2B5EF4-FFF2-40B4-BE49-F238E27FC236}">
                    <a16:creationId xmlns:a16="http://schemas.microsoft.com/office/drawing/2014/main" id="{92EEA3DE-5ACD-4FB0-81CA-888469F7199E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5" name="íślïḍe">
                <a:extLst>
                  <a:ext uri="{FF2B5EF4-FFF2-40B4-BE49-F238E27FC236}">
                    <a16:creationId xmlns:a16="http://schemas.microsoft.com/office/drawing/2014/main" id="{6E446B2E-9404-4059-B5DE-743068714061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6" name="ï$ḷîḑe">
                <a:extLst>
                  <a:ext uri="{FF2B5EF4-FFF2-40B4-BE49-F238E27FC236}">
                    <a16:creationId xmlns:a16="http://schemas.microsoft.com/office/drawing/2014/main" id="{44EA8CB0-EBBF-4F2E-B5FA-0DE59C7B886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7" name="iṧlîḑê">
                <a:extLst>
                  <a:ext uri="{FF2B5EF4-FFF2-40B4-BE49-F238E27FC236}">
                    <a16:creationId xmlns:a16="http://schemas.microsoft.com/office/drawing/2014/main" id="{EC14E07E-B0D1-4F1F-854D-D890FE2556A3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8" name="iṣľíďê">
                <a:extLst>
                  <a:ext uri="{FF2B5EF4-FFF2-40B4-BE49-F238E27FC236}">
                    <a16:creationId xmlns:a16="http://schemas.microsoft.com/office/drawing/2014/main" id="{58A3337F-D30B-457C-B230-54A66E64ACDA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9" name="îṡḷïḋê">
                <a:extLst>
                  <a:ext uri="{FF2B5EF4-FFF2-40B4-BE49-F238E27FC236}">
                    <a16:creationId xmlns:a16="http://schemas.microsoft.com/office/drawing/2014/main" id="{3F553D90-9CF5-43AA-BD9E-8300E7BF17AE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" name="iṩlîḋé">
                <a:extLst>
                  <a:ext uri="{FF2B5EF4-FFF2-40B4-BE49-F238E27FC236}">
                    <a16:creationId xmlns:a16="http://schemas.microsoft.com/office/drawing/2014/main" id="{9AA7E655-7F6D-49D1-B641-12283154CC6D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" name="işḷïḓè">
                <a:extLst>
                  <a:ext uri="{FF2B5EF4-FFF2-40B4-BE49-F238E27FC236}">
                    <a16:creationId xmlns:a16="http://schemas.microsoft.com/office/drawing/2014/main" id="{C59EF571-1C6B-4824-A703-9B64073AE29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" name="îŝ1ïḓe">
                <a:extLst>
                  <a:ext uri="{FF2B5EF4-FFF2-40B4-BE49-F238E27FC236}">
                    <a16:creationId xmlns:a16="http://schemas.microsoft.com/office/drawing/2014/main" id="{D1C95882-A6FB-4E03-9E55-01B8E59CBBC4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3" name="ïślíḓé">
                <a:extLst>
                  <a:ext uri="{FF2B5EF4-FFF2-40B4-BE49-F238E27FC236}">
                    <a16:creationId xmlns:a16="http://schemas.microsoft.com/office/drawing/2014/main" id="{FB3445EC-1D09-401F-AB6B-41A530E8D998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4" name="išlíḋe">
                <a:extLst>
                  <a:ext uri="{FF2B5EF4-FFF2-40B4-BE49-F238E27FC236}">
                    <a16:creationId xmlns:a16="http://schemas.microsoft.com/office/drawing/2014/main" id="{FBC0AB18-DCBA-49B6-A7E4-9F00485D53E6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5" name="íšḻïḓe">
                <a:extLst>
                  <a:ext uri="{FF2B5EF4-FFF2-40B4-BE49-F238E27FC236}">
                    <a16:creationId xmlns:a16="http://schemas.microsoft.com/office/drawing/2014/main" id="{97D86B61-1E98-4A50-A4E9-964A9B24B64A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6" name="ïṥļîḑé">
                <a:extLst>
                  <a:ext uri="{FF2B5EF4-FFF2-40B4-BE49-F238E27FC236}">
                    <a16:creationId xmlns:a16="http://schemas.microsoft.com/office/drawing/2014/main" id="{11E54B27-9028-4A07-AF64-F3EEE64B6A8E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7" name="iṩḻiḓe">
                <a:extLst>
                  <a:ext uri="{FF2B5EF4-FFF2-40B4-BE49-F238E27FC236}">
                    <a16:creationId xmlns:a16="http://schemas.microsoft.com/office/drawing/2014/main" id="{1DDA4CDB-64F7-4447-9146-2A6CB11D7043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ïṧļîḋe">
                <a:extLst>
                  <a:ext uri="{FF2B5EF4-FFF2-40B4-BE49-F238E27FC236}">
                    <a16:creationId xmlns:a16="http://schemas.microsoft.com/office/drawing/2014/main" id="{0CF86087-3E68-4ED4-A991-456817460DEC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îṣḷîḍè">
                <a:extLst>
                  <a:ext uri="{FF2B5EF4-FFF2-40B4-BE49-F238E27FC236}">
                    <a16:creationId xmlns:a16="http://schemas.microsoft.com/office/drawing/2014/main" id="{B37D449E-1D01-433C-AC1B-3BAEBA9D383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íšḷîḍê">
                <a:extLst>
                  <a:ext uri="{FF2B5EF4-FFF2-40B4-BE49-F238E27FC236}">
                    <a16:creationId xmlns:a16="http://schemas.microsoft.com/office/drawing/2014/main" id="{DADDB777-9B0C-49EE-BDB7-4BF82C80D1B0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1" name="íṣ1ïde">
                <a:extLst>
                  <a:ext uri="{FF2B5EF4-FFF2-40B4-BE49-F238E27FC236}">
                    <a16:creationId xmlns:a16="http://schemas.microsoft.com/office/drawing/2014/main" id="{26A5E6F6-73E4-4DFB-91AD-CDF9C2B62EC8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2" name="î$ḷîḋè">
                <a:extLst>
                  <a:ext uri="{FF2B5EF4-FFF2-40B4-BE49-F238E27FC236}">
                    <a16:creationId xmlns:a16="http://schemas.microsoft.com/office/drawing/2014/main" id="{58EFDAB3-5D5F-40B3-9D4A-60176C388606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3" name="ïS1iḍè">
                <a:extLst>
                  <a:ext uri="{FF2B5EF4-FFF2-40B4-BE49-F238E27FC236}">
                    <a16:creationId xmlns:a16="http://schemas.microsoft.com/office/drawing/2014/main" id="{ACFAFE00-0CA8-48AA-98EC-19D31D786930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4" name="íṧļïḍe">
                <a:extLst>
                  <a:ext uri="{FF2B5EF4-FFF2-40B4-BE49-F238E27FC236}">
                    <a16:creationId xmlns:a16="http://schemas.microsoft.com/office/drawing/2014/main" id="{A63937D9-3C19-4BCE-89DF-53BF0F704661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5" name="í$liḋé">
                <a:extLst>
                  <a:ext uri="{FF2B5EF4-FFF2-40B4-BE49-F238E27FC236}">
                    <a16:creationId xmlns:a16="http://schemas.microsoft.com/office/drawing/2014/main" id="{1A1EFA68-423D-49F1-93BD-3777C1E036B6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6" name="ïṩ1ïḑe">
                <a:extLst>
                  <a:ext uri="{FF2B5EF4-FFF2-40B4-BE49-F238E27FC236}">
                    <a16:creationId xmlns:a16="http://schemas.microsoft.com/office/drawing/2014/main" id="{27CDFC33-F9F8-4B7B-B973-428797D66683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7" name="išḷîďe">
                <a:extLst>
                  <a:ext uri="{FF2B5EF4-FFF2-40B4-BE49-F238E27FC236}">
                    <a16:creationId xmlns:a16="http://schemas.microsoft.com/office/drawing/2014/main" id="{773933C2-D1B9-4050-858C-7DCEB0108E66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8" name="íšľíḓè">
                <a:extLst>
                  <a:ext uri="{FF2B5EF4-FFF2-40B4-BE49-F238E27FC236}">
                    <a16:creationId xmlns:a16="http://schemas.microsoft.com/office/drawing/2014/main" id="{F5199840-9A74-4352-BBE7-2269D9378773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9" name="íṡľíḋé">
                <a:extLst>
                  <a:ext uri="{FF2B5EF4-FFF2-40B4-BE49-F238E27FC236}">
                    <a16:creationId xmlns:a16="http://schemas.microsoft.com/office/drawing/2014/main" id="{D7241D29-6E2D-424B-B427-805F0F55CCCE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0" name="iṣlïḍê">
                <a:extLst>
                  <a:ext uri="{FF2B5EF4-FFF2-40B4-BE49-F238E27FC236}">
                    <a16:creationId xmlns:a16="http://schemas.microsoft.com/office/drawing/2014/main" id="{75C38038-0B82-431F-804B-05F0BAEB89F7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1" name="ïṥ1iďê">
                <a:extLst>
                  <a:ext uri="{FF2B5EF4-FFF2-40B4-BE49-F238E27FC236}">
                    <a16:creationId xmlns:a16="http://schemas.microsoft.com/office/drawing/2014/main" id="{A513E47E-D064-45BA-827E-A8AA786D8046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2" name="íṧľïďé">
                <a:extLst>
                  <a:ext uri="{FF2B5EF4-FFF2-40B4-BE49-F238E27FC236}">
                    <a16:creationId xmlns:a16="http://schemas.microsoft.com/office/drawing/2014/main" id="{D79F3288-FD9C-471D-9ED7-BDCE30AA3D23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3" name="îšḷîḍé">
                <a:extLst>
                  <a:ext uri="{FF2B5EF4-FFF2-40B4-BE49-F238E27FC236}">
                    <a16:creationId xmlns:a16="http://schemas.microsoft.com/office/drawing/2014/main" id="{F0214260-D7A5-4533-B5CD-CCE128CED34D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4" name="îsľïḓê">
                <a:extLst>
                  <a:ext uri="{FF2B5EF4-FFF2-40B4-BE49-F238E27FC236}">
                    <a16:creationId xmlns:a16="http://schemas.microsoft.com/office/drawing/2014/main" id="{1919E2C4-5FC9-4CBC-A1CD-322CFEF90F24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5" name="iṡlíḓe">
                <a:extLst>
                  <a:ext uri="{FF2B5EF4-FFF2-40B4-BE49-F238E27FC236}">
                    <a16:creationId xmlns:a16="http://schemas.microsoft.com/office/drawing/2014/main" id="{5575CF9F-2827-47F4-A61B-A250C82AFE7F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6" name="ï$ľïḑè">
                <a:extLst>
                  <a:ext uri="{FF2B5EF4-FFF2-40B4-BE49-F238E27FC236}">
                    <a16:creationId xmlns:a16="http://schemas.microsoft.com/office/drawing/2014/main" id="{B15D1CB5-A22A-418A-B6DF-5EE7D2F6C451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7" name="ï$ḻíďê">
                <a:extLst>
                  <a:ext uri="{FF2B5EF4-FFF2-40B4-BE49-F238E27FC236}">
                    <a16:creationId xmlns:a16="http://schemas.microsoft.com/office/drawing/2014/main" id="{1A4DCD55-D245-42C2-8E9C-E6B4010D7181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8" name="iṡľïḓè">
                <a:extLst>
                  <a:ext uri="{FF2B5EF4-FFF2-40B4-BE49-F238E27FC236}">
                    <a16:creationId xmlns:a16="http://schemas.microsoft.com/office/drawing/2014/main" id="{288CC75B-E832-4F22-A988-7CEC425C92F6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9" name="ïṣ1îḋè">
                <a:extLst>
                  <a:ext uri="{FF2B5EF4-FFF2-40B4-BE49-F238E27FC236}">
                    <a16:creationId xmlns:a16="http://schemas.microsoft.com/office/drawing/2014/main" id="{CE51548F-F6FA-4C89-81E8-BECDF8A28953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0" name="ísḷiďè">
                <a:extLst>
                  <a:ext uri="{FF2B5EF4-FFF2-40B4-BE49-F238E27FC236}">
                    <a16:creationId xmlns:a16="http://schemas.microsoft.com/office/drawing/2014/main" id="{6401E632-84D3-4792-9C7C-4B7221385E4A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9" name="išlîḋé">
              <a:extLst>
                <a:ext uri="{FF2B5EF4-FFF2-40B4-BE49-F238E27FC236}">
                  <a16:creationId xmlns:a16="http://schemas.microsoft.com/office/drawing/2014/main" id="{BB01435C-2045-4341-A94F-63E332B39E91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420" name="îş1ídé">
                <a:extLst>
                  <a:ext uri="{FF2B5EF4-FFF2-40B4-BE49-F238E27FC236}">
                    <a16:creationId xmlns:a16="http://schemas.microsoft.com/office/drawing/2014/main" id="{B799EF7A-2EA6-401D-BD4E-AE787C3E753E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1" name="iṣlíḑè">
                <a:extLst>
                  <a:ext uri="{FF2B5EF4-FFF2-40B4-BE49-F238E27FC236}">
                    <a16:creationId xmlns:a16="http://schemas.microsoft.com/office/drawing/2014/main" id="{AD7CCCE3-F5D6-422A-A413-A23C6817FC21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2" name="î$líḓè">
                <a:extLst>
                  <a:ext uri="{FF2B5EF4-FFF2-40B4-BE49-F238E27FC236}">
                    <a16:creationId xmlns:a16="http://schemas.microsoft.com/office/drawing/2014/main" id="{8BC2E3E9-1167-475D-9C7A-A4314CE898C0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3" name="íṡļïḑe">
                <a:extLst>
                  <a:ext uri="{FF2B5EF4-FFF2-40B4-BE49-F238E27FC236}">
                    <a16:creationId xmlns:a16="http://schemas.microsoft.com/office/drawing/2014/main" id="{7D403A5F-4BC2-4128-B59E-07239E522C12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4" name="ïśḻiḑè">
                <a:extLst>
                  <a:ext uri="{FF2B5EF4-FFF2-40B4-BE49-F238E27FC236}">
                    <a16:creationId xmlns:a16="http://schemas.microsoft.com/office/drawing/2014/main" id="{03A81F54-73DE-465E-9C39-F0D855F55FA7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5" name="îṧlíḓe">
                <a:extLst>
                  <a:ext uri="{FF2B5EF4-FFF2-40B4-BE49-F238E27FC236}">
                    <a16:creationId xmlns:a16="http://schemas.microsoft.com/office/drawing/2014/main" id="{D737C38A-5D03-4993-A446-7C7AEF2E97C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6" name="ïŝlïḑe">
                <a:extLst>
                  <a:ext uri="{FF2B5EF4-FFF2-40B4-BE49-F238E27FC236}">
                    <a16:creationId xmlns:a16="http://schemas.microsoft.com/office/drawing/2014/main" id="{F4D6DCC2-853F-4A9E-A36D-B8F7BFB4D29B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iṩḻïďe">
                <a:extLst>
                  <a:ext uri="{FF2B5EF4-FFF2-40B4-BE49-F238E27FC236}">
                    <a16:creationId xmlns:a16="http://schemas.microsoft.com/office/drawing/2014/main" id="{FB866316-979F-4A3C-8DA7-9396F28B4580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işľíďé">
                <a:extLst>
                  <a:ext uri="{FF2B5EF4-FFF2-40B4-BE49-F238E27FC236}">
                    <a16:creationId xmlns:a16="http://schemas.microsoft.com/office/drawing/2014/main" id="{FA4478BE-7444-4607-BB12-A9996C0BC7C8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ïšľïḍé">
                <a:extLst>
                  <a:ext uri="{FF2B5EF4-FFF2-40B4-BE49-F238E27FC236}">
                    <a16:creationId xmlns:a16="http://schemas.microsoft.com/office/drawing/2014/main" id="{D5109405-ACEB-4745-BCE9-A889A0B6B587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î$1ïḑê">
                <a:extLst>
                  <a:ext uri="{FF2B5EF4-FFF2-40B4-BE49-F238E27FC236}">
                    <a16:creationId xmlns:a16="http://schemas.microsoft.com/office/drawing/2014/main" id="{D5E7C5E9-6523-4443-8502-9EEC3AE1E48C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i$ľiḑe">
                <a:extLst>
                  <a:ext uri="{FF2B5EF4-FFF2-40B4-BE49-F238E27FC236}">
                    <a16:creationId xmlns:a16="http://schemas.microsoft.com/office/drawing/2014/main" id="{05CF0A0E-8C8F-42D7-B201-48D3B56D0630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32" name="iṩḷíḑe">
                <a:extLst>
                  <a:ext uri="{FF2B5EF4-FFF2-40B4-BE49-F238E27FC236}">
                    <a16:creationId xmlns:a16="http://schemas.microsoft.com/office/drawing/2014/main" id="{A58F920F-B2B1-44A2-86C0-35B43374AAA1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iSľïďé">
                <a:extLst>
                  <a:ext uri="{FF2B5EF4-FFF2-40B4-BE49-F238E27FC236}">
                    <a16:creationId xmlns:a16="http://schemas.microsoft.com/office/drawing/2014/main" id="{64B9940E-A61B-472D-BF15-7373B3234DE1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iṡḻîḑê">
                <a:extLst>
                  <a:ext uri="{FF2B5EF4-FFF2-40B4-BE49-F238E27FC236}">
                    <a16:creationId xmlns:a16="http://schemas.microsoft.com/office/drawing/2014/main" id="{C2B6ADBD-4522-430F-AC35-466AF60D2CFD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îşlîḋè">
                <a:extLst>
                  <a:ext uri="{FF2B5EF4-FFF2-40B4-BE49-F238E27FC236}">
                    <a16:creationId xmlns:a16="http://schemas.microsoft.com/office/drawing/2014/main" id="{E14C7288-B312-47B1-9C50-3E5C4939F823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iśḷiḓê">
                <a:extLst>
                  <a:ext uri="{FF2B5EF4-FFF2-40B4-BE49-F238E27FC236}">
                    <a16:creationId xmlns:a16="http://schemas.microsoft.com/office/drawing/2014/main" id="{A6D7C0C5-F540-4E33-9462-5B4FFCA482A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îşlíḋè">
                <a:extLst>
                  <a:ext uri="{FF2B5EF4-FFF2-40B4-BE49-F238E27FC236}">
                    <a16:creationId xmlns:a16="http://schemas.microsoft.com/office/drawing/2014/main" id="{38D733B9-754A-401C-BC14-7ABF81A69FE3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ïṩlíḓè">
                <a:extLst>
                  <a:ext uri="{FF2B5EF4-FFF2-40B4-BE49-F238E27FC236}">
                    <a16:creationId xmlns:a16="http://schemas.microsoft.com/office/drawing/2014/main" id="{DAF215CE-3F25-43CD-8235-7BD43F132BFA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íŝlîḓè">
                <a:extLst>
                  <a:ext uri="{FF2B5EF4-FFF2-40B4-BE49-F238E27FC236}">
                    <a16:creationId xmlns:a16="http://schemas.microsoft.com/office/drawing/2014/main" id="{920F6207-17FD-43F3-8583-1E13E2C6E60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ïṡļíḑé">
                <a:extLst>
                  <a:ext uri="{FF2B5EF4-FFF2-40B4-BE49-F238E27FC236}">
                    <a16:creationId xmlns:a16="http://schemas.microsoft.com/office/drawing/2014/main" id="{43D7DACC-0BC6-49D8-A10E-610136DE6DAF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1" name="ïṥlíḍè">
                <a:extLst>
                  <a:ext uri="{FF2B5EF4-FFF2-40B4-BE49-F238E27FC236}">
                    <a16:creationId xmlns:a16="http://schemas.microsoft.com/office/drawing/2014/main" id="{1C252696-20AE-44A7-994E-CF467FC18CBA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2" name="íSlîḋê">
                <a:extLst>
                  <a:ext uri="{FF2B5EF4-FFF2-40B4-BE49-F238E27FC236}">
                    <a16:creationId xmlns:a16="http://schemas.microsoft.com/office/drawing/2014/main" id="{7E6B0029-A022-4598-8D8C-AE826C16E005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3" name="íŝ1îďe">
                <a:extLst>
                  <a:ext uri="{FF2B5EF4-FFF2-40B4-BE49-F238E27FC236}">
                    <a16:creationId xmlns:a16="http://schemas.microsoft.com/office/drawing/2014/main" id="{201F806A-EA8B-41F2-8129-D025D9EF8387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4" name="îślïḋè">
                <a:extLst>
                  <a:ext uri="{FF2B5EF4-FFF2-40B4-BE49-F238E27FC236}">
                    <a16:creationId xmlns:a16="http://schemas.microsoft.com/office/drawing/2014/main" id="{7E57A54F-F13C-4974-BA99-6AF874CE6D37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5" name="iṥļîdè">
                <a:extLst>
                  <a:ext uri="{FF2B5EF4-FFF2-40B4-BE49-F238E27FC236}">
                    <a16:creationId xmlns:a16="http://schemas.microsoft.com/office/drawing/2014/main" id="{E2286FE4-31B1-496A-A043-B07B64ED216F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6" name="i$ľîḑé">
                <a:extLst>
                  <a:ext uri="{FF2B5EF4-FFF2-40B4-BE49-F238E27FC236}">
                    <a16:creationId xmlns:a16="http://schemas.microsoft.com/office/drawing/2014/main" id="{4862F31A-B15D-4ABA-B7BB-E2C41FADA8BD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7" name="iṡ1ïdé">
                <a:extLst>
                  <a:ext uri="{FF2B5EF4-FFF2-40B4-BE49-F238E27FC236}">
                    <a16:creationId xmlns:a16="http://schemas.microsoft.com/office/drawing/2014/main" id="{052D4DC8-364D-4EEC-91CA-C4CB5AB99C51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8" name="iŝľíḋe">
                <a:extLst>
                  <a:ext uri="{FF2B5EF4-FFF2-40B4-BE49-F238E27FC236}">
                    <a16:creationId xmlns:a16="http://schemas.microsoft.com/office/drawing/2014/main" id="{99C33E4C-5A35-4B84-8FA5-D10F88CC479D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9" name="iṩľîḓè">
                <a:extLst>
                  <a:ext uri="{FF2B5EF4-FFF2-40B4-BE49-F238E27FC236}">
                    <a16:creationId xmlns:a16="http://schemas.microsoft.com/office/drawing/2014/main" id="{9B81BA67-B2C5-44BC-A680-BCA8FE51255B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0" name="íşlïḋê">
                <a:extLst>
                  <a:ext uri="{FF2B5EF4-FFF2-40B4-BE49-F238E27FC236}">
                    <a16:creationId xmlns:a16="http://schemas.microsoft.com/office/drawing/2014/main" id="{CD25C81E-A766-49DD-8A36-5B4BF8B3B8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1" name="îṧḻîḍe">
                <a:extLst>
                  <a:ext uri="{FF2B5EF4-FFF2-40B4-BE49-F238E27FC236}">
                    <a16:creationId xmlns:a16="http://schemas.microsoft.com/office/drawing/2014/main" id="{D05E476D-D906-4908-8C56-CCC855A81CFD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63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938867" y="1818440"/>
            <a:ext cx="2371049" cy="2411588"/>
            <a:chOff x="673889" y="1952909"/>
            <a:chExt cx="2440195" cy="2411588"/>
          </a:xfrm>
        </p:grpSpPr>
        <p:sp>
          <p:nvSpPr>
            <p:cNvPr id="584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15788" y="1952909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585" name="îśḻîḋê">
              <a:extLst>
                <a:ext uri="{FF2B5EF4-FFF2-40B4-BE49-F238E27FC236}">
                  <a16:creationId xmlns:a16="http://schemas.microsoft.com/office/drawing/2014/main" id="{54932867-A269-4CBD-A64B-A5C4E8016789}"/>
                </a:ext>
              </a:extLst>
            </p:cNvPr>
            <p:cNvGrpSpPr/>
            <p:nvPr/>
          </p:nvGrpSpPr>
          <p:grpSpPr>
            <a:xfrm>
              <a:off x="673889" y="3537085"/>
              <a:ext cx="2440195" cy="827412"/>
              <a:chOff x="8144755" y="1948892"/>
              <a:chExt cx="2440195" cy="827412"/>
            </a:xfrm>
          </p:grpSpPr>
          <p:sp>
            <p:nvSpPr>
              <p:cNvPr id="586" name="îṩḷiďe">
                <a:extLst>
                  <a:ext uri="{FF2B5EF4-FFF2-40B4-BE49-F238E27FC236}">
                    <a16:creationId xmlns:a16="http://schemas.microsoft.com/office/drawing/2014/main" id="{7FF32E12-E06A-46CB-80C9-F1AF3A1BD4E4}"/>
                  </a:ext>
                </a:extLst>
              </p:cNvPr>
              <p:cNvSpPr/>
              <p:nvPr/>
            </p:nvSpPr>
            <p:spPr bwMode="auto">
              <a:xfrm>
                <a:off x="8172534" y="2288358"/>
                <a:ext cx="241241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87" name="íS1ïḑè">
                <a:extLst>
                  <a:ext uri="{FF2B5EF4-FFF2-40B4-BE49-F238E27FC236}">
                    <a16:creationId xmlns:a16="http://schemas.microsoft.com/office/drawing/2014/main" id="{C9F3E9FD-2791-458C-97E5-6AD6597A8920}"/>
                  </a:ext>
                </a:extLst>
              </p:cNvPr>
              <p:cNvSpPr txBox="1"/>
              <p:nvPr/>
            </p:nvSpPr>
            <p:spPr bwMode="auto">
              <a:xfrm>
                <a:off x="8144755" y="1948892"/>
                <a:ext cx="244019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564" name="ïṣḷiḋê">
            <a:extLst>
              <a:ext uri="{FF2B5EF4-FFF2-40B4-BE49-F238E27FC236}">
                <a16:creationId xmlns:a16="http://schemas.microsoft.com/office/drawing/2014/main" id="{6807B21F-C8CA-4440-B1EA-1DC6404B9509}"/>
              </a:ext>
            </a:extLst>
          </p:cNvPr>
          <p:cNvGrpSpPr/>
          <p:nvPr/>
        </p:nvGrpSpPr>
        <p:grpSpPr>
          <a:xfrm>
            <a:off x="6502877" y="2669868"/>
            <a:ext cx="2104434" cy="2447665"/>
            <a:chOff x="5047159" y="1916832"/>
            <a:chExt cx="2165805" cy="2447665"/>
          </a:xfrm>
        </p:grpSpPr>
        <p:sp>
          <p:nvSpPr>
            <p:cNvPr id="580" name="îṩḻíḍè">
              <a:extLst>
                <a:ext uri="{FF2B5EF4-FFF2-40B4-BE49-F238E27FC236}">
                  <a16:creationId xmlns:a16="http://schemas.microsoft.com/office/drawing/2014/main" id="{78BDF533-4A1C-434A-96BA-36EA5E358E9C}"/>
                </a:ext>
              </a:extLst>
            </p:cNvPr>
            <p:cNvSpPr txBox="1"/>
            <p:nvPr/>
          </p:nvSpPr>
          <p:spPr>
            <a:xfrm>
              <a:off x="5330025" y="1916832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581" name="ísľîdê">
              <a:extLst>
                <a:ext uri="{FF2B5EF4-FFF2-40B4-BE49-F238E27FC236}">
                  <a16:creationId xmlns:a16="http://schemas.microsoft.com/office/drawing/2014/main" id="{FBEA7019-15C8-4687-860E-0DB92FE53302}"/>
                </a:ext>
              </a:extLst>
            </p:cNvPr>
            <p:cNvGrpSpPr/>
            <p:nvPr/>
          </p:nvGrpSpPr>
          <p:grpSpPr>
            <a:xfrm>
              <a:off x="5047159" y="3537085"/>
              <a:ext cx="2165805" cy="827412"/>
              <a:chOff x="8363586" y="1948892"/>
              <a:chExt cx="2165805" cy="827412"/>
            </a:xfrm>
          </p:grpSpPr>
          <p:sp>
            <p:nvSpPr>
              <p:cNvPr id="582" name="íśľîḍê">
                <a:extLst>
                  <a:ext uri="{FF2B5EF4-FFF2-40B4-BE49-F238E27FC236}">
                    <a16:creationId xmlns:a16="http://schemas.microsoft.com/office/drawing/2014/main" id="{EF9FC317-DD20-4262-8340-3392CB095B60}"/>
                  </a:ext>
                </a:extLst>
              </p:cNvPr>
              <p:cNvSpPr/>
              <p:nvPr/>
            </p:nvSpPr>
            <p:spPr bwMode="auto">
              <a:xfrm>
                <a:off x="8387355" y="2288358"/>
                <a:ext cx="213779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83" name="íšḷiḋè">
                <a:extLst>
                  <a:ext uri="{FF2B5EF4-FFF2-40B4-BE49-F238E27FC236}">
                    <a16:creationId xmlns:a16="http://schemas.microsoft.com/office/drawing/2014/main" id="{A910D84A-8B8D-44C4-BCFD-0236C21A478B}"/>
                  </a:ext>
                </a:extLst>
              </p:cNvPr>
              <p:cNvSpPr txBox="1"/>
              <p:nvPr/>
            </p:nvSpPr>
            <p:spPr bwMode="auto">
              <a:xfrm>
                <a:off x="8363586" y="1948892"/>
                <a:ext cx="216580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566" name="iṡḻîḍè">
            <a:extLst>
              <a:ext uri="{FF2B5EF4-FFF2-40B4-BE49-F238E27FC236}">
                <a16:creationId xmlns:a16="http://schemas.microsoft.com/office/drawing/2014/main" id="{3F810499-AFAF-4761-A154-429547057560}"/>
              </a:ext>
            </a:extLst>
          </p:cNvPr>
          <p:cNvGrpSpPr/>
          <p:nvPr/>
        </p:nvGrpSpPr>
        <p:grpSpPr>
          <a:xfrm>
            <a:off x="3901588" y="3668302"/>
            <a:ext cx="2097004" cy="2241855"/>
            <a:chOff x="3105986" y="2879406"/>
            <a:chExt cx="2158158" cy="2241855"/>
          </a:xfrm>
        </p:grpSpPr>
        <p:sp>
          <p:nvSpPr>
            <p:cNvPr id="572" name="íşľîḍé">
              <a:extLst>
                <a:ext uri="{FF2B5EF4-FFF2-40B4-BE49-F238E27FC236}">
                  <a16:creationId xmlns:a16="http://schemas.microsoft.com/office/drawing/2014/main" id="{3B5A64EB-CF11-408D-9DE2-26C59C9EE24D}"/>
                </a:ext>
              </a:extLst>
            </p:cNvPr>
            <p:cNvSpPr txBox="1"/>
            <p:nvPr/>
          </p:nvSpPr>
          <p:spPr>
            <a:xfrm>
              <a:off x="3381091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573" name="íśľíḑe">
              <a:extLst>
                <a:ext uri="{FF2B5EF4-FFF2-40B4-BE49-F238E27FC236}">
                  <a16:creationId xmlns:a16="http://schemas.microsoft.com/office/drawing/2014/main" id="{27C6CF49-1F31-4861-B478-27207F328236}"/>
                </a:ext>
              </a:extLst>
            </p:cNvPr>
            <p:cNvGrpSpPr/>
            <p:nvPr/>
          </p:nvGrpSpPr>
          <p:grpSpPr>
            <a:xfrm>
              <a:off x="3105986" y="2879406"/>
              <a:ext cx="2158158" cy="827412"/>
              <a:chOff x="3137774" y="2295214"/>
              <a:chExt cx="2158158" cy="827412"/>
            </a:xfrm>
          </p:grpSpPr>
          <p:sp>
            <p:nvSpPr>
              <p:cNvPr id="574" name="işḻïḑe">
                <a:extLst>
                  <a:ext uri="{FF2B5EF4-FFF2-40B4-BE49-F238E27FC236}">
                    <a16:creationId xmlns:a16="http://schemas.microsoft.com/office/drawing/2014/main" id="{1A74E694-4EB4-4AE1-80CC-14CC54F3A7A6}"/>
                  </a:ext>
                </a:extLst>
              </p:cNvPr>
              <p:cNvSpPr/>
              <p:nvPr/>
            </p:nvSpPr>
            <p:spPr bwMode="auto">
              <a:xfrm>
                <a:off x="3161315" y="2634680"/>
                <a:ext cx="2134614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75" name="iśḷïdè">
                <a:extLst>
                  <a:ext uri="{FF2B5EF4-FFF2-40B4-BE49-F238E27FC236}">
                    <a16:creationId xmlns:a16="http://schemas.microsoft.com/office/drawing/2014/main" id="{7DB18380-3E6F-4D76-B11F-FF5A844EB5DD}"/>
                  </a:ext>
                </a:extLst>
              </p:cNvPr>
              <p:cNvSpPr txBox="1"/>
              <p:nvPr/>
            </p:nvSpPr>
            <p:spPr bwMode="auto">
              <a:xfrm>
                <a:off x="3137774" y="2295214"/>
                <a:ext cx="2158158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567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9203095" y="2978019"/>
            <a:ext cx="2104430" cy="2241855"/>
            <a:chOff x="6984547" y="2879406"/>
            <a:chExt cx="2165801" cy="2241855"/>
          </a:xfrm>
        </p:grpSpPr>
        <p:sp>
          <p:nvSpPr>
            <p:cNvPr id="568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7263066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569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6984547" y="2879406"/>
              <a:ext cx="2165801" cy="827412"/>
              <a:chOff x="3086447" y="2295214"/>
              <a:chExt cx="2165801" cy="827412"/>
            </a:xfrm>
          </p:grpSpPr>
          <p:sp>
            <p:nvSpPr>
              <p:cNvPr id="570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71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3086449" y="2295214"/>
                <a:ext cx="214544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pic>
        <p:nvPicPr>
          <p:cNvPr id="226" name="图片 9">
            <a:extLst>
              <a:ext uri="{FF2B5EF4-FFF2-40B4-BE49-F238E27FC236}">
                <a16:creationId xmlns:a16="http://schemas.microsoft.com/office/drawing/2014/main" id="{54012033-89A3-4635-810B-B14B0EC1B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210" y="401993"/>
            <a:ext cx="706061" cy="704460"/>
          </a:xfrm>
          <a:prstGeom prst="rect">
            <a:avLst/>
          </a:prstGeom>
        </p:spPr>
      </p:pic>
      <p:sp>
        <p:nvSpPr>
          <p:cNvPr id="227" name="Freeform 5">
            <a:extLst>
              <a:ext uri="{FF2B5EF4-FFF2-40B4-BE49-F238E27FC236}">
                <a16:creationId xmlns:a16="http://schemas.microsoft.com/office/drawing/2014/main" id="{57592F10-E810-4A03-928C-4F2BD3A74407}"/>
              </a:ext>
            </a:extLst>
          </p:cNvPr>
          <p:cNvSpPr>
            <a:spLocks/>
          </p:cNvSpPr>
          <p:nvPr/>
        </p:nvSpPr>
        <p:spPr bwMode="auto">
          <a:xfrm>
            <a:off x="1454802" y="35859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6">
            <a:extLst>
              <a:ext uri="{FF2B5EF4-FFF2-40B4-BE49-F238E27FC236}">
                <a16:creationId xmlns:a16="http://schemas.microsoft.com/office/drawing/2014/main" id="{9C9ABF7E-102C-4E44-92D4-9DA3669CC1DF}"/>
              </a:ext>
            </a:extLst>
          </p:cNvPr>
          <p:cNvSpPr>
            <a:spLocks/>
          </p:cNvSpPr>
          <p:nvPr/>
        </p:nvSpPr>
        <p:spPr bwMode="auto">
          <a:xfrm>
            <a:off x="3828115" y="475597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7">
            <a:extLst>
              <a:ext uri="{FF2B5EF4-FFF2-40B4-BE49-F238E27FC236}">
                <a16:creationId xmlns:a16="http://schemas.microsoft.com/office/drawing/2014/main" id="{31D1C97D-9223-46A5-B6E2-F57379BC4E22}"/>
              </a:ext>
            </a:extLst>
          </p:cNvPr>
          <p:cNvSpPr>
            <a:spLocks/>
          </p:cNvSpPr>
          <p:nvPr/>
        </p:nvSpPr>
        <p:spPr bwMode="auto">
          <a:xfrm>
            <a:off x="9401827" y="75340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8">
            <a:extLst>
              <a:ext uri="{FF2B5EF4-FFF2-40B4-BE49-F238E27FC236}">
                <a16:creationId xmlns:a16="http://schemas.microsoft.com/office/drawing/2014/main" id="{714F613E-DF13-4D0F-95E7-FC1DFBA5CC35}"/>
              </a:ext>
            </a:extLst>
          </p:cNvPr>
          <p:cNvSpPr>
            <a:spLocks/>
          </p:cNvSpPr>
          <p:nvPr/>
        </p:nvSpPr>
        <p:spPr bwMode="auto">
          <a:xfrm>
            <a:off x="10662302" y="1458259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1" name="图片 14">
            <a:extLst>
              <a:ext uri="{FF2B5EF4-FFF2-40B4-BE49-F238E27FC236}">
                <a16:creationId xmlns:a16="http://schemas.microsoft.com/office/drawing/2014/main" id="{69BBB8C8-624B-467C-8D7A-A4077BBE5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34" y="-473107"/>
            <a:ext cx="1923589" cy="1017932"/>
          </a:xfrm>
          <a:prstGeom prst="rect">
            <a:avLst/>
          </a:prstGeom>
        </p:spPr>
      </p:pic>
      <p:pic>
        <p:nvPicPr>
          <p:cNvPr id="232" name="图片 15">
            <a:extLst>
              <a:ext uri="{FF2B5EF4-FFF2-40B4-BE49-F238E27FC236}">
                <a16:creationId xmlns:a16="http://schemas.microsoft.com/office/drawing/2014/main" id="{CE5C2FDF-591E-4F6B-B7F4-03F5E3D8A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75" y="-473107"/>
            <a:ext cx="1923589" cy="1017932"/>
          </a:xfrm>
          <a:prstGeom prst="rect">
            <a:avLst/>
          </a:prstGeom>
        </p:spPr>
      </p:pic>
      <p:pic>
        <p:nvPicPr>
          <p:cNvPr id="233" name="图片 16">
            <a:extLst>
              <a:ext uri="{FF2B5EF4-FFF2-40B4-BE49-F238E27FC236}">
                <a16:creationId xmlns:a16="http://schemas.microsoft.com/office/drawing/2014/main" id="{4DAF80A8-BA7D-4E9C-9080-0D885A05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1" y="387784"/>
            <a:ext cx="1923589" cy="1017932"/>
          </a:xfrm>
          <a:prstGeom prst="rect">
            <a:avLst/>
          </a:prstGeom>
        </p:spPr>
      </p:pic>
      <p:pic>
        <p:nvPicPr>
          <p:cNvPr id="234" name="图片 23">
            <a:extLst>
              <a:ext uri="{FF2B5EF4-FFF2-40B4-BE49-F238E27FC236}">
                <a16:creationId xmlns:a16="http://schemas.microsoft.com/office/drawing/2014/main" id="{A78D22E3-96F6-43DA-A1CA-7C1E8CA06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13065" y="6577989"/>
            <a:ext cx="12674005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8" grpId="0" animBg="1"/>
      <p:bldP spid="229" grpId="0" animBg="1"/>
      <p:bldP spid="2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" name="ísľîḋè">
            <a:extLst>
              <a:ext uri="{FF2B5EF4-FFF2-40B4-BE49-F238E27FC236}">
                <a16:creationId xmlns:a16="http://schemas.microsoft.com/office/drawing/2014/main" id="{AFA2BC8F-B1FA-4804-82E4-8DCEEF1F1192}"/>
              </a:ext>
            </a:extLst>
          </p:cNvPr>
          <p:cNvSpPr/>
          <p:nvPr/>
        </p:nvSpPr>
        <p:spPr>
          <a:xfrm>
            <a:off x="1677533" y="1621467"/>
            <a:ext cx="3922692" cy="1828800"/>
          </a:xfrm>
          <a:prstGeom prst="rect">
            <a:avLst/>
          </a:prstGeom>
          <a:blipFill>
            <a:blip r:embed="rId3"/>
            <a:stretch>
              <a:fillRect t="-21451" b="-2115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š1ïďé">
            <a:extLst>
              <a:ext uri="{FF2B5EF4-FFF2-40B4-BE49-F238E27FC236}">
                <a16:creationId xmlns:a16="http://schemas.microsoft.com/office/drawing/2014/main" id="{03A11BA7-2A3E-43BF-ADD1-5FE5F822382C}"/>
              </a:ext>
            </a:extLst>
          </p:cNvPr>
          <p:cNvSpPr/>
          <p:nvPr/>
        </p:nvSpPr>
        <p:spPr>
          <a:xfrm>
            <a:off x="4222825" y="4058696"/>
            <a:ext cx="3923376" cy="1828800"/>
          </a:xfrm>
          <a:prstGeom prst="rect">
            <a:avLst/>
          </a:prstGeom>
          <a:blipFill>
            <a:blip r:embed="rId4"/>
            <a:stretch>
              <a:fillRect t="-32686" b="-322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ṩ1iḍè">
            <a:extLst>
              <a:ext uri="{FF2B5EF4-FFF2-40B4-BE49-F238E27FC236}">
                <a16:creationId xmlns:a16="http://schemas.microsoft.com/office/drawing/2014/main" id="{21A3EC5A-1AB9-454C-8B1E-2488A06CC3C8}"/>
              </a:ext>
            </a:extLst>
          </p:cNvPr>
          <p:cNvSpPr/>
          <p:nvPr/>
        </p:nvSpPr>
        <p:spPr>
          <a:xfrm>
            <a:off x="7591342" y="1621467"/>
            <a:ext cx="3929146" cy="1828800"/>
          </a:xfrm>
          <a:prstGeom prst="rect">
            <a:avLst/>
          </a:prstGeom>
          <a:blipFill>
            <a:blip r:embed="rId5"/>
            <a:stretch>
              <a:fillRect t="-57823" b="-570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sľídê">
            <a:extLst>
              <a:ext uri="{FF2B5EF4-FFF2-40B4-BE49-F238E27FC236}">
                <a16:creationId xmlns:a16="http://schemas.microsoft.com/office/drawing/2014/main" id="{7A224E0A-0D0E-4B7A-9112-3EA4C8965B5A}"/>
              </a:ext>
            </a:extLst>
          </p:cNvPr>
          <p:cNvSpPr/>
          <p:nvPr/>
        </p:nvSpPr>
        <p:spPr>
          <a:xfrm>
            <a:off x="7593278" y="2990592"/>
            <a:ext cx="3927209" cy="4596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Supporting text here. </a:t>
            </a:r>
          </a:p>
        </p:txBody>
      </p:sp>
      <p:grpSp>
        <p:nvGrpSpPr>
          <p:cNvPr id="13" name="iSḷïde">
            <a:extLst>
              <a:ext uri="{FF2B5EF4-FFF2-40B4-BE49-F238E27FC236}">
                <a16:creationId xmlns:a16="http://schemas.microsoft.com/office/drawing/2014/main" id="{09DD4B28-145F-4C93-82BA-DDE75AE0C180}"/>
              </a:ext>
            </a:extLst>
          </p:cNvPr>
          <p:cNvGrpSpPr/>
          <p:nvPr/>
        </p:nvGrpSpPr>
        <p:grpSpPr>
          <a:xfrm>
            <a:off x="3230537" y="4058697"/>
            <a:ext cx="802760" cy="398721"/>
            <a:chOff x="954667" y="4058697"/>
            <a:chExt cx="802760" cy="398721"/>
          </a:xfrm>
        </p:grpSpPr>
        <p:sp>
          <p:nvSpPr>
            <p:cNvPr id="16" name="iṥļïďe">
              <a:extLst>
                <a:ext uri="{FF2B5EF4-FFF2-40B4-BE49-F238E27FC236}">
                  <a16:creationId xmlns:a16="http://schemas.microsoft.com/office/drawing/2014/main" id="{12525C50-E314-4F1C-8EDA-F9D528DB60A2}"/>
                </a:ext>
              </a:extLst>
            </p:cNvPr>
            <p:cNvSpPr/>
            <p:nvPr/>
          </p:nvSpPr>
          <p:spPr>
            <a:xfrm>
              <a:off x="95466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ṣ1idê">
              <a:extLst>
                <a:ext uri="{FF2B5EF4-FFF2-40B4-BE49-F238E27FC236}">
                  <a16:creationId xmlns:a16="http://schemas.microsoft.com/office/drawing/2014/main" id="{08D85995-0C58-47B0-863A-20241326AA06}"/>
                </a:ext>
              </a:extLst>
            </p:cNvPr>
            <p:cNvSpPr/>
            <p:nvPr/>
          </p:nvSpPr>
          <p:spPr>
            <a:xfrm flipH="1">
              <a:off x="135604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ḻîḋé">
              <a:extLst>
                <a:ext uri="{FF2B5EF4-FFF2-40B4-BE49-F238E27FC236}">
                  <a16:creationId xmlns:a16="http://schemas.microsoft.com/office/drawing/2014/main" id="{F313C054-D453-4C98-96D7-45E8BF423353}"/>
                </a:ext>
              </a:extLst>
            </p:cNvPr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b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MAY</a:t>
              </a:r>
            </a:p>
          </p:txBody>
        </p:sp>
        <p:sp>
          <p:nvSpPr>
            <p:cNvPr id="19" name="ïś1ïḓé">
              <a:extLst>
                <a:ext uri="{FF2B5EF4-FFF2-40B4-BE49-F238E27FC236}">
                  <a16:creationId xmlns:a16="http://schemas.microsoft.com/office/drawing/2014/main" id="{F39A6785-7EB4-42B9-8F48-93B3EEEE3206}"/>
                </a:ext>
              </a:extLst>
            </p:cNvPr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" name="îṧḻiḍè">
            <a:extLst>
              <a:ext uri="{FF2B5EF4-FFF2-40B4-BE49-F238E27FC236}">
                <a16:creationId xmlns:a16="http://schemas.microsoft.com/office/drawing/2014/main" id="{050163D6-F70E-4DF3-B213-02E0433E1877}"/>
              </a:ext>
            </a:extLst>
          </p:cNvPr>
          <p:cNvSpPr/>
          <p:nvPr/>
        </p:nvSpPr>
        <p:spPr>
          <a:xfrm>
            <a:off x="4222823" y="5427823"/>
            <a:ext cx="3927209" cy="4596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Supporting text here. </a:t>
            </a:r>
          </a:p>
        </p:txBody>
      </p:sp>
      <p:sp>
        <p:nvSpPr>
          <p:cNvPr id="15" name="ïs1iḑè">
            <a:extLst>
              <a:ext uri="{FF2B5EF4-FFF2-40B4-BE49-F238E27FC236}">
                <a16:creationId xmlns:a16="http://schemas.microsoft.com/office/drawing/2014/main" id="{53FDF327-F165-4394-A9A4-6CC4D5FF42AF}"/>
              </a:ext>
            </a:extLst>
          </p:cNvPr>
          <p:cNvSpPr/>
          <p:nvPr/>
        </p:nvSpPr>
        <p:spPr>
          <a:xfrm>
            <a:off x="1676847" y="2979000"/>
            <a:ext cx="3927209" cy="4596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Supporting text here. </a:t>
            </a:r>
          </a:p>
        </p:txBody>
      </p:sp>
      <p:grpSp>
        <p:nvGrpSpPr>
          <p:cNvPr id="32" name="iSḷïde">
            <a:extLst>
              <a:ext uri="{FF2B5EF4-FFF2-40B4-BE49-F238E27FC236}">
                <a16:creationId xmlns:a16="http://schemas.microsoft.com/office/drawing/2014/main" id="{5C705955-7774-4EB2-97C0-656809ABFD17}"/>
              </a:ext>
            </a:extLst>
          </p:cNvPr>
          <p:cNvGrpSpPr/>
          <p:nvPr/>
        </p:nvGrpSpPr>
        <p:grpSpPr>
          <a:xfrm>
            <a:off x="693526" y="1629262"/>
            <a:ext cx="802760" cy="398721"/>
            <a:chOff x="954667" y="4058697"/>
            <a:chExt cx="802760" cy="398721"/>
          </a:xfrm>
        </p:grpSpPr>
        <p:sp>
          <p:nvSpPr>
            <p:cNvPr id="33" name="iṥļïďe">
              <a:extLst>
                <a:ext uri="{FF2B5EF4-FFF2-40B4-BE49-F238E27FC236}">
                  <a16:creationId xmlns:a16="http://schemas.microsoft.com/office/drawing/2014/main" id="{5FE7DA09-752A-4543-9B56-895F33F2497D}"/>
                </a:ext>
              </a:extLst>
            </p:cNvPr>
            <p:cNvSpPr/>
            <p:nvPr/>
          </p:nvSpPr>
          <p:spPr>
            <a:xfrm>
              <a:off x="95466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ṣ1idê">
              <a:extLst>
                <a:ext uri="{FF2B5EF4-FFF2-40B4-BE49-F238E27FC236}">
                  <a16:creationId xmlns:a16="http://schemas.microsoft.com/office/drawing/2014/main" id="{EC74BD4B-AE13-4176-88AD-9C4F4CF2490C}"/>
                </a:ext>
              </a:extLst>
            </p:cNvPr>
            <p:cNvSpPr/>
            <p:nvPr/>
          </p:nvSpPr>
          <p:spPr>
            <a:xfrm flipH="1">
              <a:off x="135604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sḻîḋé">
              <a:extLst>
                <a:ext uri="{FF2B5EF4-FFF2-40B4-BE49-F238E27FC236}">
                  <a16:creationId xmlns:a16="http://schemas.microsoft.com/office/drawing/2014/main" id="{71D93AC8-58AE-47F0-A89E-5350CB1B4F5F}"/>
                </a:ext>
              </a:extLst>
            </p:cNvPr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b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MAY</a:t>
              </a:r>
            </a:p>
          </p:txBody>
        </p:sp>
        <p:sp>
          <p:nvSpPr>
            <p:cNvPr id="36" name="ïś1ïḓé">
              <a:extLst>
                <a:ext uri="{FF2B5EF4-FFF2-40B4-BE49-F238E27FC236}">
                  <a16:creationId xmlns:a16="http://schemas.microsoft.com/office/drawing/2014/main" id="{4B2F7C77-0635-448F-BB5D-386778EC3EE6}"/>
                </a:ext>
              </a:extLst>
            </p:cNvPr>
            <p:cNvSpPr/>
            <p:nvPr/>
          </p:nvSpPr>
          <p:spPr>
            <a:xfrm>
              <a:off x="1377152" y="4119558"/>
              <a:ext cx="184731" cy="27699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iSḷïde">
            <a:extLst>
              <a:ext uri="{FF2B5EF4-FFF2-40B4-BE49-F238E27FC236}">
                <a16:creationId xmlns:a16="http://schemas.microsoft.com/office/drawing/2014/main" id="{447F8608-5CD2-454D-BB34-28129FE2B515}"/>
              </a:ext>
            </a:extLst>
          </p:cNvPr>
          <p:cNvGrpSpPr/>
          <p:nvPr/>
        </p:nvGrpSpPr>
        <p:grpSpPr>
          <a:xfrm>
            <a:off x="6547479" y="1638227"/>
            <a:ext cx="1055452" cy="398721"/>
            <a:chOff x="954667" y="4058697"/>
            <a:chExt cx="1055452" cy="398721"/>
          </a:xfrm>
        </p:grpSpPr>
        <p:sp>
          <p:nvSpPr>
            <p:cNvPr id="38" name="iṥļïďe">
              <a:extLst>
                <a:ext uri="{FF2B5EF4-FFF2-40B4-BE49-F238E27FC236}">
                  <a16:creationId xmlns:a16="http://schemas.microsoft.com/office/drawing/2014/main" id="{C92D33CB-37DA-480E-8559-097C81B6222F}"/>
                </a:ext>
              </a:extLst>
            </p:cNvPr>
            <p:cNvSpPr/>
            <p:nvPr/>
          </p:nvSpPr>
          <p:spPr>
            <a:xfrm>
              <a:off x="95466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ṣ1idê">
              <a:extLst>
                <a:ext uri="{FF2B5EF4-FFF2-40B4-BE49-F238E27FC236}">
                  <a16:creationId xmlns:a16="http://schemas.microsoft.com/office/drawing/2014/main" id="{02CAE1E5-E94F-4025-9129-ADA6180FA1FA}"/>
                </a:ext>
              </a:extLst>
            </p:cNvPr>
            <p:cNvSpPr/>
            <p:nvPr/>
          </p:nvSpPr>
          <p:spPr>
            <a:xfrm flipH="1">
              <a:off x="1356047" y="4058697"/>
              <a:ext cx="401380" cy="398721"/>
            </a:xfrm>
            <a:custGeom>
              <a:avLst/>
              <a:gdLst>
                <a:gd name="connsiteX0" fmla="*/ 77089 w 401380"/>
                <a:gd name="connsiteY0" fmla="*/ 0 h 398721"/>
                <a:gd name="connsiteX1" fmla="*/ 199360 w 401380"/>
                <a:gd name="connsiteY1" fmla="*/ 0 h 398721"/>
                <a:gd name="connsiteX2" fmla="*/ 321632 w 401380"/>
                <a:gd name="connsiteY2" fmla="*/ 0 h 398721"/>
                <a:gd name="connsiteX3" fmla="*/ 401380 w 401380"/>
                <a:gd name="connsiteY3" fmla="*/ 0 h 398721"/>
                <a:gd name="connsiteX4" fmla="*/ 401380 w 401380"/>
                <a:gd name="connsiteY4" fmla="*/ 398721 h 398721"/>
                <a:gd name="connsiteX5" fmla="*/ 321632 w 401380"/>
                <a:gd name="connsiteY5" fmla="*/ 398721 h 398721"/>
                <a:gd name="connsiteX6" fmla="*/ 199360 w 401380"/>
                <a:gd name="connsiteY6" fmla="*/ 398721 h 398721"/>
                <a:gd name="connsiteX7" fmla="*/ 77089 w 401380"/>
                <a:gd name="connsiteY7" fmla="*/ 398721 h 398721"/>
                <a:gd name="connsiteX8" fmla="*/ 0 w 401380"/>
                <a:gd name="connsiteY8" fmla="*/ 321632 h 398721"/>
                <a:gd name="connsiteX9" fmla="*/ 0 w 401380"/>
                <a:gd name="connsiteY9" fmla="*/ 77089 h 398721"/>
                <a:gd name="connsiteX10" fmla="*/ 77089 w 401380"/>
                <a:gd name="connsiteY10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80" h="398721">
                  <a:moveTo>
                    <a:pt x="77089" y="0"/>
                  </a:moveTo>
                  <a:lnTo>
                    <a:pt x="199360" y="0"/>
                  </a:lnTo>
                  <a:lnTo>
                    <a:pt x="321632" y="0"/>
                  </a:lnTo>
                  <a:lnTo>
                    <a:pt x="401380" y="0"/>
                  </a:lnTo>
                  <a:lnTo>
                    <a:pt x="401380" y="398721"/>
                  </a:lnTo>
                  <a:lnTo>
                    <a:pt x="321632" y="398721"/>
                  </a:lnTo>
                  <a:lnTo>
                    <a:pt x="199360" y="398721"/>
                  </a:lnTo>
                  <a:lnTo>
                    <a:pt x="77089" y="398721"/>
                  </a:lnTo>
                  <a:cubicBezTo>
                    <a:pt x="34514" y="398721"/>
                    <a:pt x="0" y="364207"/>
                    <a:pt x="0" y="321632"/>
                  </a:cubicBezTo>
                  <a:lnTo>
                    <a:pt x="0" y="77089"/>
                  </a:lnTo>
                  <a:cubicBezTo>
                    <a:pt x="0" y="34514"/>
                    <a:pt x="34514" y="0"/>
                    <a:pt x="77089" y="0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sḻîḋé">
              <a:extLst>
                <a:ext uri="{FF2B5EF4-FFF2-40B4-BE49-F238E27FC236}">
                  <a16:creationId xmlns:a16="http://schemas.microsoft.com/office/drawing/2014/main" id="{ABBAF7B1-E52A-4560-9D2D-F12A0F6DAFC1}"/>
                </a:ext>
              </a:extLst>
            </p:cNvPr>
            <p:cNvSpPr txBox="1"/>
            <p:nvPr/>
          </p:nvSpPr>
          <p:spPr>
            <a:xfrm>
              <a:off x="1023773" y="4064426"/>
              <a:ext cx="381835" cy="369332"/>
            </a:xfrm>
            <a:prstGeom prst="rect">
              <a:avLst/>
            </a:prstGeom>
            <a:solidFill>
              <a:srgbClr val="FF7C6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b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MAY</a:t>
              </a:r>
            </a:p>
          </p:txBody>
        </p:sp>
        <p:sp>
          <p:nvSpPr>
            <p:cNvPr id="41" name="ïś1ïḓé">
              <a:extLst>
                <a:ext uri="{FF2B5EF4-FFF2-40B4-BE49-F238E27FC236}">
                  <a16:creationId xmlns:a16="http://schemas.microsoft.com/office/drawing/2014/main" id="{86CF6949-9FAD-4EBA-87A7-1C02C63D07FA}"/>
                </a:ext>
              </a:extLst>
            </p:cNvPr>
            <p:cNvSpPr/>
            <p:nvPr/>
          </p:nvSpPr>
          <p:spPr>
            <a:xfrm>
              <a:off x="1825388" y="4119558"/>
              <a:ext cx="184731" cy="27699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24" name="图片 25">
            <a:extLst>
              <a:ext uri="{FF2B5EF4-FFF2-40B4-BE49-F238E27FC236}">
                <a16:creationId xmlns:a16="http://schemas.microsoft.com/office/drawing/2014/main" id="{791A342B-293F-4AED-9C07-1037B235D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671" y="5871739"/>
            <a:ext cx="1990163" cy="758069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:a16="http://schemas.microsoft.com/office/drawing/2014/main" id="{0DEC23D3-446D-465B-982F-AC242D06B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9815" y="5916707"/>
            <a:ext cx="370058" cy="66944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C571796B-7109-4D57-9046-B0D00C2C3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366" y="5288937"/>
            <a:ext cx="3210944" cy="1371602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4794AD21-EBA4-483B-A1D1-DD597F068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-182880" y="6577989"/>
            <a:ext cx="12643820" cy="560022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01A50044-5CFF-44FA-89EF-3BBF2A9336FA}"/>
              </a:ext>
            </a:extLst>
          </p:cNvPr>
          <p:cNvSpPr>
            <a:spLocks/>
          </p:cNvSpPr>
          <p:nvPr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52B32973-6336-449E-BCDB-543BE473AEB2}"/>
              </a:ext>
            </a:extLst>
          </p:cNvPr>
          <p:cNvSpPr>
            <a:spLocks/>
          </p:cNvSpPr>
          <p:nvPr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B3FD3FAB-E943-449D-9DF4-BB7EC875735D}"/>
              </a:ext>
            </a:extLst>
          </p:cNvPr>
          <p:cNvSpPr>
            <a:spLocks/>
          </p:cNvSpPr>
          <p:nvPr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F979DB58-6F5A-4144-BE66-333FA7D185B9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2" name="图片 12">
            <a:extLst>
              <a:ext uri="{FF2B5EF4-FFF2-40B4-BE49-F238E27FC236}">
                <a16:creationId xmlns:a16="http://schemas.microsoft.com/office/drawing/2014/main" id="{B113D630-607B-4961-B78F-C4FE901DE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9A23F0F9-6120-4B63-83A3-04AA2179C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44" name="图片 14">
            <a:extLst>
              <a:ext uri="{FF2B5EF4-FFF2-40B4-BE49-F238E27FC236}">
                <a16:creationId xmlns:a16="http://schemas.microsoft.com/office/drawing/2014/main" id="{9DDDF817-F2A0-4F3F-96CB-C3A7DE5B4E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1378" y="4256917"/>
            <a:ext cx="3062010" cy="2340312"/>
          </a:xfrm>
          <a:prstGeom prst="rect">
            <a:avLst/>
          </a:prstGeom>
        </p:spPr>
      </p:pic>
      <p:pic>
        <p:nvPicPr>
          <p:cNvPr id="45" name="图片 16">
            <a:extLst>
              <a:ext uri="{FF2B5EF4-FFF2-40B4-BE49-F238E27FC236}">
                <a16:creationId xmlns:a16="http://schemas.microsoft.com/office/drawing/2014/main" id="{857351DF-BF50-44C6-8B19-218DC2171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72" y="5755342"/>
            <a:ext cx="2201603" cy="838608"/>
          </a:xfrm>
          <a:prstGeom prst="rect">
            <a:avLst/>
          </a:prstGeom>
        </p:spPr>
      </p:pic>
      <p:grpSp>
        <p:nvGrpSpPr>
          <p:cNvPr id="46" name="组合 21">
            <a:extLst>
              <a:ext uri="{FF2B5EF4-FFF2-40B4-BE49-F238E27FC236}">
                <a16:creationId xmlns:a16="http://schemas.microsoft.com/office/drawing/2014/main" id="{2D98D9FB-DEDC-4E52-82F8-DD50DC4CCAE8}"/>
              </a:ext>
            </a:extLst>
          </p:cNvPr>
          <p:cNvGrpSpPr/>
          <p:nvPr/>
        </p:nvGrpSpPr>
        <p:grpSpPr>
          <a:xfrm>
            <a:off x="439270" y="5780697"/>
            <a:ext cx="2760165" cy="812310"/>
            <a:chOff x="0" y="4435992"/>
            <a:chExt cx="2760165" cy="812310"/>
          </a:xfrm>
        </p:grpSpPr>
        <p:pic>
          <p:nvPicPr>
            <p:cNvPr id="47" name="图片 17">
              <a:extLst>
                <a:ext uri="{FF2B5EF4-FFF2-40B4-BE49-F238E27FC236}">
                  <a16:creationId xmlns:a16="http://schemas.microsoft.com/office/drawing/2014/main" id="{52710EF4-623C-4243-934A-F73420DA9B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362637" y="4435992"/>
              <a:ext cx="1397528" cy="809897"/>
            </a:xfrm>
            <a:prstGeom prst="rect">
              <a:avLst/>
            </a:prstGeom>
          </p:spPr>
        </p:pic>
        <p:pic>
          <p:nvPicPr>
            <p:cNvPr id="48" name="图片 20">
              <a:extLst>
                <a:ext uri="{FF2B5EF4-FFF2-40B4-BE49-F238E27FC236}">
                  <a16:creationId xmlns:a16="http://schemas.microsoft.com/office/drawing/2014/main" id="{B1F142F1-856E-480F-BDCF-DB8A984FF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0" y="4438405"/>
              <a:ext cx="1397528" cy="809897"/>
            </a:xfrm>
            <a:prstGeom prst="rect">
              <a:avLst/>
            </a:prstGeom>
          </p:spPr>
        </p:pic>
      </p:grpSp>
      <p:pic>
        <p:nvPicPr>
          <p:cNvPr id="49" name="图片 22">
            <a:extLst>
              <a:ext uri="{FF2B5EF4-FFF2-40B4-BE49-F238E27FC236}">
                <a16:creationId xmlns:a16="http://schemas.microsoft.com/office/drawing/2014/main" id="{19D14CC4-5143-4D79-853E-38A549E080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754" y="4835779"/>
            <a:ext cx="528352" cy="558163"/>
          </a:xfrm>
          <a:prstGeom prst="rect">
            <a:avLst/>
          </a:prstGeom>
        </p:spPr>
      </p:pic>
      <p:pic>
        <p:nvPicPr>
          <p:cNvPr id="50" name="图片 23">
            <a:extLst>
              <a:ext uri="{FF2B5EF4-FFF2-40B4-BE49-F238E27FC236}">
                <a16:creationId xmlns:a16="http://schemas.microsoft.com/office/drawing/2014/main" id="{166AF859-17CB-4584-9615-75BB4B31D2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2720384" y="5153070"/>
            <a:ext cx="545313" cy="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8" name="ValueText1">
            <a:extLst>
              <a:ext uri="{FF2B5EF4-FFF2-40B4-BE49-F238E27FC236}">
                <a16:creationId xmlns:a16="http://schemas.microsoft.com/office/drawing/2014/main" id="{761E2539-FF17-401F-B2DD-F004486D64E4}"/>
              </a:ext>
            </a:extLst>
          </p:cNvPr>
          <p:cNvSpPr txBox="1"/>
          <p:nvPr/>
        </p:nvSpPr>
        <p:spPr>
          <a:xfrm>
            <a:off x="5705954" y="1484097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D7603C"/>
                </a:solidFill>
                <a:latin typeface="Impact" panose="020B0806030902050204" pitchFamily="34" charset="0"/>
              </a:rPr>
              <a:t>66%</a:t>
            </a:r>
          </a:p>
        </p:txBody>
      </p:sp>
      <p:sp>
        <p:nvSpPr>
          <p:cNvPr id="9" name="ValueText2">
            <a:extLst>
              <a:ext uri="{FF2B5EF4-FFF2-40B4-BE49-F238E27FC236}">
                <a16:creationId xmlns:a16="http://schemas.microsoft.com/office/drawing/2014/main" id="{AA06A80F-48C7-4A69-9237-DC14843FF06D}"/>
              </a:ext>
            </a:extLst>
          </p:cNvPr>
          <p:cNvSpPr txBox="1"/>
          <p:nvPr/>
        </p:nvSpPr>
        <p:spPr>
          <a:xfrm>
            <a:off x="5705954" y="1736632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7C61"/>
                </a:solidFill>
                <a:latin typeface="Impact" panose="020B0806030902050204" pitchFamily="34" charset="0"/>
              </a:rPr>
              <a:t>90%</a:t>
            </a:r>
          </a:p>
        </p:txBody>
      </p:sp>
      <p:sp>
        <p:nvSpPr>
          <p:cNvPr id="10" name="ValueText3">
            <a:extLst>
              <a:ext uri="{FF2B5EF4-FFF2-40B4-BE49-F238E27FC236}">
                <a16:creationId xmlns:a16="http://schemas.microsoft.com/office/drawing/2014/main" id="{7A169F94-350C-4302-8B86-0E97CBB672E2}"/>
              </a:ext>
            </a:extLst>
          </p:cNvPr>
          <p:cNvSpPr txBox="1"/>
          <p:nvPr/>
        </p:nvSpPr>
        <p:spPr>
          <a:xfrm>
            <a:off x="5705954" y="1987209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C0AD"/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11" name="ValueText4">
            <a:extLst>
              <a:ext uri="{FF2B5EF4-FFF2-40B4-BE49-F238E27FC236}">
                <a16:creationId xmlns:a16="http://schemas.microsoft.com/office/drawing/2014/main" id="{ED44D6B3-DAAA-45F9-9293-EC45C8971BAE}"/>
              </a:ext>
            </a:extLst>
          </p:cNvPr>
          <p:cNvSpPr txBox="1"/>
          <p:nvPr/>
        </p:nvSpPr>
        <p:spPr>
          <a:xfrm>
            <a:off x="5705954" y="2237786"/>
            <a:ext cx="311518" cy="1762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>
            <a:prstTxWarp prst="textPlain">
              <a:avLst/>
            </a:prstTxWarp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2CAC7"/>
                </a:solidFill>
                <a:latin typeface="Impact" panose="020B0806030902050204" pitchFamily="34" charset="0"/>
              </a:rPr>
              <a:t>70%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E314C56-29AC-4957-B3A9-FEC5FFEBD5C0}"/>
              </a:ext>
            </a:extLst>
          </p:cNvPr>
          <p:cNvGrpSpPr/>
          <p:nvPr/>
        </p:nvGrpSpPr>
        <p:grpSpPr>
          <a:xfrm>
            <a:off x="3206792" y="1260017"/>
            <a:ext cx="5318083" cy="4826458"/>
            <a:chOff x="3206792" y="1260017"/>
            <a:chExt cx="5318083" cy="4826458"/>
          </a:xfrm>
        </p:grpSpPr>
        <p:sp>
          <p:nvSpPr>
            <p:cNvPr id="4" name="ValueShape1">
              <a:extLst>
                <a:ext uri="{FF2B5EF4-FFF2-40B4-BE49-F238E27FC236}">
                  <a16:creationId xmlns:a16="http://schemas.microsoft.com/office/drawing/2014/main" id="{CD848CA4-6D34-4AE8-B0C4-5E398CAC7362}"/>
                </a:ext>
              </a:extLst>
            </p:cNvPr>
            <p:cNvSpPr/>
            <p:nvPr/>
          </p:nvSpPr>
          <p:spPr>
            <a:xfrm>
              <a:off x="3810000" y="1447505"/>
              <a:ext cx="4714875" cy="4638970"/>
            </a:xfrm>
            <a:prstGeom prst="blockArc">
              <a:avLst>
                <a:gd name="adj1" fmla="val 16200000"/>
                <a:gd name="adj2" fmla="val 5292000"/>
                <a:gd name="adj3" fmla="val 5067"/>
              </a:avLst>
            </a:prstGeom>
            <a:solidFill>
              <a:srgbClr val="D7603C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ValueShape2">
              <a:extLst>
                <a:ext uri="{FF2B5EF4-FFF2-40B4-BE49-F238E27FC236}">
                  <a16:creationId xmlns:a16="http://schemas.microsoft.com/office/drawing/2014/main" id="{C904C660-0111-4AC8-8CD7-A3A47ADED8E0}"/>
                </a:ext>
              </a:extLst>
            </p:cNvPr>
            <p:cNvSpPr/>
            <p:nvPr/>
          </p:nvSpPr>
          <p:spPr>
            <a:xfrm>
              <a:off x="4053839" y="1687418"/>
              <a:ext cx="4227198" cy="4159144"/>
            </a:xfrm>
            <a:prstGeom prst="blockArc">
              <a:avLst>
                <a:gd name="adj1" fmla="val 16200000"/>
                <a:gd name="adj2" fmla="val 9180000"/>
                <a:gd name="adj3" fmla="val 5772"/>
              </a:avLst>
            </a:prstGeom>
            <a:solidFill>
              <a:srgbClr val="FF7C6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2CAC7"/>
                </a:solidFill>
              </a:endParaRPr>
            </a:p>
          </p:txBody>
        </p:sp>
        <p:sp>
          <p:nvSpPr>
            <p:cNvPr id="6" name="ValueShape3">
              <a:extLst>
                <a:ext uri="{FF2B5EF4-FFF2-40B4-BE49-F238E27FC236}">
                  <a16:creationId xmlns:a16="http://schemas.microsoft.com/office/drawing/2014/main" id="{56E6A223-B6F9-4489-8059-509B03D185F0}"/>
                </a:ext>
              </a:extLst>
            </p:cNvPr>
            <p:cNvSpPr/>
            <p:nvPr/>
          </p:nvSpPr>
          <p:spPr>
            <a:xfrm>
              <a:off x="4294599" y="1924302"/>
              <a:ext cx="3745678" cy="3685376"/>
            </a:xfrm>
            <a:prstGeom prst="blockArc">
              <a:avLst>
                <a:gd name="adj1" fmla="val 16200000"/>
                <a:gd name="adj2" fmla="val 7560000"/>
                <a:gd name="adj3" fmla="val 7146"/>
              </a:avLst>
            </a:prstGeom>
            <a:solidFill>
              <a:srgbClr val="FFC0AD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ValueShape4">
              <a:extLst>
                <a:ext uri="{FF2B5EF4-FFF2-40B4-BE49-F238E27FC236}">
                  <a16:creationId xmlns:a16="http://schemas.microsoft.com/office/drawing/2014/main" id="{F742F7DB-4C58-4223-B84D-971713A1B040}"/>
                </a:ext>
              </a:extLst>
            </p:cNvPr>
            <p:cNvSpPr/>
            <p:nvPr/>
          </p:nvSpPr>
          <p:spPr>
            <a:xfrm>
              <a:off x="4555421" y="2180926"/>
              <a:ext cx="3224033" cy="3172129"/>
            </a:xfrm>
            <a:prstGeom prst="blockArc">
              <a:avLst>
                <a:gd name="adj1" fmla="val 16200000"/>
                <a:gd name="adj2" fmla="val 5940000"/>
                <a:gd name="adj3" fmla="val 8265"/>
              </a:avLst>
            </a:prstGeom>
            <a:solidFill>
              <a:srgbClr val="F2CAC7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E9FA788-C3C5-4487-ACB4-EBCA34E0F360}"/>
                </a:ext>
              </a:extLst>
            </p:cNvPr>
            <p:cNvGrpSpPr/>
            <p:nvPr/>
          </p:nvGrpSpPr>
          <p:grpSpPr>
            <a:xfrm>
              <a:off x="3206792" y="1260017"/>
              <a:ext cx="2201516" cy="1206818"/>
              <a:chOff x="3356016" y="838069"/>
              <a:chExt cx="2446497" cy="1341111"/>
            </a:xfrm>
          </p:grpSpPr>
          <p:sp>
            <p:nvSpPr>
              <p:cNvPr id="13" name="CustomText2">
                <a:extLst>
                  <a:ext uri="{FF2B5EF4-FFF2-40B4-BE49-F238E27FC236}">
                    <a16:creationId xmlns:a16="http://schemas.microsoft.com/office/drawing/2014/main" id="{FD7D14DF-BC2F-4647-A04B-85C8CE62E044}"/>
                  </a:ext>
                </a:extLst>
              </p:cNvPr>
              <p:cNvSpPr txBox="1"/>
              <p:nvPr/>
            </p:nvSpPr>
            <p:spPr>
              <a:xfrm flipH="1">
                <a:off x="5344047" y="1269111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Q2</a:t>
                </a:r>
              </a:p>
            </p:txBody>
          </p:sp>
          <p:sp>
            <p:nvSpPr>
              <p:cNvPr id="14" name="CustomText3">
                <a:extLst>
                  <a:ext uri="{FF2B5EF4-FFF2-40B4-BE49-F238E27FC236}">
                    <a16:creationId xmlns:a16="http://schemas.microsoft.com/office/drawing/2014/main" id="{C0F9179F-BB81-4267-A4B8-44765896F825}"/>
                  </a:ext>
                </a:extLst>
              </p:cNvPr>
              <p:cNvSpPr txBox="1"/>
              <p:nvPr/>
            </p:nvSpPr>
            <p:spPr>
              <a:xfrm flipH="1">
                <a:off x="5344047" y="1541405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Q3</a:t>
                </a:r>
              </a:p>
            </p:txBody>
          </p:sp>
          <p:sp>
            <p:nvSpPr>
              <p:cNvPr id="15" name="CustomText4">
                <a:extLst>
                  <a:ext uri="{FF2B5EF4-FFF2-40B4-BE49-F238E27FC236}">
                    <a16:creationId xmlns:a16="http://schemas.microsoft.com/office/drawing/2014/main" id="{14CE779D-8C56-4FB5-9579-382C927BB59C}"/>
                  </a:ext>
                </a:extLst>
              </p:cNvPr>
              <p:cNvSpPr txBox="1"/>
              <p:nvPr/>
            </p:nvSpPr>
            <p:spPr>
              <a:xfrm flipH="1">
                <a:off x="5344047" y="1813698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Q4</a:t>
                </a:r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9E51BB91-A70D-4FF9-8D10-1CD7E2CD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323" y="838069"/>
                <a:ext cx="0" cy="1341111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CustomText1">
                <a:extLst>
                  <a:ext uri="{FF2B5EF4-FFF2-40B4-BE49-F238E27FC236}">
                    <a16:creationId xmlns:a16="http://schemas.microsoft.com/office/drawing/2014/main" id="{E72F7DE0-C9AC-49F2-966B-DE4FCB6205A1}"/>
                  </a:ext>
                </a:extLst>
              </p:cNvPr>
              <p:cNvSpPr txBox="1"/>
              <p:nvPr/>
            </p:nvSpPr>
            <p:spPr>
              <a:xfrm flipH="1">
                <a:off x="5344047" y="994690"/>
                <a:ext cx="458466" cy="2395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en-US" altLang="zh-CN" sz="1400" dirty="0"/>
                  <a:t>Q1</a:t>
                </a:r>
              </a:p>
            </p:txBody>
          </p:sp>
          <p:sp>
            <p:nvSpPr>
              <p:cNvPr id="18" name="RelativeShape4">
                <a:extLst>
                  <a:ext uri="{FF2B5EF4-FFF2-40B4-BE49-F238E27FC236}">
                    <a16:creationId xmlns:a16="http://schemas.microsoft.com/office/drawing/2014/main" id="{A052E9CA-D566-47FB-9681-4E68EFB4E2C1}"/>
                  </a:ext>
                </a:extLst>
              </p:cNvPr>
              <p:cNvSpPr/>
              <p:nvPr/>
            </p:nvSpPr>
            <p:spPr>
              <a:xfrm>
                <a:off x="3356016" y="1862902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RelativeShape3">
                <a:extLst>
                  <a:ext uri="{FF2B5EF4-FFF2-40B4-BE49-F238E27FC236}">
                    <a16:creationId xmlns:a16="http://schemas.microsoft.com/office/drawing/2014/main" id="{EE01F5E3-0BDD-4B27-8FBE-DF87AEF3972B}"/>
                  </a:ext>
                </a:extLst>
              </p:cNvPr>
              <p:cNvSpPr/>
              <p:nvPr/>
            </p:nvSpPr>
            <p:spPr>
              <a:xfrm>
                <a:off x="3356016" y="1590609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lativeShape2">
                <a:extLst>
                  <a:ext uri="{FF2B5EF4-FFF2-40B4-BE49-F238E27FC236}">
                    <a16:creationId xmlns:a16="http://schemas.microsoft.com/office/drawing/2014/main" id="{BA7B9F0C-1974-41F7-9F68-0374E49AF2A6}"/>
                  </a:ext>
                </a:extLst>
              </p:cNvPr>
              <p:cNvSpPr/>
              <p:nvPr/>
            </p:nvSpPr>
            <p:spPr>
              <a:xfrm>
                <a:off x="3356016" y="1318314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lativeShape1">
                <a:extLst>
                  <a:ext uri="{FF2B5EF4-FFF2-40B4-BE49-F238E27FC236}">
                    <a16:creationId xmlns:a16="http://schemas.microsoft.com/office/drawing/2014/main" id="{654475D2-7ABE-4307-B317-339D6D7EC2C2}"/>
                  </a:ext>
                </a:extLst>
              </p:cNvPr>
              <p:cNvSpPr/>
              <p:nvPr/>
            </p:nvSpPr>
            <p:spPr>
              <a:xfrm>
                <a:off x="3356016" y="1043893"/>
                <a:ext cx="2017307" cy="141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ValueShape44">
                <a:extLst>
                  <a:ext uri="{FF2B5EF4-FFF2-40B4-BE49-F238E27FC236}">
                    <a16:creationId xmlns:a16="http://schemas.microsoft.com/office/drawing/2014/main" id="{687A4A87-6490-44E3-BCA4-1582F22E326C}"/>
                  </a:ext>
                </a:extLst>
              </p:cNvPr>
              <p:cNvSpPr/>
              <p:nvPr/>
            </p:nvSpPr>
            <p:spPr>
              <a:xfrm>
                <a:off x="3961208" y="1862902"/>
                <a:ext cx="1412115" cy="141108"/>
              </a:xfrm>
              <a:prstGeom prst="rect">
                <a:avLst/>
              </a:prstGeom>
              <a:solidFill>
                <a:srgbClr val="F2CAC7"/>
              </a:solidFill>
              <a:ln>
                <a:solidFill>
                  <a:srgbClr val="F2C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ValueShape33">
                <a:extLst>
                  <a:ext uri="{FF2B5EF4-FFF2-40B4-BE49-F238E27FC236}">
                    <a16:creationId xmlns:a16="http://schemas.microsoft.com/office/drawing/2014/main" id="{8DA10782-7164-49E6-B9FE-E89EC3243E84}"/>
                  </a:ext>
                </a:extLst>
              </p:cNvPr>
              <p:cNvSpPr/>
              <p:nvPr/>
            </p:nvSpPr>
            <p:spPr>
              <a:xfrm>
                <a:off x="3759477" y="1590609"/>
                <a:ext cx="1613846" cy="14110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ValueShape22">
                <a:extLst>
                  <a:ext uri="{FF2B5EF4-FFF2-40B4-BE49-F238E27FC236}">
                    <a16:creationId xmlns:a16="http://schemas.microsoft.com/office/drawing/2014/main" id="{73AEA2F5-C138-4444-ABA0-C0BD6ED3174A}"/>
                  </a:ext>
                </a:extLst>
              </p:cNvPr>
              <p:cNvSpPr/>
              <p:nvPr/>
            </p:nvSpPr>
            <p:spPr>
              <a:xfrm>
                <a:off x="3557747" y="1318314"/>
                <a:ext cx="1815576" cy="141108"/>
              </a:xfrm>
              <a:prstGeom prst="rect">
                <a:avLst/>
              </a:prstGeom>
              <a:solidFill>
                <a:srgbClr val="FF7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ValueShape11">
                <a:extLst>
                  <a:ext uri="{FF2B5EF4-FFF2-40B4-BE49-F238E27FC236}">
                    <a16:creationId xmlns:a16="http://schemas.microsoft.com/office/drawing/2014/main" id="{95885AD2-06D2-40BA-BEDA-947901BC865C}"/>
                  </a:ext>
                </a:extLst>
              </p:cNvPr>
              <p:cNvSpPr/>
              <p:nvPr/>
            </p:nvSpPr>
            <p:spPr>
              <a:xfrm>
                <a:off x="4041901" y="1043893"/>
                <a:ext cx="1331423" cy="141108"/>
              </a:xfrm>
              <a:prstGeom prst="rect">
                <a:avLst/>
              </a:prstGeom>
              <a:solidFill>
                <a:srgbClr val="D76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6" name="e8fbe27a-1761-404c-8e80-778f3df73ea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5F5C240-DA5E-430A-BA1C-BB0779C1B59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00701" y="3028870"/>
            <a:ext cx="1066799" cy="1266906"/>
            <a:chOff x="4152900" y="1120775"/>
            <a:chExt cx="3884613" cy="4613275"/>
          </a:xfrm>
        </p:grpSpPr>
        <p:sp>
          <p:nvSpPr>
            <p:cNvPr id="27" name="íš1iḋe">
              <a:extLst>
                <a:ext uri="{FF2B5EF4-FFF2-40B4-BE49-F238E27FC236}">
                  <a16:creationId xmlns:a16="http://schemas.microsoft.com/office/drawing/2014/main" id="{2D680723-48DD-475D-88B0-5D4EDC103FFC}"/>
                </a:ext>
              </a:extLst>
            </p:cNvPr>
            <p:cNvSpPr/>
            <p:nvPr/>
          </p:nvSpPr>
          <p:spPr bwMode="auto">
            <a:xfrm>
              <a:off x="5816600" y="3683000"/>
              <a:ext cx="384175" cy="44450"/>
            </a:xfrm>
            <a:custGeom>
              <a:avLst/>
              <a:gdLst>
                <a:gd name="T0" fmla="*/ 44 w 44"/>
                <a:gd name="T1" fmla="*/ 0 h 5"/>
                <a:gd name="T2" fmla="*/ 0 w 44"/>
                <a:gd name="T3" fmla="*/ 0 h 5"/>
                <a:gd name="T4" fmla="*/ 0 w 44"/>
                <a:gd name="T5" fmla="*/ 3 h 5"/>
                <a:gd name="T6" fmla="*/ 0 w 44"/>
                <a:gd name="T7" fmla="*/ 5 h 5"/>
                <a:gd name="T8" fmla="*/ 44 w 44"/>
                <a:gd name="T9" fmla="*/ 4 h 5"/>
                <a:gd name="T10" fmla="*/ 44 w 44"/>
                <a:gd name="T11" fmla="*/ 2 h 5"/>
                <a:gd name="T12" fmla="*/ 44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3"/>
                    <a:pt x="44" y="2"/>
                  </a:cubicBezTo>
                  <a:cubicBezTo>
                    <a:pt x="44" y="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ŝ1ïḓê">
              <a:extLst>
                <a:ext uri="{FF2B5EF4-FFF2-40B4-BE49-F238E27FC236}">
                  <a16:creationId xmlns:a16="http://schemas.microsoft.com/office/drawing/2014/main" id="{281E388F-BEC1-408D-8DD4-B2F1F73A1688}"/>
                </a:ext>
              </a:extLst>
            </p:cNvPr>
            <p:cNvSpPr/>
            <p:nvPr/>
          </p:nvSpPr>
          <p:spPr bwMode="auto">
            <a:xfrm>
              <a:off x="5730875" y="1165225"/>
              <a:ext cx="669925" cy="2517775"/>
            </a:xfrm>
            <a:custGeom>
              <a:avLst/>
              <a:gdLst>
                <a:gd name="T0" fmla="*/ 33 w 77"/>
                <a:gd name="T1" fmla="*/ 1 h 290"/>
                <a:gd name="T2" fmla="*/ 77 w 77"/>
                <a:gd name="T3" fmla="*/ 0 h 290"/>
                <a:gd name="T4" fmla="*/ 71 w 77"/>
                <a:gd name="T5" fmla="*/ 6 h 290"/>
                <a:gd name="T6" fmla="*/ 59 w 77"/>
                <a:gd name="T7" fmla="*/ 51 h 290"/>
                <a:gd name="T8" fmla="*/ 46 w 77"/>
                <a:gd name="T9" fmla="*/ 170 h 290"/>
                <a:gd name="T10" fmla="*/ 49 w 77"/>
                <a:gd name="T11" fmla="*/ 276 h 290"/>
                <a:gd name="T12" fmla="*/ 53 w 77"/>
                <a:gd name="T13" fmla="*/ 289 h 290"/>
                <a:gd name="T14" fmla="*/ 54 w 77"/>
                <a:gd name="T15" fmla="*/ 290 h 290"/>
                <a:gd name="T16" fmla="*/ 10 w 77"/>
                <a:gd name="T17" fmla="*/ 290 h 290"/>
                <a:gd name="T18" fmla="*/ 9 w 77"/>
                <a:gd name="T19" fmla="*/ 289 h 290"/>
                <a:gd name="T20" fmla="*/ 5 w 77"/>
                <a:gd name="T21" fmla="*/ 277 h 290"/>
                <a:gd name="T22" fmla="*/ 2 w 77"/>
                <a:gd name="T23" fmla="*/ 170 h 290"/>
                <a:gd name="T24" fmla="*/ 15 w 77"/>
                <a:gd name="T25" fmla="*/ 52 h 290"/>
                <a:gd name="T26" fmla="*/ 27 w 77"/>
                <a:gd name="T27" fmla="*/ 6 h 290"/>
                <a:gd name="T28" fmla="*/ 33 w 77"/>
                <a:gd name="T29" fmla="*/ 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290">
                  <a:moveTo>
                    <a:pt x="33" y="1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2"/>
                    <a:pt x="71" y="6"/>
                  </a:cubicBezTo>
                  <a:cubicBezTo>
                    <a:pt x="67" y="13"/>
                    <a:pt x="63" y="27"/>
                    <a:pt x="59" y="51"/>
                  </a:cubicBezTo>
                  <a:cubicBezTo>
                    <a:pt x="52" y="91"/>
                    <a:pt x="48" y="133"/>
                    <a:pt x="46" y="170"/>
                  </a:cubicBezTo>
                  <a:cubicBezTo>
                    <a:pt x="45" y="217"/>
                    <a:pt x="46" y="257"/>
                    <a:pt x="49" y="276"/>
                  </a:cubicBezTo>
                  <a:cubicBezTo>
                    <a:pt x="50" y="283"/>
                    <a:pt x="52" y="287"/>
                    <a:pt x="53" y="289"/>
                  </a:cubicBezTo>
                  <a:cubicBezTo>
                    <a:pt x="53" y="290"/>
                    <a:pt x="54" y="290"/>
                    <a:pt x="54" y="290"/>
                  </a:cubicBezTo>
                  <a:cubicBezTo>
                    <a:pt x="10" y="290"/>
                    <a:pt x="10" y="290"/>
                    <a:pt x="10" y="290"/>
                  </a:cubicBezTo>
                  <a:cubicBezTo>
                    <a:pt x="9" y="290"/>
                    <a:pt x="9" y="290"/>
                    <a:pt x="9" y="289"/>
                  </a:cubicBezTo>
                  <a:cubicBezTo>
                    <a:pt x="7" y="288"/>
                    <a:pt x="6" y="283"/>
                    <a:pt x="5" y="277"/>
                  </a:cubicBezTo>
                  <a:cubicBezTo>
                    <a:pt x="2" y="257"/>
                    <a:pt x="0" y="217"/>
                    <a:pt x="2" y="170"/>
                  </a:cubicBezTo>
                  <a:cubicBezTo>
                    <a:pt x="4" y="133"/>
                    <a:pt x="8" y="91"/>
                    <a:pt x="15" y="52"/>
                  </a:cubicBezTo>
                  <a:cubicBezTo>
                    <a:pt x="19" y="28"/>
                    <a:pt x="23" y="13"/>
                    <a:pt x="27" y="6"/>
                  </a:cubicBezTo>
                  <a:cubicBezTo>
                    <a:pt x="29" y="2"/>
                    <a:pt x="31" y="1"/>
                    <a:pt x="33" y="1"/>
                  </a:cubicBezTo>
                  <a:close/>
                </a:path>
              </a:pathLst>
            </a:custGeom>
            <a:solidFill>
              <a:srgbClr val="C8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$ḷíḍé">
              <a:extLst>
                <a:ext uri="{FF2B5EF4-FFF2-40B4-BE49-F238E27FC236}">
                  <a16:creationId xmlns:a16="http://schemas.microsoft.com/office/drawing/2014/main" id="{1D27D548-E14E-41E4-BEDB-CC5495416D5C}"/>
                </a:ext>
              </a:extLst>
            </p:cNvPr>
            <p:cNvSpPr/>
            <p:nvPr/>
          </p:nvSpPr>
          <p:spPr bwMode="auto">
            <a:xfrm>
              <a:off x="6018213" y="1130300"/>
              <a:ext cx="600075" cy="893763"/>
            </a:xfrm>
            <a:custGeom>
              <a:avLst/>
              <a:gdLst>
                <a:gd name="T0" fmla="*/ 63 w 69"/>
                <a:gd name="T1" fmla="*/ 60 h 103"/>
                <a:gd name="T2" fmla="*/ 48 w 69"/>
                <a:gd name="T3" fmla="*/ 3 h 103"/>
                <a:gd name="T4" fmla="*/ 44 w 69"/>
                <a:gd name="T5" fmla="*/ 0 h 103"/>
                <a:gd name="T6" fmla="*/ 0 w 69"/>
                <a:gd name="T7" fmla="*/ 0 h 103"/>
                <a:gd name="T8" fmla="*/ 4 w 69"/>
                <a:gd name="T9" fmla="*/ 3 h 103"/>
                <a:gd name="T10" fmla="*/ 19 w 69"/>
                <a:gd name="T11" fmla="*/ 60 h 103"/>
                <a:gd name="T12" fmla="*/ 25 w 69"/>
                <a:gd name="T13" fmla="*/ 103 h 103"/>
                <a:gd name="T14" fmla="*/ 69 w 69"/>
                <a:gd name="T15" fmla="*/ 103 h 103"/>
                <a:gd name="T16" fmla="*/ 63 w 69"/>
                <a:gd name="T17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03">
                  <a:moveTo>
                    <a:pt x="63" y="60"/>
                  </a:moveTo>
                  <a:cubicBezTo>
                    <a:pt x="60" y="37"/>
                    <a:pt x="55" y="12"/>
                    <a:pt x="48" y="3"/>
                  </a:cubicBezTo>
                  <a:cubicBezTo>
                    <a:pt x="47" y="1"/>
                    <a:pt x="46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11" y="12"/>
                    <a:pt x="16" y="37"/>
                    <a:pt x="19" y="60"/>
                  </a:cubicBezTo>
                  <a:cubicBezTo>
                    <a:pt x="23" y="83"/>
                    <a:pt x="25" y="103"/>
                    <a:pt x="25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67" y="82"/>
                    <a:pt x="63" y="60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Sľíďe">
              <a:extLst>
                <a:ext uri="{FF2B5EF4-FFF2-40B4-BE49-F238E27FC236}">
                  <a16:creationId xmlns:a16="http://schemas.microsoft.com/office/drawing/2014/main" id="{D725B938-E0BA-404E-90D1-5F93141CD525}"/>
                </a:ext>
              </a:extLst>
            </p:cNvPr>
            <p:cNvSpPr/>
            <p:nvPr/>
          </p:nvSpPr>
          <p:spPr bwMode="auto">
            <a:xfrm>
              <a:off x="6226175" y="2024063"/>
              <a:ext cx="392113" cy="26988"/>
            </a:xfrm>
            <a:custGeom>
              <a:avLst/>
              <a:gdLst>
                <a:gd name="T0" fmla="*/ 45 w 45"/>
                <a:gd name="T1" fmla="*/ 0 h 3"/>
                <a:gd name="T2" fmla="*/ 1 w 45"/>
                <a:gd name="T3" fmla="*/ 0 h 3"/>
                <a:gd name="T4" fmla="*/ 0 w 45"/>
                <a:gd name="T5" fmla="*/ 3 h 3"/>
                <a:gd name="T6" fmla="*/ 0 w 45"/>
                <a:gd name="T7" fmla="*/ 3 h 3"/>
                <a:gd name="T8" fmla="*/ 45 w 45"/>
                <a:gd name="T9" fmla="*/ 3 h 3"/>
                <a:gd name="T10" fmla="*/ 45 w 45"/>
                <a:gd name="T11" fmla="*/ 3 h 3"/>
                <a:gd name="T12" fmla="*/ 45 w 4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"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1"/>
                    <a:pt x="45" y="0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ṥḻídè">
              <a:extLst>
                <a:ext uri="{FF2B5EF4-FFF2-40B4-BE49-F238E27FC236}">
                  <a16:creationId xmlns:a16="http://schemas.microsoft.com/office/drawing/2014/main" id="{0C97137B-568B-4134-B6AB-73309FD040E2}"/>
                </a:ext>
              </a:extLst>
            </p:cNvPr>
            <p:cNvSpPr/>
            <p:nvPr/>
          </p:nvSpPr>
          <p:spPr bwMode="auto">
            <a:xfrm>
              <a:off x="5730875" y="1120775"/>
              <a:ext cx="504825" cy="2606675"/>
            </a:xfrm>
            <a:custGeom>
              <a:avLst/>
              <a:gdLst>
                <a:gd name="T0" fmla="*/ 37 w 58"/>
                <a:gd name="T1" fmla="*/ 4 h 300"/>
                <a:gd name="T2" fmla="*/ 52 w 58"/>
                <a:gd name="T3" fmla="*/ 61 h 300"/>
                <a:gd name="T4" fmla="*/ 58 w 58"/>
                <a:gd name="T5" fmla="*/ 104 h 300"/>
                <a:gd name="T6" fmla="*/ 57 w 58"/>
                <a:gd name="T7" fmla="*/ 107 h 300"/>
                <a:gd name="T8" fmla="*/ 57 w 58"/>
                <a:gd name="T9" fmla="*/ 107 h 300"/>
                <a:gd name="T10" fmla="*/ 57 w 58"/>
                <a:gd name="T11" fmla="*/ 106 h 300"/>
                <a:gd name="T12" fmla="*/ 57 w 58"/>
                <a:gd name="T13" fmla="*/ 105 h 300"/>
                <a:gd name="T14" fmla="*/ 57 w 58"/>
                <a:gd name="T15" fmla="*/ 103 h 300"/>
                <a:gd name="T16" fmla="*/ 56 w 58"/>
                <a:gd name="T17" fmla="*/ 93 h 300"/>
                <a:gd name="T18" fmla="*/ 52 w 58"/>
                <a:gd name="T19" fmla="*/ 64 h 300"/>
                <a:gd name="T20" fmla="*/ 37 w 58"/>
                <a:gd name="T21" fmla="*/ 9 h 300"/>
                <a:gd name="T22" fmla="*/ 27 w 58"/>
                <a:gd name="T23" fmla="*/ 11 h 300"/>
                <a:gd name="T24" fmla="*/ 15 w 58"/>
                <a:gd name="T25" fmla="*/ 57 h 300"/>
                <a:gd name="T26" fmla="*/ 2 w 58"/>
                <a:gd name="T27" fmla="*/ 175 h 300"/>
                <a:gd name="T28" fmla="*/ 5 w 58"/>
                <a:gd name="T29" fmla="*/ 282 h 300"/>
                <a:gd name="T30" fmla="*/ 9 w 58"/>
                <a:gd name="T31" fmla="*/ 294 h 300"/>
                <a:gd name="T32" fmla="*/ 10 w 58"/>
                <a:gd name="T33" fmla="*/ 295 h 300"/>
                <a:gd name="T34" fmla="*/ 10 w 58"/>
                <a:gd name="T35" fmla="*/ 298 h 300"/>
                <a:gd name="T36" fmla="*/ 10 w 58"/>
                <a:gd name="T37" fmla="*/ 300 h 300"/>
                <a:gd name="T38" fmla="*/ 9 w 58"/>
                <a:gd name="T39" fmla="*/ 299 h 300"/>
                <a:gd name="T40" fmla="*/ 5 w 58"/>
                <a:gd name="T41" fmla="*/ 285 h 300"/>
                <a:gd name="T42" fmla="*/ 2 w 58"/>
                <a:gd name="T43" fmla="*/ 257 h 300"/>
                <a:gd name="T44" fmla="*/ 1 w 58"/>
                <a:gd name="T45" fmla="*/ 174 h 300"/>
                <a:gd name="T46" fmla="*/ 14 w 58"/>
                <a:gd name="T47" fmla="*/ 53 h 300"/>
                <a:gd name="T48" fmla="*/ 26 w 58"/>
                <a:gd name="T49" fmla="*/ 7 h 300"/>
                <a:gd name="T50" fmla="*/ 37 w 58"/>
                <a:gd name="T5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300">
                  <a:moveTo>
                    <a:pt x="37" y="4"/>
                  </a:moveTo>
                  <a:cubicBezTo>
                    <a:pt x="44" y="13"/>
                    <a:pt x="49" y="38"/>
                    <a:pt x="52" y="61"/>
                  </a:cubicBezTo>
                  <a:cubicBezTo>
                    <a:pt x="56" y="84"/>
                    <a:pt x="58" y="104"/>
                    <a:pt x="58" y="104"/>
                  </a:cubicBezTo>
                  <a:cubicBezTo>
                    <a:pt x="58" y="105"/>
                    <a:pt x="58" y="107"/>
                    <a:pt x="57" y="107"/>
                  </a:cubicBezTo>
                  <a:cubicBezTo>
                    <a:pt x="57" y="107"/>
                    <a:pt x="57" y="108"/>
                    <a:pt x="57" y="107"/>
                  </a:cubicBezTo>
                  <a:cubicBezTo>
                    <a:pt x="57" y="107"/>
                    <a:pt x="57" y="107"/>
                    <a:pt x="57" y="106"/>
                  </a:cubicBezTo>
                  <a:cubicBezTo>
                    <a:pt x="57" y="106"/>
                    <a:pt x="57" y="106"/>
                    <a:pt x="57" y="105"/>
                  </a:cubicBezTo>
                  <a:cubicBezTo>
                    <a:pt x="57" y="105"/>
                    <a:pt x="57" y="104"/>
                    <a:pt x="57" y="103"/>
                  </a:cubicBezTo>
                  <a:cubicBezTo>
                    <a:pt x="56" y="101"/>
                    <a:pt x="56" y="97"/>
                    <a:pt x="56" y="93"/>
                  </a:cubicBezTo>
                  <a:cubicBezTo>
                    <a:pt x="55" y="85"/>
                    <a:pt x="53" y="75"/>
                    <a:pt x="52" y="64"/>
                  </a:cubicBezTo>
                  <a:cubicBezTo>
                    <a:pt x="48" y="41"/>
                    <a:pt x="43" y="17"/>
                    <a:pt x="37" y="9"/>
                  </a:cubicBezTo>
                  <a:cubicBezTo>
                    <a:pt x="34" y="4"/>
                    <a:pt x="30" y="4"/>
                    <a:pt x="27" y="11"/>
                  </a:cubicBezTo>
                  <a:cubicBezTo>
                    <a:pt x="23" y="18"/>
                    <a:pt x="19" y="33"/>
                    <a:pt x="15" y="57"/>
                  </a:cubicBezTo>
                  <a:cubicBezTo>
                    <a:pt x="8" y="96"/>
                    <a:pt x="4" y="138"/>
                    <a:pt x="2" y="175"/>
                  </a:cubicBezTo>
                  <a:cubicBezTo>
                    <a:pt x="0" y="222"/>
                    <a:pt x="2" y="262"/>
                    <a:pt x="5" y="282"/>
                  </a:cubicBezTo>
                  <a:cubicBezTo>
                    <a:pt x="6" y="288"/>
                    <a:pt x="7" y="293"/>
                    <a:pt x="9" y="294"/>
                  </a:cubicBezTo>
                  <a:cubicBezTo>
                    <a:pt x="9" y="295"/>
                    <a:pt x="9" y="295"/>
                    <a:pt x="10" y="295"/>
                  </a:cubicBezTo>
                  <a:cubicBezTo>
                    <a:pt x="10" y="296"/>
                    <a:pt x="10" y="296"/>
                    <a:pt x="10" y="298"/>
                  </a:cubicBezTo>
                  <a:cubicBezTo>
                    <a:pt x="10" y="299"/>
                    <a:pt x="10" y="300"/>
                    <a:pt x="10" y="300"/>
                  </a:cubicBezTo>
                  <a:cubicBezTo>
                    <a:pt x="9" y="300"/>
                    <a:pt x="9" y="299"/>
                    <a:pt x="9" y="299"/>
                  </a:cubicBezTo>
                  <a:cubicBezTo>
                    <a:pt x="7" y="297"/>
                    <a:pt x="6" y="292"/>
                    <a:pt x="5" y="285"/>
                  </a:cubicBezTo>
                  <a:cubicBezTo>
                    <a:pt x="3" y="278"/>
                    <a:pt x="2" y="268"/>
                    <a:pt x="2" y="257"/>
                  </a:cubicBezTo>
                  <a:cubicBezTo>
                    <a:pt x="0" y="235"/>
                    <a:pt x="0" y="206"/>
                    <a:pt x="1" y="174"/>
                  </a:cubicBezTo>
                  <a:cubicBezTo>
                    <a:pt x="3" y="136"/>
                    <a:pt x="7" y="94"/>
                    <a:pt x="14" y="53"/>
                  </a:cubicBezTo>
                  <a:cubicBezTo>
                    <a:pt x="18" y="29"/>
                    <a:pt x="23" y="14"/>
                    <a:pt x="26" y="7"/>
                  </a:cubicBezTo>
                  <a:cubicBezTo>
                    <a:pt x="30" y="0"/>
                    <a:pt x="34" y="0"/>
                    <a:pt x="37" y="4"/>
                  </a:cubicBezTo>
                  <a:close/>
                </a:path>
              </a:pathLst>
            </a:custGeom>
            <a:solidFill>
              <a:srgbClr val="FFD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ṧḻïḑè">
              <a:extLst>
                <a:ext uri="{FF2B5EF4-FFF2-40B4-BE49-F238E27FC236}">
                  <a16:creationId xmlns:a16="http://schemas.microsoft.com/office/drawing/2014/main" id="{57F8F0B6-6FAC-4AC2-87FF-35D72E3CEC05}"/>
                </a:ext>
              </a:extLst>
            </p:cNvPr>
            <p:cNvSpPr/>
            <p:nvPr/>
          </p:nvSpPr>
          <p:spPr bwMode="auto">
            <a:xfrm>
              <a:off x="4187825" y="1963738"/>
              <a:ext cx="1411288" cy="3065463"/>
            </a:xfrm>
            <a:custGeom>
              <a:avLst/>
              <a:gdLst>
                <a:gd name="T0" fmla="*/ 138 w 162"/>
                <a:gd name="T1" fmla="*/ 2 h 353"/>
                <a:gd name="T2" fmla="*/ 162 w 162"/>
                <a:gd name="T3" fmla="*/ 0 h 353"/>
                <a:gd name="T4" fmla="*/ 101 w 162"/>
                <a:gd name="T5" fmla="*/ 22 h 353"/>
                <a:gd name="T6" fmla="*/ 40 w 162"/>
                <a:gd name="T7" fmla="*/ 128 h 353"/>
                <a:gd name="T8" fmla="*/ 25 w 162"/>
                <a:gd name="T9" fmla="*/ 253 h 353"/>
                <a:gd name="T10" fmla="*/ 39 w 162"/>
                <a:gd name="T11" fmla="*/ 327 h 353"/>
                <a:gd name="T12" fmla="*/ 69 w 162"/>
                <a:gd name="T13" fmla="*/ 351 h 353"/>
                <a:gd name="T14" fmla="*/ 70 w 162"/>
                <a:gd name="T15" fmla="*/ 351 h 353"/>
                <a:gd name="T16" fmla="*/ 46 w 162"/>
                <a:gd name="T17" fmla="*/ 353 h 353"/>
                <a:gd name="T18" fmla="*/ 44 w 162"/>
                <a:gd name="T19" fmla="*/ 353 h 353"/>
                <a:gd name="T20" fmla="*/ 14 w 162"/>
                <a:gd name="T21" fmla="*/ 328 h 353"/>
                <a:gd name="T22" fmla="*/ 0 w 162"/>
                <a:gd name="T23" fmla="*/ 254 h 353"/>
                <a:gd name="T24" fmla="*/ 16 w 162"/>
                <a:gd name="T25" fmla="*/ 130 h 353"/>
                <a:gd name="T26" fmla="*/ 77 w 162"/>
                <a:gd name="T27" fmla="*/ 23 h 353"/>
                <a:gd name="T28" fmla="*/ 138 w 162"/>
                <a:gd name="T29" fmla="*/ 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53">
                  <a:moveTo>
                    <a:pt x="138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145" y="1"/>
                    <a:pt x="122" y="6"/>
                    <a:pt x="101" y="22"/>
                  </a:cubicBezTo>
                  <a:cubicBezTo>
                    <a:pt x="76" y="40"/>
                    <a:pt x="53" y="72"/>
                    <a:pt x="40" y="128"/>
                  </a:cubicBezTo>
                  <a:cubicBezTo>
                    <a:pt x="29" y="177"/>
                    <a:pt x="24" y="219"/>
                    <a:pt x="25" y="253"/>
                  </a:cubicBezTo>
                  <a:cubicBezTo>
                    <a:pt x="26" y="285"/>
                    <a:pt x="31" y="310"/>
                    <a:pt x="39" y="327"/>
                  </a:cubicBezTo>
                  <a:cubicBezTo>
                    <a:pt x="47" y="343"/>
                    <a:pt x="57" y="351"/>
                    <a:pt x="69" y="351"/>
                  </a:cubicBezTo>
                  <a:cubicBezTo>
                    <a:pt x="69" y="351"/>
                    <a:pt x="70" y="351"/>
                    <a:pt x="70" y="351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45" y="353"/>
                    <a:pt x="45" y="353"/>
                    <a:pt x="44" y="353"/>
                  </a:cubicBezTo>
                  <a:cubicBezTo>
                    <a:pt x="33" y="353"/>
                    <a:pt x="22" y="345"/>
                    <a:pt x="14" y="328"/>
                  </a:cubicBezTo>
                  <a:cubicBezTo>
                    <a:pt x="6" y="312"/>
                    <a:pt x="1" y="287"/>
                    <a:pt x="0" y="254"/>
                  </a:cubicBezTo>
                  <a:cubicBezTo>
                    <a:pt x="0" y="221"/>
                    <a:pt x="4" y="179"/>
                    <a:pt x="16" y="130"/>
                  </a:cubicBezTo>
                  <a:cubicBezTo>
                    <a:pt x="29" y="73"/>
                    <a:pt x="52" y="41"/>
                    <a:pt x="77" y="23"/>
                  </a:cubicBezTo>
                  <a:cubicBezTo>
                    <a:pt x="98" y="8"/>
                    <a:pt x="120" y="3"/>
                    <a:pt x="138" y="2"/>
                  </a:cubicBezTo>
                  <a:close/>
                </a:path>
              </a:pathLst>
            </a:custGeom>
            <a:solidFill>
              <a:srgbClr val="C8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ṧľiďé">
              <a:extLst>
                <a:ext uri="{FF2B5EF4-FFF2-40B4-BE49-F238E27FC236}">
                  <a16:creationId xmlns:a16="http://schemas.microsoft.com/office/drawing/2014/main" id="{08C0E4B1-00DC-40E8-AB9E-1CE5CAC1FD8D}"/>
                </a:ext>
              </a:extLst>
            </p:cNvPr>
            <p:cNvSpPr/>
            <p:nvPr/>
          </p:nvSpPr>
          <p:spPr bwMode="auto">
            <a:xfrm>
              <a:off x="4589463" y="5003800"/>
              <a:ext cx="277813" cy="60325"/>
            </a:xfrm>
            <a:custGeom>
              <a:avLst/>
              <a:gdLst>
                <a:gd name="T0" fmla="*/ 32 w 32"/>
                <a:gd name="T1" fmla="*/ 2 h 7"/>
                <a:gd name="T2" fmla="*/ 30 w 32"/>
                <a:gd name="T3" fmla="*/ 1 h 7"/>
                <a:gd name="T4" fmla="*/ 5 w 32"/>
                <a:gd name="T5" fmla="*/ 2 h 7"/>
                <a:gd name="T6" fmla="*/ 8 w 32"/>
                <a:gd name="T7" fmla="*/ 4 h 7"/>
                <a:gd name="T8" fmla="*/ 6 w 32"/>
                <a:gd name="T9" fmla="*/ 6 h 7"/>
                <a:gd name="T10" fmla="*/ 0 w 32"/>
                <a:gd name="T11" fmla="*/ 7 h 7"/>
                <a:gd name="T12" fmla="*/ 25 w 32"/>
                <a:gd name="T13" fmla="*/ 6 h 7"/>
                <a:gd name="T14" fmla="*/ 31 w 32"/>
                <a:gd name="T15" fmla="*/ 5 h 7"/>
                <a:gd name="T16" fmla="*/ 32 w 32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7">
                  <a:moveTo>
                    <a:pt x="32" y="2"/>
                  </a:moveTo>
                  <a:cubicBezTo>
                    <a:pt x="32" y="1"/>
                    <a:pt x="31" y="0"/>
                    <a:pt x="30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4" y="7"/>
                    <a:pt x="2" y="7"/>
                    <a:pt x="0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2" y="3"/>
                    <a:pt x="32" y="2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ş1íḑê">
              <a:extLst>
                <a:ext uri="{FF2B5EF4-FFF2-40B4-BE49-F238E27FC236}">
                  <a16:creationId xmlns:a16="http://schemas.microsoft.com/office/drawing/2014/main" id="{0DAF3F7C-3F02-464D-9214-F314298D329A}"/>
                </a:ext>
              </a:extLst>
            </p:cNvPr>
            <p:cNvSpPr/>
            <p:nvPr/>
          </p:nvSpPr>
          <p:spPr bwMode="auto">
            <a:xfrm>
              <a:off x="5391150" y="1920875"/>
              <a:ext cx="277813" cy="17463"/>
            </a:xfrm>
            <a:custGeom>
              <a:avLst/>
              <a:gdLst>
                <a:gd name="T0" fmla="*/ 0 w 32"/>
                <a:gd name="T1" fmla="*/ 2 h 2"/>
                <a:gd name="T2" fmla="*/ 24 w 32"/>
                <a:gd name="T3" fmla="*/ 1 h 2"/>
                <a:gd name="T4" fmla="*/ 32 w 32"/>
                <a:gd name="T5" fmla="*/ 0 h 2"/>
                <a:gd name="T6" fmla="*/ 8 w 32"/>
                <a:gd name="T7" fmla="*/ 2 h 2"/>
                <a:gd name="T8" fmla="*/ 0 w 3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">
                  <a:moveTo>
                    <a:pt x="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7" y="0"/>
                    <a:pt x="30" y="0"/>
                    <a:pt x="32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lïḍé">
              <a:extLst>
                <a:ext uri="{FF2B5EF4-FFF2-40B4-BE49-F238E27FC236}">
                  <a16:creationId xmlns:a16="http://schemas.microsoft.com/office/drawing/2014/main" id="{CC0694E0-5C61-4664-B2A0-35F5D2C5C06D}"/>
                </a:ext>
              </a:extLst>
            </p:cNvPr>
            <p:cNvSpPr/>
            <p:nvPr/>
          </p:nvSpPr>
          <p:spPr bwMode="auto">
            <a:xfrm>
              <a:off x="5459413" y="1920875"/>
              <a:ext cx="436563" cy="42863"/>
            </a:xfrm>
            <a:custGeom>
              <a:avLst/>
              <a:gdLst>
                <a:gd name="T0" fmla="*/ 0 w 50"/>
                <a:gd name="T1" fmla="*/ 2 h 5"/>
                <a:gd name="T2" fmla="*/ 24 w 50"/>
                <a:gd name="T3" fmla="*/ 0 h 5"/>
                <a:gd name="T4" fmla="*/ 50 w 50"/>
                <a:gd name="T5" fmla="*/ 3 h 5"/>
                <a:gd name="T6" fmla="*/ 26 w 50"/>
                <a:gd name="T7" fmla="*/ 5 h 5"/>
                <a:gd name="T8" fmla="*/ 0 w 5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">
                  <a:moveTo>
                    <a:pt x="0" y="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50" y="3"/>
                    <a:pt x="50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15" y="2"/>
                    <a:pt x="0" y="2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ḻiḑê">
              <a:extLst>
                <a:ext uri="{FF2B5EF4-FFF2-40B4-BE49-F238E27FC236}">
                  <a16:creationId xmlns:a16="http://schemas.microsoft.com/office/drawing/2014/main" id="{7F88F574-D24E-448E-9685-77368C18F304}"/>
                </a:ext>
              </a:extLst>
            </p:cNvPr>
            <p:cNvSpPr/>
            <p:nvPr/>
          </p:nvSpPr>
          <p:spPr bwMode="auto">
            <a:xfrm>
              <a:off x="5686425" y="1946275"/>
              <a:ext cx="227013" cy="52388"/>
            </a:xfrm>
            <a:custGeom>
              <a:avLst/>
              <a:gdLst>
                <a:gd name="T0" fmla="*/ 24 w 26"/>
                <a:gd name="T1" fmla="*/ 5 h 6"/>
                <a:gd name="T2" fmla="*/ 0 w 26"/>
                <a:gd name="T3" fmla="*/ 6 h 6"/>
                <a:gd name="T4" fmla="*/ 1 w 26"/>
                <a:gd name="T5" fmla="*/ 4 h 6"/>
                <a:gd name="T6" fmla="*/ 0 w 26"/>
                <a:gd name="T7" fmla="*/ 2 h 6"/>
                <a:gd name="T8" fmla="*/ 24 w 26"/>
                <a:gd name="T9" fmla="*/ 0 h 6"/>
                <a:gd name="T10" fmla="*/ 26 w 26"/>
                <a:gd name="T11" fmla="*/ 3 h 6"/>
                <a:gd name="T12" fmla="*/ 24 w 2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">
                  <a:moveTo>
                    <a:pt x="24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1" y="2"/>
                    <a:pt x="0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2"/>
                    <a:pt x="26" y="3"/>
                  </a:cubicBezTo>
                  <a:cubicBezTo>
                    <a:pt x="26" y="4"/>
                    <a:pt x="25" y="5"/>
                    <a:pt x="24" y="5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śḷîďe">
              <a:extLst>
                <a:ext uri="{FF2B5EF4-FFF2-40B4-BE49-F238E27FC236}">
                  <a16:creationId xmlns:a16="http://schemas.microsoft.com/office/drawing/2014/main" id="{359A4CED-BD2F-4F64-975F-FF489CF4662F}"/>
                </a:ext>
              </a:extLst>
            </p:cNvPr>
            <p:cNvSpPr/>
            <p:nvPr/>
          </p:nvSpPr>
          <p:spPr bwMode="auto">
            <a:xfrm>
              <a:off x="4152900" y="1938338"/>
              <a:ext cx="1550988" cy="3135313"/>
            </a:xfrm>
            <a:custGeom>
              <a:avLst/>
              <a:gdLst>
                <a:gd name="T0" fmla="*/ 150 w 178"/>
                <a:gd name="T1" fmla="*/ 0 h 361"/>
                <a:gd name="T2" fmla="*/ 176 w 178"/>
                <a:gd name="T3" fmla="*/ 3 h 361"/>
                <a:gd name="T4" fmla="*/ 177 w 178"/>
                <a:gd name="T5" fmla="*/ 5 h 361"/>
                <a:gd name="T6" fmla="*/ 176 w 178"/>
                <a:gd name="T7" fmla="*/ 7 h 361"/>
                <a:gd name="T8" fmla="*/ 173 w 178"/>
                <a:gd name="T9" fmla="*/ 7 h 361"/>
                <a:gd name="T10" fmla="*/ 168 w 178"/>
                <a:gd name="T11" fmla="*/ 6 h 361"/>
                <a:gd name="T12" fmla="*/ 150 w 178"/>
                <a:gd name="T13" fmla="*/ 4 h 361"/>
                <a:gd name="T14" fmla="*/ 81 w 178"/>
                <a:gd name="T15" fmla="*/ 26 h 361"/>
                <a:gd name="T16" fmla="*/ 20 w 178"/>
                <a:gd name="T17" fmla="*/ 133 h 361"/>
                <a:gd name="T18" fmla="*/ 4 w 178"/>
                <a:gd name="T19" fmla="*/ 257 h 361"/>
                <a:gd name="T20" fmla="*/ 18 w 178"/>
                <a:gd name="T21" fmla="*/ 331 h 361"/>
                <a:gd name="T22" fmla="*/ 48 w 178"/>
                <a:gd name="T23" fmla="*/ 356 h 361"/>
                <a:gd name="T24" fmla="*/ 55 w 178"/>
                <a:gd name="T25" fmla="*/ 355 h 361"/>
                <a:gd name="T26" fmla="*/ 58 w 178"/>
                <a:gd name="T27" fmla="*/ 357 h 361"/>
                <a:gd name="T28" fmla="*/ 56 w 178"/>
                <a:gd name="T29" fmla="*/ 359 h 361"/>
                <a:gd name="T30" fmla="*/ 48 w 178"/>
                <a:gd name="T31" fmla="*/ 361 h 361"/>
                <a:gd name="T32" fmla="*/ 15 w 178"/>
                <a:gd name="T33" fmla="*/ 333 h 361"/>
                <a:gd name="T34" fmla="*/ 1 w 178"/>
                <a:gd name="T35" fmla="*/ 257 h 361"/>
                <a:gd name="T36" fmla="*/ 16 w 178"/>
                <a:gd name="T37" fmla="*/ 131 h 361"/>
                <a:gd name="T38" fmla="*/ 79 w 178"/>
                <a:gd name="T39" fmla="*/ 23 h 361"/>
                <a:gd name="T40" fmla="*/ 150 w 178"/>
                <a:gd name="T4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361">
                  <a:moveTo>
                    <a:pt x="150" y="0"/>
                  </a:moveTo>
                  <a:cubicBezTo>
                    <a:pt x="165" y="0"/>
                    <a:pt x="176" y="3"/>
                    <a:pt x="176" y="3"/>
                  </a:cubicBezTo>
                  <a:cubicBezTo>
                    <a:pt x="177" y="3"/>
                    <a:pt x="178" y="4"/>
                    <a:pt x="177" y="5"/>
                  </a:cubicBezTo>
                  <a:cubicBezTo>
                    <a:pt x="177" y="6"/>
                    <a:pt x="176" y="7"/>
                    <a:pt x="176" y="7"/>
                  </a:cubicBezTo>
                  <a:cubicBezTo>
                    <a:pt x="174" y="7"/>
                    <a:pt x="174" y="7"/>
                    <a:pt x="173" y="7"/>
                  </a:cubicBezTo>
                  <a:cubicBezTo>
                    <a:pt x="172" y="6"/>
                    <a:pt x="170" y="6"/>
                    <a:pt x="168" y="6"/>
                  </a:cubicBezTo>
                  <a:cubicBezTo>
                    <a:pt x="164" y="5"/>
                    <a:pt x="157" y="4"/>
                    <a:pt x="150" y="4"/>
                  </a:cubicBezTo>
                  <a:cubicBezTo>
                    <a:pt x="131" y="4"/>
                    <a:pt x="105" y="8"/>
                    <a:pt x="81" y="26"/>
                  </a:cubicBezTo>
                  <a:cubicBezTo>
                    <a:pt x="56" y="44"/>
                    <a:pt x="33" y="76"/>
                    <a:pt x="20" y="133"/>
                  </a:cubicBezTo>
                  <a:cubicBezTo>
                    <a:pt x="8" y="182"/>
                    <a:pt x="4" y="224"/>
                    <a:pt x="4" y="257"/>
                  </a:cubicBezTo>
                  <a:cubicBezTo>
                    <a:pt x="5" y="290"/>
                    <a:pt x="10" y="315"/>
                    <a:pt x="18" y="331"/>
                  </a:cubicBezTo>
                  <a:cubicBezTo>
                    <a:pt x="26" y="348"/>
                    <a:pt x="37" y="356"/>
                    <a:pt x="48" y="356"/>
                  </a:cubicBezTo>
                  <a:cubicBezTo>
                    <a:pt x="51" y="356"/>
                    <a:pt x="53" y="356"/>
                    <a:pt x="55" y="355"/>
                  </a:cubicBezTo>
                  <a:cubicBezTo>
                    <a:pt x="57" y="355"/>
                    <a:pt x="57" y="356"/>
                    <a:pt x="58" y="357"/>
                  </a:cubicBezTo>
                  <a:cubicBezTo>
                    <a:pt x="58" y="358"/>
                    <a:pt x="57" y="359"/>
                    <a:pt x="56" y="359"/>
                  </a:cubicBezTo>
                  <a:cubicBezTo>
                    <a:pt x="54" y="360"/>
                    <a:pt x="51" y="361"/>
                    <a:pt x="48" y="361"/>
                  </a:cubicBezTo>
                  <a:cubicBezTo>
                    <a:pt x="35" y="361"/>
                    <a:pt x="23" y="351"/>
                    <a:pt x="15" y="333"/>
                  </a:cubicBezTo>
                  <a:cubicBezTo>
                    <a:pt x="7" y="316"/>
                    <a:pt x="1" y="290"/>
                    <a:pt x="1" y="257"/>
                  </a:cubicBezTo>
                  <a:cubicBezTo>
                    <a:pt x="0" y="223"/>
                    <a:pt x="4" y="181"/>
                    <a:pt x="16" y="131"/>
                  </a:cubicBezTo>
                  <a:cubicBezTo>
                    <a:pt x="29" y="74"/>
                    <a:pt x="53" y="41"/>
                    <a:pt x="79" y="23"/>
                  </a:cubicBezTo>
                  <a:cubicBezTo>
                    <a:pt x="104" y="4"/>
                    <a:pt x="131" y="0"/>
                    <a:pt x="150" y="0"/>
                  </a:cubicBezTo>
                  <a:close/>
                </a:path>
              </a:pathLst>
            </a:custGeom>
            <a:solidFill>
              <a:srgbClr val="FFD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šļíďé">
              <a:extLst>
                <a:ext uri="{FF2B5EF4-FFF2-40B4-BE49-F238E27FC236}">
                  <a16:creationId xmlns:a16="http://schemas.microsoft.com/office/drawing/2014/main" id="{0CE4DAF1-31C5-4350-BCC2-035000DFC731}"/>
                </a:ext>
              </a:extLst>
            </p:cNvPr>
            <p:cNvSpPr/>
            <p:nvPr/>
          </p:nvSpPr>
          <p:spPr bwMode="auto">
            <a:xfrm>
              <a:off x="4510088" y="5273675"/>
              <a:ext cx="3397250" cy="460375"/>
            </a:xfrm>
            <a:custGeom>
              <a:avLst/>
              <a:gdLst>
                <a:gd name="T0" fmla="*/ 17 w 390"/>
                <a:gd name="T1" fmla="*/ 12 h 53"/>
                <a:gd name="T2" fmla="*/ 1 w 390"/>
                <a:gd name="T3" fmla="*/ 0 h 53"/>
                <a:gd name="T4" fmla="*/ 7 w 390"/>
                <a:gd name="T5" fmla="*/ 21 h 53"/>
                <a:gd name="T6" fmla="*/ 29 w 390"/>
                <a:gd name="T7" fmla="*/ 41 h 53"/>
                <a:gd name="T8" fmla="*/ 17 w 390"/>
                <a:gd name="T9" fmla="*/ 12 h 53"/>
                <a:gd name="T10" fmla="*/ 78 w 390"/>
                <a:gd name="T11" fmla="*/ 44 h 53"/>
                <a:gd name="T12" fmla="*/ 67 w 390"/>
                <a:gd name="T13" fmla="*/ 32 h 53"/>
                <a:gd name="T14" fmla="*/ 24 w 390"/>
                <a:gd name="T15" fmla="*/ 16 h 53"/>
                <a:gd name="T16" fmla="*/ 36 w 390"/>
                <a:gd name="T17" fmla="*/ 44 h 53"/>
                <a:gd name="T18" fmla="*/ 54 w 390"/>
                <a:gd name="T19" fmla="*/ 51 h 53"/>
                <a:gd name="T20" fmla="*/ 70 w 390"/>
                <a:gd name="T21" fmla="*/ 52 h 53"/>
                <a:gd name="T22" fmla="*/ 72 w 390"/>
                <a:gd name="T23" fmla="*/ 52 h 53"/>
                <a:gd name="T24" fmla="*/ 70 w 390"/>
                <a:gd name="T25" fmla="*/ 52 h 53"/>
                <a:gd name="T26" fmla="*/ 164 w 390"/>
                <a:gd name="T27" fmla="*/ 39 h 53"/>
                <a:gd name="T28" fmla="*/ 195 w 390"/>
                <a:gd name="T29" fmla="*/ 35 h 53"/>
                <a:gd name="T30" fmla="*/ 289 w 390"/>
                <a:gd name="T31" fmla="*/ 21 h 53"/>
                <a:gd name="T32" fmla="*/ 320 w 390"/>
                <a:gd name="T33" fmla="*/ 17 h 53"/>
                <a:gd name="T34" fmla="*/ 351 w 390"/>
                <a:gd name="T35" fmla="*/ 13 h 53"/>
                <a:gd name="T36" fmla="*/ 382 w 390"/>
                <a:gd name="T37" fmla="*/ 8 h 53"/>
                <a:gd name="T38" fmla="*/ 390 w 390"/>
                <a:gd name="T39" fmla="*/ 0 h 53"/>
                <a:gd name="T40" fmla="*/ 78 w 390"/>
                <a:gd name="T4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53">
                  <a:moveTo>
                    <a:pt x="17" y="12"/>
                  </a:moveTo>
                  <a:cubicBezTo>
                    <a:pt x="7" y="7"/>
                    <a:pt x="1" y="2"/>
                    <a:pt x="1" y="0"/>
                  </a:cubicBezTo>
                  <a:cubicBezTo>
                    <a:pt x="0" y="7"/>
                    <a:pt x="2" y="14"/>
                    <a:pt x="7" y="21"/>
                  </a:cubicBezTo>
                  <a:cubicBezTo>
                    <a:pt x="14" y="32"/>
                    <a:pt x="24" y="38"/>
                    <a:pt x="29" y="41"/>
                  </a:cubicBezTo>
                  <a:cubicBezTo>
                    <a:pt x="20" y="36"/>
                    <a:pt x="15" y="25"/>
                    <a:pt x="17" y="12"/>
                  </a:cubicBezTo>
                  <a:close/>
                  <a:moveTo>
                    <a:pt x="78" y="44"/>
                  </a:moveTo>
                  <a:cubicBezTo>
                    <a:pt x="71" y="45"/>
                    <a:pt x="66" y="39"/>
                    <a:pt x="67" y="32"/>
                  </a:cubicBezTo>
                  <a:cubicBezTo>
                    <a:pt x="58" y="31"/>
                    <a:pt x="39" y="24"/>
                    <a:pt x="24" y="16"/>
                  </a:cubicBezTo>
                  <a:cubicBezTo>
                    <a:pt x="22" y="29"/>
                    <a:pt x="27" y="39"/>
                    <a:pt x="36" y="44"/>
                  </a:cubicBezTo>
                  <a:cubicBezTo>
                    <a:pt x="40" y="46"/>
                    <a:pt x="45" y="49"/>
                    <a:pt x="54" y="51"/>
                  </a:cubicBezTo>
                  <a:cubicBezTo>
                    <a:pt x="62" y="53"/>
                    <a:pt x="67" y="52"/>
                    <a:pt x="70" y="52"/>
                  </a:cubicBezTo>
                  <a:cubicBezTo>
                    <a:pt x="71" y="52"/>
                    <a:pt x="71" y="52"/>
                    <a:pt x="72" y="52"/>
                  </a:cubicBezTo>
                  <a:cubicBezTo>
                    <a:pt x="71" y="52"/>
                    <a:pt x="71" y="52"/>
                    <a:pt x="70" y="52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51" y="13"/>
                    <a:pt x="351" y="13"/>
                    <a:pt x="351" y="13"/>
                  </a:cubicBezTo>
                  <a:cubicBezTo>
                    <a:pt x="382" y="8"/>
                    <a:pt x="382" y="8"/>
                    <a:pt x="382" y="8"/>
                  </a:cubicBezTo>
                  <a:cubicBezTo>
                    <a:pt x="387" y="8"/>
                    <a:pt x="390" y="5"/>
                    <a:pt x="390" y="0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C8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ṩlïďê">
              <a:extLst>
                <a:ext uri="{FF2B5EF4-FFF2-40B4-BE49-F238E27FC236}">
                  <a16:creationId xmlns:a16="http://schemas.microsoft.com/office/drawing/2014/main" id="{30DAA3D2-3843-497B-BC86-B363FCDB4E18}"/>
                </a:ext>
              </a:extLst>
            </p:cNvPr>
            <p:cNvSpPr/>
            <p:nvPr/>
          </p:nvSpPr>
          <p:spPr bwMode="auto">
            <a:xfrm>
              <a:off x="4519613" y="1790700"/>
              <a:ext cx="2316163" cy="3586163"/>
            </a:xfrm>
            <a:custGeom>
              <a:avLst/>
              <a:gdLst>
                <a:gd name="T0" fmla="*/ 181 w 266"/>
                <a:gd name="T1" fmla="*/ 1 h 413"/>
                <a:gd name="T2" fmla="*/ 179 w 266"/>
                <a:gd name="T3" fmla="*/ 1 h 413"/>
                <a:gd name="T4" fmla="*/ 157 w 266"/>
                <a:gd name="T5" fmla="*/ 6 h 413"/>
                <a:gd name="T6" fmla="*/ 134 w 266"/>
                <a:gd name="T7" fmla="*/ 16 h 413"/>
                <a:gd name="T8" fmla="*/ 120 w 266"/>
                <a:gd name="T9" fmla="*/ 25 h 413"/>
                <a:gd name="T10" fmla="*/ 113 w 266"/>
                <a:gd name="T11" fmla="*/ 30 h 413"/>
                <a:gd name="T12" fmla="*/ 101 w 266"/>
                <a:gd name="T13" fmla="*/ 42 h 413"/>
                <a:gd name="T14" fmla="*/ 76 w 266"/>
                <a:gd name="T15" fmla="*/ 77 h 413"/>
                <a:gd name="T16" fmla="*/ 68 w 266"/>
                <a:gd name="T17" fmla="*/ 94 h 413"/>
                <a:gd name="T18" fmla="*/ 66 w 266"/>
                <a:gd name="T19" fmla="*/ 102 h 413"/>
                <a:gd name="T20" fmla="*/ 61 w 266"/>
                <a:gd name="T21" fmla="*/ 120 h 413"/>
                <a:gd name="T22" fmla="*/ 61 w 266"/>
                <a:gd name="T23" fmla="*/ 120 h 413"/>
                <a:gd name="T24" fmla="*/ 0 w 266"/>
                <a:gd name="T25" fmla="*/ 401 h 413"/>
                <a:gd name="T26" fmla="*/ 16 w 266"/>
                <a:gd name="T27" fmla="*/ 413 h 413"/>
                <a:gd name="T28" fmla="*/ 77 w 266"/>
                <a:gd name="T29" fmla="*/ 132 h 413"/>
                <a:gd name="T30" fmla="*/ 197 w 266"/>
                <a:gd name="T31" fmla="*/ 7 h 413"/>
                <a:gd name="T32" fmla="*/ 199 w 266"/>
                <a:gd name="T33" fmla="*/ 7 h 413"/>
                <a:gd name="T34" fmla="*/ 201 w 266"/>
                <a:gd name="T35" fmla="*/ 6 h 413"/>
                <a:gd name="T36" fmla="*/ 266 w 266"/>
                <a:gd name="T37" fmla="*/ 18 h 413"/>
                <a:gd name="T38" fmla="*/ 224 w 266"/>
                <a:gd name="T39" fmla="*/ 2 h 413"/>
                <a:gd name="T40" fmla="*/ 203 w 266"/>
                <a:gd name="T41" fmla="*/ 0 h 413"/>
                <a:gd name="T42" fmla="*/ 188 w 266"/>
                <a:gd name="T43" fmla="*/ 0 h 413"/>
                <a:gd name="T44" fmla="*/ 181 w 266"/>
                <a:gd name="T45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6" h="413">
                  <a:moveTo>
                    <a:pt x="181" y="1"/>
                  </a:moveTo>
                  <a:cubicBezTo>
                    <a:pt x="180" y="1"/>
                    <a:pt x="180" y="1"/>
                    <a:pt x="179" y="1"/>
                  </a:cubicBezTo>
                  <a:cubicBezTo>
                    <a:pt x="168" y="3"/>
                    <a:pt x="161" y="5"/>
                    <a:pt x="157" y="6"/>
                  </a:cubicBezTo>
                  <a:cubicBezTo>
                    <a:pt x="146" y="10"/>
                    <a:pt x="141" y="12"/>
                    <a:pt x="134" y="16"/>
                  </a:cubicBezTo>
                  <a:cubicBezTo>
                    <a:pt x="130" y="18"/>
                    <a:pt x="122" y="23"/>
                    <a:pt x="120" y="25"/>
                  </a:cubicBezTo>
                  <a:cubicBezTo>
                    <a:pt x="118" y="27"/>
                    <a:pt x="115" y="29"/>
                    <a:pt x="113" y="30"/>
                  </a:cubicBezTo>
                  <a:cubicBezTo>
                    <a:pt x="109" y="34"/>
                    <a:pt x="104" y="38"/>
                    <a:pt x="101" y="42"/>
                  </a:cubicBezTo>
                  <a:cubicBezTo>
                    <a:pt x="99" y="44"/>
                    <a:pt x="86" y="57"/>
                    <a:pt x="76" y="77"/>
                  </a:cubicBezTo>
                  <a:cubicBezTo>
                    <a:pt x="73" y="83"/>
                    <a:pt x="73" y="83"/>
                    <a:pt x="68" y="94"/>
                  </a:cubicBezTo>
                  <a:cubicBezTo>
                    <a:pt x="67" y="96"/>
                    <a:pt x="66" y="100"/>
                    <a:pt x="66" y="102"/>
                  </a:cubicBezTo>
                  <a:cubicBezTo>
                    <a:pt x="64" y="107"/>
                    <a:pt x="64" y="109"/>
                    <a:pt x="6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1" y="213"/>
                    <a:pt x="21" y="307"/>
                    <a:pt x="0" y="401"/>
                  </a:cubicBezTo>
                  <a:cubicBezTo>
                    <a:pt x="0" y="403"/>
                    <a:pt x="6" y="408"/>
                    <a:pt x="16" y="413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88" y="68"/>
                    <a:pt x="138" y="16"/>
                    <a:pt x="197" y="7"/>
                  </a:cubicBezTo>
                  <a:cubicBezTo>
                    <a:pt x="198" y="7"/>
                    <a:pt x="198" y="7"/>
                    <a:pt x="199" y="7"/>
                  </a:cubicBezTo>
                  <a:cubicBezTo>
                    <a:pt x="200" y="7"/>
                    <a:pt x="201" y="6"/>
                    <a:pt x="201" y="6"/>
                  </a:cubicBezTo>
                  <a:cubicBezTo>
                    <a:pt x="225" y="3"/>
                    <a:pt x="247" y="8"/>
                    <a:pt x="266" y="18"/>
                  </a:cubicBezTo>
                  <a:cubicBezTo>
                    <a:pt x="260" y="15"/>
                    <a:pt x="245" y="7"/>
                    <a:pt x="224" y="2"/>
                  </a:cubicBezTo>
                  <a:cubicBezTo>
                    <a:pt x="215" y="1"/>
                    <a:pt x="208" y="0"/>
                    <a:pt x="203" y="0"/>
                  </a:cubicBezTo>
                  <a:cubicBezTo>
                    <a:pt x="199" y="0"/>
                    <a:pt x="193" y="0"/>
                    <a:pt x="188" y="0"/>
                  </a:cubicBezTo>
                  <a:cubicBezTo>
                    <a:pt x="186" y="0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F9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$ḻïḓê">
              <a:extLst>
                <a:ext uri="{FF2B5EF4-FFF2-40B4-BE49-F238E27FC236}">
                  <a16:creationId xmlns:a16="http://schemas.microsoft.com/office/drawing/2014/main" id="{DCBAFDBB-CACF-47B2-834E-1704D1FC7A51}"/>
                </a:ext>
              </a:extLst>
            </p:cNvPr>
            <p:cNvSpPr/>
            <p:nvPr/>
          </p:nvSpPr>
          <p:spPr bwMode="auto">
            <a:xfrm>
              <a:off x="4641850" y="1816100"/>
              <a:ext cx="2246313" cy="3838575"/>
            </a:xfrm>
            <a:custGeom>
              <a:avLst/>
              <a:gdLst>
                <a:gd name="T0" fmla="*/ 252 w 258"/>
                <a:gd name="T1" fmla="*/ 15 h 442"/>
                <a:gd name="T2" fmla="*/ 187 w 258"/>
                <a:gd name="T3" fmla="*/ 3 h 442"/>
                <a:gd name="T4" fmla="*/ 185 w 258"/>
                <a:gd name="T5" fmla="*/ 4 h 442"/>
                <a:gd name="T6" fmla="*/ 183 w 258"/>
                <a:gd name="T7" fmla="*/ 4 h 442"/>
                <a:gd name="T8" fmla="*/ 63 w 258"/>
                <a:gd name="T9" fmla="*/ 129 h 442"/>
                <a:gd name="T10" fmla="*/ 2 w 258"/>
                <a:gd name="T11" fmla="*/ 410 h 442"/>
                <a:gd name="T12" fmla="*/ 14 w 258"/>
                <a:gd name="T13" fmla="*/ 439 h 442"/>
                <a:gd name="T14" fmla="*/ 21 w 258"/>
                <a:gd name="T15" fmla="*/ 442 h 442"/>
                <a:gd name="T16" fmla="*/ 9 w 258"/>
                <a:gd name="T17" fmla="*/ 414 h 442"/>
                <a:gd name="T18" fmla="*/ 70 w 258"/>
                <a:gd name="T19" fmla="*/ 133 h 442"/>
                <a:gd name="T20" fmla="*/ 190 w 258"/>
                <a:gd name="T21" fmla="*/ 8 h 442"/>
                <a:gd name="T22" fmla="*/ 192 w 258"/>
                <a:gd name="T23" fmla="*/ 7 h 442"/>
                <a:gd name="T24" fmla="*/ 194 w 258"/>
                <a:gd name="T25" fmla="*/ 7 h 442"/>
                <a:gd name="T26" fmla="*/ 258 w 258"/>
                <a:gd name="T27" fmla="*/ 18 h 442"/>
                <a:gd name="T28" fmla="*/ 252 w 258"/>
                <a:gd name="T29" fmla="*/ 1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442">
                  <a:moveTo>
                    <a:pt x="252" y="15"/>
                  </a:moveTo>
                  <a:cubicBezTo>
                    <a:pt x="233" y="5"/>
                    <a:pt x="211" y="0"/>
                    <a:pt x="187" y="3"/>
                  </a:cubicBezTo>
                  <a:cubicBezTo>
                    <a:pt x="187" y="3"/>
                    <a:pt x="186" y="4"/>
                    <a:pt x="185" y="4"/>
                  </a:cubicBezTo>
                  <a:cubicBezTo>
                    <a:pt x="184" y="4"/>
                    <a:pt x="184" y="4"/>
                    <a:pt x="183" y="4"/>
                  </a:cubicBezTo>
                  <a:cubicBezTo>
                    <a:pt x="124" y="13"/>
                    <a:pt x="74" y="65"/>
                    <a:pt x="63" y="129"/>
                  </a:cubicBezTo>
                  <a:cubicBezTo>
                    <a:pt x="2" y="410"/>
                    <a:pt x="2" y="410"/>
                    <a:pt x="2" y="410"/>
                  </a:cubicBezTo>
                  <a:cubicBezTo>
                    <a:pt x="0" y="423"/>
                    <a:pt x="5" y="434"/>
                    <a:pt x="14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12" y="437"/>
                    <a:pt x="7" y="427"/>
                    <a:pt x="9" y="414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81" y="69"/>
                    <a:pt x="131" y="16"/>
                    <a:pt x="190" y="8"/>
                  </a:cubicBezTo>
                  <a:cubicBezTo>
                    <a:pt x="191" y="8"/>
                    <a:pt x="191" y="7"/>
                    <a:pt x="192" y="7"/>
                  </a:cubicBezTo>
                  <a:cubicBezTo>
                    <a:pt x="193" y="7"/>
                    <a:pt x="193" y="7"/>
                    <a:pt x="194" y="7"/>
                  </a:cubicBezTo>
                  <a:cubicBezTo>
                    <a:pt x="218" y="4"/>
                    <a:pt x="240" y="8"/>
                    <a:pt x="258" y="18"/>
                  </a:cubicBezTo>
                  <a:lnTo>
                    <a:pt x="252" y="15"/>
                  </a:lnTo>
                  <a:close/>
                </a:path>
              </a:pathLst>
            </a:custGeom>
            <a:solidFill>
              <a:srgbClr val="9C6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sľíḑè">
              <a:extLst>
                <a:ext uri="{FF2B5EF4-FFF2-40B4-BE49-F238E27FC236}">
                  <a16:creationId xmlns:a16="http://schemas.microsoft.com/office/drawing/2014/main" id="{F4A4B12E-2DBC-424F-8273-ECFF754E0690}"/>
                </a:ext>
              </a:extLst>
            </p:cNvPr>
            <p:cNvSpPr/>
            <p:nvPr/>
          </p:nvSpPr>
          <p:spPr bwMode="auto">
            <a:xfrm>
              <a:off x="6330950" y="1851025"/>
              <a:ext cx="1706563" cy="3490913"/>
            </a:xfrm>
            <a:custGeom>
              <a:avLst/>
              <a:gdLst>
                <a:gd name="T0" fmla="*/ 191 w 196"/>
                <a:gd name="T1" fmla="*/ 380 h 402"/>
                <a:gd name="T2" fmla="*/ 181 w 196"/>
                <a:gd name="T3" fmla="*/ 394 h 402"/>
                <a:gd name="T4" fmla="*/ 173 w 196"/>
                <a:gd name="T5" fmla="*/ 402 h 402"/>
                <a:gd name="T6" fmla="*/ 183 w 196"/>
                <a:gd name="T7" fmla="*/ 399 h 402"/>
                <a:gd name="T8" fmla="*/ 190 w 196"/>
                <a:gd name="T9" fmla="*/ 393 h 402"/>
                <a:gd name="T10" fmla="*/ 195 w 196"/>
                <a:gd name="T11" fmla="*/ 384 h 402"/>
                <a:gd name="T12" fmla="*/ 195 w 196"/>
                <a:gd name="T13" fmla="*/ 374 h 402"/>
                <a:gd name="T14" fmla="*/ 195 w 196"/>
                <a:gd name="T15" fmla="*/ 374 h 402"/>
                <a:gd name="T16" fmla="*/ 135 w 196"/>
                <a:gd name="T17" fmla="*/ 109 h 402"/>
                <a:gd name="T18" fmla="*/ 135 w 196"/>
                <a:gd name="T19" fmla="*/ 109 h 402"/>
                <a:gd name="T20" fmla="*/ 111 w 196"/>
                <a:gd name="T21" fmla="*/ 55 h 402"/>
                <a:gd name="T22" fmla="*/ 90 w 196"/>
                <a:gd name="T23" fmla="*/ 32 h 402"/>
                <a:gd name="T24" fmla="*/ 80 w 196"/>
                <a:gd name="T25" fmla="*/ 24 h 402"/>
                <a:gd name="T26" fmla="*/ 64 w 196"/>
                <a:gd name="T27" fmla="*/ 14 h 402"/>
                <a:gd name="T28" fmla="*/ 0 w 196"/>
                <a:gd name="T29" fmla="*/ 3 h 402"/>
                <a:gd name="T30" fmla="*/ 27 w 196"/>
                <a:gd name="T31" fmla="*/ 35 h 402"/>
                <a:gd name="T32" fmla="*/ 131 w 196"/>
                <a:gd name="T33" fmla="*/ 115 h 402"/>
                <a:gd name="T34" fmla="*/ 191 w 196"/>
                <a:gd name="T35" fmla="*/ 38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402">
                  <a:moveTo>
                    <a:pt x="191" y="380"/>
                  </a:moveTo>
                  <a:cubicBezTo>
                    <a:pt x="192" y="386"/>
                    <a:pt x="187" y="394"/>
                    <a:pt x="181" y="394"/>
                  </a:cubicBezTo>
                  <a:cubicBezTo>
                    <a:pt x="181" y="399"/>
                    <a:pt x="178" y="402"/>
                    <a:pt x="173" y="402"/>
                  </a:cubicBezTo>
                  <a:cubicBezTo>
                    <a:pt x="176" y="402"/>
                    <a:pt x="179" y="401"/>
                    <a:pt x="183" y="399"/>
                  </a:cubicBezTo>
                  <a:cubicBezTo>
                    <a:pt x="186" y="397"/>
                    <a:pt x="189" y="395"/>
                    <a:pt x="190" y="393"/>
                  </a:cubicBezTo>
                  <a:cubicBezTo>
                    <a:pt x="192" y="391"/>
                    <a:pt x="194" y="389"/>
                    <a:pt x="195" y="384"/>
                  </a:cubicBezTo>
                  <a:cubicBezTo>
                    <a:pt x="196" y="380"/>
                    <a:pt x="196" y="376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75" y="285"/>
                    <a:pt x="155" y="197"/>
                    <a:pt x="135" y="109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1" y="89"/>
                    <a:pt x="124" y="71"/>
                    <a:pt x="111" y="55"/>
                  </a:cubicBezTo>
                  <a:cubicBezTo>
                    <a:pt x="103" y="43"/>
                    <a:pt x="93" y="34"/>
                    <a:pt x="90" y="32"/>
                  </a:cubicBezTo>
                  <a:cubicBezTo>
                    <a:pt x="87" y="29"/>
                    <a:pt x="83" y="26"/>
                    <a:pt x="80" y="24"/>
                  </a:cubicBezTo>
                  <a:cubicBezTo>
                    <a:pt x="73" y="19"/>
                    <a:pt x="72" y="19"/>
                    <a:pt x="64" y="14"/>
                  </a:cubicBezTo>
                  <a:cubicBezTo>
                    <a:pt x="46" y="4"/>
                    <a:pt x="24" y="0"/>
                    <a:pt x="0" y="3"/>
                  </a:cubicBezTo>
                  <a:cubicBezTo>
                    <a:pt x="15" y="11"/>
                    <a:pt x="27" y="26"/>
                    <a:pt x="27" y="35"/>
                  </a:cubicBezTo>
                  <a:cubicBezTo>
                    <a:pt x="78" y="29"/>
                    <a:pt x="122" y="62"/>
                    <a:pt x="131" y="115"/>
                  </a:cubicBezTo>
                  <a:lnTo>
                    <a:pt x="191" y="380"/>
                  </a:lnTo>
                  <a:close/>
                </a:path>
              </a:pathLst>
            </a:custGeom>
            <a:solidFill>
              <a:srgbClr val="F9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ṡ1îḓé">
              <a:extLst>
                <a:ext uri="{FF2B5EF4-FFF2-40B4-BE49-F238E27FC236}">
                  <a16:creationId xmlns:a16="http://schemas.microsoft.com/office/drawing/2014/main" id="{8D021DC2-9998-46DF-A4A5-4CFD3E5429FA}"/>
                </a:ext>
              </a:extLst>
            </p:cNvPr>
            <p:cNvSpPr/>
            <p:nvPr/>
          </p:nvSpPr>
          <p:spPr bwMode="auto">
            <a:xfrm>
              <a:off x="5086350" y="2103438"/>
              <a:ext cx="2917825" cy="3560763"/>
            </a:xfrm>
            <a:custGeom>
              <a:avLst/>
              <a:gdLst>
                <a:gd name="T0" fmla="*/ 170 w 335"/>
                <a:gd name="T1" fmla="*/ 6 h 410"/>
                <a:gd name="T2" fmla="*/ 274 w 335"/>
                <a:gd name="T3" fmla="*/ 86 h 410"/>
                <a:gd name="T4" fmla="*/ 334 w 335"/>
                <a:gd name="T5" fmla="*/ 351 h 410"/>
                <a:gd name="T6" fmla="*/ 324 w 335"/>
                <a:gd name="T7" fmla="*/ 365 h 410"/>
                <a:gd name="T8" fmla="*/ 12 w 335"/>
                <a:gd name="T9" fmla="*/ 409 h 410"/>
                <a:gd name="T10" fmla="*/ 1 w 335"/>
                <a:gd name="T11" fmla="*/ 397 h 410"/>
                <a:gd name="T12" fmla="*/ 62 w 335"/>
                <a:gd name="T13" fmla="*/ 116 h 410"/>
                <a:gd name="T14" fmla="*/ 166 w 335"/>
                <a:gd name="T15" fmla="*/ 7 h 410"/>
                <a:gd name="T16" fmla="*/ 168 w 335"/>
                <a:gd name="T17" fmla="*/ 7 h 410"/>
                <a:gd name="T18" fmla="*/ 170 w 335"/>
                <a:gd name="T19" fmla="*/ 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410">
                  <a:moveTo>
                    <a:pt x="170" y="6"/>
                  </a:moveTo>
                  <a:cubicBezTo>
                    <a:pt x="221" y="0"/>
                    <a:pt x="265" y="33"/>
                    <a:pt x="274" y="86"/>
                  </a:cubicBezTo>
                  <a:cubicBezTo>
                    <a:pt x="294" y="175"/>
                    <a:pt x="314" y="263"/>
                    <a:pt x="334" y="351"/>
                  </a:cubicBezTo>
                  <a:cubicBezTo>
                    <a:pt x="335" y="357"/>
                    <a:pt x="330" y="365"/>
                    <a:pt x="324" y="365"/>
                  </a:cubicBezTo>
                  <a:cubicBezTo>
                    <a:pt x="220" y="380"/>
                    <a:pt x="116" y="395"/>
                    <a:pt x="12" y="409"/>
                  </a:cubicBezTo>
                  <a:cubicBezTo>
                    <a:pt x="5" y="410"/>
                    <a:pt x="0" y="404"/>
                    <a:pt x="1" y="397"/>
                  </a:cubicBezTo>
                  <a:cubicBezTo>
                    <a:pt x="21" y="304"/>
                    <a:pt x="42" y="210"/>
                    <a:pt x="62" y="116"/>
                  </a:cubicBezTo>
                  <a:cubicBezTo>
                    <a:pt x="72" y="60"/>
                    <a:pt x="115" y="14"/>
                    <a:pt x="166" y="7"/>
                  </a:cubicBezTo>
                  <a:cubicBezTo>
                    <a:pt x="167" y="7"/>
                    <a:pt x="168" y="7"/>
                    <a:pt x="168" y="7"/>
                  </a:cubicBezTo>
                  <a:cubicBezTo>
                    <a:pt x="169" y="6"/>
                    <a:pt x="170" y="6"/>
                    <a:pt x="170" y="6"/>
                  </a:cubicBezTo>
                  <a:close/>
                </a:path>
              </a:pathLst>
            </a:custGeom>
            <a:solidFill>
              <a:srgbClr val="FFD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ṧḻiḋê">
              <a:extLst>
                <a:ext uri="{FF2B5EF4-FFF2-40B4-BE49-F238E27FC236}">
                  <a16:creationId xmlns:a16="http://schemas.microsoft.com/office/drawing/2014/main" id="{A1BAAD4E-14B3-43BB-890A-829742693700}"/>
                </a:ext>
              </a:extLst>
            </p:cNvPr>
            <p:cNvSpPr/>
            <p:nvPr/>
          </p:nvSpPr>
          <p:spPr bwMode="auto">
            <a:xfrm>
              <a:off x="4719638" y="1876425"/>
              <a:ext cx="1846263" cy="3675063"/>
            </a:xfrm>
            <a:custGeom>
              <a:avLst/>
              <a:gdLst>
                <a:gd name="T0" fmla="*/ 185 w 212"/>
                <a:gd name="T1" fmla="*/ 0 h 423"/>
                <a:gd name="T2" fmla="*/ 183 w 212"/>
                <a:gd name="T3" fmla="*/ 0 h 423"/>
                <a:gd name="T4" fmla="*/ 181 w 212"/>
                <a:gd name="T5" fmla="*/ 1 h 423"/>
                <a:gd name="T6" fmla="*/ 61 w 212"/>
                <a:gd name="T7" fmla="*/ 126 h 423"/>
                <a:gd name="T8" fmla="*/ 0 w 212"/>
                <a:gd name="T9" fmla="*/ 407 h 423"/>
                <a:gd name="T10" fmla="*/ 43 w 212"/>
                <a:gd name="T11" fmla="*/ 423 h 423"/>
                <a:gd name="T12" fmla="*/ 104 w 212"/>
                <a:gd name="T13" fmla="*/ 142 h 423"/>
                <a:gd name="T14" fmla="*/ 208 w 212"/>
                <a:gd name="T15" fmla="*/ 33 h 423"/>
                <a:gd name="T16" fmla="*/ 210 w 212"/>
                <a:gd name="T17" fmla="*/ 33 h 423"/>
                <a:gd name="T18" fmla="*/ 212 w 212"/>
                <a:gd name="T19" fmla="*/ 32 h 423"/>
                <a:gd name="T20" fmla="*/ 185 w 212"/>
                <a:gd name="T2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423">
                  <a:moveTo>
                    <a:pt x="185" y="0"/>
                  </a:moveTo>
                  <a:cubicBezTo>
                    <a:pt x="184" y="0"/>
                    <a:pt x="184" y="0"/>
                    <a:pt x="183" y="0"/>
                  </a:cubicBezTo>
                  <a:cubicBezTo>
                    <a:pt x="182" y="0"/>
                    <a:pt x="182" y="1"/>
                    <a:pt x="181" y="1"/>
                  </a:cubicBezTo>
                  <a:cubicBezTo>
                    <a:pt x="122" y="9"/>
                    <a:pt x="72" y="62"/>
                    <a:pt x="61" y="126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15" y="415"/>
                    <a:pt x="34" y="422"/>
                    <a:pt x="43" y="42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14" y="86"/>
                    <a:pt x="157" y="40"/>
                    <a:pt x="208" y="33"/>
                  </a:cubicBezTo>
                  <a:cubicBezTo>
                    <a:pt x="209" y="33"/>
                    <a:pt x="210" y="33"/>
                    <a:pt x="210" y="33"/>
                  </a:cubicBezTo>
                  <a:cubicBezTo>
                    <a:pt x="211" y="32"/>
                    <a:pt x="212" y="32"/>
                    <a:pt x="212" y="32"/>
                  </a:cubicBezTo>
                  <a:cubicBezTo>
                    <a:pt x="212" y="23"/>
                    <a:pt x="200" y="8"/>
                    <a:pt x="18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ś1îḑê">
              <a:extLst>
                <a:ext uri="{FF2B5EF4-FFF2-40B4-BE49-F238E27FC236}">
                  <a16:creationId xmlns:a16="http://schemas.microsoft.com/office/drawing/2014/main" id="{D9553EB9-274B-42C3-A2AB-7755BF92FF7D}"/>
                </a:ext>
              </a:extLst>
            </p:cNvPr>
            <p:cNvSpPr/>
            <p:nvPr/>
          </p:nvSpPr>
          <p:spPr bwMode="auto">
            <a:xfrm>
              <a:off x="5233988" y="2276475"/>
              <a:ext cx="2630488" cy="3248025"/>
            </a:xfrm>
            <a:custGeom>
              <a:avLst/>
              <a:gdLst>
                <a:gd name="T0" fmla="*/ 8 w 302"/>
                <a:gd name="T1" fmla="*/ 373 h 374"/>
                <a:gd name="T2" fmla="*/ 26 w 302"/>
                <a:gd name="T3" fmla="*/ 370 h 374"/>
                <a:gd name="T4" fmla="*/ 44 w 302"/>
                <a:gd name="T5" fmla="*/ 368 h 374"/>
                <a:gd name="T6" fmla="*/ 61 w 302"/>
                <a:gd name="T7" fmla="*/ 365 h 374"/>
                <a:gd name="T8" fmla="*/ 70 w 302"/>
                <a:gd name="T9" fmla="*/ 364 h 374"/>
                <a:gd name="T10" fmla="*/ 88 w 302"/>
                <a:gd name="T11" fmla="*/ 361 h 374"/>
                <a:gd name="T12" fmla="*/ 106 w 302"/>
                <a:gd name="T13" fmla="*/ 359 h 374"/>
                <a:gd name="T14" fmla="*/ 124 w 302"/>
                <a:gd name="T15" fmla="*/ 356 h 374"/>
                <a:gd name="T16" fmla="*/ 133 w 302"/>
                <a:gd name="T17" fmla="*/ 355 h 374"/>
                <a:gd name="T18" fmla="*/ 151 w 302"/>
                <a:gd name="T19" fmla="*/ 353 h 374"/>
                <a:gd name="T20" fmla="*/ 168 w 302"/>
                <a:gd name="T21" fmla="*/ 350 h 374"/>
                <a:gd name="T22" fmla="*/ 186 w 302"/>
                <a:gd name="T23" fmla="*/ 348 h 374"/>
                <a:gd name="T24" fmla="*/ 195 w 302"/>
                <a:gd name="T25" fmla="*/ 346 h 374"/>
                <a:gd name="T26" fmla="*/ 213 w 302"/>
                <a:gd name="T27" fmla="*/ 344 h 374"/>
                <a:gd name="T28" fmla="*/ 231 w 302"/>
                <a:gd name="T29" fmla="*/ 341 h 374"/>
                <a:gd name="T30" fmla="*/ 249 w 302"/>
                <a:gd name="T31" fmla="*/ 339 h 374"/>
                <a:gd name="T32" fmla="*/ 258 w 302"/>
                <a:gd name="T33" fmla="*/ 338 h 374"/>
                <a:gd name="T34" fmla="*/ 275 w 302"/>
                <a:gd name="T35" fmla="*/ 335 h 374"/>
                <a:gd name="T36" fmla="*/ 293 w 302"/>
                <a:gd name="T37" fmla="*/ 333 h 374"/>
                <a:gd name="T38" fmla="*/ 11 w 302"/>
                <a:gd name="T39" fmla="*/ 330 h 374"/>
                <a:gd name="T40" fmla="*/ 13 w 302"/>
                <a:gd name="T41" fmla="*/ 321 h 374"/>
                <a:gd name="T42" fmla="*/ 15 w 302"/>
                <a:gd name="T43" fmla="*/ 312 h 374"/>
                <a:gd name="T44" fmla="*/ 17 w 302"/>
                <a:gd name="T45" fmla="*/ 303 h 374"/>
                <a:gd name="T46" fmla="*/ 18 w 302"/>
                <a:gd name="T47" fmla="*/ 294 h 374"/>
                <a:gd name="T48" fmla="*/ 20 w 302"/>
                <a:gd name="T49" fmla="*/ 286 h 374"/>
                <a:gd name="T50" fmla="*/ 22 w 302"/>
                <a:gd name="T51" fmla="*/ 277 h 374"/>
                <a:gd name="T52" fmla="*/ 24 w 302"/>
                <a:gd name="T53" fmla="*/ 268 h 374"/>
                <a:gd name="T54" fmla="*/ 26 w 302"/>
                <a:gd name="T55" fmla="*/ 259 h 374"/>
                <a:gd name="T56" fmla="*/ 28 w 302"/>
                <a:gd name="T57" fmla="*/ 250 h 374"/>
                <a:gd name="T58" fmla="*/ 30 w 302"/>
                <a:gd name="T59" fmla="*/ 242 h 374"/>
                <a:gd name="T60" fmla="*/ 32 w 302"/>
                <a:gd name="T61" fmla="*/ 233 h 374"/>
                <a:gd name="T62" fmla="*/ 34 w 302"/>
                <a:gd name="T63" fmla="*/ 224 h 374"/>
                <a:gd name="T64" fmla="*/ 36 w 302"/>
                <a:gd name="T65" fmla="*/ 215 h 374"/>
                <a:gd name="T66" fmla="*/ 38 w 302"/>
                <a:gd name="T67" fmla="*/ 206 h 374"/>
                <a:gd name="T68" fmla="*/ 39 w 302"/>
                <a:gd name="T69" fmla="*/ 198 h 374"/>
                <a:gd name="T70" fmla="*/ 41 w 302"/>
                <a:gd name="T71" fmla="*/ 189 h 374"/>
                <a:gd name="T72" fmla="*/ 43 w 302"/>
                <a:gd name="T73" fmla="*/ 180 h 374"/>
                <a:gd name="T74" fmla="*/ 45 w 302"/>
                <a:gd name="T75" fmla="*/ 171 h 374"/>
                <a:gd name="T76" fmla="*/ 47 w 302"/>
                <a:gd name="T77" fmla="*/ 162 h 374"/>
                <a:gd name="T78" fmla="*/ 49 w 302"/>
                <a:gd name="T79" fmla="*/ 154 h 374"/>
                <a:gd name="T80" fmla="*/ 51 w 302"/>
                <a:gd name="T81" fmla="*/ 145 h 374"/>
                <a:gd name="T82" fmla="*/ 53 w 302"/>
                <a:gd name="T83" fmla="*/ 136 h 374"/>
                <a:gd name="T84" fmla="*/ 55 w 302"/>
                <a:gd name="T85" fmla="*/ 127 h 374"/>
                <a:gd name="T86" fmla="*/ 57 w 302"/>
                <a:gd name="T87" fmla="*/ 118 h 374"/>
                <a:gd name="T88" fmla="*/ 59 w 302"/>
                <a:gd name="T89" fmla="*/ 110 h 374"/>
                <a:gd name="T90" fmla="*/ 60 w 302"/>
                <a:gd name="T91" fmla="*/ 101 h 374"/>
                <a:gd name="T92" fmla="*/ 62 w 302"/>
                <a:gd name="T93" fmla="*/ 92 h 374"/>
                <a:gd name="T94" fmla="*/ 65 w 302"/>
                <a:gd name="T95" fmla="*/ 83 h 374"/>
                <a:gd name="T96" fmla="*/ 68 w 302"/>
                <a:gd name="T97" fmla="*/ 75 h 374"/>
                <a:gd name="T98" fmla="*/ 71 w 302"/>
                <a:gd name="T99" fmla="*/ 67 h 374"/>
                <a:gd name="T100" fmla="*/ 239 w 302"/>
                <a:gd name="T101" fmla="*/ 58 h 374"/>
                <a:gd name="T102" fmla="*/ 236 w 302"/>
                <a:gd name="T103" fmla="*/ 50 h 374"/>
                <a:gd name="T104" fmla="*/ 232 w 302"/>
                <a:gd name="T105" fmla="*/ 42 h 374"/>
                <a:gd name="T106" fmla="*/ 227 w 302"/>
                <a:gd name="T107" fmla="*/ 34 h 374"/>
                <a:gd name="T108" fmla="*/ 222 w 302"/>
                <a:gd name="T109" fmla="*/ 27 h 374"/>
                <a:gd name="T110" fmla="*/ 215 w 302"/>
                <a:gd name="T111" fmla="*/ 21 h 374"/>
                <a:gd name="T112" fmla="*/ 208 w 302"/>
                <a:gd name="T113" fmla="*/ 15 h 374"/>
                <a:gd name="T114" fmla="*/ 127 w 302"/>
                <a:gd name="T115" fmla="*/ 11 h 374"/>
                <a:gd name="T116" fmla="*/ 136 w 302"/>
                <a:gd name="T117" fmla="*/ 7 h 374"/>
                <a:gd name="T118" fmla="*/ 144 w 302"/>
                <a:gd name="T119" fmla="*/ 5 h 374"/>
                <a:gd name="T120" fmla="*/ 153 w 302"/>
                <a:gd name="T121" fmla="*/ 3 h 374"/>
                <a:gd name="T122" fmla="*/ 164 w 302"/>
                <a:gd name="T123" fmla="*/ 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2" h="374">
                  <a:moveTo>
                    <a:pt x="1" y="374"/>
                  </a:moveTo>
                  <a:cubicBezTo>
                    <a:pt x="1" y="374"/>
                    <a:pt x="1" y="374"/>
                    <a:pt x="1" y="374"/>
                  </a:cubicBezTo>
                  <a:cubicBezTo>
                    <a:pt x="0" y="373"/>
                    <a:pt x="0" y="373"/>
                    <a:pt x="0" y="372"/>
                  </a:cubicBezTo>
                  <a:cubicBezTo>
                    <a:pt x="1" y="370"/>
                    <a:pt x="1" y="370"/>
                    <a:pt x="1" y="370"/>
                  </a:cubicBezTo>
                  <a:cubicBezTo>
                    <a:pt x="1" y="369"/>
                    <a:pt x="1" y="369"/>
                    <a:pt x="2" y="369"/>
                  </a:cubicBezTo>
                  <a:cubicBezTo>
                    <a:pt x="3" y="369"/>
                    <a:pt x="3" y="370"/>
                    <a:pt x="3" y="371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2" y="373"/>
                    <a:pt x="2" y="374"/>
                    <a:pt x="1" y="374"/>
                  </a:cubicBezTo>
                  <a:close/>
                  <a:moveTo>
                    <a:pt x="8" y="373"/>
                  </a:moveTo>
                  <a:cubicBezTo>
                    <a:pt x="7" y="373"/>
                    <a:pt x="7" y="372"/>
                    <a:pt x="7" y="372"/>
                  </a:cubicBezTo>
                  <a:cubicBezTo>
                    <a:pt x="7" y="371"/>
                    <a:pt x="7" y="371"/>
                    <a:pt x="8" y="370"/>
                  </a:cubicBezTo>
                  <a:cubicBezTo>
                    <a:pt x="10" y="370"/>
                    <a:pt x="10" y="370"/>
                    <a:pt x="10" y="370"/>
                  </a:cubicBezTo>
                  <a:cubicBezTo>
                    <a:pt x="11" y="370"/>
                    <a:pt x="11" y="370"/>
                    <a:pt x="11" y="371"/>
                  </a:cubicBezTo>
                  <a:cubicBezTo>
                    <a:pt x="11" y="372"/>
                    <a:pt x="11" y="372"/>
                    <a:pt x="10" y="372"/>
                  </a:cubicBezTo>
                  <a:cubicBezTo>
                    <a:pt x="8" y="373"/>
                    <a:pt x="8" y="373"/>
                    <a:pt x="8" y="373"/>
                  </a:cubicBezTo>
                  <a:cubicBezTo>
                    <a:pt x="8" y="373"/>
                    <a:pt x="8" y="373"/>
                    <a:pt x="8" y="373"/>
                  </a:cubicBezTo>
                  <a:close/>
                  <a:moveTo>
                    <a:pt x="17" y="371"/>
                  </a:moveTo>
                  <a:cubicBezTo>
                    <a:pt x="16" y="371"/>
                    <a:pt x="16" y="371"/>
                    <a:pt x="16" y="370"/>
                  </a:cubicBezTo>
                  <a:cubicBezTo>
                    <a:pt x="16" y="370"/>
                    <a:pt x="16" y="369"/>
                    <a:pt x="17" y="369"/>
                  </a:cubicBezTo>
                  <a:cubicBezTo>
                    <a:pt x="19" y="369"/>
                    <a:pt x="19" y="369"/>
                    <a:pt x="19" y="369"/>
                  </a:cubicBezTo>
                  <a:cubicBezTo>
                    <a:pt x="20" y="369"/>
                    <a:pt x="20" y="369"/>
                    <a:pt x="20" y="370"/>
                  </a:cubicBezTo>
                  <a:cubicBezTo>
                    <a:pt x="20" y="370"/>
                    <a:pt x="20" y="371"/>
                    <a:pt x="19" y="371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17" y="371"/>
                    <a:pt x="17" y="371"/>
                    <a:pt x="17" y="371"/>
                  </a:cubicBezTo>
                  <a:close/>
                  <a:moveTo>
                    <a:pt x="26" y="370"/>
                  </a:moveTo>
                  <a:cubicBezTo>
                    <a:pt x="25" y="370"/>
                    <a:pt x="25" y="370"/>
                    <a:pt x="25" y="369"/>
                  </a:cubicBezTo>
                  <a:cubicBezTo>
                    <a:pt x="25" y="369"/>
                    <a:pt x="25" y="368"/>
                    <a:pt x="26" y="368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68"/>
                    <a:pt x="29" y="368"/>
                    <a:pt x="29" y="369"/>
                  </a:cubicBezTo>
                  <a:cubicBezTo>
                    <a:pt x="29" y="369"/>
                    <a:pt x="29" y="370"/>
                    <a:pt x="28" y="370"/>
                  </a:cubicBezTo>
                  <a:cubicBezTo>
                    <a:pt x="26" y="370"/>
                    <a:pt x="26" y="370"/>
                    <a:pt x="26" y="370"/>
                  </a:cubicBezTo>
                  <a:cubicBezTo>
                    <a:pt x="26" y="370"/>
                    <a:pt x="26" y="370"/>
                    <a:pt x="26" y="370"/>
                  </a:cubicBezTo>
                  <a:close/>
                  <a:moveTo>
                    <a:pt x="35" y="369"/>
                  </a:moveTo>
                  <a:cubicBezTo>
                    <a:pt x="34" y="369"/>
                    <a:pt x="34" y="369"/>
                    <a:pt x="34" y="368"/>
                  </a:cubicBezTo>
                  <a:cubicBezTo>
                    <a:pt x="34" y="367"/>
                    <a:pt x="34" y="367"/>
                    <a:pt x="35" y="367"/>
                  </a:cubicBezTo>
                  <a:cubicBezTo>
                    <a:pt x="37" y="366"/>
                    <a:pt x="37" y="366"/>
                    <a:pt x="37" y="366"/>
                  </a:cubicBezTo>
                  <a:cubicBezTo>
                    <a:pt x="37" y="366"/>
                    <a:pt x="38" y="367"/>
                    <a:pt x="38" y="367"/>
                  </a:cubicBezTo>
                  <a:cubicBezTo>
                    <a:pt x="38" y="368"/>
                    <a:pt x="38" y="368"/>
                    <a:pt x="37" y="369"/>
                  </a:cubicBezTo>
                  <a:cubicBezTo>
                    <a:pt x="35" y="369"/>
                    <a:pt x="35" y="369"/>
                    <a:pt x="35" y="369"/>
                  </a:cubicBezTo>
                  <a:cubicBezTo>
                    <a:pt x="35" y="369"/>
                    <a:pt x="35" y="369"/>
                    <a:pt x="35" y="369"/>
                  </a:cubicBezTo>
                  <a:close/>
                  <a:moveTo>
                    <a:pt x="44" y="368"/>
                  </a:moveTo>
                  <a:cubicBezTo>
                    <a:pt x="43" y="368"/>
                    <a:pt x="43" y="367"/>
                    <a:pt x="43" y="367"/>
                  </a:cubicBezTo>
                  <a:cubicBezTo>
                    <a:pt x="42" y="366"/>
                    <a:pt x="43" y="366"/>
                    <a:pt x="43" y="365"/>
                  </a:cubicBezTo>
                  <a:cubicBezTo>
                    <a:pt x="46" y="365"/>
                    <a:pt x="46" y="365"/>
                    <a:pt x="46" y="365"/>
                  </a:cubicBezTo>
                  <a:cubicBezTo>
                    <a:pt x="46" y="365"/>
                    <a:pt x="47" y="365"/>
                    <a:pt x="47" y="366"/>
                  </a:cubicBezTo>
                  <a:cubicBezTo>
                    <a:pt x="47" y="367"/>
                    <a:pt x="47" y="367"/>
                    <a:pt x="46" y="367"/>
                  </a:cubicBezTo>
                  <a:cubicBezTo>
                    <a:pt x="44" y="368"/>
                    <a:pt x="44" y="368"/>
                    <a:pt x="44" y="368"/>
                  </a:cubicBezTo>
                  <a:cubicBezTo>
                    <a:pt x="44" y="368"/>
                    <a:pt x="44" y="368"/>
                    <a:pt x="44" y="368"/>
                  </a:cubicBezTo>
                  <a:close/>
                  <a:moveTo>
                    <a:pt x="53" y="366"/>
                  </a:moveTo>
                  <a:cubicBezTo>
                    <a:pt x="52" y="366"/>
                    <a:pt x="52" y="366"/>
                    <a:pt x="51" y="365"/>
                  </a:cubicBezTo>
                  <a:cubicBezTo>
                    <a:pt x="51" y="365"/>
                    <a:pt x="52" y="364"/>
                    <a:pt x="52" y="364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5" y="364"/>
                    <a:pt x="56" y="364"/>
                    <a:pt x="56" y="365"/>
                  </a:cubicBezTo>
                  <a:cubicBezTo>
                    <a:pt x="56" y="365"/>
                    <a:pt x="56" y="366"/>
                    <a:pt x="55" y="366"/>
                  </a:cubicBezTo>
                  <a:cubicBezTo>
                    <a:pt x="53" y="366"/>
                    <a:pt x="53" y="366"/>
                    <a:pt x="53" y="366"/>
                  </a:cubicBezTo>
                  <a:cubicBezTo>
                    <a:pt x="53" y="366"/>
                    <a:pt x="53" y="366"/>
                    <a:pt x="53" y="366"/>
                  </a:cubicBezTo>
                  <a:close/>
                  <a:moveTo>
                    <a:pt x="61" y="365"/>
                  </a:moveTo>
                  <a:cubicBezTo>
                    <a:pt x="61" y="365"/>
                    <a:pt x="60" y="365"/>
                    <a:pt x="60" y="364"/>
                  </a:cubicBezTo>
                  <a:cubicBezTo>
                    <a:pt x="60" y="364"/>
                    <a:pt x="61" y="363"/>
                    <a:pt x="61" y="363"/>
                  </a:cubicBezTo>
                  <a:cubicBezTo>
                    <a:pt x="64" y="363"/>
                    <a:pt x="64" y="363"/>
                    <a:pt x="64" y="363"/>
                  </a:cubicBezTo>
                  <a:cubicBezTo>
                    <a:pt x="64" y="363"/>
                    <a:pt x="65" y="363"/>
                    <a:pt x="65" y="364"/>
                  </a:cubicBezTo>
                  <a:cubicBezTo>
                    <a:pt x="65" y="364"/>
                    <a:pt x="64" y="365"/>
                    <a:pt x="64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2" y="365"/>
                    <a:pt x="61" y="365"/>
                    <a:pt x="61" y="365"/>
                  </a:cubicBezTo>
                  <a:close/>
                  <a:moveTo>
                    <a:pt x="3" y="365"/>
                  </a:moveTo>
                  <a:cubicBezTo>
                    <a:pt x="3" y="365"/>
                    <a:pt x="3" y="365"/>
                    <a:pt x="3" y="365"/>
                  </a:cubicBezTo>
                  <a:cubicBezTo>
                    <a:pt x="2" y="365"/>
                    <a:pt x="2" y="364"/>
                    <a:pt x="2" y="363"/>
                  </a:cubicBezTo>
                  <a:cubicBezTo>
                    <a:pt x="3" y="361"/>
                    <a:pt x="3" y="361"/>
                    <a:pt x="3" y="361"/>
                  </a:cubicBezTo>
                  <a:cubicBezTo>
                    <a:pt x="3" y="361"/>
                    <a:pt x="3" y="360"/>
                    <a:pt x="4" y="360"/>
                  </a:cubicBezTo>
                  <a:cubicBezTo>
                    <a:pt x="5" y="361"/>
                    <a:pt x="5" y="361"/>
                    <a:pt x="5" y="362"/>
                  </a:cubicBezTo>
                  <a:cubicBezTo>
                    <a:pt x="4" y="364"/>
                    <a:pt x="4" y="364"/>
                    <a:pt x="4" y="364"/>
                  </a:cubicBezTo>
                  <a:cubicBezTo>
                    <a:pt x="4" y="364"/>
                    <a:pt x="4" y="365"/>
                    <a:pt x="3" y="365"/>
                  </a:cubicBezTo>
                  <a:close/>
                  <a:moveTo>
                    <a:pt x="70" y="364"/>
                  </a:moveTo>
                  <a:cubicBezTo>
                    <a:pt x="70" y="364"/>
                    <a:pt x="69" y="363"/>
                    <a:pt x="69" y="363"/>
                  </a:cubicBezTo>
                  <a:cubicBezTo>
                    <a:pt x="69" y="362"/>
                    <a:pt x="70" y="362"/>
                    <a:pt x="70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3" y="361"/>
                    <a:pt x="74" y="362"/>
                    <a:pt x="74" y="362"/>
                  </a:cubicBezTo>
                  <a:cubicBezTo>
                    <a:pt x="74" y="363"/>
                    <a:pt x="73" y="363"/>
                    <a:pt x="73" y="364"/>
                  </a:cubicBezTo>
                  <a:cubicBezTo>
                    <a:pt x="71" y="364"/>
                    <a:pt x="71" y="364"/>
                    <a:pt x="71" y="364"/>
                  </a:cubicBezTo>
                  <a:cubicBezTo>
                    <a:pt x="70" y="364"/>
                    <a:pt x="70" y="364"/>
                    <a:pt x="70" y="364"/>
                  </a:cubicBezTo>
                  <a:close/>
                  <a:moveTo>
                    <a:pt x="79" y="363"/>
                  </a:moveTo>
                  <a:cubicBezTo>
                    <a:pt x="79" y="363"/>
                    <a:pt x="78" y="362"/>
                    <a:pt x="78" y="362"/>
                  </a:cubicBezTo>
                  <a:cubicBezTo>
                    <a:pt x="78" y="361"/>
                    <a:pt x="79" y="360"/>
                    <a:pt x="79" y="360"/>
                  </a:cubicBezTo>
                  <a:cubicBezTo>
                    <a:pt x="81" y="360"/>
                    <a:pt x="81" y="360"/>
                    <a:pt x="81" y="360"/>
                  </a:cubicBezTo>
                  <a:cubicBezTo>
                    <a:pt x="82" y="360"/>
                    <a:pt x="83" y="360"/>
                    <a:pt x="83" y="361"/>
                  </a:cubicBezTo>
                  <a:cubicBezTo>
                    <a:pt x="83" y="362"/>
                    <a:pt x="82" y="362"/>
                    <a:pt x="82" y="362"/>
                  </a:cubicBezTo>
                  <a:cubicBezTo>
                    <a:pt x="79" y="363"/>
                    <a:pt x="79" y="363"/>
                    <a:pt x="79" y="363"/>
                  </a:cubicBezTo>
                  <a:cubicBezTo>
                    <a:pt x="79" y="363"/>
                    <a:pt x="79" y="363"/>
                    <a:pt x="79" y="363"/>
                  </a:cubicBezTo>
                  <a:close/>
                  <a:moveTo>
                    <a:pt x="88" y="361"/>
                  </a:moveTo>
                  <a:cubicBezTo>
                    <a:pt x="88" y="361"/>
                    <a:pt x="87" y="361"/>
                    <a:pt x="87" y="360"/>
                  </a:cubicBezTo>
                  <a:cubicBezTo>
                    <a:pt x="87" y="360"/>
                    <a:pt x="87" y="359"/>
                    <a:pt x="88" y="359"/>
                  </a:cubicBezTo>
                  <a:cubicBezTo>
                    <a:pt x="90" y="359"/>
                    <a:pt x="90" y="359"/>
                    <a:pt x="90" y="359"/>
                  </a:cubicBezTo>
                  <a:cubicBezTo>
                    <a:pt x="91" y="359"/>
                    <a:pt x="91" y="359"/>
                    <a:pt x="92" y="360"/>
                  </a:cubicBezTo>
                  <a:cubicBezTo>
                    <a:pt x="92" y="360"/>
                    <a:pt x="91" y="361"/>
                    <a:pt x="91" y="361"/>
                  </a:cubicBezTo>
                  <a:cubicBezTo>
                    <a:pt x="88" y="361"/>
                    <a:pt x="88" y="361"/>
                    <a:pt x="88" y="361"/>
                  </a:cubicBezTo>
                  <a:cubicBezTo>
                    <a:pt x="88" y="361"/>
                    <a:pt x="88" y="361"/>
                    <a:pt x="88" y="361"/>
                  </a:cubicBezTo>
                  <a:close/>
                  <a:moveTo>
                    <a:pt x="97" y="360"/>
                  </a:moveTo>
                  <a:cubicBezTo>
                    <a:pt x="97" y="360"/>
                    <a:pt x="96" y="360"/>
                    <a:pt x="96" y="359"/>
                  </a:cubicBezTo>
                  <a:cubicBezTo>
                    <a:pt x="96" y="359"/>
                    <a:pt x="96" y="358"/>
                    <a:pt x="97" y="358"/>
                  </a:cubicBezTo>
                  <a:cubicBezTo>
                    <a:pt x="99" y="358"/>
                    <a:pt x="99" y="358"/>
                    <a:pt x="99" y="358"/>
                  </a:cubicBezTo>
                  <a:cubicBezTo>
                    <a:pt x="100" y="358"/>
                    <a:pt x="100" y="358"/>
                    <a:pt x="100" y="359"/>
                  </a:cubicBezTo>
                  <a:cubicBezTo>
                    <a:pt x="101" y="359"/>
                    <a:pt x="100" y="360"/>
                    <a:pt x="99" y="360"/>
                  </a:cubicBezTo>
                  <a:cubicBezTo>
                    <a:pt x="97" y="360"/>
                    <a:pt x="97" y="360"/>
                    <a:pt x="97" y="360"/>
                  </a:cubicBezTo>
                  <a:cubicBezTo>
                    <a:pt x="97" y="360"/>
                    <a:pt x="97" y="360"/>
                    <a:pt x="97" y="360"/>
                  </a:cubicBezTo>
                  <a:close/>
                  <a:moveTo>
                    <a:pt x="106" y="359"/>
                  </a:moveTo>
                  <a:cubicBezTo>
                    <a:pt x="105" y="359"/>
                    <a:pt x="105" y="358"/>
                    <a:pt x="105" y="358"/>
                  </a:cubicBezTo>
                  <a:cubicBezTo>
                    <a:pt x="105" y="357"/>
                    <a:pt x="105" y="357"/>
                    <a:pt x="106" y="357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9" y="356"/>
                    <a:pt x="109" y="357"/>
                    <a:pt x="109" y="357"/>
                  </a:cubicBezTo>
                  <a:cubicBezTo>
                    <a:pt x="109" y="358"/>
                    <a:pt x="109" y="358"/>
                    <a:pt x="108" y="359"/>
                  </a:cubicBezTo>
                  <a:cubicBezTo>
                    <a:pt x="106" y="359"/>
                    <a:pt x="106" y="359"/>
                    <a:pt x="106" y="359"/>
                  </a:cubicBezTo>
                  <a:cubicBezTo>
                    <a:pt x="106" y="359"/>
                    <a:pt x="106" y="359"/>
                    <a:pt x="106" y="359"/>
                  </a:cubicBezTo>
                  <a:close/>
                  <a:moveTo>
                    <a:pt x="115" y="358"/>
                  </a:moveTo>
                  <a:cubicBezTo>
                    <a:pt x="114" y="358"/>
                    <a:pt x="114" y="357"/>
                    <a:pt x="114" y="357"/>
                  </a:cubicBezTo>
                  <a:cubicBezTo>
                    <a:pt x="114" y="356"/>
                    <a:pt x="114" y="355"/>
                    <a:pt x="115" y="355"/>
                  </a:cubicBezTo>
                  <a:cubicBezTo>
                    <a:pt x="117" y="355"/>
                    <a:pt x="117" y="355"/>
                    <a:pt x="117" y="355"/>
                  </a:cubicBezTo>
                  <a:cubicBezTo>
                    <a:pt x="118" y="355"/>
                    <a:pt x="118" y="355"/>
                    <a:pt x="118" y="356"/>
                  </a:cubicBezTo>
                  <a:cubicBezTo>
                    <a:pt x="118" y="357"/>
                    <a:pt x="118" y="357"/>
                    <a:pt x="117" y="357"/>
                  </a:cubicBezTo>
                  <a:cubicBezTo>
                    <a:pt x="115" y="358"/>
                    <a:pt x="115" y="358"/>
                    <a:pt x="115" y="358"/>
                  </a:cubicBezTo>
                  <a:cubicBezTo>
                    <a:pt x="115" y="358"/>
                    <a:pt x="115" y="358"/>
                    <a:pt x="115" y="358"/>
                  </a:cubicBezTo>
                  <a:close/>
                  <a:moveTo>
                    <a:pt x="124" y="356"/>
                  </a:moveTo>
                  <a:cubicBezTo>
                    <a:pt x="123" y="356"/>
                    <a:pt x="123" y="356"/>
                    <a:pt x="123" y="355"/>
                  </a:cubicBezTo>
                  <a:cubicBezTo>
                    <a:pt x="123" y="355"/>
                    <a:pt x="123" y="354"/>
                    <a:pt x="124" y="354"/>
                  </a:cubicBezTo>
                  <a:cubicBezTo>
                    <a:pt x="126" y="354"/>
                    <a:pt x="126" y="354"/>
                    <a:pt x="126" y="354"/>
                  </a:cubicBezTo>
                  <a:cubicBezTo>
                    <a:pt x="127" y="354"/>
                    <a:pt x="127" y="354"/>
                    <a:pt x="127" y="355"/>
                  </a:cubicBezTo>
                  <a:cubicBezTo>
                    <a:pt x="127" y="355"/>
                    <a:pt x="127" y="356"/>
                    <a:pt x="126" y="356"/>
                  </a:cubicBezTo>
                  <a:cubicBezTo>
                    <a:pt x="124" y="356"/>
                    <a:pt x="124" y="356"/>
                    <a:pt x="124" y="356"/>
                  </a:cubicBezTo>
                  <a:cubicBezTo>
                    <a:pt x="124" y="356"/>
                    <a:pt x="124" y="356"/>
                    <a:pt x="124" y="356"/>
                  </a:cubicBezTo>
                  <a:close/>
                  <a:moveTo>
                    <a:pt x="5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4" y="356"/>
                    <a:pt x="4" y="355"/>
                    <a:pt x="4" y="355"/>
                  </a:cubicBezTo>
                  <a:cubicBezTo>
                    <a:pt x="4" y="352"/>
                    <a:pt x="4" y="352"/>
                    <a:pt x="4" y="352"/>
                  </a:cubicBezTo>
                  <a:cubicBezTo>
                    <a:pt x="5" y="352"/>
                    <a:pt x="5" y="351"/>
                    <a:pt x="6" y="352"/>
                  </a:cubicBezTo>
                  <a:cubicBezTo>
                    <a:pt x="6" y="352"/>
                    <a:pt x="7" y="352"/>
                    <a:pt x="7" y="353"/>
                  </a:cubicBezTo>
                  <a:cubicBezTo>
                    <a:pt x="6" y="355"/>
                    <a:pt x="6" y="355"/>
                    <a:pt x="6" y="355"/>
                  </a:cubicBezTo>
                  <a:cubicBezTo>
                    <a:pt x="6" y="356"/>
                    <a:pt x="6" y="356"/>
                    <a:pt x="5" y="356"/>
                  </a:cubicBezTo>
                  <a:close/>
                  <a:moveTo>
                    <a:pt x="133" y="355"/>
                  </a:moveTo>
                  <a:cubicBezTo>
                    <a:pt x="132" y="355"/>
                    <a:pt x="132" y="355"/>
                    <a:pt x="132" y="354"/>
                  </a:cubicBezTo>
                  <a:cubicBezTo>
                    <a:pt x="132" y="354"/>
                    <a:pt x="132" y="353"/>
                    <a:pt x="133" y="353"/>
                  </a:cubicBezTo>
                  <a:cubicBezTo>
                    <a:pt x="135" y="353"/>
                    <a:pt x="135" y="353"/>
                    <a:pt x="135" y="353"/>
                  </a:cubicBezTo>
                  <a:cubicBezTo>
                    <a:pt x="135" y="352"/>
                    <a:pt x="136" y="353"/>
                    <a:pt x="136" y="354"/>
                  </a:cubicBezTo>
                  <a:cubicBezTo>
                    <a:pt x="136" y="354"/>
                    <a:pt x="136" y="355"/>
                    <a:pt x="135" y="355"/>
                  </a:cubicBezTo>
                  <a:cubicBezTo>
                    <a:pt x="133" y="355"/>
                    <a:pt x="133" y="355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close/>
                  <a:moveTo>
                    <a:pt x="142" y="354"/>
                  </a:moveTo>
                  <a:cubicBezTo>
                    <a:pt x="141" y="354"/>
                    <a:pt x="141" y="353"/>
                    <a:pt x="141" y="353"/>
                  </a:cubicBezTo>
                  <a:cubicBezTo>
                    <a:pt x="140" y="352"/>
                    <a:pt x="141" y="352"/>
                    <a:pt x="142" y="352"/>
                  </a:cubicBezTo>
                  <a:cubicBezTo>
                    <a:pt x="144" y="351"/>
                    <a:pt x="144" y="351"/>
                    <a:pt x="144" y="351"/>
                  </a:cubicBezTo>
                  <a:cubicBezTo>
                    <a:pt x="144" y="351"/>
                    <a:pt x="145" y="352"/>
                    <a:pt x="145" y="352"/>
                  </a:cubicBezTo>
                  <a:cubicBezTo>
                    <a:pt x="145" y="353"/>
                    <a:pt x="145" y="353"/>
                    <a:pt x="144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2" y="354"/>
                    <a:pt x="142" y="354"/>
                    <a:pt x="142" y="354"/>
                  </a:cubicBezTo>
                  <a:close/>
                  <a:moveTo>
                    <a:pt x="151" y="353"/>
                  </a:moveTo>
                  <a:cubicBezTo>
                    <a:pt x="150" y="353"/>
                    <a:pt x="150" y="352"/>
                    <a:pt x="149" y="352"/>
                  </a:cubicBezTo>
                  <a:cubicBezTo>
                    <a:pt x="149" y="351"/>
                    <a:pt x="150" y="350"/>
                    <a:pt x="150" y="350"/>
                  </a:cubicBezTo>
                  <a:cubicBezTo>
                    <a:pt x="153" y="350"/>
                    <a:pt x="153" y="350"/>
                    <a:pt x="153" y="350"/>
                  </a:cubicBezTo>
                  <a:cubicBezTo>
                    <a:pt x="153" y="350"/>
                    <a:pt x="154" y="350"/>
                    <a:pt x="154" y="351"/>
                  </a:cubicBezTo>
                  <a:cubicBezTo>
                    <a:pt x="154" y="352"/>
                    <a:pt x="154" y="352"/>
                    <a:pt x="153" y="352"/>
                  </a:cubicBezTo>
                  <a:cubicBezTo>
                    <a:pt x="151" y="353"/>
                    <a:pt x="151" y="353"/>
                    <a:pt x="151" y="353"/>
                  </a:cubicBezTo>
                  <a:cubicBezTo>
                    <a:pt x="151" y="353"/>
                    <a:pt x="151" y="353"/>
                    <a:pt x="151" y="353"/>
                  </a:cubicBezTo>
                  <a:close/>
                  <a:moveTo>
                    <a:pt x="160" y="351"/>
                  </a:moveTo>
                  <a:cubicBezTo>
                    <a:pt x="159" y="351"/>
                    <a:pt x="158" y="351"/>
                    <a:pt x="158" y="350"/>
                  </a:cubicBezTo>
                  <a:cubicBezTo>
                    <a:pt x="158" y="350"/>
                    <a:pt x="159" y="349"/>
                    <a:pt x="159" y="349"/>
                  </a:cubicBezTo>
                  <a:cubicBezTo>
                    <a:pt x="162" y="349"/>
                    <a:pt x="162" y="349"/>
                    <a:pt x="162" y="349"/>
                  </a:cubicBezTo>
                  <a:cubicBezTo>
                    <a:pt x="162" y="349"/>
                    <a:pt x="163" y="349"/>
                    <a:pt x="163" y="350"/>
                  </a:cubicBezTo>
                  <a:cubicBezTo>
                    <a:pt x="163" y="350"/>
                    <a:pt x="163" y="351"/>
                    <a:pt x="162" y="351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51"/>
                    <a:pt x="160" y="351"/>
                    <a:pt x="160" y="351"/>
                  </a:cubicBezTo>
                  <a:close/>
                  <a:moveTo>
                    <a:pt x="168" y="350"/>
                  </a:moveTo>
                  <a:cubicBezTo>
                    <a:pt x="168" y="350"/>
                    <a:pt x="167" y="350"/>
                    <a:pt x="167" y="349"/>
                  </a:cubicBezTo>
                  <a:cubicBezTo>
                    <a:pt x="167" y="349"/>
                    <a:pt x="168" y="348"/>
                    <a:pt x="168" y="348"/>
                  </a:cubicBezTo>
                  <a:cubicBezTo>
                    <a:pt x="170" y="348"/>
                    <a:pt x="170" y="348"/>
                    <a:pt x="170" y="348"/>
                  </a:cubicBezTo>
                  <a:cubicBezTo>
                    <a:pt x="171" y="347"/>
                    <a:pt x="172" y="348"/>
                    <a:pt x="172" y="349"/>
                  </a:cubicBezTo>
                  <a:cubicBezTo>
                    <a:pt x="172" y="349"/>
                    <a:pt x="171" y="350"/>
                    <a:pt x="171" y="350"/>
                  </a:cubicBezTo>
                  <a:cubicBezTo>
                    <a:pt x="169" y="350"/>
                    <a:pt x="169" y="350"/>
                    <a:pt x="169" y="350"/>
                  </a:cubicBezTo>
                  <a:cubicBezTo>
                    <a:pt x="169" y="350"/>
                    <a:pt x="168" y="350"/>
                    <a:pt x="168" y="350"/>
                  </a:cubicBezTo>
                  <a:close/>
                  <a:moveTo>
                    <a:pt x="177" y="349"/>
                  </a:moveTo>
                  <a:cubicBezTo>
                    <a:pt x="177" y="349"/>
                    <a:pt x="176" y="348"/>
                    <a:pt x="176" y="348"/>
                  </a:cubicBezTo>
                  <a:cubicBezTo>
                    <a:pt x="176" y="347"/>
                    <a:pt x="177" y="347"/>
                    <a:pt x="177" y="347"/>
                  </a:cubicBezTo>
                  <a:cubicBezTo>
                    <a:pt x="179" y="346"/>
                    <a:pt x="179" y="346"/>
                    <a:pt x="179" y="346"/>
                  </a:cubicBezTo>
                  <a:cubicBezTo>
                    <a:pt x="180" y="346"/>
                    <a:pt x="181" y="347"/>
                    <a:pt x="181" y="347"/>
                  </a:cubicBezTo>
                  <a:cubicBezTo>
                    <a:pt x="181" y="348"/>
                    <a:pt x="180" y="348"/>
                    <a:pt x="180" y="349"/>
                  </a:cubicBezTo>
                  <a:cubicBezTo>
                    <a:pt x="177" y="349"/>
                    <a:pt x="177" y="349"/>
                    <a:pt x="177" y="349"/>
                  </a:cubicBezTo>
                  <a:cubicBezTo>
                    <a:pt x="177" y="349"/>
                    <a:pt x="177" y="349"/>
                    <a:pt x="177" y="349"/>
                  </a:cubicBezTo>
                  <a:close/>
                  <a:moveTo>
                    <a:pt x="186" y="348"/>
                  </a:moveTo>
                  <a:cubicBezTo>
                    <a:pt x="186" y="348"/>
                    <a:pt x="185" y="347"/>
                    <a:pt x="185" y="347"/>
                  </a:cubicBezTo>
                  <a:cubicBezTo>
                    <a:pt x="185" y="346"/>
                    <a:pt x="185" y="345"/>
                    <a:pt x="186" y="345"/>
                  </a:cubicBezTo>
                  <a:cubicBezTo>
                    <a:pt x="188" y="345"/>
                    <a:pt x="188" y="345"/>
                    <a:pt x="188" y="345"/>
                  </a:cubicBezTo>
                  <a:cubicBezTo>
                    <a:pt x="189" y="345"/>
                    <a:pt x="190" y="345"/>
                    <a:pt x="190" y="346"/>
                  </a:cubicBezTo>
                  <a:cubicBezTo>
                    <a:pt x="190" y="347"/>
                    <a:pt x="189" y="347"/>
                    <a:pt x="189" y="347"/>
                  </a:cubicBezTo>
                  <a:cubicBezTo>
                    <a:pt x="186" y="348"/>
                    <a:pt x="186" y="348"/>
                    <a:pt x="186" y="348"/>
                  </a:cubicBezTo>
                  <a:cubicBezTo>
                    <a:pt x="186" y="348"/>
                    <a:pt x="186" y="348"/>
                    <a:pt x="186" y="348"/>
                  </a:cubicBezTo>
                  <a:close/>
                  <a:moveTo>
                    <a:pt x="7" y="347"/>
                  </a:moveTo>
                  <a:cubicBezTo>
                    <a:pt x="7" y="347"/>
                    <a:pt x="7" y="347"/>
                    <a:pt x="7" y="347"/>
                  </a:cubicBezTo>
                  <a:cubicBezTo>
                    <a:pt x="6" y="347"/>
                    <a:pt x="6" y="346"/>
                    <a:pt x="6" y="346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7" y="343"/>
                    <a:pt x="7" y="343"/>
                    <a:pt x="8" y="343"/>
                  </a:cubicBezTo>
                  <a:cubicBezTo>
                    <a:pt x="8" y="343"/>
                    <a:pt x="9" y="344"/>
                    <a:pt x="9" y="344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8" y="347"/>
                    <a:pt x="8" y="347"/>
                    <a:pt x="7" y="347"/>
                  </a:cubicBezTo>
                  <a:close/>
                  <a:moveTo>
                    <a:pt x="195" y="346"/>
                  </a:moveTo>
                  <a:cubicBezTo>
                    <a:pt x="195" y="346"/>
                    <a:pt x="194" y="346"/>
                    <a:pt x="194" y="345"/>
                  </a:cubicBezTo>
                  <a:cubicBezTo>
                    <a:pt x="194" y="345"/>
                    <a:pt x="194" y="344"/>
                    <a:pt x="195" y="344"/>
                  </a:cubicBezTo>
                  <a:cubicBezTo>
                    <a:pt x="197" y="344"/>
                    <a:pt x="197" y="344"/>
                    <a:pt x="197" y="344"/>
                  </a:cubicBezTo>
                  <a:cubicBezTo>
                    <a:pt x="198" y="344"/>
                    <a:pt x="198" y="344"/>
                    <a:pt x="199" y="345"/>
                  </a:cubicBezTo>
                  <a:cubicBezTo>
                    <a:pt x="199" y="345"/>
                    <a:pt x="198" y="346"/>
                    <a:pt x="198" y="346"/>
                  </a:cubicBezTo>
                  <a:cubicBezTo>
                    <a:pt x="195" y="346"/>
                    <a:pt x="195" y="346"/>
                    <a:pt x="195" y="346"/>
                  </a:cubicBezTo>
                  <a:cubicBezTo>
                    <a:pt x="195" y="346"/>
                    <a:pt x="195" y="346"/>
                    <a:pt x="195" y="346"/>
                  </a:cubicBezTo>
                  <a:close/>
                  <a:moveTo>
                    <a:pt x="204" y="345"/>
                  </a:moveTo>
                  <a:cubicBezTo>
                    <a:pt x="204" y="345"/>
                    <a:pt x="203" y="345"/>
                    <a:pt x="203" y="344"/>
                  </a:cubicBezTo>
                  <a:cubicBezTo>
                    <a:pt x="203" y="344"/>
                    <a:pt x="203" y="343"/>
                    <a:pt x="204" y="343"/>
                  </a:cubicBezTo>
                  <a:cubicBezTo>
                    <a:pt x="206" y="343"/>
                    <a:pt x="206" y="343"/>
                    <a:pt x="206" y="343"/>
                  </a:cubicBezTo>
                  <a:cubicBezTo>
                    <a:pt x="207" y="342"/>
                    <a:pt x="207" y="343"/>
                    <a:pt x="207" y="344"/>
                  </a:cubicBezTo>
                  <a:cubicBezTo>
                    <a:pt x="208" y="344"/>
                    <a:pt x="207" y="345"/>
                    <a:pt x="206" y="345"/>
                  </a:cubicBezTo>
                  <a:cubicBezTo>
                    <a:pt x="204" y="345"/>
                    <a:pt x="204" y="345"/>
                    <a:pt x="204" y="345"/>
                  </a:cubicBezTo>
                  <a:cubicBezTo>
                    <a:pt x="204" y="345"/>
                    <a:pt x="204" y="345"/>
                    <a:pt x="204" y="345"/>
                  </a:cubicBezTo>
                  <a:close/>
                  <a:moveTo>
                    <a:pt x="213" y="344"/>
                  </a:moveTo>
                  <a:cubicBezTo>
                    <a:pt x="212" y="344"/>
                    <a:pt x="212" y="343"/>
                    <a:pt x="212" y="343"/>
                  </a:cubicBezTo>
                  <a:cubicBezTo>
                    <a:pt x="212" y="342"/>
                    <a:pt x="212" y="342"/>
                    <a:pt x="213" y="342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6" y="341"/>
                    <a:pt x="216" y="342"/>
                    <a:pt x="216" y="342"/>
                  </a:cubicBezTo>
                  <a:cubicBezTo>
                    <a:pt x="216" y="343"/>
                    <a:pt x="216" y="343"/>
                    <a:pt x="215" y="344"/>
                  </a:cubicBezTo>
                  <a:cubicBezTo>
                    <a:pt x="213" y="344"/>
                    <a:pt x="213" y="344"/>
                    <a:pt x="213" y="344"/>
                  </a:cubicBezTo>
                  <a:cubicBezTo>
                    <a:pt x="213" y="344"/>
                    <a:pt x="213" y="344"/>
                    <a:pt x="213" y="344"/>
                  </a:cubicBezTo>
                  <a:close/>
                  <a:moveTo>
                    <a:pt x="222" y="343"/>
                  </a:moveTo>
                  <a:cubicBezTo>
                    <a:pt x="221" y="343"/>
                    <a:pt x="221" y="342"/>
                    <a:pt x="221" y="342"/>
                  </a:cubicBezTo>
                  <a:cubicBezTo>
                    <a:pt x="221" y="341"/>
                    <a:pt x="221" y="340"/>
                    <a:pt x="222" y="340"/>
                  </a:cubicBezTo>
                  <a:cubicBezTo>
                    <a:pt x="224" y="340"/>
                    <a:pt x="224" y="340"/>
                    <a:pt x="224" y="340"/>
                  </a:cubicBezTo>
                  <a:cubicBezTo>
                    <a:pt x="225" y="340"/>
                    <a:pt x="225" y="340"/>
                    <a:pt x="225" y="341"/>
                  </a:cubicBezTo>
                  <a:cubicBezTo>
                    <a:pt x="225" y="342"/>
                    <a:pt x="225" y="342"/>
                    <a:pt x="224" y="342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2" y="343"/>
                    <a:pt x="222" y="343"/>
                    <a:pt x="222" y="343"/>
                  </a:cubicBezTo>
                  <a:close/>
                  <a:moveTo>
                    <a:pt x="231" y="341"/>
                  </a:moveTo>
                  <a:cubicBezTo>
                    <a:pt x="230" y="341"/>
                    <a:pt x="230" y="341"/>
                    <a:pt x="230" y="340"/>
                  </a:cubicBezTo>
                  <a:cubicBezTo>
                    <a:pt x="230" y="340"/>
                    <a:pt x="230" y="339"/>
                    <a:pt x="231" y="339"/>
                  </a:cubicBezTo>
                  <a:cubicBezTo>
                    <a:pt x="233" y="339"/>
                    <a:pt x="233" y="339"/>
                    <a:pt x="233" y="339"/>
                  </a:cubicBezTo>
                  <a:cubicBezTo>
                    <a:pt x="234" y="339"/>
                    <a:pt x="234" y="339"/>
                    <a:pt x="234" y="340"/>
                  </a:cubicBezTo>
                  <a:cubicBezTo>
                    <a:pt x="234" y="340"/>
                    <a:pt x="234" y="341"/>
                    <a:pt x="233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lose/>
                  <a:moveTo>
                    <a:pt x="240" y="340"/>
                  </a:moveTo>
                  <a:cubicBezTo>
                    <a:pt x="239" y="340"/>
                    <a:pt x="239" y="340"/>
                    <a:pt x="239" y="339"/>
                  </a:cubicBezTo>
                  <a:cubicBezTo>
                    <a:pt x="239" y="339"/>
                    <a:pt x="239" y="338"/>
                    <a:pt x="240" y="338"/>
                  </a:cubicBezTo>
                  <a:cubicBezTo>
                    <a:pt x="242" y="338"/>
                    <a:pt x="242" y="338"/>
                    <a:pt x="242" y="338"/>
                  </a:cubicBezTo>
                  <a:cubicBezTo>
                    <a:pt x="243" y="337"/>
                    <a:pt x="243" y="338"/>
                    <a:pt x="243" y="339"/>
                  </a:cubicBezTo>
                  <a:cubicBezTo>
                    <a:pt x="243" y="339"/>
                    <a:pt x="243" y="340"/>
                    <a:pt x="242" y="340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0" y="340"/>
                    <a:pt x="240" y="340"/>
                    <a:pt x="240" y="340"/>
                  </a:cubicBezTo>
                  <a:close/>
                  <a:moveTo>
                    <a:pt x="249" y="339"/>
                  </a:moveTo>
                  <a:cubicBezTo>
                    <a:pt x="248" y="339"/>
                    <a:pt x="248" y="338"/>
                    <a:pt x="248" y="338"/>
                  </a:cubicBezTo>
                  <a:cubicBezTo>
                    <a:pt x="247" y="337"/>
                    <a:pt x="248" y="337"/>
                    <a:pt x="248" y="337"/>
                  </a:cubicBezTo>
                  <a:cubicBezTo>
                    <a:pt x="251" y="336"/>
                    <a:pt x="251" y="336"/>
                    <a:pt x="251" y="336"/>
                  </a:cubicBezTo>
                  <a:cubicBezTo>
                    <a:pt x="251" y="336"/>
                    <a:pt x="252" y="337"/>
                    <a:pt x="252" y="337"/>
                  </a:cubicBezTo>
                  <a:cubicBezTo>
                    <a:pt x="252" y="338"/>
                    <a:pt x="252" y="338"/>
                    <a:pt x="251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339"/>
                    <a:pt x="249" y="339"/>
                    <a:pt x="249" y="339"/>
                  </a:cubicBezTo>
                  <a:close/>
                  <a:moveTo>
                    <a:pt x="9" y="338"/>
                  </a:moveTo>
                  <a:cubicBezTo>
                    <a:pt x="9" y="338"/>
                    <a:pt x="9" y="338"/>
                    <a:pt x="9" y="338"/>
                  </a:cubicBezTo>
                  <a:cubicBezTo>
                    <a:pt x="8" y="338"/>
                    <a:pt x="8" y="338"/>
                    <a:pt x="8" y="337"/>
                  </a:cubicBezTo>
                  <a:cubicBezTo>
                    <a:pt x="8" y="335"/>
                    <a:pt x="8" y="335"/>
                    <a:pt x="8" y="335"/>
                  </a:cubicBezTo>
                  <a:cubicBezTo>
                    <a:pt x="8" y="334"/>
                    <a:pt x="9" y="334"/>
                    <a:pt x="10" y="334"/>
                  </a:cubicBezTo>
                  <a:cubicBezTo>
                    <a:pt x="10" y="334"/>
                    <a:pt x="11" y="335"/>
                    <a:pt x="10" y="335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10" y="338"/>
                    <a:pt x="9" y="338"/>
                    <a:pt x="9" y="338"/>
                  </a:cubicBezTo>
                  <a:close/>
                  <a:moveTo>
                    <a:pt x="258" y="338"/>
                  </a:moveTo>
                  <a:cubicBezTo>
                    <a:pt x="257" y="338"/>
                    <a:pt x="257" y="337"/>
                    <a:pt x="256" y="337"/>
                  </a:cubicBezTo>
                  <a:cubicBezTo>
                    <a:pt x="256" y="336"/>
                    <a:pt x="257" y="335"/>
                    <a:pt x="257" y="335"/>
                  </a:cubicBezTo>
                  <a:cubicBezTo>
                    <a:pt x="260" y="335"/>
                    <a:pt x="260" y="335"/>
                    <a:pt x="260" y="335"/>
                  </a:cubicBezTo>
                  <a:cubicBezTo>
                    <a:pt x="260" y="335"/>
                    <a:pt x="261" y="335"/>
                    <a:pt x="261" y="336"/>
                  </a:cubicBezTo>
                  <a:cubicBezTo>
                    <a:pt x="261" y="337"/>
                    <a:pt x="261" y="337"/>
                    <a:pt x="260" y="337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lose/>
                  <a:moveTo>
                    <a:pt x="266" y="336"/>
                  </a:moveTo>
                  <a:cubicBezTo>
                    <a:pt x="266" y="336"/>
                    <a:pt x="265" y="336"/>
                    <a:pt x="265" y="335"/>
                  </a:cubicBezTo>
                  <a:cubicBezTo>
                    <a:pt x="265" y="335"/>
                    <a:pt x="266" y="334"/>
                    <a:pt x="266" y="334"/>
                  </a:cubicBezTo>
                  <a:cubicBezTo>
                    <a:pt x="269" y="334"/>
                    <a:pt x="269" y="334"/>
                    <a:pt x="269" y="334"/>
                  </a:cubicBezTo>
                  <a:cubicBezTo>
                    <a:pt x="269" y="334"/>
                    <a:pt x="270" y="334"/>
                    <a:pt x="270" y="335"/>
                  </a:cubicBezTo>
                  <a:cubicBezTo>
                    <a:pt x="270" y="335"/>
                    <a:pt x="269" y="336"/>
                    <a:pt x="269" y="336"/>
                  </a:cubicBezTo>
                  <a:cubicBezTo>
                    <a:pt x="267" y="336"/>
                    <a:pt x="267" y="336"/>
                    <a:pt x="267" y="336"/>
                  </a:cubicBezTo>
                  <a:cubicBezTo>
                    <a:pt x="267" y="336"/>
                    <a:pt x="267" y="336"/>
                    <a:pt x="266" y="336"/>
                  </a:cubicBezTo>
                  <a:close/>
                  <a:moveTo>
                    <a:pt x="275" y="335"/>
                  </a:moveTo>
                  <a:cubicBezTo>
                    <a:pt x="275" y="335"/>
                    <a:pt x="274" y="335"/>
                    <a:pt x="274" y="334"/>
                  </a:cubicBezTo>
                  <a:cubicBezTo>
                    <a:pt x="274" y="334"/>
                    <a:pt x="275" y="333"/>
                    <a:pt x="275" y="333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78" y="332"/>
                    <a:pt x="279" y="333"/>
                    <a:pt x="279" y="333"/>
                  </a:cubicBezTo>
                  <a:cubicBezTo>
                    <a:pt x="279" y="334"/>
                    <a:pt x="278" y="335"/>
                    <a:pt x="278" y="335"/>
                  </a:cubicBezTo>
                  <a:cubicBezTo>
                    <a:pt x="276" y="335"/>
                    <a:pt x="276" y="335"/>
                    <a:pt x="276" y="335"/>
                  </a:cubicBezTo>
                  <a:cubicBezTo>
                    <a:pt x="275" y="335"/>
                    <a:pt x="275" y="335"/>
                    <a:pt x="275" y="335"/>
                  </a:cubicBezTo>
                  <a:close/>
                  <a:moveTo>
                    <a:pt x="284" y="334"/>
                  </a:moveTo>
                  <a:cubicBezTo>
                    <a:pt x="284" y="334"/>
                    <a:pt x="283" y="333"/>
                    <a:pt x="283" y="333"/>
                  </a:cubicBezTo>
                  <a:cubicBezTo>
                    <a:pt x="283" y="332"/>
                    <a:pt x="284" y="332"/>
                    <a:pt x="284" y="332"/>
                  </a:cubicBezTo>
                  <a:cubicBezTo>
                    <a:pt x="286" y="331"/>
                    <a:pt x="286" y="331"/>
                    <a:pt x="286" y="331"/>
                  </a:cubicBezTo>
                  <a:cubicBezTo>
                    <a:pt x="287" y="331"/>
                    <a:pt x="288" y="332"/>
                    <a:pt x="288" y="332"/>
                  </a:cubicBezTo>
                  <a:cubicBezTo>
                    <a:pt x="288" y="333"/>
                    <a:pt x="287" y="333"/>
                    <a:pt x="287" y="334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84" y="334"/>
                    <a:pt x="284" y="334"/>
                    <a:pt x="284" y="334"/>
                  </a:cubicBezTo>
                  <a:close/>
                  <a:moveTo>
                    <a:pt x="293" y="333"/>
                  </a:moveTo>
                  <a:cubicBezTo>
                    <a:pt x="293" y="333"/>
                    <a:pt x="292" y="332"/>
                    <a:pt x="292" y="332"/>
                  </a:cubicBezTo>
                  <a:cubicBezTo>
                    <a:pt x="292" y="331"/>
                    <a:pt x="292" y="330"/>
                    <a:pt x="293" y="330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6" y="330"/>
                    <a:pt x="296" y="330"/>
                    <a:pt x="297" y="331"/>
                  </a:cubicBezTo>
                  <a:cubicBezTo>
                    <a:pt x="297" y="332"/>
                    <a:pt x="296" y="332"/>
                    <a:pt x="296" y="332"/>
                  </a:cubicBezTo>
                  <a:cubicBezTo>
                    <a:pt x="293" y="333"/>
                    <a:pt x="293" y="333"/>
                    <a:pt x="293" y="333"/>
                  </a:cubicBezTo>
                  <a:cubicBezTo>
                    <a:pt x="293" y="333"/>
                    <a:pt x="293" y="333"/>
                    <a:pt x="293" y="333"/>
                  </a:cubicBezTo>
                  <a:close/>
                  <a:moveTo>
                    <a:pt x="301" y="330"/>
                  </a:moveTo>
                  <a:cubicBezTo>
                    <a:pt x="300" y="330"/>
                    <a:pt x="300" y="330"/>
                    <a:pt x="300" y="330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7"/>
                    <a:pt x="299" y="326"/>
                    <a:pt x="300" y="326"/>
                  </a:cubicBezTo>
                  <a:cubicBezTo>
                    <a:pt x="301" y="326"/>
                    <a:pt x="301" y="326"/>
                    <a:pt x="301" y="327"/>
                  </a:cubicBezTo>
                  <a:cubicBezTo>
                    <a:pt x="302" y="329"/>
                    <a:pt x="302" y="329"/>
                    <a:pt x="302" y="329"/>
                  </a:cubicBezTo>
                  <a:cubicBezTo>
                    <a:pt x="302" y="330"/>
                    <a:pt x="302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lose/>
                  <a:moveTo>
                    <a:pt x="11" y="330"/>
                  </a:moveTo>
                  <a:cubicBezTo>
                    <a:pt x="11" y="330"/>
                    <a:pt x="11" y="330"/>
                    <a:pt x="11" y="330"/>
                  </a:cubicBezTo>
                  <a:cubicBezTo>
                    <a:pt x="10" y="329"/>
                    <a:pt x="10" y="329"/>
                    <a:pt x="10" y="328"/>
                  </a:cubicBezTo>
                  <a:cubicBezTo>
                    <a:pt x="10" y="326"/>
                    <a:pt x="10" y="326"/>
                    <a:pt x="10" y="326"/>
                  </a:cubicBezTo>
                  <a:cubicBezTo>
                    <a:pt x="10" y="325"/>
                    <a:pt x="11" y="325"/>
                    <a:pt x="12" y="325"/>
                  </a:cubicBezTo>
                  <a:cubicBezTo>
                    <a:pt x="12" y="325"/>
                    <a:pt x="13" y="326"/>
                    <a:pt x="12" y="327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2" y="329"/>
                    <a:pt x="11" y="330"/>
                    <a:pt x="11" y="330"/>
                  </a:cubicBezTo>
                  <a:close/>
                  <a:moveTo>
                    <a:pt x="299" y="322"/>
                  </a:moveTo>
                  <a:cubicBezTo>
                    <a:pt x="298" y="322"/>
                    <a:pt x="298" y="321"/>
                    <a:pt x="298" y="321"/>
                  </a:cubicBezTo>
                  <a:cubicBezTo>
                    <a:pt x="297" y="319"/>
                    <a:pt x="297" y="319"/>
                    <a:pt x="297" y="319"/>
                  </a:cubicBezTo>
                  <a:cubicBezTo>
                    <a:pt x="297" y="318"/>
                    <a:pt x="297" y="317"/>
                    <a:pt x="298" y="317"/>
                  </a:cubicBezTo>
                  <a:cubicBezTo>
                    <a:pt x="299" y="317"/>
                    <a:pt x="299" y="317"/>
                    <a:pt x="299" y="318"/>
                  </a:cubicBezTo>
                  <a:cubicBezTo>
                    <a:pt x="300" y="320"/>
                    <a:pt x="300" y="320"/>
                    <a:pt x="300" y="320"/>
                  </a:cubicBezTo>
                  <a:cubicBezTo>
                    <a:pt x="300" y="321"/>
                    <a:pt x="300" y="321"/>
                    <a:pt x="299" y="322"/>
                  </a:cubicBezTo>
                  <a:cubicBezTo>
                    <a:pt x="299" y="322"/>
                    <a:pt x="299" y="322"/>
                    <a:pt x="299" y="322"/>
                  </a:cubicBezTo>
                  <a:close/>
                  <a:moveTo>
                    <a:pt x="13" y="321"/>
                  </a:moveTo>
                  <a:cubicBezTo>
                    <a:pt x="13" y="321"/>
                    <a:pt x="13" y="321"/>
                    <a:pt x="12" y="321"/>
                  </a:cubicBezTo>
                  <a:cubicBezTo>
                    <a:pt x="12" y="321"/>
                    <a:pt x="11" y="320"/>
                    <a:pt x="12" y="319"/>
                  </a:cubicBezTo>
                  <a:cubicBezTo>
                    <a:pt x="12" y="317"/>
                    <a:pt x="12" y="317"/>
                    <a:pt x="12" y="317"/>
                  </a:cubicBezTo>
                  <a:cubicBezTo>
                    <a:pt x="12" y="317"/>
                    <a:pt x="13" y="316"/>
                    <a:pt x="13" y="316"/>
                  </a:cubicBezTo>
                  <a:cubicBezTo>
                    <a:pt x="14" y="317"/>
                    <a:pt x="14" y="317"/>
                    <a:pt x="14" y="318"/>
                  </a:cubicBezTo>
                  <a:cubicBezTo>
                    <a:pt x="14" y="320"/>
                    <a:pt x="14" y="320"/>
                    <a:pt x="14" y="320"/>
                  </a:cubicBezTo>
                  <a:cubicBezTo>
                    <a:pt x="14" y="320"/>
                    <a:pt x="13" y="321"/>
                    <a:pt x="13" y="321"/>
                  </a:cubicBezTo>
                  <a:close/>
                  <a:moveTo>
                    <a:pt x="297" y="313"/>
                  </a:moveTo>
                  <a:cubicBezTo>
                    <a:pt x="296" y="313"/>
                    <a:pt x="296" y="312"/>
                    <a:pt x="296" y="312"/>
                  </a:cubicBezTo>
                  <a:cubicBezTo>
                    <a:pt x="295" y="310"/>
                    <a:pt x="295" y="310"/>
                    <a:pt x="295" y="310"/>
                  </a:cubicBezTo>
                  <a:cubicBezTo>
                    <a:pt x="295" y="309"/>
                    <a:pt x="295" y="309"/>
                    <a:pt x="296" y="308"/>
                  </a:cubicBezTo>
                  <a:cubicBezTo>
                    <a:pt x="297" y="308"/>
                    <a:pt x="297" y="309"/>
                    <a:pt x="297" y="309"/>
                  </a:cubicBezTo>
                  <a:cubicBezTo>
                    <a:pt x="298" y="311"/>
                    <a:pt x="298" y="311"/>
                    <a:pt x="298" y="311"/>
                  </a:cubicBezTo>
                  <a:cubicBezTo>
                    <a:pt x="298" y="312"/>
                    <a:pt x="298" y="313"/>
                    <a:pt x="297" y="313"/>
                  </a:cubicBezTo>
                  <a:cubicBezTo>
                    <a:pt x="297" y="313"/>
                    <a:pt x="297" y="313"/>
                    <a:pt x="297" y="313"/>
                  </a:cubicBezTo>
                  <a:close/>
                  <a:moveTo>
                    <a:pt x="15" y="312"/>
                  </a:moveTo>
                  <a:cubicBezTo>
                    <a:pt x="15" y="312"/>
                    <a:pt x="14" y="312"/>
                    <a:pt x="14" y="312"/>
                  </a:cubicBezTo>
                  <a:cubicBezTo>
                    <a:pt x="14" y="312"/>
                    <a:pt x="13" y="311"/>
                    <a:pt x="14" y="311"/>
                  </a:cubicBezTo>
                  <a:cubicBezTo>
                    <a:pt x="14" y="308"/>
                    <a:pt x="14" y="308"/>
                    <a:pt x="14" y="308"/>
                  </a:cubicBezTo>
                  <a:cubicBezTo>
                    <a:pt x="14" y="308"/>
                    <a:pt x="15" y="307"/>
                    <a:pt x="15" y="308"/>
                  </a:cubicBezTo>
                  <a:cubicBezTo>
                    <a:pt x="16" y="308"/>
                    <a:pt x="16" y="308"/>
                    <a:pt x="16" y="309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2"/>
                    <a:pt x="15" y="312"/>
                    <a:pt x="15" y="312"/>
                  </a:cubicBezTo>
                  <a:close/>
                  <a:moveTo>
                    <a:pt x="295" y="304"/>
                  </a:moveTo>
                  <a:cubicBezTo>
                    <a:pt x="294" y="304"/>
                    <a:pt x="294" y="304"/>
                    <a:pt x="294" y="303"/>
                  </a:cubicBezTo>
                  <a:cubicBezTo>
                    <a:pt x="293" y="301"/>
                    <a:pt x="293" y="301"/>
                    <a:pt x="293" y="301"/>
                  </a:cubicBezTo>
                  <a:cubicBezTo>
                    <a:pt x="293" y="300"/>
                    <a:pt x="293" y="300"/>
                    <a:pt x="294" y="300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3"/>
                    <a:pt x="296" y="303"/>
                    <a:pt x="296" y="303"/>
                  </a:cubicBezTo>
                  <a:cubicBezTo>
                    <a:pt x="296" y="303"/>
                    <a:pt x="296" y="304"/>
                    <a:pt x="295" y="304"/>
                  </a:cubicBezTo>
                  <a:cubicBezTo>
                    <a:pt x="295" y="304"/>
                    <a:pt x="295" y="304"/>
                    <a:pt x="295" y="304"/>
                  </a:cubicBezTo>
                  <a:close/>
                  <a:moveTo>
                    <a:pt x="17" y="303"/>
                  </a:moveTo>
                  <a:cubicBezTo>
                    <a:pt x="16" y="303"/>
                    <a:pt x="16" y="303"/>
                    <a:pt x="16" y="303"/>
                  </a:cubicBezTo>
                  <a:cubicBezTo>
                    <a:pt x="16" y="303"/>
                    <a:pt x="15" y="302"/>
                    <a:pt x="15" y="302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6" y="299"/>
                    <a:pt x="17" y="299"/>
                    <a:pt x="17" y="299"/>
                  </a:cubicBezTo>
                  <a:cubicBezTo>
                    <a:pt x="18" y="299"/>
                    <a:pt x="18" y="300"/>
                    <a:pt x="18" y="300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3"/>
                    <a:pt x="17" y="303"/>
                    <a:pt x="17" y="303"/>
                  </a:cubicBezTo>
                  <a:close/>
                  <a:moveTo>
                    <a:pt x="293" y="295"/>
                  </a:moveTo>
                  <a:cubicBezTo>
                    <a:pt x="292" y="295"/>
                    <a:pt x="292" y="295"/>
                    <a:pt x="292" y="294"/>
                  </a:cubicBezTo>
                  <a:cubicBezTo>
                    <a:pt x="291" y="292"/>
                    <a:pt x="291" y="292"/>
                    <a:pt x="291" y="292"/>
                  </a:cubicBezTo>
                  <a:cubicBezTo>
                    <a:pt x="291" y="292"/>
                    <a:pt x="291" y="291"/>
                    <a:pt x="292" y="291"/>
                  </a:cubicBezTo>
                  <a:cubicBezTo>
                    <a:pt x="293" y="291"/>
                    <a:pt x="293" y="291"/>
                    <a:pt x="293" y="292"/>
                  </a:cubicBezTo>
                  <a:cubicBezTo>
                    <a:pt x="294" y="294"/>
                    <a:pt x="294" y="294"/>
                    <a:pt x="294" y="294"/>
                  </a:cubicBezTo>
                  <a:cubicBezTo>
                    <a:pt x="294" y="295"/>
                    <a:pt x="294" y="295"/>
                    <a:pt x="293" y="295"/>
                  </a:cubicBezTo>
                  <a:cubicBezTo>
                    <a:pt x="293" y="295"/>
                    <a:pt x="293" y="295"/>
                    <a:pt x="293" y="295"/>
                  </a:cubicBezTo>
                  <a:close/>
                  <a:moveTo>
                    <a:pt x="18" y="294"/>
                  </a:moveTo>
                  <a:cubicBezTo>
                    <a:pt x="18" y="294"/>
                    <a:pt x="18" y="294"/>
                    <a:pt x="18" y="294"/>
                  </a:cubicBezTo>
                  <a:cubicBezTo>
                    <a:pt x="18" y="294"/>
                    <a:pt x="17" y="294"/>
                    <a:pt x="17" y="293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18" y="290"/>
                    <a:pt x="19" y="290"/>
                    <a:pt x="19" y="290"/>
                  </a:cubicBezTo>
                  <a:cubicBezTo>
                    <a:pt x="20" y="290"/>
                    <a:pt x="20" y="291"/>
                    <a:pt x="20" y="291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19" y="294"/>
                    <a:pt x="19" y="294"/>
                    <a:pt x="18" y="294"/>
                  </a:cubicBezTo>
                  <a:close/>
                  <a:moveTo>
                    <a:pt x="291" y="287"/>
                  </a:moveTo>
                  <a:cubicBezTo>
                    <a:pt x="290" y="287"/>
                    <a:pt x="290" y="286"/>
                    <a:pt x="290" y="286"/>
                  </a:cubicBezTo>
                  <a:cubicBezTo>
                    <a:pt x="289" y="283"/>
                    <a:pt x="289" y="283"/>
                    <a:pt x="289" y="283"/>
                  </a:cubicBezTo>
                  <a:cubicBezTo>
                    <a:pt x="289" y="283"/>
                    <a:pt x="289" y="282"/>
                    <a:pt x="290" y="282"/>
                  </a:cubicBezTo>
                  <a:cubicBezTo>
                    <a:pt x="291" y="282"/>
                    <a:pt x="291" y="282"/>
                    <a:pt x="291" y="283"/>
                  </a:cubicBezTo>
                  <a:cubicBezTo>
                    <a:pt x="292" y="285"/>
                    <a:pt x="292" y="285"/>
                    <a:pt x="292" y="285"/>
                  </a:cubicBezTo>
                  <a:cubicBezTo>
                    <a:pt x="292" y="286"/>
                    <a:pt x="292" y="286"/>
                    <a:pt x="291" y="286"/>
                  </a:cubicBezTo>
                  <a:cubicBezTo>
                    <a:pt x="291" y="286"/>
                    <a:pt x="291" y="287"/>
                    <a:pt x="291" y="287"/>
                  </a:cubicBezTo>
                  <a:close/>
                  <a:moveTo>
                    <a:pt x="20" y="286"/>
                  </a:moveTo>
                  <a:cubicBezTo>
                    <a:pt x="20" y="286"/>
                    <a:pt x="20" y="286"/>
                    <a:pt x="20" y="286"/>
                  </a:cubicBezTo>
                  <a:cubicBezTo>
                    <a:pt x="20" y="285"/>
                    <a:pt x="19" y="285"/>
                    <a:pt x="19" y="284"/>
                  </a:cubicBezTo>
                  <a:cubicBezTo>
                    <a:pt x="20" y="282"/>
                    <a:pt x="20" y="282"/>
                    <a:pt x="20" y="282"/>
                  </a:cubicBezTo>
                  <a:cubicBezTo>
                    <a:pt x="20" y="281"/>
                    <a:pt x="20" y="281"/>
                    <a:pt x="21" y="281"/>
                  </a:cubicBezTo>
                  <a:cubicBezTo>
                    <a:pt x="22" y="281"/>
                    <a:pt x="22" y="282"/>
                    <a:pt x="22" y="283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1" y="285"/>
                    <a:pt x="21" y="286"/>
                    <a:pt x="20" y="286"/>
                  </a:cubicBezTo>
                  <a:close/>
                  <a:moveTo>
                    <a:pt x="289" y="278"/>
                  </a:moveTo>
                  <a:cubicBezTo>
                    <a:pt x="288" y="278"/>
                    <a:pt x="288" y="277"/>
                    <a:pt x="288" y="277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7" y="274"/>
                    <a:pt x="287" y="273"/>
                    <a:pt x="288" y="273"/>
                  </a:cubicBezTo>
                  <a:cubicBezTo>
                    <a:pt x="289" y="273"/>
                    <a:pt x="289" y="274"/>
                    <a:pt x="289" y="274"/>
                  </a:cubicBezTo>
                  <a:cubicBezTo>
                    <a:pt x="290" y="276"/>
                    <a:pt x="290" y="276"/>
                    <a:pt x="290" y="276"/>
                  </a:cubicBezTo>
                  <a:cubicBezTo>
                    <a:pt x="290" y="277"/>
                    <a:pt x="290" y="278"/>
                    <a:pt x="289" y="278"/>
                  </a:cubicBezTo>
                  <a:cubicBezTo>
                    <a:pt x="289" y="278"/>
                    <a:pt x="289" y="278"/>
                    <a:pt x="289" y="278"/>
                  </a:cubicBezTo>
                  <a:close/>
                  <a:moveTo>
                    <a:pt x="22" y="277"/>
                  </a:moveTo>
                  <a:cubicBezTo>
                    <a:pt x="22" y="277"/>
                    <a:pt x="22" y="277"/>
                    <a:pt x="22" y="277"/>
                  </a:cubicBezTo>
                  <a:cubicBezTo>
                    <a:pt x="21" y="277"/>
                    <a:pt x="21" y="276"/>
                    <a:pt x="21" y="275"/>
                  </a:cubicBezTo>
                  <a:cubicBezTo>
                    <a:pt x="22" y="273"/>
                    <a:pt x="22" y="273"/>
                    <a:pt x="22" y="273"/>
                  </a:cubicBezTo>
                  <a:cubicBezTo>
                    <a:pt x="22" y="273"/>
                    <a:pt x="22" y="272"/>
                    <a:pt x="23" y="272"/>
                  </a:cubicBezTo>
                  <a:cubicBezTo>
                    <a:pt x="24" y="273"/>
                    <a:pt x="24" y="273"/>
                    <a:pt x="24" y="274"/>
                  </a:cubicBezTo>
                  <a:cubicBezTo>
                    <a:pt x="23" y="276"/>
                    <a:pt x="23" y="276"/>
                    <a:pt x="23" y="276"/>
                  </a:cubicBezTo>
                  <a:cubicBezTo>
                    <a:pt x="23" y="276"/>
                    <a:pt x="23" y="277"/>
                    <a:pt x="22" y="277"/>
                  </a:cubicBezTo>
                  <a:close/>
                  <a:moveTo>
                    <a:pt x="287" y="269"/>
                  </a:moveTo>
                  <a:cubicBezTo>
                    <a:pt x="286" y="269"/>
                    <a:pt x="286" y="269"/>
                    <a:pt x="286" y="268"/>
                  </a:cubicBezTo>
                  <a:cubicBezTo>
                    <a:pt x="285" y="266"/>
                    <a:pt x="285" y="266"/>
                    <a:pt x="285" y="266"/>
                  </a:cubicBezTo>
                  <a:cubicBezTo>
                    <a:pt x="285" y="265"/>
                    <a:pt x="285" y="265"/>
                    <a:pt x="286" y="265"/>
                  </a:cubicBezTo>
                  <a:cubicBezTo>
                    <a:pt x="287" y="264"/>
                    <a:pt x="287" y="265"/>
                    <a:pt x="287" y="265"/>
                  </a:cubicBezTo>
                  <a:cubicBezTo>
                    <a:pt x="288" y="268"/>
                    <a:pt x="288" y="268"/>
                    <a:pt x="288" y="268"/>
                  </a:cubicBezTo>
                  <a:cubicBezTo>
                    <a:pt x="288" y="268"/>
                    <a:pt x="288" y="269"/>
                    <a:pt x="287" y="269"/>
                  </a:cubicBezTo>
                  <a:cubicBezTo>
                    <a:pt x="287" y="269"/>
                    <a:pt x="287" y="269"/>
                    <a:pt x="287" y="269"/>
                  </a:cubicBezTo>
                  <a:close/>
                  <a:moveTo>
                    <a:pt x="24" y="268"/>
                  </a:moveTo>
                  <a:cubicBezTo>
                    <a:pt x="24" y="268"/>
                    <a:pt x="24" y="268"/>
                    <a:pt x="24" y="268"/>
                  </a:cubicBezTo>
                  <a:cubicBezTo>
                    <a:pt x="23" y="268"/>
                    <a:pt x="23" y="267"/>
                    <a:pt x="23" y="267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4" y="264"/>
                    <a:pt x="24" y="263"/>
                    <a:pt x="25" y="264"/>
                  </a:cubicBezTo>
                  <a:cubicBezTo>
                    <a:pt x="26" y="264"/>
                    <a:pt x="26" y="264"/>
                    <a:pt x="26" y="265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8"/>
                    <a:pt x="25" y="268"/>
                    <a:pt x="24" y="268"/>
                  </a:cubicBezTo>
                  <a:close/>
                  <a:moveTo>
                    <a:pt x="285" y="260"/>
                  </a:moveTo>
                  <a:cubicBezTo>
                    <a:pt x="284" y="260"/>
                    <a:pt x="284" y="260"/>
                    <a:pt x="284" y="259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83" y="256"/>
                    <a:pt x="283" y="256"/>
                    <a:pt x="284" y="256"/>
                  </a:cubicBezTo>
                  <a:cubicBezTo>
                    <a:pt x="285" y="256"/>
                    <a:pt x="285" y="256"/>
                    <a:pt x="285" y="257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59"/>
                    <a:pt x="286" y="260"/>
                    <a:pt x="285" y="260"/>
                  </a:cubicBezTo>
                  <a:cubicBezTo>
                    <a:pt x="285" y="260"/>
                    <a:pt x="285" y="260"/>
                    <a:pt x="285" y="260"/>
                  </a:cubicBezTo>
                  <a:close/>
                  <a:moveTo>
                    <a:pt x="26" y="259"/>
                  </a:moveTo>
                  <a:cubicBezTo>
                    <a:pt x="26" y="259"/>
                    <a:pt x="26" y="259"/>
                    <a:pt x="26" y="259"/>
                  </a:cubicBezTo>
                  <a:cubicBezTo>
                    <a:pt x="25" y="259"/>
                    <a:pt x="25" y="258"/>
                    <a:pt x="25" y="258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5"/>
                    <a:pt x="26" y="255"/>
                    <a:pt x="27" y="255"/>
                  </a:cubicBezTo>
                  <a:cubicBezTo>
                    <a:pt x="27" y="255"/>
                    <a:pt x="28" y="256"/>
                    <a:pt x="28" y="256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7" y="259"/>
                    <a:pt x="27" y="259"/>
                    <a:pt x="26" y="259"/>
                  </a:cubicBezTo>
                  <a:close/>
                  <a:moveTo>
                    <a:pt x="283" y="251"/>
                  </a:moveTo>
                  <a:cubicBezTo>
                    <a:pt x="282" y="251"/>
                    <a:pt x="282" y="251"/>
                    <a:pt x="282" y="251"/>
                  </a:cubicBezTo>
                  <a:cubicBezTo>
                    <a:pt x="281" y="248"/>
                    <a:pt x="281" y="248"/>
                    <a:pt x="281" y="248"/>
                  </a:cubicBezTo>
                  <a:cubicBezTo>
                    <a:pt x="281" y="248"/>
                    <a:pt x="282" y="247"/>
                    <a:pt x="282" y="247"/>
                  </a:cubicBezTo>
                  <a:cubicBezTo>
                    <a:pt x="283" y="247"/>
                    <a:pt x="283" y="247"/>
                    <a:pt x="283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1"/>
                    <a:pt x="284" y="251"/>
                    <a:pt x="283" y="251"/>
                  </a:cubicBezTo>
                  <a:cubicBezTo>
                    <a:pt x="283" y="251"/>
                    <a:pt x="283" y="251"/>
                    <a:pt x="283" y="251"/>
                  </a:cubicBezTo>
                  <a:close/>
                  <a:moveTo>
                    <a:pt x="28" y="250"/>
                  </a:moveTo>
                  <a:cubicBezTo>
                    <a:pt x="28" y="250"/>
                    <a:pt x="28" y="250"/>
                    <a:pt x="28" y="250"/>
                  </a:cubicBezTo>
                  <a:cubicBezTo>
                    <a:pt x="27" y="250"/>
                    <a:pt x="27" y="250"/>
                    <a:pt x="27" y="249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6"/>
                    <a:pt x="28" y="246"/>
                    <a:pt x="29" y="246"/>
                  </a:cubicBezTo>
                  <a:cubicBezTo>
                    <a:pt x="29" y="246"/>
                    <a:pt x="30" y="247"/>
                    <a:pt x="30" y="247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8" y="250"/>
                  </a:cubicBezTo>
                  <a:close/>
                  <a:moveTo>
                    <a:pt x="281" y="243"/>
                  </a:moveTo>
                  <a:cubicBezTo>
                    <a:pt x="280" y="243"/>
                    <a:pt x="280" y="242"/>
                    <a:pt x="280" y="242"/>
                  </a:cubicBezTo>
                  <a:cubicBezTo>
                    <a:pt x="279" y="240"/>
                    <a:pt x="279" y="240"/>
                    <a:pt x="279" y="240"/>
                  </a:cubicBezTo>
                  <a:cubicBezTo>
                    <a:pt x="279" y="239"/>
                    <a:pt x="280" y="238"/>
                    <a:pt x="280" y="238"/>
                  </a:cubicBezTo>
                  <a:cubicBezTo>
                    <a:pt x="281" y="238"/>
                    <a:pt x="281" y="238"/>
                    <a:pt x="281" y="239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2" y="242"/>
                    <a:pt x="282" y="242"/>
                    <a:pt x="281" y="243"/>
                  </a:cubicBezTo>
                  <a:cubicBezTo>
                    <a:pt x="281" y="243"/>
                    <a:pt x="281" y="243"/>
                    <a:pt x="281" y="243"/>
                  </a:cubicBezTo>
                  <a:close/>
                  <a:moveTo>
                    <a:pt x="30" y="242"/>
                  </a:moveTo>
                  <a:cubicBezTo>
                    <a:pt x="30" y="242"/>
                    <a:pt x="30" y="242"/>
                    <a:pt x="30" y="242"/>
                  </a:cubicBezTo>
                  <a:cubicBezTo>
                    <a:pt x="29" y="241"/>
                    <a:pt x="29" y="241"/>
                    <a:pt x="29" y="240"/>
                  </a:cubicBezTo>
                  <a:cubicBezTo>
                    <a:pt x="29" y="238"/>
                    <a:pt x="29" y="238"/>
                    <a:pt x="29" y="238"/>
                  </a:cubicBezTo>
                  <a:cubicBezTo>
                    <a:pt x="29" y="237"/>
                    <a:pt x="30" y="237"/>
                    <a:pt x="31" y="237"/>
                  </a:cubicBezTo>
                  <a:cubicBezTo>
                    <a:pt x="31" y="237"/>
                    <a:pt x="32" y="238"/>
                    <a:pt x="31" y="239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31" y="241"/>
                    <a:pt x="30" y="242"/>
                    <a:pt x="30" y="242"/>
                  </a:cubicBezTo>
                  <a:close/>
                  <a:moveTo>
                    <a:pt x="279" y="234"/>
                  </a:moveTo>
                  <a:cubicBezTo>
                    <a:pt x="278" y="234"/>
                    <a:pt x="278" y="233"/>
                    <a:pt x="278" y="233"/>
                  </a:cubicBezTo>
                  <a:cubicBezTo>
                    <a:pt x="277" y="231"/>
                    <a:pt x="277" y="231"/>
                    <a:pt x="277" y="231"/>
                  </a:cubicBezTo>
                  <a:cubicBezTo>
                    <a:pt x="277" y="230"/>
                    <a:pt x="278" y="230"/>
                    <a:pt x="278" y="229"/>
                  </a:cubicBezTo>
                  <a:cubicBezTo>
                    <a:pt x="279" y="229"/>
                    <a:pt x="279" y="230"/>
                    <a:pt x="279" y="230"/>
                  </a:cubicBezTo>
                  <a:cubicBezTo>
                    <a:pt x="280" y="232"/>
                    <a:pt x="280" y="232"/>
                    <a:pt x="280" y="232"/>
                  </a:cubicBezTo>
                  <a:cubicBezTo>
                    <a:pt x="280" y="233"/>
                    <a:pt x="280" y="234"/>
                    <a:pt x="279" y="234"/>
                  </a:cubicBezTo>
                  <a:cubicBezTo>
                    <a:pt x="279" y="234"/>
                    <a:pt x="279" y="234"/>
                    <a:pt x="279" y="234"/>
                  </a:cubicBezTo>
                  <a:close/>
                  <a:moveTo>
                    <a:pt x="32" y="233"/>
                  </a:moveTo>
                  <a:cubicBezTo>
                    <a:pt x="32" y="233"/>
                    <a:pt x="32" y="233"/>
                    <a:pt x="32" y="233"/>
                  </a:cubicBezTo>
                  <a:cubicBezTo>
                    <a:pt x="31" y="233"/>
                    <a:pt x="31" y="232"/>
                    <a:pt x="31" y="231"/>
                  </a:cubicBezTo>
                  <a:cubicBezTo>
                    <a:pt x="31" y="229"/>
                    <a:pt x="31" y="229"/>
                    <a:pt x="31" y="229"/>
                  </a:cubicBezTo>
                  <a:cubicBezTo>
                    <a:pt x="31" y="229"/>
                    <a:pt x="32" y="228"/>
                    <a:pt x="33" y="228"/>
                  </a:cubicBezTo>
                  <a:cubicBezTo>
                    <a:pt x="33" y="229"/>
                    <a:pt x="34" y="229"/>
                    <a:pt x="33" y="230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33" y="232"/>
                    <a:pt x="32" y="233"/>
                    <a:pt x="32" y="233"/>
                  </a:cubicBezTo>
                  <a:close/>
                  <a:moveTo>
                    <a:pt x="277" y="225"/>
                  </a:moveTo>
                  <a:cubicBezTo>
                    <a:pt x="276" y="225"/>
                    <a:pt x="276" y="225"/>
                    <a:pt x="276" y="224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5" y="221"/>
                    <a:pt x="276" y="221"/>
                    <a:pt x="276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8" y="224"/>
                    <a:pt x="278" y="224"/>
                    <a:pt x="278" y="224"/>
                  </a:cubicBezTo>
                  <a:cubicBezTo>
                    <a:pt x="278" y="224"/>
                    <a:pt x="278" y="225"/>
                    <a:pt x="277" y="225"/>
                  </a:cubicBezTo>
                  <a:cubicBezTo>
                    <a:pt x="277" y="225"/>
                    <a:pt x="277" y="225"/>
                    <a:pt x="277" y="225"/>
                  </a:cubicBezTo>
                  <a:close/>
                  <a:moveTo>
                    <a:pt x="34" y="224"/>
                  </a:moveTo>
                  <a:cubicBezTo>
                    <a:pt x="34" y="224"/>
                    <a:pt x="34" y="224"/>
                    <a:pt x="33" y="224"/>
                  </a:cubicBezTo>
                  <a:cubicBezTo>
                    <a:pt x="33" y="224"/>
                    <a:pt x="32" y="223"/>
                    <a:pt x="33" y="223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3" y="220"/>
                    <a:pt x="34" y="220"/>
                    <a:pt x="34" y="220"/>
                  </a:cubicBezTo>
                  <a:cubicBezTo>
                    <a:pt x="35" y="220"/>
                    <a:pt x="35" y="220"/>
                    <a:pt x="35" y="221"/>
                  </a:cubicBezTo>
                  <a:cubicBezTo>
                    <a:pt x="35" y="223"/>
                    <a:pt x="35" y="223"/>
                    <a:pt x="35" y="223"/>
                  </a:cubicBezTo>
                  <a:cubicBezTo>
                    <a:pt x="35" y="224"/>
                    <a:pt x="34" y="224"/>
                    <a:pt x="34" y="224"/>
                  </a:cubicBezTo>
                  <a:close/>
                  <a:moveTo>
                    <a:pt x="275" y="216"/>
                  </a:moveTo>
                  <a:cubicBezTo>
                    <a:pt x="274" y="216"/>
                    <a:pt x="274" y="216"/>
                    <a:pt x="274" y="215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3" y="213"/>
                    <a:pt x="274" y="212"/>
                    <a:pt x="274" y="212"/>
                  </a:cubicBezTo>
                  <a:cubicBezTo>
                    <a:pt x="275" y="212"/>
                    <a:pt x="275" y="212"/>
                    <a:pt x="275" y="213"/>
                  </a:cubicBezTo>
                  <a:cubicBezTo>
                    <a:pt x="276" y="215"/>
                    <a:pt x="276" y="215"/>
                    <a:pt x="276" y="215"/>
                  </a:cubicBezTo>
                  <a:cubicBezTo>
                    <a:pt x="276" y="216"/>
                    <a:pt x="276" y="216"/>
                    <a:pt x="275" y="216"/>
                  </a:cubicBezTo>
                  <a:cubicBezTo>
                    <a:pt x="275" y="216"/>
                    <a:pt x="275" y="216"/>
                    <a:pt x="275" y="216"/>
                  </a:cubicBezTo>
                  <a:close/>
                  <a:moveTo>
                    <a:pt x="36" y="215"/>
                  </a:moveTo>
                  <a:cubicBezTo>
                    <a:pt x="36" y="215"/>
                    <a:pt x="35" y="215"/>
                    <a:pt x="35" y="215"/>
                  </a:cubicBezTo>
                  <a:cubicBezTo>
                    <a:pt x="35" y="215"/>
                    <a:pt x="34" y="215"/>
                    <a:pt x="35" y="214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5" y="211"/>
                    <a:pt x="36" y="211"/>
                    <a:pt x="36" y="211"/>
                  </a:cubicBezTo>
                  <a:cubicBezTo>
                    <a:pt x="37" y="211"/>
                    <a:pt x="37" y="212"/>
                    <a:pt x="37" y="212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215"/>
                    <a:pt x="36" y="215"/>
                    <a:pt x="36" y="215"/>
                  </a:cubicBezTo>
                  <a:close/>
                  <a:moveTo>
                    <a:pt x="273" y="207"/>
                  </a:moveTo>
                  <a:cubicBezTo>
                    <a:pt x="272" y="207"/>
                    <a:pt x="272" y="207"/>
                    <a:pt x="272" y="207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71" y="204"/>
                    <a:pt x="272" y="203"/>
                    <a:pt x="272" y="203"/>
                  </a:cubicBezTo>
                  <a:cubicBezTo>
                    <a:pt x="273" y="203"/>
                    <a:pt x="273" y="203"/>
                    <a:pt x="273" y="204"/>
                  </a:cubicBezTo>
                  <a:cubicBezTo>
                    <a:pt x="274" y="206"/>
                    <a:pt x="274" y="206"/>
                    <a:pt x="274" y="206"/>
                  </a:cubicBezTo>
                  <a:cubicBezTo>
                    <a:pt x="274" y="207"/>
                    <a:pt x="274" y="207"/>
                    <a:pt x="273" y="207"/>
                  </a:cubicBezTo>
                  <a:cubicBezTo>
                    <a:pt x="273" y="207"/>
                    <a:pt x="273" y="207"/>
                    <a:pt x="273" y="207"/>
                  </a:cubicBezTo>
                  <a:close/>
                  <a:moveTo>
                    <a:pt x="38" y="206"/>
                  </a:move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6" y="206"/>
                    <a:pt x="36" y="205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02"/>
                    <a:pt x="38" y="202"/>
                    <a:pt x="38" y="202"/>
                  </a:cubicBezTo>
                  <a:cubicBezTo>
                    <a:pt x="39" y="202"/>
                    <a:pt x="39" y="203"/>
                    <a:pt x="39" y="20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8" y="206"/>
                    <a:pt x="38" y="206"/>
                  </a:cubicBezTo>
                  <a:close/>
                  <a:moveTo>
                    <a:pt x="271" y="199"/>
                  </a:moveTo>
                  <a:cubicBezTo>
                    <a:pt x="270" y="199"/>
                    <a:pt x="270" y="198"/>
                    <a:pt x="270" y="198"/>
                  </a:cubicBezTo>
                  <a:cubicBezTo>
                    <a:pt x="269" y="196"/>
                    <a:pt x="269" y="196"/>
                    <a:pt x="269" y="196"/>
                  </a:cubicBezTo>
                  <a:cubicBezTo>
                    <a:pt x="269" y="195"/>
                    <a:pt x="270" y="194"/>
                    <a:pt x="270" y="194"/>
                  </a:cubicBezTo>
                  <a:cubicBezTo>
                    <a:pt x="271" y="194"/>
                    <a:pt x="271" y="195"/>
                    <a:pt x="271" y="195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2" y="198"/>
                    <a:pt x="272" y="199"/>
                    <a:pt x="271" y="199"/>
                  </a:cubicBezTo>
                  <a:cubicBezTo>
                    <a:pt x="271" y="199"/>
                    <a:pt x="271" y="199"/>
                    <a:pt x="271" y="199"/>
                  </a:cubicBezTo>
                  <a:close/>
                  <a:moveTo>
                    <a:pt x="39" y="198"/>
                  </a:moveTo>
                  <a:cubicBezTo>
                    <a:pt x="39" y="198"/>
                    <a:pt x="39" y="198"/>
                    <a:pt x="39" y="198"/>
                  </a:cubicBezTo>
                  <a:cubicBezTo>
                    <a:pt x="39" y="198"/>
                    <a:pt x="38" y="197"/>
                    <a:pt x="38" y="196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9" y="193"/>
                    <a:pt x="40" y="193"/>
                    <a:pt x="40" y="193"/>
                  </a:cubicBezTo>
                  <a:cubicBezTo>
                    <a:pt x="41" y="193"/>
                    <a:pt x="41" y="194"/>
                    <a:pt x="41" y="195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0" y="197"/>
                    <a:pt x="40" y="198"/>
                    <a:pt x="39" y="198"/>
                  </a:cubicBezTo>
                  <a:close/>
                  <a:moveTo>
                    <a:pt x="269" y="190"/>
                  </a:moveTo>
                  <a:cubicBezTo>
                    <a:pt x="268" y="190"/>
                    <a:pt x="268" y="190"/>
                    <a:pt x="268" y="189"/>
                  </a:cubicBezTo>
                  <a:cubicBezTo>
                    <a:pt x="267" y="187"/>
                    <a:pt x="267" y="187"/>
                    <a:pt x="267" y="187"/>
                  </a:cubicBezTo>
                  <a:cubicBezTo>
                    <a:pt x="267" y="186"/>
                    <a:pt x="268" y="186"/>
                    <a:pt x="268" y="186"/>
                  </a:cubicBezTo>
                  <a:cubicBezTo>
                    <a:pt x="269" y="185"/>
                    <a:pt x="269" y="186"/>
                    <a:pt x="270" y="186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90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lose/>
                  <a:moveTo>
                    <a:pt x="41" y="189"/>
                  </a:moveTo>
                  <a:cubicBezTo>
                    <a:pt x="41" y="189"/>
                    <a:pt x="41" y="189"/>
                    <a:pt x="41" y="189"/>
                  </a:cubicBezTo>
                  <a:cubicBezTo>
                    <a:pt x="41" y="189"/>
                    <a:pt x="40" y="188"/>
                    <a:pt x="40" y="188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5"/>
                    <a:pt x="41" y="184"/>
                    <a:pt x="42" y="184"/>
                  </a:cubicBezTo>
                  <a:cubicBezTo>
                    <a:pt x="43" y="185"/>
                    <a:pt x="43" y="185"/>
                    <a:pt x="43" y="186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2" y="189"/>
                    <a:pt x="42" y="189"/>
                    <a:pt x="41" y="189"/>
                  </a:cubicBezTo>
                  <a:close/>
                  <a:moveTo>
                    <a:pt x="267" y="181"/>
                  </a:moveTo>
                  <a:cubicBezTo>
                    <a:pt x="266" y="181"/>
                    <a:pt x="266" y="181"/>
                    <a:pt x="266" y="180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5" y="177"/>
                    <a:pt x="266" y="177"/>
                    <a:pt x="266" y="177"/>
                  </a:cubicBezTo>
                  <a:cubicBezTo>
                    <a:pt x="267" y="177"/>
                    <a:pt x="267" y="177"/>
                    <a:pt x="268" y="178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8" y="180"/>
                    <a:pt x="268" y="181"/>
                    <a:pt x="267" y="181"/>
                  </a:cubicBezTo>
                  <a:cubicBezTo>
                    <a:pt x="267" y="181"/>
                    <a:pt x="267" y="181"/>
                    <a:pt x="267" y="181"/>
                  </a:cubicBezTo>
                  <a:close/>
                  <a:moveTo>
                    <a:pt x="43" y="180"/>
                  </a:moveTo>
                  <a:cubicBezTo>
                    <a:pt x="43" y="180"/>
                    <a:pt x="43" y="180"/>
                    <a:pt x="43" y="180"/>
                  </a:cubicBezTo>
                  <a:cubicBezTo>
                    <a:pt x="42" y="180"/>
                    <a:pt x="42" y="179"/>
                    <a:pt x="42" y="179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3" y="176"/>
                    <a:pt x="43" y="176"/>
                    <a:pt x="44" y="176"/>
                  </a:cubicBezTo>
                  <a:cubicBezTo>
                    <a:pt x="45" y="176"/>
                    <a:pt x="45" y="176"/>
                    <a:pt x="45" y="177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4" y="180"/>
                    <a:pt x="44" y="180"/>
                    <a:pt x="43" y="180"/>
                  </a:cubicBezTo>
                  <a:close/>
                  <a:moveTo>
                    <a:pt x="265" y="172"/>
                  </a:moveTo>
                  <a:cubicBezTo>
                    <a:pt x="264" y="172"/>
                    <a:pt x="264" y="172"/>
                    <a:pt x="264" y="172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69"/>
                    <a:pt x="264" y="168"/>
                    <a:pt x="264" y="168"/>
                  </a:cubicBezTo>
                  <a:cubicBezTo>
                    <a:pt x="265" y="168"/>
                    <a:pt x="265" y="168"/>
                    <a:pt x="266" y="169"/>
                  </a:cubicBezTo>
                  <a:cubicBezTo>
                    <a:pt x="266" y="171"/>
                    <a:pt x="266" y="171"/>
                    <a:pt x="266" y="171"/>
                  </a:cubicBezTo>
                  <a:cubicBezTo>
                    <a:pt x="266" y="172"/>
                    <a:pt x="266" y="172"/>
                    <a:pt x="265" y="172"/>
                  </a:cubicBezTo>
                  <a:cubicBezTo>
                    <a:pt x="265" y="172"/>
                    <a:pt x="265" y="172"/>
                    <a:pt x="265" y="172"/>
                  </a:cubicBezTo>
                  <a:close/>
                  <a:moveTo>
                    <a:pt x="45" y="171"/>
                  </a:moveTo>
                  <a:cubicBezTo>
                    <a:pt x="45" y="171"/>
                    <a:pt x="45" y="171"/>
                    <a:pt x="45" y="171"/>
                  </a:cubicBezTo>
                  <a:cubicBezTo>
                    <a:pt x="44" y="171"/>
                    <a:pt x="44" y="171"/>
                    <a:pt x="44" y="170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5" y="167"/>
                    <a:pt x="45" y="167"/>
                    <a:pt x="46" y="167"/>
                  </a:cubicBezTo>
                  <a:cubicBezTo>
                    <a:pt x="46" y="167"/>
                    <a:pt x="47" y="168"/>
                    <a:pt x="47" y="168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6" y="171"/>
                    <a:pt x="46" y="171"/>
                    <a:pt x="45" y="171"/>
                  </a:cubicBezTo>
                  <a:close/>
                  <a:moveTo>
                    <a:pt x="263" y="164"/>
                  </a:moveTo>
                  <a:cubicBezTo>
                    <a:pt x="262" y="164"/>
                    <a:pt x="262" y="163"/>
                    <a:pt x="262" y="163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1" y="160"/>
                    <a:pt x="262" y="159"/>
                    <a:pt x="262" y="159"/>
                  </a:cubicBezTo>
                  <a:cubicBezTo>
                    <a:pt x="263" y="159"/>
                    <a:pt x="263" y="159"/>
                    <a:pt x="264" y="160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3"/>
                    <a:pt x="264" y="163"/>
                    <a:pt x="263" y="164"/>
                  </a:cubicBezTo>
                  <a:cubicBezTo>
                    <a:pt x="263" y="164"/>
                    <a:pt x="263" y="164"/>
                    <a:pt x="263" y="164"/>
                  </a:cubicBezTo>
                  <a:close/>
                  <a:moveTo>
                    <a:pt x="47" y="162"/>
                  </a:moveTo>
                  <a:cubicBezTo>
                    <a:pt x="47" y="162"/>
                    <a:pt x="47" y="162"/>
                    <a:pt x="47" y="162"/>
                  </a:cubicBezTo>
                  <a:cubicBezTo>
                    <a:pt x="46" y="162"/>
                    <a:pt x="46" y="162"/>
                    <a:pt x="46" y="161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7" y="158"/>
                    <a:pt x="47" y="158"/>
                    <a:pt x="48" y="158"/>
                  </a:cubicBezTo>
                  <a:cubicBezTo>
                    <a:pt x="48" y="158"/>
                    <a:pt x="49" y="159"/>
                    <a:pt x="49" y="159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2"/>
                    <a:pt x="47" y="162"/>
                  </a:cubicBezTo>
                  <a:close/>
                  <a:moveTo>
                    <a:pt x="261" y="155"/>
                  </a:moveTo>
                  <a:cubicBezTo>
                    <a:pt x="260" y="155"/>
                    <a:pt x="260" y="154"/>
                    <a:pt x="260" y="154"/>
                  </a:cubicBezTo>
                  <a:cubicBezTo>
                    <a:pt x="259" y="152"/>
                    <a:pt x="259" y="152"/>
                    <a:pt x="259" y="152"/>
                  </a:cubicBezTo>
                  <a:cubicBezTo>
                    <a:pt x="259" y="151"/>
                    <a:pt x="260" y="151"/>
                    <a:pt x="260" y="150"/>
                  </a:cubicBezTo>
                  <a:cubicBezTo>
                    <a:pt x="261" y="150"/>
                    <a:pt x="261" y="151"/>
                    <a:pt x="262" y="151"/>
                  </a:cubicBezTo>
                  <a:cubicBezTo>
                    <a:pt x="262" y="153"/>
                    <a:pt x="262" y="153"/>
                    <a:pt x="262" y="153"/>
                  </a:cubicBezTo>
                  <a:cubicBezTo>
                    <a:pt x="262" y="154"/>
                    <a:pt x="262" y="155"/>
                    <a:pt x="261" y="155"/>
                  </a:cubicBezTo>
                  <a:cubicBezTo>
                    <a:pt x="261" y="155"/>
                    <a:pt x="261" y="155"/>
                    <a:pt x="261" y="155"/>
                  </a:cubicBezTo>
                  <a:close/>
                  <a:moveTo>
                    <a:pt x="49" y="154"/>
                  </a:moveTo>
                  <a:cubicBezTo>
                    <a:pt x="49" y="154"/>
                    <a:pt x="49" y="154"/>
                    <a:pt x="49" y="154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9" y="149"/>
                    <a:pt x="50" y="149"/>
                  </a:cubicBezTo>
                  <a:cubicBezTo>
                    <a:pt x="50" y="149"/>
                    <a:pt x="51" y="150"/>
                    <a:pt x="51" y="151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0" y="153"/>
                    <a:pt x="50" y="154"/>
                    <a:pt x="49" y="154"/>
                  </a:cubicBezTo>
                  <a:close/>
                  <a:moveTo>
                    <a:pt x="259" y="146"/>
                  </a:moveTo>
                  <a:cubicBezTo>
                    <a:pt x="258" y="146"/>
                    <a:pt x="258" y="146"/>
                    <a:pt x="258" y="145"/>
                  </a:cubicBezTo>
                  <a:cubicBezTo>
                    <a:pt x="257" y="143"/>
                    <a:pt x="257" y="143"/>
                    <a:pt x="257" y="143"/>
                  </a:cubicBezTo>
                  <a:cubicBezTo>
                    <a:pt x="257" y="142"/>
                    <a:pt x="258" y="142"/>
                    <a:pt x="258" y="142"/>
                  </a:cubicBezTo>
                  <a:cubicBezTo>
                    <a:pt x="259" y="141"/>
                    <a:pt x="259" y="142"/>
                    <a:pt x="260" y="142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0" y="145"/>
                    <a:pt x="260" y="146"/>
                    <a:pt x="259" y="146"/>
                  </a:cubicBezTo>
                  <a:cubicBezTo>
                    <a:pt x="259" y="146"/>
                    <a:pt x="259" y="146"/>
                    <a:pt x="259" y="146"/>
                  </a:cubicBezTo>
                  <a:close/>
                  <a:moveTo>
                    <a:pt x="51" y="145"/>
                  </a:moveTo>
                  <a:cubicBezTo>
                    <a:pt x="51" y="145"/>
                    <a:pt x="51" y="145"/>
                    <a:pt x="51" y="145"/>
                  </a:cubicBezTo>
                  <a:cubicBezTo>
                    <a:pt x="50" y="145"/>
                    <a:pt x="50" y="144"/>
                    <a:pt x="50" y="144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1" y="140"/>
                    <a:pt x="52" y="140"/>
                  </a:cubicBezTo>
                  <a:cubicBezTo>
                    <a:pt x="52" y="141"/>
                    <a:pt x="53" y="141"/>
                    <a:pt x="52" y="142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45"/>
                    <a:pt x="51" y="145"/>
                    <a:pt x="51" y="145"/>
                  </a:cubicBezTo>
                  <a:close/>
                  <a:moveTo>
                    <a:pt x="257" y="137"/>
                  </a:moveTo>
                  <a:cubicBezTo>
                    <a:pt x="256" y="137"/>
                    <a:pt x="256" y="137"/>
                    <a:pt x="256" y="136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5" y="134"/>
                    <a:pt x="256" y="133"/>
                    <a:pt x="256" y="133"/>
                  </a:cubicBezTo>
                  <a:cubicBezTo>
                    <a:pt x="257" y="133"/>
                    <a:pt x="257" y="133"/>
                    <a:pt x="258" y="134"/>
                  </a:cubicBezTo>
                  <a:cubicBezTo>
                    <a:pt x="258" y="136"/>
                    <a:pt x="258" y="136"/>
                    <a:pt x="258" y="136"/>
                  </a:cubicBezTo>
                  <a:cubicBezTo>
                    <a:pt x="258" y="137"/>
                    <a:pt x="258" y="137"/>
                    <a:pt x="257" y="137"/>
                  </a:cubicBezTo>
                  <a:cubicBezTo>
                    <a:pt x="257" y="137"/>
                    <a:pt x="257" y="137"/>
                    <a:pt x="257" y="137"/>
                  </a:cubicBezTo>
                  <a:close/>
                  <a:moveTo>
                    <a:pt x="53" y="136"/>
                  </a:moveTo>
                  <a:cubicBezTo>
                    <a:pt x="53" y="136"/>
                    <a:pt x="53" y="136"/>
                    <a:pt x="53" y="136"/>
                  </a:cubicBezTo>
                  <a:cubicBezTo>
                    <a:pt x="52" y="136"/>
                    <a:pt x="52" y="135"/>
                    <a:pt x="52" y="135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2"/>
                    <a:pt x="53" y="132"/>
                    <a:pt x="54" y="132"/>
                  </a:cubicBezTo>
                  <a:cubicBezTo>
                    <a:pt x="54" y="132"/>
                    <a:pt x="55" y="132"/>
                    <a:pt x="54" y="133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6"/>
                    <a:pt x="53" y="136"/>
                    <a:pt x="53" y="136"/>
                  </a:cubicBezTo>
                  <a:close/>
                  <a:moveTo>
                    <a:pt x="255" y="128"/>
                  </a:moveTo>
                  <a:cubicBezTo>
                    <a:pt x="254" y="128"/>
                    <a:pt x="254" y="128"/>
                    <a:pt x="254" y="128"/>
                  </a:cubicBezTo>
                  <a:cubicBezTo>
                    <a:pt x="253" y="125"/>
                    <a:pt x="253" y="125"/>
                    <a:pt x="253" y="125"/>
                  </a:cubicBezTo>
                  <a:cubicBezTo>
                    <a:pt x="253" y="125"/>
                    <a:pt x="254" y="124"/>
                    <a:pt x="254" y="124"/>
                  </a:cubicBezTo>
                  <a:cubicBezTo>
                    <a:pt x="255" y="124"/>
                    <a:pt x="255" y="124"/>
                    <a:pt x="256" y="125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6" y="128"/>
                    <a:pt x="256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lose/>
                  <a:moveTo>
                    <a:pt x="55" y="127"/>
                  </a:moveTo>
                  <a:cubicBezTo>
                    <a:pt x="55" y="127"/>
                    <a:pt x="55" y="127"/>
                    <a:pt x="54" y="127"/>
                  </a:cubicBezTo>
                  <a:cubicBezTo>
                    <a:pt x="54" y="127"/>
                    <a:pt x="53" y="127"/>
                    <a:pt x="54" y="126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4" y="123"/>
                    <a:pt x="55" y="123"/>
                    <a:pt x="55" y="123"/>
                  </a:cubicBezTo>
                  <a:cubicBezTo>
                    <a:pt x="56" y="123"/>
                    <a:pt x="56" y="124"/>
                    <a:pt x="56" y="124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27"/>
                    <a:pt x="55" y="127"/>
                    <a:pt x="55" y="127"/>
                  </a:cubicBezTo>
                  <a:close/>
                  <a:moveTo>
                    <a:pt x="253" y="120"/>
                  </a:moveTo>
                  <a:cubicBezTo>
                    <a:pt x="252" y="120"/>
                    <a:pt x="252" y="119"/>
                    <a:pt x="252" y="119"/>
                  </a:cubicBezTo>
                  <a:cubicBezTo>
                    <a:pt x="251" y="117"/>
                    <a:pt x="251" y="117"/>
                    <a:pt x="251" y="117"/>
                  </a:cubicBezTo>
                  <a:cubicBezTo>
                    <a:pt x="251" y="116"/>
                    <a:pt x="252" y="115"/>
                    <a:pt x="252" y="115"/>
                  </a:cubicBezTo>
                  <a:cubicBezTo>
                    <a:pt x="253" y="115"/>
                    <a:pt x="253" y="116"/>
                    <a:pt x="254" y="116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4" y="119"/>
                    <a:pt x="254" y="120"/>
                    <a:pt x="253" y="120"/>
                  </a:cubicBezTo>
                  <a:cubicBezTo>
                    <a:pt x="253" y="120"/>
                    <a:pt x="253" y="120"/>
                    <a:pt x="253" y="120"/>
                  </a:cubicBezTo>
                  <a:close/>
                  <a:moveTo>
                    <a:pt x="57" y="118"/>
                  </a:moveTo>
                  <a:cubicBezTo>
                    <a:pt x="57" y="118"/>
                    <a:pt x="56" y="118"/>
                    <a:pt x="56" y="118"/>
                  </a:cubicBezTo>
                  <a:cubicBezTo>
                    <a:pt x="56" y="118"/>
                    <a:pt x="55" y="118"/>
                    <a:pt x="56" y="117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6" y="114"/>
                    <a:pt x="57" y="114"/>
                    <a:pt x="57" y="114"/>
                  </a:cubicBezTo>
                  <a:cubicBezTo>
                    <a:pt x="58" y="114"/>
                    <a:pt x="58" y="115"/>
                    <a:pt x="58" y="115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7" y="118"/>
                    <a:pt x="57" y="118"/>
                  </a:cubicBezTo>
                  <a:close/>
                  <a:moveTo>
                    <a:pt x="251" y="111"/>
                  </a:moveTo>
                  <a:cubicBezTo>
                    <a:pt x="250" y="111"/>
                    <a:pt x="250" y="111"/>
                    <a:pt x="250" y="110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49" y="107"/>
                    <a:pt x="250" y="107"/>
                    <a:pt x="250" y="107"/>
                  </a:cubicBezTo>
                  <a:cubicBezTo>
                    <a:pt x="251" y="106"/>
                    <a:pt x="251" y="107"/>
                    <a:pt x="252" y="107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10"/>
                    <a:pt x="252" y="111"/>
                    <a:pt x="251" y="111"/>
                  </a:cubicBezTo>
                  <a:cubicBezTo>
                    <a:pt x="251" y="111"/>
                    <a:pt x="251" y="111"/>
                    <a:pt x="251" y="111"/>
                  </a:cubicBezTo>
                  <a:close/>
                  <a:moveTo>
                    <a:pt x="59" y="110"/>
                  </a:moveTo>
                  <a:cubicBezTo>
                    <a:pt x="58" y="110"/>
                    <a:pt x="58" y="110"/>
                    <a:pt x="58" y="110"/>
                  </a:cubicBezTo>
                  <a:cubicBezTo>
                    <a:pt x="58" y="110"/>
                    <a:pt x="57" y="109"/>
                    <a:pt x="57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6"/>
                    <a:pt x="59" y="105"/>
                    <a:pt x="59" y="105"/>
                  </a:cubicBezTo>
                  <a:cubicBezTo>
                    <a:pt x="60" y="105"/>
                    <a:pt x="60" y="106"/>
                    <a:pt x="60" y="107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09"/>
                    <a:pt x="59" y="110"/>
                    <a:pt x="59" y="110"/>
                  </a:cubicBezTo>
                  <a:close/>
                  <a:moveTo>
                    <a:pt x="249" y="102"/>
                  </a:moveTo>
                  <a:cubicBezTo>
                    <a:pt x="248" y="102"/>
                    <a:pt x="248" y="102"/>
                    <a:pt x="248" y="101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7" y="98"/>
                    <a:pt x="248" y="98"/>
                    <a:pt x="248" y="98"/>
                  </a:cubicBezTo>
                  <a:cubicBezTo>
                    <a:pt x="249" y="98"/>
                    <a:pt x="249" y="98"/>
                    <a:pt x="250" y="99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50" y="101"/>
                    <a:pt x="250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lose/>
                  <a:moveTo>
                    <a:pt x="60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59" y="100"/>
                    <a:pt x="59" y="100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6"/>
                    <a:pt x="61" y="96"/>
                  </a:cubicBezTo>
                  <a:cubicBezTo>
                    <a:pt x="62" y="97"/>
                    <a:pt x="62" y="97"/>
                    <a:pt x="62" y="98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1" y="101"/>
                    <a:pt x="61" y="101"/>
                    <a:pt x="60" y="101"/>
                  </a:cubicBezTo>
                  <a:close/>
                  <a:moveTo>
                    <a:pt x="247" y="93"/>
                  </a:moveTo>
                  <a:cubicBezTo>
                    <a:pt x="246" y="93"/>
                    <a:pt x="246" y="93"/>
                    <a:pt x="246" y="93"/>
                  </a:cubicBezTo>
                  <a:cubicBezTo>
                    <a:pt x="245" y="90"/>
                    <a:pt x="245" y="90"/>
                    <a:pt x="245" y="90"/>
                  </a:cubicBezTo>
                  <a:cubicBezTo>
                    <a:pt x="245" y="90"/>
                    <a:pt x="246" y="89"/>
                    <a:pt x="246" y="89"/>
                  </a:cubicBezTo>
                  <a:cubicBezTo>
                    <a:pt x="247" y="89"/>
                    <a:pt x="247" y="89"/>
                    <a:pt x="248" y="90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48" y="93"/>
                    <a:pt x="248" y="93"/>
                    <a:pt x="247" y="93"/>
                  </a:cubicBezTo>
                  <a:cubicBezTo>
                    <a:pt x="247" y="93"/>
                    <a:pt x="247" y="93"/>
                    <a:pt x="247" y="93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1" y="92"/>
                    <a:pt x="61" y="91"/>
                    <a:pt x="61" y="91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4" y="88"/>
                    <a:pt x="64" y="88"/>
                    <a:pt x="64" y="8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3" y="92"/>
                    <a:pt x="62" y="92"/>
                  </a:cubicBezTo>
                  <a:close/>
                  <a:moveTo>
                    <a:pt x="245" y="85"/>
                  </a:moveTo>
                  <a:cubicBezTo>
                    <a:pt x="244" y="85"/>
                    <a:pt x="244" y="84"/>
                    <a:pt x="244" y="84"/>
                  </a:cubicBezTo>
                  <a:cubicBezTo>
                    <a:pt x="243" y="82"/>
                    <a:pt x="243" y="82"/>
                    <a:pt x="243" y="82"/>
                  </a:cubicBezTo>
                  <a:cubicBezTo>
                    <a:pt x="243" y="81"/>
                    <a:pt x="244" y="80"/>
                    <a:pt x="244" y="80"/>
                  </a:cubicBezTo>
                  <a:cubicBezTo>
                    <a:pt x="245" y="80"/>
                    <a:pt x="245" y="80"/>
                    <a:pt x="246" y="81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246" y="84"/>
                    <a:pt x="246" y="84"/>
                    <a:pt x="245" y="85"/>
                  </a:cubicBezTo>
                  <a:cubicBezTo>
                    <a:pt x="245" y="85"/>
                    <a:pt x="245" y="85"/>
                    <a:pt x="245" y="85"/>
                  </a:cubicBezTo>
                  <a:close/>
                  <a:moveTo>
                    <a:pt x="65" y="83"/>
                  </a:moveTo>
                  <a:cubicBezTo>
                    <a:pt x="65" y="83"/>
                    <a:pt x="64" y="83"/>
                    <a:pt x="64" y="83"/>
                  </a:cubicBezTo>
                  <a:cubicBezTo>
                    <a:pt x="64" y="83"/>
                    <a:pt x="63" y="83"/>
                    <a:pt x="64" y="82"/>
                  </a:cubicBezTo>
                  <a:cubicBezTo>
                    <a:pt x="64" y="81"/>
                    <a:pt x="64" y="81"/>
                    <a:pt x="64" y="80"/>
                  </a:cubicBezTo>
                  <a:cubicBezTo>
                    <a:pt x="65" y="79"/>
                    <a:pt x="65" y="79"/>
                    <a:pt x="66" y="79"/>
                  </a:cubicBezTo>
                  <a:cubicBezTo>
                    <a:pt x="66" y="79"/>
                    <a:pt x="67" y="80"/>
                    <a:pt x="66" y="81"/>
                  </a:cubicBezTo>
                  <a:cubicBezTo>
                    <a:pt x="66" y="81"/>
                    <a:pt x="66" y="82"/>
                    <a:pt x="66" y="83"/>
                  </a:cubicBezTo>
                  <a:cubicBezTo>
                    <a:pt x="66" y="83"/>
                    <a:pt x="65" y="83"/>
                    <a:pt x="65" y="83"/>
                  </a:cubicBezTo>
                  <a:close/>
                  <a:moveTo>
                    <a:pt x="243" y="76"/>
                  </a:moveTo>
                  <a:cubicBezTo>
                    <a:pt x="242" y="76"/>
                    <a:pt x="242" y="75"/>
                    <a:pt x="242" y="75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1" y="72"/>
                    <a:pt x="242" y="72"/>
                    <a:pt x="242" y="71"/>
                  </a:cubicBezTo>
                  <a:cubicBezTo>
                    <a:pt x="243" y="71"/>
                    <a:pt x="243" y="72"/>
                    <a:pt x="244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5"/>
                    <a:pt x="244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lose/>
                  <a:moveTo>
                    <a:pt x="68" y="75"/>
                  </a:moveTo>
                  <a:cubicBezTo>
                    <a:pt x="68" y="75"/>
                    <a:pt x="67" y="75"/>
                    <a:pt x="67" y="75"/>
                  </a:cubicBezTo>
                  <a:cubicBezTo>
                    <a:pt x="67" y="75"/>
                    <a:pt x="67" y="74"/>
                    <a:pt x="67" y="73"/>
                  </a:cubicBezTo>
                  <a:cubicBezTo>
                    <a:pt x="67" y="73"/>
                    <a:pt x="67" y="72"/>
                    <a:pt x="68" y="71"/>
                  </a:cubicBezTo>
                  <a:cubicBezTo>
                    <a:pt x="68" y="71"/>
                    <a:pt x="69" y="71"/>
                    <a:pt x="69" y="71"/>
                  </a:cubicBezTo>
                  <a:cubicBezTo>
                    <a:pt x="70" y="71"/>
                    <a:pt x="70" y="72"/>
                    <a:pt x="70" y="72"/>
                  </a:cubicBezTo>
                  <a:cubicBezTo>
                    <a:pt x="69" y="73"/>
                    <a:pt x="69" y="74"/>
                    <a:pt x="69" y="74"/>
                  </a:cubicBezTo>
                  <a:cubicBezTo>
                    <a:pt x="69" y="75"/>
                    <a:pt x="68" y="75"/>
                    <a:pt x="68" y="75"/>
                  </a:cubicBezTo>
                  <a:close/>
                  <a:moveTo>
                    <a:pt x="241" y="67"/>
                  </a:moveTo>
                  <a:cubicBezTo>
                    <a:pt x="241" y="67"/>
                    <a:pt x="240" y="67"/>
                    <a:pt x="240" y="66"/>
                  </a:cubicBezTo>
                  <a:cubicBezTo>
                    <a:pt x="240" y="65"/>
                    <a:pt x="240" y="65"/>
                    <a:pt x="240" y="64"/>
                  </a:cubicBezTo>
                  <a:cubicBezTo>
                    <a:pt x="239" y="63"/>
                    <a:pt x="240" y="63"/>
                    <a:pt x="240" y="63"/>
                  </a:cubicBezTo>
                  <a:cubicBezTo>
                    <a:pt x="241" y="62"/>
                    <a:pt x="242" y="63"/>
                    <a:pt x="242" y="63"/>
                  </a:cubicBezTo>
                  <a:cubicBezTo>
                    <a:pt x="242" y="64"/>
                    <a:pt x="242" y="65"/>
                    <a:pt x="242" y="66"/>
                  </a:cubicBezTo>
                  <a:cubicBezTo>
                    <a:pt x="242" y="66"/>
                    <a:pt x="242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lose/>
                  <a:moveTo>
                    <a:pt x="71" y="67"/>
                  </a:moveTo>
                  <a:cubicBezTo>
                    <a:pt x="71" y="67"/>
                    <a:pt x="71" y="67"/>
                    <a:pt x="71" y="67"/>
                  </a:cubicBezTo>
                  <a:cubicBezTo>
                    <a:pt x="70" y="66"/>
                    <a:pt x="70" y="66"/>
                    <a:pt x="70" y="65"/>
                  </a:cubicBezTo>
                  <a:cubicBezTo>
                    <a:pt x="71" y="64"/>
                    <a:pt x="71" y="64"/>
                    <a:pt x="71" y="63"/>
                  </a:cubicBezTo>
                  <a:cubicBezTo>
                    <a:pt x="72" y="63"/>
                    <a:pt x="72" y="62"/>
                    <a:pt x="73" y="63"/>
                  </a:cubicBezTo>
                  <a:cubicBezTo>
                    <a:pt x="74" y="63"/>
                    <a:pt x="74" y="64"/>
                    <a:pt x="73" y="64"/>
                  </a:cubicBezTo>
                  <a:cubicBezTo>
                    <a:pt x="73" y="65"/>
                    <a:pt x="73" y="65"/>
                    <a:pt x="72" y="66"/>
                  </a:cubicBezTo>
                  <a:cubicBezTo>
                    <a:pt x="72" y="67"/>
                    <a:pt x="72" y="67"/>
                    <a:pt x="71" y="67"/>
                  </a:cubicBezTo>
                  <a:close/>
                  <a:moveTo>
                    <a:pt x="76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8"/>
                    <a:pt x="74" y="58"/>
                    <a:pt x="75" y="57"/>
                  </a:cubicBezTo>
                  <a:cubicBezTo>
                    <a:pt x="75" y="57"/>
                    <a:pt x="75" y="56"/>
                    <a:pt x="76" y="55"/>
                  </a:cubicBezTo>
                  <a:cubicBezTo>
                    <a:pt x="76" y="55"/>
                    <a:pt x="77" y="55"/>
                    <a:pt x="77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7" y="57"/>
                    <a:pt x="77" y="58"/>
                    <a:pt x="77" y="58"/>
                  </a:cubicBezTo>
                  <a:cubicBezTo>
                    <a:pt x="76" y="59"/>
                    <a:pt x="76" y="59"/>
                    <a:pt x="76" y="59"/>
                  </a:cubicBezTo>
                  <a:close/>
                  <a:moveTo>
                    <a:pt x="239" y="58"/>
                  </a:moveTo>
                  <a:cubicBezTo>
                    <a:pt x="238" y="58"/>
                    <a:pt x="238" y="58"/>
                    <a:pt x="238" y="58"/>
                  </a:cubicBezTo>
                  <a:cubicBezTo>
                    <a:pt x="238" y="57"/>
                    <a:pt x="237" y="56"/>
                    <a:pt x="237" y="55"/>
                  </a:cubicBezTo>
                  <a:cubicBezTo>
                    <a:pt x="237" y="55"/>
                    <a:pt x="237" y="54"/>
                    <a:pt x="238" y="54"/>
                  </a:cubicBezTo>
                  <a:cubicBezTo>
                    <a:pt x="238" y="54"/>
                    <a:pt x="239" y="54"/>
                    <a:pt x="239" y="55"/>
                  </a:cubicBezTo>
                  <a:cubicBezTo>
                    <a:pt x="239" y="55"/>
                    <a:pt x="240" y="56"/>
                    <a:pt x="240" y="57"/>
                  </a:cubicBezTo>
                  <a:cubicBezTo>
                    <a:pt x="240" y="57"/>
                    <a:pt x="240" y="58"/>
                    <a:pt x="239" y="58"/>
                  </a:cubicBezTo>
                  <a:cubicBezTo>
                    <a:pt x="239" y="58"/>
                    <a:pt x="239" y="58"/>
                    <a:pt x="239" y="58"/>
                  </a:cubicBezTo>
                  <a:close/>
                  <a:moveTo>
                    <a:pt x="80" y="51"/>
                  </a:moveTo>
                  <a:cubicBezTo>
                    <a:pt x="80" y="51"/>
                    <a:pt x="80" y="51"/>
                    <a:pt x="80" y="51"/>
                  </a:cubicBezTo>
                  <a:cubicBezTo>
                    <a:pt x="79" y="51"/>
                    <a:pt x="79" y="50"/>
                    <a:pt x="79" y="49"/>
                  </a:cubicBezTo>
                  <a:cubicBezTo>
                    <a:pt x="80" y="49"/>
                    <a:pt x="80" y="48"/>
                    <a:pt x="81" y="48"/>
                  </a:cubicBezTo>
                  <a:cubicBezTo>
                    <a:pt x="81" y="47"/>
                    <a:pt x="82" y="47"/>
                    <a:pt x="82" y="47"/>
                  </a:cubicBezTo>
                  <a:cubicBezTo>
                    <a:pt x="83" y="48"/>
                    <a:pt x="83" y="48"/>
                    <a:pt x="83" y="49"/>
                  </a:cubicBezTo>
                  <a:cubicBezTo>
                    <a:pt x="82" y="50"/>
                    <a:pt x="82" y="50"/>
                    <a:pt x="81" y="51"/>
                  </a:cubicBezTo>
                  <a:cubicBezTo>
                    <a:pt x="81" y="51"/>
                    <a:pt x="81" y="51"/>
                    <a:pt x="80" y="51"/>
                  </a:cubicBezTo>
                  <a:close/>
                  <a:moveTo>
                    <a:pt x="236" y="50"/>
                  </a:moveTo>
                  <a:cubicBezTo>
                    <a:pt x="235" y="50"/>
                    <a:pt x="235" y="50"/>
                    <a:pt x="235" y="49"/>
                  </a:cubicBezTo>
                  <a:cubicBezTo>
                    <a:pt x="235" y="48"/>
                    <a:pt x="234" y="48"/>
                    <a:pt x="234" y="47"/>
                  </a:cubicBezTo>
                  <a:cubicBezTo>
                    <a:pt x="234" y="47"/>
                    <a:pt x="234" y="46"/>
                    <a:pt x="234" y="46"/>
                  </a:cubicBezTo>
                  <a:cubicBezTo>
                    <a:pt x="235" y="45"/>
                    <a:pt x="236" y="46"/>
                    <a:pt x="236" y="46"/>
                  </a:cubicBezTo>
                  <a:cubicBezTo>
                    <a:pt x="236" y="47"/>
                    <a:pt x="237" y="48"/>
                    <a:pt x="237" y="48"/>
                  </a:cubicBezTo>
                  <a:cubicBezTo>
                    <a:pt x="237" y="49"/>
                    <a:pt x="237" y="50"/>
                    <a:pt x="236" y="50"/>
                  </a:cubicBezTo>
                  <a:cubicBezTo>
                    <a:pt x="236" y="50"/>
                    <a:pt x="236" y="50"/>
                    <a:pt x="236" y="50"/>
                  </a:cubicBezTo>
                  <a:close/>
                  <a:moveTo>
                    <a:pt x="86" y="44"/>
                  </a:moveTo>
                  <a:cubicBezTo>
                    <a:pt x="85" y="44"/>
                    <a:pt x="85" y="44"/>
                    <a:pt x="85" y="44"/>
                  </a:cubicBezTo>
                  <a:cubicBezTo>
                    <a:pt x="85" y="43"/>
                    <a:pt x="84" y="43"/>
                    <a:pt x="85" y="42"/>
                  </a:cubicBezTo>
                  <a:cubicBezTo>
                    <a:pt x="85" y="42"/>
                    <a:pt x="86" y="41"/>
                    <a:pt x="86" y="40"/>
                  </a:cubicBezTo>
                  <a:cubicBezTo>
                    <a:pt x="87" y="40"/>
                    <a:pt x="87" y="40"/>
                    <a:pt x="88" y="40"/>
                  </a:cubicBezTo>
                  <a:cubicBezTo>
                    <a:pt x="88" y="41"/>
                    <a:pt x="88" y="41"/>
                    <a:pt x="88" y="42"/>
                  </a:cubicBezTo>
                  <a:cubicBezTo>
                    <a:pt x="88" y="42"/>
                    <a:pt x="87" y="43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lose/>
                  <a:moveTo>
                    <a:pt x="232" y="42"/>
                  </a:moveTo>
                  <a:cubicBezTo>
                    <a:pt x="232" y="42"/>
                    <a:pt x="231" y="42"/>
                    <a:pt x="231" y="41"/>
                  </a:cubicBezTo>
                  <a:cubicBezTo>
                    <a:pt x="231" y="40"/>
                    <a:pt x="230" y="40"/>
                    <a:pt x="230" y="39"/>
                  </a:cubicBezTo>
                  <a:cubicBezTo>
                    <a:pt x="230" y="39"/>
                    <a:pt x="230" y="38"/>
                    <a:pt x="230" y="38"/>
                  </a:cubicBezTo>
                  <a:cubicBezTo>
                    <a:pt x="231" y="37"/>
                    <a:pt x="232" y="38"/>
                    <a:pt x="232" y="38"/>
                  </a:cubicBezTo>
                  <a:cubicBezTo>
                    <a:pt x="232" y="39"/>
                    <a:pt x="233" y="39"/>
                    <a:pt x="233" y="40"/>
                  </a:cubicBezTo>
                  <a:cubicBezTo>
                    <a:pt x="233" y="41"/>
                    <a:pt x="233" y="41"/>
                    <a:pt x="233" y="42"/>
                  </a:cubicBezTo>
                  <a:cubicBezTo>
                    <a:pt x="232" y="42"/>
                    <a:pt x="232" y="42"/>
                    <a:pt x="232" y="42"/>
                  </a:cubicBezTo>
                  <a:close/>
                  <a:moveTo>
                    <a:pt x="92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0" y="36"/>
                    <a:pt x="90" y="36"/>
                    <a:pt x="91" y="35"/>
                  </a:cubicBezTo>
                  <a:cubicBezTo>
                    <a:pt x="91" y="35"/>
                    <a:pt x="92" y="34"/>
                    <a:pt x="92" y="34"/>
                  </a:cubicBezTo>
                  <a:cubicBezTo>
                    <a:pt x="93" y="33"/>
                    <a:pt x="93" y="33"/>
                    <a:pt x="94" y="34"/>
                  </a:cubicBezTo>
                  <a:cubicBezTo>
                    <a:pt x="94" y="34"/>
                    <a:pt x="94" y="35"/>
                    <a:pt x="94" y="35"/>
                  </a:cubicBezTo>
                  <a:cubicBezTo>
                    <a:pt x="93" y="36"/>
                    <a:pt x="93" y="36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  <a:moveTo>
                    <a:pt x="227" y="34"/>
                  </a:moveTo>
                  <a:cubicBezTo>
                    <a:pt x="227" y="34"/>
                    <a:pt x="227" y="34"/>
                    <a:pt x="226" y="34"/>
                  </a:cubicBezTo>
                  <a:cubicBezTo>
                    <a:pt x="226" y="33"/>
                    <a:pt x="225" y="32"/>
                    <a:pt x="225" y="32"/>
                  </a:cubicBezTo>
                  <a:cubicBezTo>
                    <a:pt x="225" y="31"/>
                    <a:pt x="225" y="31"/>
                    <a:pt x="225" y="30"/>
                  </a:cubicBezTo>
                  <a:cubicBezTo>
                    <a:pt x="226" y="30"/>
                    <a:pt x="226" y="30"/>
                    <a:pt x="227" y="30"/>
                  </a:cubicBezTo>
                  <a:cubicBezTo>
                    <a:pt x="227" y="31"/>
                    <a:pt x="228" y="32"/>
                    <a:pt x="228" y="32"/>
                  </a:cubicBezTo>
                  <a:cubicBezTo>
                    <a:pt x="229" y="33"/>
                    <a:pt x="228" y="33"/>
                    <a:pt x="228" y="34"/>
                  </a:cubicBezTo>
                  <a:cubicBezTo>
                    <a:pt x="228" y="34"/>
                    <a:pt x="227" y="34"/>
                    <a:pt x="227" y="34"/>
                  </a:cubicBezTo>
                  <a:close/>
                  <a:moveTo>
                    <a:pt x="98" y="31"/>
                  </a:moveTo>
                  <a:cubicBezTo>
                    <a:pt x="98" y="31"/>
                    <a:pt x="97" y="31"/>
                    <a:pt x="97" y="30"/>
                  </a:cubicBezTo>
                  <a:cubicBezTo>
                    <a:pt x="97" y="30"/>
                    <a:pt x="97" y="29"/>
                    <a:pt x="97" y="29"/>
                  </a:cubicBezTo>
                  <a:cubicBezTo>
                    <a:pt x="98" y="28"/>
                    <a:pt x="98" y="28"/>
                    <a:pt x="99" y="27"/>
                  </a:cubicBezTo>
                  <a:cubicBezTo>
                    <a:pt x="99" y="27"/>
                    <a:pt x="100" y="27"/>
                    <a:pt x="100" y="27"/>
                  </a:cubicBezTo>
                  <a:cubicBezTo>
                    <a:pt x="101" y="28"/>
                    <a:pt x="101" y="28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ubicBezTo>
                    <a:pt x="98" y="31"/>
                    <a:pt x="98" y="31"/>
                    <a:pt x="98" y="31"/>
                  </a:cubicBezTo>
                  <a:close/>
                  <a:moveTo>
                    <a:pt x="222" y="27"/>
                  </a:moveTo>
                  <a:cubicBezTo>
                    <a:pt x="221" y="27"/>
                    <a:pt x="221" y="27"/>
                    <a:pt x="221" y="27"/>
                  </a:cubicBezTo>
                  <a:cubicBezTo>
                    <a:pt x="220" y="26"/>
                    <a:pt x="220" y="25"/>
                    <a:pt x="219" y="25"/>
                  </a:cubicBezTo>
                  <a:cubicBezTo>
                    <a:pt x="219" y="25"/>
                    <a:pt x="219" y="24"/>
                    <a:pt x="219" y="23"/>
                  </a:cubicBezTo>
                  <a:cubicBezTo>
                    <a:pt x="220" y="23"/>
                    <a:pt x="221" y="23"/>
                    <a:pt x="221" y="23"/>
                  </a:cubicBezTo>
                  <a:cubicBezTo>
                    <a:pt x="222" y="24"/>
                    <a:pt x="222" y="25"/>
                    <a:pt x="223" y="25"/>
                  </a:cubicBezTo>
                  <a:cubicBezTo>
                    <a:pt x="223" y="26"/>
                    <a:pt x="223" y="26"/>
                    <a:pt x="222" y="27"/>
                  </a:cubicBezTo>
                  <a:cubicBezTo>
                    <a:pt x="222" y="27"/>
                    <a:pt x="222" y="27"/>
                    <a:pt x="222" y="27"/>
                  </a:cubicBezTo>
                  <a:close/>
                  <a:moveTo>
                    <a:pt x="105" y="25"/>
                  </a:moveTo>
                  <a:cubicBezTo>
                    <a:pt x="104" y="25"/>
                    <a:pt x="104" y="25"/>
                    <a:pt x="104" y="24"/>
                  </a:cubicBezTo>
                  <a:cubicBezTo>
                    <a:pt x="103" y="24"/>
                    <a:pt x="103" y="23"/>
                    <a:pt x="104" y="23"/>
                  </a:cubicBezTo>
                  <a:cubicBezTo>
                    <a:pt x="105" y="22"/>
                    <a:pt x="105" y="22"/>
                    <a:pt x="106" y="21"/>
                  </a:cubicBezTo>
                  <a:cubicBezTo>
                    <a:pt x="106" y="21"/>
                    <a:pt x="107" y="21"/>
                    <a:pt x="107" y="22"/>
                  </a:cubicBezTo>
                  <a:cubicBezTo>
                    <a:pt x="108" y="22"/>
                    <a:pt x="108" y="23"/>
                    <a:pt x="107" y="23"/>
                  </a:cubicBezTo>
                  <a:cubicBezTo>
                    <a:pt x="106" y="24"/>
                    <a:pt x="106" y="24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lose/>
                  <a:moveTo>
                    <a:pt x="215" y="21"/>
                  </a:moveTo>
                  <a:cubicBezTo>
                    <a:pt x="215" y="21"/>
                    <a:pt x="215" y="21"/>
                    <a:pt x="215" y="20"/>
                  </a:cubicBezTo>
                  <a:cubicBezTo>
                    <a:pt x="214" y="20"/>
                    <a:pt x="214" y="19"/>
                    <a:pt x="213" y="19"/>
                  </a:cubicBezTo>
                  <a:cubicBezTo>
                    <a:pt x="212" y="18"/>
                    <a:pt x="212" y="18"/>
                    <a:pt x="213" y="17"/>
                  </a:cubicBezTo>
                  <a:cubicBezTo>
                    <a:pt x="213" y="17"/>
                    <a:pt x="214" y="17"/>
                    <a:pt x="214" y="17"/>
                  </a:cubicBezTo>
                  <a:cubicBezTo>
                    <a:pt x="215" y="18"/>
                    <a:pt x="216" y="18"/>
                    <a:pt x="216" y="19"/>
                  </a:cubicBezTo>
                  <a:cubicBezTo>
                    <a:pt x="217" y="19"/>
                    <a:pt x="217" y="20"/>
                    <a:pt x="216" y="20"/>
                  </a:cubicBezTo>
                  <a:cubicBezTo>
                    <a:pt x="216" y="20"/>
                    <a:pt x="216" y="21"/>
                    <a:pt x="215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8"/>
                    <a:pt x="111" y="17"/>
                  </a:cubicBezTo>
                  <a:cubicBezTo>
                    <a:pt x="112" y="17"/>
                    <a:pt x="112" y="17"/>
                    <a:pt x="113" y="16"/>
                  </a:cubicBezTo>
                  <a:cubicBezTo>
                    <a:pt x="114" y="16"/>
                    <a:pt x="114" y="16"/>
                    <a:pt x="115" y="16"/>
                  </a:cubicBezTo>
                  <a:cubicBezTo>
                    <a:pt x="115" y="17"/>
                    <a:pt x="115" y="18"/>
                    <a:pt x="114" y="18"/>
                  </a:cubicBezTo>
                  <a:cubicBezTo>
                    <a:pt x="114" y="18"/>
                    <a:pt x="113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208" y="15"/>
                  </a:moveTo>
                  <a:cubicBezTo>
                    <a:pt x="208" y="15"/>
                    <a:pt x="208" y="15"/>
                    <a:pt x="208" y="15"/>
                  </a:cubicBezTo>
                  <a:cubicBezTo>
                    <a:pt x="207" y="14"/>
                    <a:pt x="206" y="14"/>
                    <a:pt x="206" y="14"/>
                  </a:cubicBezTo>
                  <a:cubicBezTo>
                    <a:pt x="205" y="13"/>
                    <a:pt x="205" y="13"/>
                    <a:pt x="205" y="12"/>
                  </a:cubicBezTo>
                  <a:cubicBezTo>
                    <a:pt x="206" y="12"/>
                    <a:pt x="207" y="11"/>
                    <a:pt x="207" y="12"/>
                  </a:cubicBezTo>
                  <a:cubicBezTo>
                    <a:pt x="208" y="12"/>
                    <a:pt x="208" y="13"/>
                    <a:pt x="209" y="13"/>
                  </a:cubicBezTo>
                  <a:cubicBezTo>
                    <a:pt x="209" y="13"/>
                    <a:pt x="210" y="14"/>
                    <a:pt x="209" y="15"/>
                  </a:cubicBezTo>
                  <a:cubicBezTo>
                    <a:pt x="209" y="15"/>
                    <a:pt x="209" y="15"/>
                    <a:pt x="208" y="15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18" y="14"/>
                  </a:cubicBezTo>
                  <a:cubicBezTo>
                    <a:pt x="118" y="14"/>
                    <a:pt x="118" y="13"/>
                    <a:pt x="119" y="13"/>
                  </a:cubicBezTo>
                  <a:cubicBezTo>
                    <a:pt x="120" y="12"/>
                    <a:pt x="120" y="12"/>
                    <a:pt x="121" y="12"/>
                  </a:cubicBezTo>
                  <a:cubicBezTo>
                    <a:pt x="121" y="11"/>
                    <a:pt x="122" y="11"/>
                    <a:pt x="122" y="12"/>
                  </a:cubicBezTo>
                  <a:cubicBezTo>
                    <a:pt x="123" y="13"/>
                    <a:pt x="123" y="13"/>
                    <a:pt x="122" y="14"/>
                  </a:cubicBezTo>
                  <a:cubicBezTo>
                    <a:pt x="121" y="14"/>
                    <a:pt x="121" y="14"/>
                    <a:pt x="120" y="15"/>
                  </a:cubicBezTo>
                  <a:cubicBezTo>
                    <a:pt x="120" y="15"/>
                    <a:pt x="120" y="15"/>
                    <a:pt x="119" y="15"/>
                  </a:cubicBezTo>
                  <a:close/>
                  <a:moveTo>
                    <a:pt x="127" y="11"/>
                  </a:moveTo>
                  <a:cubicBezTo>
                    <a:pt x="127" y="11"/>
                    <a:pt x="127" y="10"/>
                    <a:pt x="126" y="10"/>
                  </a:cubicBezTo>
                  <a:cubicBezTo>
                    <a:pt x="126" y="9"/>
                    <a:pt x="126" y="9"/>
                    <a:pt x="127" y="9"/>
                  </a:cubicBezTo>
                  <a:cubicBezTo>
                    <a:pt x="128" y="8"/>
                    <a:pt x="128" y="8"/>
                    <a:pt x="129" y="8"/>
                  </a:cubicBezTo>
                  <a:cubicBezTo>
                    <a:pt x="130" y="7"/>
                    <a:pt x="130" y="8"/>
                    <a:pt x="131" y="8"/>
                  </a:cubicBezTo>
                  <a:cubicBezTo>
                    <a:pt x="131" y="9"/>
                    <a:pt x="131" y="9"/>
                    <a:pt x="130" y="10"/>
                  </a:cubicBezTo>
                  <a:cubicBezTo>
                    <a:pt x="129" y="10"/>
                    <a:pt x="129" y="10"/>
                    <a:pt x="128" y="11"/>
                  </a:cubicBezTo>
                  <a:cubicBezTo>
                    <a:pt x="128" y="11"/>
                    <a:pt x="128" y="11"/>
                    <a:pt x="127" y="11"/>
                  </a:cubicBezTo>
                  <a:close/>
                  <a:moveTo>
                    <a:pt x="201" y="10"/>
                  </a:moveTo>
                  <a:cubicBezTo>
                    <a:pt x="200" y="10"/>
                    <a:pt x="200" y="10"/>
                    <a:pt x="200" y="10"/>
                  </a:cubicBezTo>
                  <a:cubicBezTo>
                    <a:pt x="199" y="10"/>
                    <a:pt x="199" y="10"/>
                    <a:pt x="198" y="9"/>
                  </a:cubicBezTo>
                  <a:cubicBezTo>
                    <a:pt x="198" y="9"/>
                    <a:pt x="197" y="8"/>
                    <a:pt x="198" y="8"/>
                  </a:cubicBezTo>
                  <a:cubicBezTo>
                    <a:pt x="198" y="7"/>
                    <a:pt x="198" y="7"/>
                    <a:pt x="199" y="7"/>
                  </a:cubicBezTo>
                  <a:cubicBezTo>
                    <a:pt x="200" y="8"/>
                    <a:pt x="200" y="8"/>
                    <a:pt x="201" y="8"/>
                  </a:cubicBezTo>
                  <a:cubicBezTo>
                    <a:pt x="202" y="9"/>
                    <a:pt x="202" y="9"/>
                    <a:pt x="202" y="10"/>
                  </a:cubicBezTo>
                  <a:cubicBezTo>
                    <a:pt x="201" y="10"/>
                    <a:pt x="201" y="10"/>
                    <a:pt x="201" y="10"/>
                  </a:cubicBezTo>
                  <a:close/>
                  <a:moveTo>
                    <a:pt x="136" y="7"/>
                  </a:move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5" y="5"/>
                  </a:cubicBezTo>
                  <a:cubicBezTo>
                    <a:pt x="136" y="5"/>
                    <a:pt x="137" y="5"/>
                    <a:pt x="138" y="4"/>
                  </a:cubicBezTo>
                  <a:cubicBezTo>
                    <a:pt x="138" y="4"/>
                    <a:pt x="139" y="5"/>
                    <a:pt x="139" y="5"/>
                  </a:cubicBezTo>
                  <a:cubicBezTo>
                    <a:pt x="139" y="6"/>
                    <a:pt x="139" y="6"/>
                    <a:pt x="138" y="7"/>
                  </a:cubicBezTo>
                  <a:cubicBezTo>
                    <a:pt x="138" y="7"/>
                    <a:pt x="137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lose/>
                  <a:moveTo>
                    <a:pt x="192" y="7"/>
                  </a:moveTo>
                  <a:cubicBezTo>
                    <a:pt x="192" y="7"/>
                    <a:pt x="192" y="7"/>
                    <a:pt x="192" y="7"/>
                  </a:cubicBezTo>
                  <a:cubicBezTo>
                    <a:pt x="191" y="6"/>
                    <a:pt x="191" y="6"/>
                    <a:pt x="190" y="6"/>
                  </a:cubicBezTo>
                  <a:cubicBezTo>
                    <a:pt x="189" y="6"/>
                    <a:pt x="189" y="5"/>
                    <a:pt x="189" y="5"/>
                  </a:cubicBezTo>
                  <a:cubicBezTo>
                    <a:pt x="189" y="4"/>
                    <a:pt x="190" y="4"/>
                    <a:pt x="191" y="4"/>
                  </a:cubicBezTo>
                  <a:cubicBezTo>
                    <a:pt x="191" y="4"/>
                    <a:pt x="192" y="4"/>
                    <a:pt x="193" y="5"/>
                  </a:cubicBezTo>
                  <a:cubicBezTo>
                    <a:pt x="193" y="5"/>
                    <a:pt x="194" y="5"/>
                    <a:pt x="193" y="6"/>
                  </a:cubicBezTo>
                  <a:cubicBezTo>
                    <a:pt x="193" y="6"/>
                    <a:pt x="193" y="7"/>
                    <a:pt x="192" y="7"/>
                  </a:cubicBezTo>
                  <a:close/>
                  <a:moveTo>
                    <a:pt x="144" y="5"/>
                  </a:moveTo>
                  <a:cubicBezTo>
                    <a:pt x="144" y="5"/>
                    <a:pt x="143" y="5"/>
                    <a:pt x="143" y="4"/>
                  </a:cubicBezTo>
                  <a:cubicBezTo>
                    <a:pt x="143" y="3"/>
                    <a:pt x="144" y="3"/>
                    <a:pt x="144" y="3"/>
                  </a:cubicBezTo>
                  <a:cubicBezTo>
                    <a:pt x="145" y="2"/>
                    <a:pt x="146" y="2"/>
                    <a:pt x="146" y="2"/>
                  </a:cubicBezTo>
                  <a:cubicBezTo>
                    <a:pt x="147" y="2"/>
                    <a:pt x="148" y="2"/>
                    <a:pt x="148" y="3"/>
                  </a:cubicBezTo>
                  <a:cubicBezTo>
                    <a:pt x="148" y="4"/>
                    <a:pt x="148" y="4"/>
                    <a:pt x="147" y="4"/>
                  </a:cubicBezTo>
                  <a:cubicBezTo>
                    <a:pt x="146" y="5"/>
                    <a:pt x="145" y="5"/>
                    <a:pt x="145" y="5"/>
                  </a:cubicBezTo>
                  <a:cubicBezTo>
                    <a:pt x="145" y="5"/>
                    <a:pt x="145" y="5"/>
                    <a:pt x="144" y="5"/>
                  </a:cubicBezTo>
                  <a:close/>
                  <a:moveTo>
                    <a:pt x="184" y="4"/>
                  </a:moveTo>
                  <a:cubicBezTo>
                    <a:pt x="184" y="4"/>
                    <a:pt x="184" y="4"/>
                    <a:pt x="183" y="4"/>
                  </a:cubicBezTo>
                  <a:cubicBezTo>
                    <a:pt x="183" y="4"/>
                    <a:pt x="182" y="4"/>
                    <a:pt x="181" y="4"/>
                  </a:cubicBezTo>
                  <a:cubicBezTo>
                    <a:pt x="181" y="4"/>
                    <a:pt x="180" y="3"/>
                    <a:pt x="180" y="2"/>
                  </a:cubicBezTo>
                  <a:cubicBezTo>
                    <a:pt x="181" y="2"/>
                    <a:pt x="181" y="1"/>
                    <a:pt x="182" y="2"/>
                  </a:cubicBezTo>
                  <a:cubicBezTo>
                    <a:pt x="183" y="2"/>
                    <a:pt x="183" y="2"/>
                    <a:pt x="184" y="2"/>
                  </a:cubicBezTo>
                  <a:cubicBezTo>
                    <a:pt x="185" y="2"/>
                    <a:pt x="185" y="3"/>
                    <a:pt x="185" y="3"/>
                  </a:cubicBezTo>
                  <a:cubicBezTo>
                    <a:pt x="185" y="4"/>
                    <a:pt x="184" y="4"/>
                    <a:pt x="184" y="4"/>
                  </a:cubicBezTo>
                  <a:close/>
                  <a:moveTo>
                    <a:pt x="153" y="3"/>
                  </a:moveTo>
                  <a:cubicBezTo>
                    <a:pt x="153" y="3"/>
                    <a:pt x="152" y="3"/>
                    <a:pt x="152" y="2"/>
                  </a:cubicBezTo>
                  <a:cubicBezTo>
                    <a:pt x="152" y="2"/>
                    <a:pt x="153" y="1"/>
                    <a:pt x="153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3"/>
                    <a:pt x="157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lose/>
                  <a:moveTo>
                    <a:pt x="175" y="3"/>
                  </a:move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3" y="3"/>
                    <a:pt x="173" y="2"/>
                  </a:cubicBezTo>
                  <a:cubicBezTo>
                    <a:pt x="172" y="2"/>
                    <a:pt x="171" y="2"/>
                    <a:pt x="172" y="1"/>
                  </a:cubicBezTo>
                  <a:cubicBezTo>
                    <a:pt x="172" y="1"/>
                    <a:pt x="172" y="0"/>
                    <a:pt x="173" y="0"/>
                  </a:cubicBezTo>
                  <a:cubicBezTo>
                    <a:pt x="173" y="0"/>
                    <a:pt x="174" y="0"/>
                    <a:pt x="175" y="0"/>
                  </a:cubicBezTo>
                  <a:cubicBezTo>
                    <a:pt x="176" y="1"/>
                    <a:pt x="176" y="1"/>
                    <a:pt x="176" y="2"/>
                  </a:cubicBezTo>
                  <a:cubicBezTo>
                    <a:pt x="176" y="2"/>
                    <a:pt x="175" y="3"/>
                    <a:pt x="175" y="3"/>
                  </a:cubicBezTo>
                  <a:close/>
                  <a:moveTo>
                    <a:pt x="164" y="2"/>
                  </a:moveTo>
                  <a:cubicBezTo>
                    <a:pt x="163" y="2"/>
                    <a:pt x="163" y="2"/>
                    <a:pt x="163" y="1"/>
                  </a:cubicBezTo>
                  <a:cubicBezTo>
                    <a:pt x="162" y="1"/>
                    <a:pt x="163" y="0"/>
                    <a:pt x="164" y="0"/>
                  </a:cubicBezTo>
                  <a:cubicBezTo>
                    <a:pt x="164" y="0"/>
                    <a:pt x="165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7" y="0"/>
                    <a:pt x="167" y="1"/>
                    <a:pt x="167" y="1"/>
                  </a:cubicBezTo>
                  <a:cubicBezTo>
                    <a:pt x="167" y="2"/>
                    <a:pt x="167" y="2"/>
                    <a:pt x="166" y="2"/>
                  </a:cubicBezTo>
                  <a:cubicBezTo>
                    <a:pt x="165" y="2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ṡlidè">
              <a:extLst>
                <a:ext uri="{FF2B5EF4-FFF2-40B4-BE49-F238E27FC236}">
                  <a16:creationId xmlns:a16="http://schemas.microsoft.com/office/drawing/2014/main" id="{01979F85-7844-457F-9E97-25AEDEA81E44}"/>
                </a:ext>
              </a:extLst>
            </p:cNvPr>
            <p:cNvSpPr/>
            <p:nvPr/>
          </p:nvSpPr>
          <p:spPr bwMode="auto">
            <a:xfrm>
              <a:off x="5451475" y="5403850"/>
              <a:ext cx="793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ṡļïḍê">
              <a:extLst>
                <a:ext uri="{FF2B5EF4-FFF2-40B4-BE49-F238E27FC236}">
                  <a16:creationId xmlns:a16="http://schemas.microsoft.com/office/drawing/2014/main" id="{A24965C5-4589-4438-85DB-432819323B9A}"/>
                </a:ext>
              </a:extLst>
            </p:cNvPr>
            <p:cNvSpPr/>
            <p:nvPr/>
          </p:nvSpPr>
          <p:spPr bwMode="auto">
            <a:xfrm>
              <a:off x="5546725" y="5473700"/>
              <a:ext cx="87313" cy="103188"/>
            </a:xfrm>
            <a:custGeom>
              <a:avLst/>
              <a:gdLst>
                <a:gd name="T0" fmla="*/ 10 w 10"/>
                <a:gd name="T1" fmla="*/ 12 h 12"/>
                <a:gd name="T2" fmla="*/ 5 w 10"/>
                <a:gd name="T3" fmla="*/ 9 h 12"/>
                <a:gd name="T4" fmla="*/ 1 w 10"/>
                <a:gd name="T5" fmla="*/ 0 h 12"/>
                <a:gd name="T6" fmla="*/ 5 w 10"/>
                <a:gd name="T7" fmla="*/ 3 h 12"/>
                <a:gd name="T8" fmla="*/ 10 w 1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1" y="7"/>
                    <a:pt x="0" y="4"/>
                    <a:pt x="1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7"/>
                    <a:pt x="6" y="10"/>
                    <a:pt x="10" y="12"/>
                  </a:cubicBezTo>
                  <a:close/>
                </a:path>
              </a:pathLst>
            </a:custGeom>
            <a:solidFill>
              <a:srgbClr val="A8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ŝliďé">
              <a:extLst>
                <a:ext uri="{FF2B5EF4-FFF2-40B4-BE49-F238E27FC236}">
                  <a16:creationId xmlns:a16="http://schemas.microsoft.com/office/drawing/2014/main" id="{F15782C1-EE2B-4D85-AA9A-1D039B1A7CA9}"/>
                </a:ext>
              </a:extLst>
            </p:cNvPr>
            <p:cNvSpPr/>
            <p:nvPr/>
          </p:nvSpPr>
          <p:spPr bwMode="auto">
            <a:xfrm>
              <a:off x="5441950" y="3770313"/>
              <a:ext cx="1768475" cy="1703388"/>
            </a:xfrm>
            <a:custGeom>
              <a:avLst/>
              <a:gdLst>
                <a:gd name="T0" fmla="*/ 125 w 203"/>
                <a:gd name="T1" fmla="*/ 1 h 196"/>
                <a:gd name="T2" fmla="*/ 124 w 203"/>
                <a:gd name="T3" fmla="*/ 2 h 196"/>
                <a:gd name="T4" fmla="*/ 93 w 203"/>
                <a:gd name="T5" fmla="*/ 9 h 196"/>
                <a:gd name="T6" fmla="*/ 69 w 203"/>
                <a:gd name="T7" fmla="*/ 21 h 196"/>
                <a:gd name="T8" fmla="*/ 52 w 203"/>
                <a:gd name="T9" fmla="*/ 35 h 196"/>
                <a:gd name="T10" fmla="*/ 45 w 203"/>
                <a:gd name="T11" fmla="*/ 45 h 196"/>
                <a:gd name="T12" fmla="*/ 43 w 203"/>
                <a:gd name="T13" fmla="*/ 51 h 196"/>
                <a:gd name="T14" fmla="*/ 43 w 203"/>
                <a:gd name="T15" fmla="*/ 51 h 196"/>
                <a:gd name="T16" fmla="*/ 1 w 203"/>
                <a:gd name="T17" fmla="*/ 188 h 196"/>
                <a:gd name="T18" fmla="*/ 13 w 203"/>
                <a:gd name="T19" fmla="*/ 196 h 196"/>
                <a:gd name="T20" fmla="*/ 55 w 203"/>
                <a:gd name="T21" fmla="*/ 59 h 196"/>
                <a:gd name="T22" fmla="*/ 137 w 203"/>
                <a:gd name="T23" fmla="*/ 6 h 196"/>
                <a:gd name="T24" fmla="*/ 139 w 203"/>
                <a:gd name="T25" fmla="*/ 6 h 196"/>
                <a:gd name="T26" fmla="*/ 140 w 203"/>
                <a:gd name="T27" fmla="*/ 6 h 196"/>
                <a:gd name="T28" fmla="*/ 203 w 203"/>
                <a:gd name="T29" fmla="*/ 14 h 196"/>
                <a:gd name="T30" fmla="*/ 167 w 203"/>
                <a:gd name="T31" fmla="*/ 2 h 196"/>
                <a:gd name="T32" fmla="*/ 147 w 203"/>
                <a:gd name="T33" fmla="*/ 0 h 196"/>
                <a:gd name="T34" fmla="*/ 125 w 203"/>
                <a:gd name="T35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196">
                  <a:moveTo>
                    <a:pt x="125" y="1"/>
                  </a:moveTo>
                  <a:cubicBezTo>
                    <a:pt x="125" y="1"/>
                    <a:pt x="124" y="2"/>
                    <a:pt x="124" y="2"/>
                  </a:cubicBezTo>
                  <a:cubicBezTo>
                    <a:pt x="108" y="4"/>
                    <a:pt x="98" y="7"/>
                    <a:pt x="93" y="9"/>
                  </a:cubicBezTo>
                  <a:cubicBezTo>
                    <a:pt x="82" y="13"/>
                    <a:pt x="73" y="19"/>
                    <a:pt x="69" y="21"/>
                  </a:cubicBezTo>
                  <a:cubicBezTo>
                    <a:pt x="69" y="21"/>
                    <a:pt x="59" y="27"/>
                    <a:pt x="52" y="35"/>
                  </a:cubicBezTo>
                  <a:cubicBezTo>
                    <a:pt x="49" y="39"/>
                    <a:pt x="48" y="41"/>
                    <a:pt x="45" y="45"/>
                  </a:cubicBezTo>
                  <a:cubicBezTo>
                    <a:pt x="44" y="46"/>
                    <a:pt x="44" y="47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29" y="97"/>
                    <a:pt x="15" y="143"/>
                    <a:pt x="1" y="188"/>
                  </a:cubicBezTo>
                  <a:cubicBezTo>
                    <a:pt x="0" y="189"/>
                    <a:pt x="5" y="192"/>
                    <a:pt x="13" y="19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2" y="34"/>
                    <a:pt x="97" y="12"/>
                    <a:pt x="137" y="6"/>
                  </a:cubicBezTo>
                  <a:cubicBezTo>
                    <a:pt x="138" y="6"/>
                    <a:pt x="138" y="6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65" y="2"/>
                    <a:pt x="187" y="6"/>
                    <a:pt x="203" y="14"/>
                  </a:cubicBezTo>
                  <a:cubicBezTo>
                    <a:pt x="189" y="7"/>
                    <a:pt x="176" y="3"/>
                    <a:pt x="167" y="2"/>
                  </a:cubicBezTo>
                  <a:cubicBezTo>
                    <a:pt x="164" y="2"/>
                    <a:pt x="157" y="0"/>
                    <a:pt x="147" y="0"/>
                  </a:cubicBezTo>
                  <a:cubicBezTo>
                    <a:pt x="137" y="0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F9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ŝḷîďe">
              <a:extLst>
                <a:ext uri="{FF2B5EF4-FFF2-40B4-BE49-F238E27FC236}">
                  <a16:creationId xmlns:a16="http://schemas.microsoft.com/office/drawing/2014/main" id="{182DBD84-6962-4CD0-A2FE-ACC297492537}"/>
                </a:ext>
              </a:extLst>
            </p:cNvPr>
            <p:cNvSpPr/>
            <p:nvPr/>
          </p:nvSpPr>
          <p:spPr bwMode="auto">
            <a:xfrm>
              <a:off x="6705600" y="3813175"/>
              <a:ext cx="1184275" cy="1495425"/>
            </a:xfrm>
            <a:custGeom>
              <a:avLst/>
              <a:gdLst>
                <a:gd name="T0" fmla="*/ 135 w 136"/>
                <a:gd name="T1" fmla="*/ 169 h 172"/>
                <a:gd name="T2" fmla="*/ 133 w 136"/>
                <a:gd name="T3" fmla="*/ 163 h 172"/>
                <a:gd name="T4" fmla="*/ 129 w 136"/>
                <a:gd name="T5" fmla="*/ 150 h 172"/>
                <a:gd name="T6" fmla="*/ 127 w 136"/>
                <a:gd name="T7" fmla="*/ 144 h 172"/>
                <a:gd name="T8" fmla="*/ 123 w 136"/>
                <a:gd name="T9" fmla="*/ 131 h 172"/>
                <a:gd name="T10" fmla="*/ 121 w 136"/>
                <a:gd name="T11" fmla="*/ 125 h 172"/>
                <a:gd name="T12" fmla="*/ 117 w 136"/>
                <a:gd name="T13" fmla="*/ 113 h 172"/>
                <a:gd name="T14" fmla="*/ 115 w 136"/>
                <a:gd name="T15" fmla="*/ 106 h 172"/>
                <a:gd name="T16" fmla="*/ 113 w 136"/>
                <a:gd name="T17" fmla="*/ 100 h 172"/>
                <a:gd name="T18" fmla="*/ 94 w 136"/>
                <a:gd name="T19" fmla="*/ 44 h 172"/>
                <a:gd name="T20" fmla="*/ 94 w 136"/>
                <a:gd name="T21" fmla="*/ 44 h 172"/>
                <a:gd name="T22" fmla="*/ 90 w 136"/>
                <a:gd name="T23" fmla="*/ 36 h 172"/>
                <a:gd name="T24" fmla="*/ 82 w 136"/>
                <a:gd name="T25" fmla="*/ 26 h 172"/>
                <a:gd name="T26" fmla="*/ 62 w 136"/>
                <a:gd name="T27" fmla="*/ 12 h 172"/>
                <a:gd name="T28" fmla="*/ 0 w 136"/>
                <a:gd name="T29" fmla="*/ 3 h 172"/>
                <a:gd name="T30" fmla="*/ 18 w 136"/>
                <a:gd name="T31" fmla="*/ 22 h 172"/>
                <a:gd name="T32" fmla="*/ 93 w 136"/>
                <a:gd name="T33" fmla="*/ 47 h 172"/>
                <a:gd name="T34" fmla="*/ 134 w 136"/>
                <a:gd name="T35" fmla="*/ 172 h 172"/>
                <a:gd name="T36" fmla="*/ 135 w 136"/>
                <a:gd name="T37" fmla="*/ 16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72">
                  <a:moveTo>
                    <a:pt x="135" y="169"/>
                  </a:moveTo>
                  <a:cubicBezTo>
                    <a:pt x="135" y="167"/>
                    <a:pt x="134" y="165"/>
                    <a:pt x="133" y="163"/>
                  </a:cubicBezTo>
                  <a:cubicBezTo>
                    <a:pt x="132" y="159"/>
                    <a:pt x="130" y="154"/>
                    <a:pt x="129" y="150"/>
                  </a:cubicBezTo>
                  <a:cubicBezTo>
                    <a:pt x="128" y="148"/>
                    <a:pt x="128" y="146"/>
                    <a:pt x="127" y="144"/>
                  </a:cubicBezTo>
                  <a:cubicBezTo>
                    <a:pt x="126" y="140"/>
                    <a:pt x="124" y="135"/>
                    <a:pt x="123" y="131"/>
                  </a:cubicBezTo>
                  <a:cubicBezTo>
                    <a:pt x="122" y="130"/>
                    <a:pt x="121" y="127"/>
                    <a:pt x="121" y="125"/>
                  </a:cubicBezTo>
                  <a:cubicBezTo>
                    <a:pt x="120" y="121"/>
                    <a:pt x="118" y="116"/>
                    <a:pt x="117" y="113"/>
                  </a:cubicBezTo>
                  <a:cubicBezTo>
                    <a:pt x="116" y="111"/>
                    <a:pt x="115" y="108"/>
                    <a:pt x="115" y="106"/>
                  </a:cubicBezTo>
                  <a:cubicBezTo>
                    <a:pt x="114" y="104"/>
                    <a:pt x="113" y="102"/>
                    <a:pt x="113" y="100"/>
                  </a:cubicBezTo>
                  <a:cubicBezTo>
                    <a:pt x="106" y="81"/>
                    <a:pt x="100" y="62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3" y="42"/>
                    <a:pt x="92" y="39"/>
                    <a:pt x="90" y="36"/>
                  </a:cubicBezTo>
                  <a:cubicBezTo>
                    <a:pt x="88" y="33"/>
                    <a:pt x="87" y="31"/>
                    <a:pt x="82" y="26"/>
                  </a:cubicBezTo>
                  <a:cubicBezTo>
                    <a:pt x="75" y="19"/>
                    <a:pt x="66" y="14"/>
                    <a:pt x="62" y="12"/>
                  </a:cubicBezTo>
                  <a:cubicBezTo>
                    <a:pt x="47" y="3"/>
                    <a:pt x="24" y="0"/>
                    <a:pt x="0" y="3"/>
                  </a:cubicBezTo>
                  <a:cubicBezTo>
                    <a:pt x="10" y="9"/>
                    <a:pt x="18" y="17"/>
                    <a:pt x="18" y="22"/>
                  </a:cubicBezTo>
                  <a:cubicBezTo>
                    <a:pt x="56" y="17"/>
                    <a:pt x="87" y="29"/>
                    <a:pt x="93" y="47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5" y="172"/>
                    <a:pt x="136" y="171"/>
                    <a:pt x="135" y="169"/>
                  </a:cubicBezTo>
                  <a:close/>
                </a:path>
              </a:pathLst>
            </a:custGeom>
            <a:solidFill>
              <a:srgbClr val="F9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š1iḑè">
              <a:extLst>
                <a:ext uri="{FF2B5EF4-FFF2-40B4-BE49-F238E27FC236}">
                  <a16:creationId xmlns:a16="http://schemas.microsoft.com/office/drawing/2014/main" id="{5228B258-D897-4D42-B85C-309B899240FF}"/>
                </a:ext>
              </a:extLst>
            </p:cNvPr>
            <p:cNvSpPr/>
            <p:nvPr/>
          </p:nvSpPr>
          <p:spPr bwMode="auto">
            <a:xfrm>
              <a:off x="5556250" y="3787775"/>
              <a:ext cx="1689100" cy="1711325"/>
            </a:xfrm>
            <a:custGeom>
              <a:avLst/>
              <a:gdLst>
                <a:gd name="T0" fmla="*/ 190 w 194"/>
                <a:gd name="T1" fmla="*/ 12 h 197"/>
                <a:gd name="T2" fmla="*/ 127 w 194"/>
                <a:gd name="T3" fmla="*/ 4 h 197"/>
                <a:gd name="T4" fmla="*/ 126 w 194"/>
                <a:gd name="T5" fmla="*/ 4 h 197"/>
                <a:gd name="T6" fmla="*/ 124 w 194"/>
                <a:gd name="T7" fmla="*/ 4 h 197"/>
                <a:gd name="T8" fmla="*/ 42 w 194"/>
                <a:gd name="T9" fmla="*/ 57 h 197"/>
                <a:gd name="T10" fmla="*/ 0 w 194"/>
                <a:gd name="T11" fmla="*/ 194 h 197"/>
                <a:gd name="T12" fmla="*/ 4 w 194"/>
                <a:gd name="T13" fmla="*/ 197 h 197"/>
                <a:gd name="T14" fmla="*/ 46 w 194"/>
                <a:gd name="T15" fmla="*/ 60 h 197"/>
                <a:gd name="T16" fmla="*/ 129 w 194"/>
                <a:gd name="T17" fmla="*/ 7 h 197"/>
                <a:gd name="T18" fmla="*/ 130 w 194"/>
                <a:gd name="T19" fmla="*/ 7 h 197"/>
                <a:gd name="T20" fmla="*/ 132 w 194"/>
                <a:gd name="T21" fmla="*/ 6 h 197"/>
                <a:gd name="T22" fmla="*/ 194 w 194"/>
                <a:gd name="T23" fmla="*/ 15 h 197"/>
                <a:gd name="T24" fmla="*/ 190 w 194"/>
                <a:gd name="T25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197">
                  <a:moveTo>
                    <a:pt x="190" y="12"/>
                  </a:moveTo>
                  <a:cubicBezTo>
                    <a:pt x="174" y="4"/>
                    <a:pt x="152" y="0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5" y="4"/>
                    <a:pt x="125" y="4"/>
                    <a:pt x="124" y="4"/>
                  </a:cubicBezTo>
                  <a:cubicBezTo>
                    <a:pt x="84" y="10"/>
                    <a:pt x="49" y="32"/>
                    <a:pt x="42" y="5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54" y="35"/>
                    <a:pt x="88" y="13"/>
                    <a:pt x="129" y="7"/>
                  </a:cubicBezTo>
                  <a:cubicBezTo>
                    <a:pt x="129" y="7"/>
                    <a:pt x="130" y="7"/>
                    <a:pt x="130" y="7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56" y="3"/>
                    <a:pt x="179" y="6"/>
                    <a:pt x="194" y="15"/>
                  </a:cubicBezTo>
                  <a:lnTo>
                    <a:pt x="190" y="12"/>
                  </a:lnTo>
                  <a:close/>
                </a:path>
              </a:pathLst>
            </a:custGeom>
            <a:solidFill>
              <a:srgbClr val="C8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ŝľîďe">
              <a:extLst>
                <a:ext uri="{FF2B5EF4-FFF2-40B4-BE49-F238E27FC236}">
                  <a16:creationId xmlns:a16="http://schemas.microsoft.com/office/drawing/2014/main" id="{EF949E88-0219-40AB-A47A-5C4636821C29}"/>
                </a:ext>
              </a:extLst>
            </p:cNvPr>
            <p:cNvSpPr/>
            <p:nvPr/>
          </p:nvSpPr>
          <p:spPr bwMode="auto">
            <a:xfrm>
              <a:off x="5441950" y="5281613"/>
              <a:ext cx="2447925" cy="355600"/>
            </a:xfrm>
            <a:custGeom>
              <a:avLst/>
              <a:gdLst>
                <a:gd name="T0" fmla="*/ 268 w 281"/>
                <a:gd name="T1" fmla="*/ 7 h 41"/>
                <a:gd name="T2" fmla="*/ 54 w 281"/>
                <a:gd name="T3" fmla="*/ 37 h 41"/>
                <a:gd name="T4" fmla="*/ 43 w 281"/>
                <a:gd name="T5" fmla="*/ 36 h 41"/>
                <a:gd name="T6" fmla="*/ 41 w 281"/>
                <a:gd name="T7" fmla="*/ 36 h 41"/>
                <a:gd name="T8" fmla="*/ 17 w 281"/>
                <a:gd name="T9" fmla="*/ 25 h 41"/>
                <a:gd name="T10" fmla="*/ 22 w 281"/>
                <a:gd name="T11" fmla="*/ 34 h 41"/>
                <a:gd name="T12" fmla="*/ 50 w 281"/>
                <a:gd name="T13" fmla="*/ 40 h 41"/>
                <a:gd name="T14" fmla="*/ 51 w 281"/>
                <a:gd name="T15" fmla="*/ 40 h 41"/>
                <a:gd name="T16" fmla="*/ 50 w 281"/>
                <a:gd name="T17" fmla="*/ 40 h 41"/>
                <a:gd name="T18" fmla="*/ 72 w 281"/>
                <a:gd name="T19" fmla="*/ 37 h 41"/>
                <a:gd name="T20" fmla="*/ 115 w 281"/>
                <a:gd name="T21" fmla="*/ 31 h 41"/>
                <a:gd name="T22" fmla="*/ 136 w 281"/>
                <a:gd name="T23" fmla="*/ 28 h 41"/>
                <a:gd name="T24" fmla="*/ 179 w 281"/>
                <a:gd name="T25" fmla="*/ 22 h 41"/>
                <a:gd name="T26" fmla="*/ 201 w 281"/>
                <a:gd name="T27" fmla="*/ 19 h 41"/>
                <a:gd name="T28" fmla="*/ 222 w 281"/>
                <a:gd name="T29" fmla="*/ 16 h 41"/>
                <a:gd name="T30" fmla="*/ 244 w 281"/>
                <a:gd name="T31" fmla="*/ 13 h 41"/>
                <a:gd name="T32" fmla="*/ 265 w 281"/>
                <a:gd name="T33" fmla="*/ 10 h 41"/>
                <a:gd name="T34" fmla="*/ 266 w 281"/>
                <a:gd name="T35" fmla="*/ 10 h 41"/>
                <a:gd name="T36" fmla="*/ 265 w 281"/>
                <a:gd name="T37" fmla="*/ 10 h 41"/>
                <a:gd name="T38" fmla="*/ 277 w 281"/>
                <a:gd name="T39" fmla="*/ 6 h 41"/>
                <a:gd name="T40" fmla="*/ 280 w 281"/>
                <a:gd name="T41" fmla="*/ 0 h 41"/>
                <a:gd name="T42" fmla="*/ 280 w 281"/>
                <a:gd name="T43" fmla="*/ 3 h 41"/>
                <a:gd name="T44" fmla="*/ 280 w 281"/>
                <a:gd name="T45" fmla="*/ 3 h 41"/>
                <a:gd name="T46" fmla="*/ 279 w 281"/>
                <a:gd name="T47" fmla="*/ 3 h 41"/>
                <a:gd name="T48" fmla="*/ 268 w 281"/>
                <a:gd name="T49" fmla="*/ 7 h 41"/>
                <a:gd name="T50" fmla="*/ 13 w 281"/>
                <a:gd name="T51" fmla="*/ 22 h 41"/>
                <a:gd name="T52" fmla="*/ 1 w 281"/>
                <a:gd name="T53" fmla="*/ 14 h 41"/>
                <a:gd name="T54" fmla="*/ 5 w 281"/>
                <a:gd name="T55" fmla="*/ 22 h 41"/>
                <a:gd name="T56" fmla="*/ 17 w 281"/>
                <a:gd name="T57" fmla="*/ 31 h 41"/>
                <a:gd name="T58" fmla="*/ 13 w 281"/>
                <a:gd name="T59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41">
                  <a:moveTo>
                    <a:pt x="268" y="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47" y="38"/>
                    <a:pt x="44" y="36"/>
                    <a:pt x="43" y="36"/>
                  </a:cubicBezTo>
                  <a:cubicBezTo>
                    <a:pt x="43" y="36"/>
                    <a:pt x="42" y="36"/>
                    <a:pt x="41" y="36"/>
                  </a:cubicBezTo>
                  <a:cubicBezTo>
                    <a:pt x="36" y="34"/>
                    <a:pt x="26" y="30"/>
                    <a:pt x="17" y="25"/>
                  </a:cubicBezTo>
                  <a:cubicBezTo>
                    <a:pt x="16" y="29"/>
                    <a:pt x="18" y="32"/>
                    <a:pt x="22" y="34"/>
                  </a:cubicBezTo>
                  <a:cubicBezTo>
                    <a:pt x="36" y="41"/>
                    <a:pt x="46" y="40"/>
                    <a:pt x="50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0" y="4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6" y="10"/>
                    <a:pt x="265" y="10"/>
                  </a:cubicBezTo>
                  <a:cubicBezTo>
                    <a:pt x="272" y="9"/>
                    <a:pt x="275" y="7"/>
                    <a:pt x="277" y="6"/>
                  </a:cubicBezTo>
                  <a:cubicBezTo>
                    <a:pt x="281" y="3"/>
                    <a:pt x="281" y="2"/>
                    <a:pt x="280" y="0"/>
                  </a:cubicBezTo>
                  <a:cubicBezTo>
                    <a:pt x="281" y="1"/>
                    <a:pt x="281" y="2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3"/>
                    <a:pt x="279" y="3"/>
                    <a:pt x="279" y="3"/>
                  </a:cubicBezTo>
                  <a:cubicBezTo>
                    <a:pt x="278" y="3"/>
                    <a:pt x="275" y="5"/>
                    <a:pt x="268" y="7"/>
                  </a:cubicBezTo>
                  <a:close/>
                  <a:moveTo>
                    <a:pt x="13" y="22"/>
                  </a:moveTo>
                  <a:cubicBezTo>
                    <a:pt x="5" y="18"/>
                    <a:pt x="0" y="15"/>
                    <a:pt x="1" y="14"/>
                  </a:cubicBezTo>
                  <a:cubicBezTo>
                    <a:pt x="0" y="15"/>
                    <a:pt x="2" y="19"/>
                    <a:pt x="5" y="22"/>
                  </a:cubicBezTo>
                  <a:cubicBezTo>
                    <a:pt x="9" y="27"/>
                    <a:pt x="14" y="30"/>
                    <a:pt x="17" y="31"/>
                  </a:cubicBezTo>
                  <a:cubicBezTo>
                    <a:pt x="13" y="29"/>
                    <a:pt x="12" y="26"/>
                    <a:pt x="13" y="22"/>
                  </a:cubicBezTo>
                  <a:close/>
                </a:path>
              </a:pathLst>
            </a:custGeom>
            <a:solidFill>
              <a:srgbClr val="EA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ṡľïḑè">
              <a:extLst>
                <a:ext uri="{FF2B5EF4-FFF2-40B4-BE49-F238E27FC236}">
                  <a16:creationId xmlns:a16="http://schemas.microsoft.com/office/drawing/2014/main" id="{254527A2-5D7D-42E3-B559-2F739BA1A618}"/>
                </a:ext>
              </a:extLst>
            </p:cNvPr>
            <p:cNvSpPr/>
            <p:nvPr/>
          </p:nvSpPr>
          <p:spPr bwMode="auto">
            <a:xfrm>
              <a:off x="5816600" y="3960813"/>
              <a:ext cx="2055813" cy="1651000"/>
            </a:xfrm>
            <a:custGeom>
              <a:avLst/>
              <a:gdLst>
                <a:gd name="T0" fmla="*/ 120 w 236"/>
                <a:gd name="T1" fmla="*/ 5 h 190"/>
                <a:gd name="T2" fmla="*/ 195 w 236"/>
                <a:gd name="T3" fmla="*/ 30 h 190"/>
                <a:gd name="T4" fmla="*/ 236 w 236"/>
                <a:gd name="T5" fmla="*/ 155 h 190"/>
                <a:gd name="T6" fmla="*/ 225 w 236"/>
                <a:gd name="T7" fmla="*/ 159 h 190"/>
                <a:gd name="T8" fmla="*/ 11 w 236"/>
                <a:gd name="T9" fmla="*/ 189 h 190"/>
                <a:gd name="T10" fmla="*/ 0 w 236"/>
                <a:gd name="T11" fmla="*/ 189 h 190"/>
                <a:gd name="T12" fmla="*/ 42 w 236"/>
                <a:gd name="T13" fmla="*/ 51 h 190"/>
                <a:gd name="T14" fmla="*/ 117 w 236"/>
                <a:gd name="T15" fmla="*/ 5 h 190"/>
                <a:gd name="T16" fmla="*/ 118 w 236"/>
                <a:gd name="T17" fmla="*/ 5 h 190"/>
                <a:gd name="T18" fmla="*/ 120 w 236"/>
                <a:gd name="T19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190">
                  <a:moveTo>
                    <a:pt x="120" y="5"/>
                  </a:moveTo>
                  <a:cubicBezTo>
                    <a:pt x="158" y="0"/>
                    <a:pt x="189" y="12"/>
                    <a:pt x="195" y="30"/>
                  </a:cubicBezTo>
                  <a:cubicBezTo>
                    <a:pt x="208" y="72"/>
                    <a:pt x="222" y="114"/>
                    <a:pt x="236" y="155"/>
                  </a:cubicBezTo>
                  <a:cubicBezTo>
                    <a:pt x="236" y="154"/>
                    <a:pt x="234" y="157"/>
                    <a:pt x="225" y="159"/>
                  </a:cubicBezTo>
                  <a:cubicBezTo>
                    <a:pt x="154" y="169"/>
                    <a:pt x="82" y="179"/>
                    <a:pt x="11" y="189"/>
                  </a:cubicBezTo>
                  <a:cubicBezTo>
                    <a:pt x="2" y="190"/>
                    <a:pt x="1" y="189"/>
                    <a:pt x="0" y="189"/>
                  </a:cubicBezTo>
                  <a:cubicBezTo>
                    <a:pt x="14" y="143"/>
                    <a:pt x="28" y="97"/>
                    <a:pt x="42" y="51"/>
                  </a:cubicBezTo>
                  <a:cubicBezTo>
                    <a:pt x="48" y="31"/>
                    <a:pt x="79" y="11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5"/>
                    <a:pt x="119" y="5"/>
                    <a:pt x="120" y="5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sľiḑè">
              <a:extLst>
                <a:ext uri="{FF2B5EF4-FFF2-40B4-BE49-F238E27FC236}">
                  <a16:creationId xmlns:a16="http://schemas.microsoft.com/office/drawing/2014/main" id="{28A4372F-4D67-42D5-8921-433AFA48E990}"/>
                </a:ext>
              </a:extLst>
            </p:cNvPr>
            <p:cNvSpPr/>
            <p:nvPr/>
          </p:nvSpPr>
          <p:spPr bwMode="auto">
            <a:xfrm>
              <a:off x="5591175" y="3840163"/>
              <a:ext cx="1271588" cy="1763713"/>
            </a:xfrm>
            <a:custGeom>
              <a:avLst/>
              <a:gdLst>
                <a:gd name="T0" fmla="*/ 128 w 146"/>
                <a:gd name="T1" fmla="*/ 0 h 203"/>
                <a:gd name="T2" fmla="*/ 126 w 146"/>
                <a:gd name="T3" fmla="*/ 1 h 203"/>
                <a:gd name="T4" fmla="*/ 125 w 146"/>
                <a:gd name="T5" fmla="*/ 1 h 203"/>
                <a:gd name="T6" fmla="*/ 42 w 146"/>
                <a:gd name="T7" fmla="*/ 54 h 203"/>
                <a:gd name="T8" fmla="*/ 0 w 146"/>
                <a:gd name="T9" fmla="*/ 191 h 203"/>
                <a:gd name="T10" fmla="*/ 26 w 146"/>
                <a:gd name="T11" fmla="*/ 203 h 203"/>
                <a:gd name="T12" fmla="*/ 68 w 146"/>
                <a:gd name="T13" fmla="*/ 65 h 203"/>
                <a:gd name="T14" fmla="*/ 143 w 146"/>
                <a:gd name="T15" fmla="*/ 19 h 203"/>
                <a:gd name="T16" fmla="*/ 144 w 146"/>
                <a:gd name="T17" fmla="*/ 19 h 203"/>
                <a:gd name="T18" fmla="*/ 146 w 146"/>
                <a:gd name="T19" fmla="*/ 19 h 203"/>
                <a:gd name="T20" fmla="*/ 128 w 146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203">
                  <a:moveTo>
                    <a:pt x="128" y="0"/>
                  </a:moveTo>
                  <a:cubicBezTo>
                    <a:pt x="127" y="0"/>
                    <a:pt x="127" y="0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84" y="7"/>
                    <a:pt x="50" y="29"/>
                    <a:pt x="42" y="5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" y="196"/>
                    <a:pt x="22" y="202"/>
                    <a:pt x="26" y="203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4" y="45"/>
                    <a:pt x="105" y="25"/>
                    <a:pt x="143" y="19"/>
                  </a:cubicBezTo>
                  <a:cubicBezTo>
                    <a:pt x="143" y="19"/>
                    <a:pt x="144" y="19"/>
                    <a:pt x="144" y="19"/>
                  </a:cubicBezTo>
                  <a:cubicBezTo>
                    <a:pt x="145" y="19"/>
                    <a:pt x="145" y="19"/>
                    <a:pt x="146" y="19"/>
                  </a:cubicBezTo>
                  <a:cubicBezTo>
                    <a:pt x="146" y="14"/>
                    <a:pt x="138" y="6"/>
                    <a:pt x="128" y="0"/>
                  </a:cubicBezTo>
                  <a:close/>
                </a:path>
              </a:pathLst>
            </a:custGeom>
            <a:solidFill>
              <a:srgbClr val="FFD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sľîďê">
              <a:extLst>
                <a:ext uri="{FF2B5EF4-FFF2-40B4-BE49-F238E27FC236}">
                  <a16:creationId xmlns:a16="http://schemas.microsoft.com/office/drawing/2014/main" id="{D8EDD873-65AB-4E7B-AFD7-FB6E15DC1118}"/>
                </a:ext>
              </a:extLst>
            </p:cNvPr>
            <p:cNvSpPr/>
            <p:nvPr/>
          </p:nvSpPr>
          <p:spPr bwMode="auto">
            <a:xfrm>
              <a:off x="5913438" y="5499100"/>
              <a:ext cx="34925" cy="34925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3 h 4"/>
                <a:gd name="T4" fmla="*/ 0 w 4"/>
                <a:gd name="T5" fmla="*/ 2 h 4"/>
                <a:gd name="T6" fmla="*/ 1 w 4"/>
                <a:gd name="T7" fmla="*/ 1 h 4"/>
                <a:gd name="T8" fmla="*/ 2 w 4"/>
                <a:gd name="T9" fmla="*/ 0 h 4"/>
                <a:gd name="T10" fmla="*/ 3 w 4"/>
                <a:gd name="T11" fmla="*/ 1 h 4"/>
                <a:gd name="T12" fmla="*/ 4 w 4"/>
                <a:gd name="T13" fmla="*/ 2 h 4"/>
                <a:gd name="T14" fmla="*/ 3 w 4"/>
                <a:gd name="T15" fmla="*/ 3 h 4"/>
                <a:gd name="T16" fmla="*/ 2 w 4"/>
                <a:gd name="T17" fmla="*/ 4 h 4"/>
                <a:gd name="T18" fmla="*/ 1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ṧļíde">
              <a:extLst>
                <a:ext uri="{FF2B5EF4-FFF2-40B4-BE49-F238E27FC236}">
                  <a16:creationId xmlns:a16="http://schemas.microsoft.com/office/drawing/2014/main" id="{6C28D6A2-7787-4D18-A544-E7918BF0EB72}"/>
                </a:ext>
              </a:extLst>
            </p:cNvPr>
            <p:cNvSpPr/>
            <p:nvPr/>
          </p:nvSpPr>
          <p:spPr bwMode="auto">
            <a:xfrm>
              <a:off x="5983288" y="5264150"/>
              <a:ext cx="1731963" cy="252413"/>
            </a:xfrm>
            <a:custGeom>
              <a:avLst/>
              <a:gdLst>
                <a:gd name="T0" fmla="*/ 1 w 199"/>
                <a:gd name="T1" fmla="*/ 27 h 29"/>
                <a:gd name="T2" fmla="*/ 3 w 199"/>
                <a:gd name="T3" fmla="*/ 29 h 29"/>
                <a:gd name="T4" fmla="*/ 10 w 199"/>
                <a:gd name="T5" fmla="*/ 28 h 29"/>
                <a:gd name="T6" fmla="*/ 12 w 199"/>
                <a:gd name="T7" fmla="*/ 26 h 29"/>
                <a:gd name="T8" fmla="*/ 10 w 199"/>
                <a:gd name="T9" fmla="*/ 28 h 29"/>
                <a:gd name="T10" fmla="*/ 18 w 199"/>
                <a:gd name="T11" fmla="*/ 26 h 29"/>
                <a:gd name="T12" fmla="*/ 22 w 199"/>
                <a:gd name="T13" fmla="*/ 25 h 29"/>
                <a:gd name="T14" fmla="*/ 19 w 199"/>
                <a:gd name="T15" fmla="*/ 27 h 29"/>
                <a:gd name="T16" fmla="*/ 27 w 199"/>
                <a:gd name="T17" fmla="*/ 24 h 29"/>
                <a:gd name="T18" fmla="*/ 30 w 199"/>
                <a:gd name="T19" fmla="*/ 25 h 29"/>
                <a:gd name="T20" fmla="*/ 36 w 199"/>
                <a:gd name="T21" fmla="*/ 25 h 29"/>
                <a:gd name="T22" fmla="*/ 39 w 199"/>
                <a:gd name="T23" fmla="*/ 22 h 29"/>
                <a:gd name="T24" fmla="*/ 37 w 199"/>
                <a:gd name="T25" fmla="*/ 24 h 29"/>
                <a:gd name="T26" fmla="*/ 44 w 199"/>
                <a:gd name="T27" fmla="*/ 22 h 29"/>
                <a:gd name="T28" fmla="*/ 49 w 199"/>
                <a:gd name="T29" fmla="*/ 22 h 29"/>
                <a:gd name="T30" fmla="*/ 45 w 199"/>
                <a:gd name="T31" fmla="*/ 23 h 29"/>
                <a:gd name="T32" fmla="*/ 54 w 199"/>
                <a:gd name="T33" fmla="*/ 20 h 29"/>
                <a:gd name="T34" fmla="*/ 57 w 199"/>
                <a:gd name="T35" fmla="*/ 22 h 29"/>
                <a:gd name="T36" fmla="*/ 63 w 199"/>
                <a:gd name="T37" fmla="*/ 21 h 29"/>
                <a:gd name="T38" fmla="*/ 65 w 199"/>
                <a:gd name="T39" fmla="*/ 18 h 29"/>
                <a:gd name="T40" fmla="*/ 63 w 199"/>
                <a:gd name="T41" fmla="*/ 21 h 29"/>
                <a:gd name="T42" fmla="*/ 71 w 199"/>
                <a:gd name="T43" fmla="*/ 19 h 29"/>
                <a:gd name="T44" fmla="*/ 75 w 199"/>
                <a:gd name="T45" fmla="*/ 18 h 29"/>
                <a:gd name="T46" fmla="*/ 72 w 199"/>
                <a:gd name="T47" fmla="*/ 20 h 29"/>
                <a:gd name="T48" fmla="*/ 81 w 199"/>
                <a:gd name="T49" fmla="*/ 16 h 29"/>
                <a:gd name="T50" fmla="*/ 83 w 199"/>
                <a:gd name="T51" fmla="*/ 18 h 29"/>
                <a:gd name="T52" fmla="*/ 90 w 199"/>
                <a:gd name="T53" fmla="*/ 17 h 29"/>
                <a:gd name="T54" fmla="*/ 92 w 199"/>
                <a:gd name="T55" fmla="*/ 14 h 29"/>
                <a:gd name="T56" fmla="*/ 90 w 199"/>
                <a:gd name="T57" fmla="*/ 17 h 29"/>
                <a:gd name="T58" fmla="*/ 97 w 199"/>
                <a:gd name="T59" fmla="*/ 15 h 29"/>
                <a:gd name="T60" fmla="*/ 102 w 199"/>
                <a:gd name="T61" fmla="*/ 14 h 29"/>
                <a:gd name="T62" fmla="*/ 98 w 199"/>
                <a:gd name="T63" fmla="*/ 16 h 29"/>
                <a:gd name="T64" fmla="*/ 107 w 199"/>
                <a:gd name="T65" fmla="*/ 12 h 29"/>
                <a:gd name="T66" fmla="*/ 110 w 199"/>
                <a:gd name="T67" fmla="*/ 14 h 29"/>
                <a:gd name="T68" fmla="*/ 116 w 199"/>
                <a:gd name="T69" fmla="*/ 13 h 29"/>
                <a:gd name="T70" fmla="*/ 118 w 199"/>
                <a:gd name="T71" fmla="*/ 11 h 29"/>
                <a:gd name="T72" fmla="*/ 116 w 199"/>
                <a:gd name="T73" fmla="*/ 13 h 29"/>
                <a:gd name="T74" fmla="*/ 124 w 199"/>
                <a:gd name="T75" fmla="*/ 11 h 29"/>
                <a:gd name="T76" fmla="*/ 128 w 199"/>
                <a:gd name="T77" fmla="*/ 10 h 29"/>
                <a:gd name="T78" fmla="*/ 125 w 199"/>
                <a:gd name="T79" fmla="*/ 12 h 29"/>
                <a:gd name="T80" fmla="*/ 134 w 199"/>
                <a:gd name="T81" fmla="*/ 9 h 29"/>
                <a:gd name="T82" fmla="*/ 136 w 199"/>
                <a:gd name="T83" fmla="*/ 11 h 29"/>
                <a:gd name="T84" fmla="*/ 143 w 199"/>
                <a:gd name="T85" fmla="*/ 10 h 29"/>
                <a:gd name="T86" fmla="*/ 145 w 199"/>
                <a:gd name="T87" fmla="*/ 7 h 29"/>
                <a:gd name="T88" fmla="*/ 143 w 199"/>
                <a:gd name="T89" fmla="*/ 10 h 29"/>
                <a:gd name="T90" fmla="*/ 150 w 199"/>
                <a:gd name="T91" fmla="*/ 7 h 29"/>
                <a:gd name="T92" fmla="*/ 155 w 199"/>
                <a:gd name="T93" fmla="*/ 7 h 29"/>
                <a:gd name="T94" fmla="*/ 151 w 199"/>
                <a:gd name="T95" fmla="*/ 8 h 29"/>
                <a:gd name="T96" fmla="*/ 160 w 199"/>
                <a:gd name="T97" fmla="*/ 5 h 29"/>
                <a:gd name="T98" fmla="*/ 163 w 199"/>
                <a:gd name="T99" fmla="*/ 7 h 29"/>
                <a:gd name="T100" fmla="*/ 169 w 199"/>
                <a:gd name="T101" fmla="*/ 6 h 29"/>
                <a:gd name="T102" fmla="*/ 171 w 199"/>
                <a:gd name="T103" fmla="*/ 3 h 29"/>
                <a:gd name="T104" fmla="*/ 169 w 199"/>
                <a:gd name="T105" fmla="*/ 6 h 29"/>
                <a:gd name="T106" fmla="*/ 177 w 199"/>
                <a:gd name="T107" fmla="*/ 4 h 29"/>
                <a:gd name="T108" fmla="*/ 181 w 199"/>
                <a:gd name="T109" fmla="*/ 3 h 29"/>
                <a:gd name="T110" fmla="*/ 178 w 199"/>
                <a:gd name="T111" fmla="*/ 5 h 29"/>
                <a:gd name="T112" fmla="*/ 187 w 199"/>
                <a:gd name="T113" fmla="*/ 1 h 29"/>
                <a:gd name="T114" fmla="*/ 189 w 199"/>
                <a:gd name="T115" fmla="*/ 3 h 29"/>
                <a:gd name="T116" fmla="*/ 196 w 199"/>
                <a:gd name="T117" fmla="*/ 2 h 29"/>
                <a:gd name="T118" fmla="*/ 198 w 199"/>
                <a:gd name="T119" fmla="*/ 0 h 29"/>
                <a:gd name="T120" fmla="*/ 196 w 199"/>
                <a:gd name="T1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29">
                  <a:moveTo>
                    <a:pt x="1" y="29"/>
                  </a:moveTo>
                  <a:cubicBezTo>
                    <a:pt x="1" y="29"/>
                    <a:pt x="0" y="29"/>
                    <a:pt x="0" y="29"/>
                  </a:cubicBezTo>
                  <a:cubicBezTo>
                    <a:pt x="0" y="28"/>
                    <a:pt x="0" y="27"/>
                    <a:pt x="1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lose/>
                  <a:moveTo>
                    <a:pt x="10" y="28"/>
                  </a:moveTo>
                  <a:cubicBezTo>
                    <a:pt x="9" y="28"/>
                    <a:pt x="9" y="28"/>
                    <a:pt x="9" y="27"/>
                  </a:cubicBezTo>
                  <a:cubicBezTo>
                    <a:pt x="9" y="27"/>
                    <a:pt x="9" y="26"/>
                    <a:pt x="1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19" y="27"/>
                  </a:moveTo>
                  <a:cubicBezTo>
                    <a:pt x="18" y="27"/>
                    <a:pt x="18" y="27"/>
                    <a:pt x="18" y="26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2" y="25"/>
                    <a:pt x="22" y="25"/>
                  </a:cubicBezTo>
                  <a:cubicBezTo>
                    <a:pt x="22" y="26"/>
                    <a:pt x="22" y="27"/>
                    <a:pt x="21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28" y="26"/>
                  </a:move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7" y="24"/>
                    <a:pt x="27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1" y="24"/>
                    <a:pt x="31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36" y="25"/>
                  </a:moveTo>
                  <a:cubicBezTo>
                    <a:pt x="36" y="25"/>
                    <a:pt x="35" y="24"/>
                    <a:pt x="35" y="24"/>
                  </a:cubicBezTo>
                  <a:cubicBezTo>
                    <a:pt x="35" y="23"/>
                    <a:pt x="36" y="22"/>
                    <a:pt x="36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40" y="22"/>
                    <a:pt x="40" y="23"/>
                  </a:cubicBezTo>
                  <a:cubicBezTo>
                    <a:pt x="40" y="24"/>
                    <a:pt x="39" y="24"/>
                    <a:pt x="39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6" y="25"/>
                  </a:cubicBezTo>
                  <a:close/>
                  <a:moveTo>
                    <a:pt x="45" y="23"/>
                  </a:moveTo>
                  <a:cubicBezTo>
                    <a:pt x="45" y="23"/>
                    <a:pt x="44" y="23"/>
                    <a:pt x="44" y="22"/>
                  </a:cubicBezTo>
                  <a:cubicBezTo>
                    <a:pt x="44" y="22"/>
                    <a:pt x="45" y="21"/>
                    <a:pt x="45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8" y="21"/>
                    <a:pt x="49" y="21"/>
                    <a:pt x="49" y="22"/>
                  </a:cubicBezTo>
                  <a:cubicBezTo>
                    <a:pt x="49" y="22"/>
                    <a:pt x="48" y="23"/>
                    <a:pt x="48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54" y="22"/>
                  </a:move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20"/>
                    <a:pt x="54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20"/>
                    <a:pt x="57" y="20"/>
                  </a:cubicBezTo>
                  <a:cubicBezTo>
                    <a:pt x="58" y="21"/>
                    <a:pt x="57" y="22"/>
                    <a:pt x="57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63" y="21"/>
                  </a:moveTo>
                  <a:cubicBezTo>
                    <a:pt x="62" y="21"/>
                    <a:pt x="62" y="20"/>
                    <a:pt x="62" y="20"/>
                  </a:cubicBezTo>
                  <a:cubicBezTo>
                    <a:pt x="62" y="19"/>
                    <a:pt x="62" y="19"/>
                    <a:pt x="63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8"/>
                    <a:pt x="66" y="19"/>
                    <a:pt x="66" y="19"/>
                  </a:cubicBezTo>
                  <a:cubicBezTo>
                    <a:pt x="66" y="20"/>
                    <a:pt x="66" y="20"/>
                    <a:pt x="65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lose/>
                  <a:moveTo>
                    <a:pt x="72" y="20"/>
                  </a:moveTo>
                  <a:cubicBezTo>
                    <a:pt x="71" y="20"/>
                    <a:pt x="71" y="19"/>
                    <a:pt x="71" y="19"/>
                  </a:cubicBezTo>
                  <a:cubicBezTo>
                    <a:pt x="71" y="18"/>
                    <a:pt x="71" y="17"/>
                    <a:pt x="72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8"/>
                  </a:cubicBezTo>
                  <a:cubicBezTo>
                    <a:pt x="75" y="19"/>
                    <a:pt x="75" y="19"/>
                    <a:pt x="74" y="19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lose/>
                  <a:moveTo>
                    <a:pt x="81" y="18"/>
                  </a:moveTo>
                  <a:cubicBezTo>
                    <a:pt x="80" y="18"/>
                    <a:pt x="80" y="18"/>
                    <a:pt x="80" y="17"/>
                  </a:cubicBezTo>
                  <a:cubicBezTo>
                    <a:pt x="79" y="17"/>
                    <a:pt x="80" y="16"/>
                    <a:pt x="81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4" y="16"/>
                    <a:pt x="84" y="17"/>
                  </a:cubicBezTo>
                  <a:cubicBezTo>
                    <a:pt x="84" y="17"/>
                    <a:pt x="84" y="18"/>
                    <a:pt x="83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lose/>
                  <a:moveTo>
                    <a:pt x="90" y="17"/>
                  </a:moveTo>
                  <a:cubicBezTo>
                    <a:pt x="89" y="17"/>
                    <a:pt x="88" y="17"/>
                    <a:pt x="88" y="16"/>
                  </a:cubicBezTo>
                  <a:cubicBezTo>
                    <a:pt x="88" y="15"/>
                    <a:pt x="89" y="15"/>
                    <a:pt x="89" y="15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3" y="15"/>
                    <a:pt x="93" y="15"/>
                  </a:cubicBezTo>
                  <a:cubicBezTo>
                    <a:pt x="93" y="16"/>
                    <a:pt x="93" y="17"/>
                    <a:pt x="92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lose/>
                  <a:moveTo>
                    <a:pt x="98" y="16"/>
                  </a:moveTo>
                  <a:cubicBezTo>
                    <a:pt x="98" y="16"/>
                    <a:pt x="97" y="15"/>
                    <a:pt x="97" y="15"/>
                  </a:cubicBezTo>
                  <a:cubicBezTo>
                    <a:pt x="97" y="14"/>
                    <a:pt x="98" y="14"/>
                    <a:pt x="98" y="1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1" y="13"/>
                    <a:pt x="102" y="14"/>
                    <a:pt x="102" y="14"/>
                  </a:cubicBezTo>
                  <a:cubicBezTo>
                    <a:pt x="102" y="15"/>
                    <a:pt x="101" y="15"/>
                    <a:pt x="101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8" y="16"/>
                    <a:pt x="98" y="16"/>
                    <a:pt x="98" y="16"/>
                  </a:cubicBezTo>
                  <a:close/>
                  <a:moveTo>
                    <a:pt x="107" y="15"/>
                  </a:moveTo>
                  <a:cubicBezTo>
                    <a:pt x="107" y="15"/>
                    <a:pt x="106" y="14"/>
                    <a:pt x="106" y="14"/>
                  </a:cubicBezTo>
                  <a:cubicBezTo>
                    <a:pt x="106" y="13"/>
                    <a:pt x="106" y="12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1" y="13"/>
                  </a:cubicBezTo>
                  <a:cubicBezTo>
                    <a:pt x="111" y="14"/>
                    <a:pt x="110" y="14"/>
                    <a:pt x="110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lose/>
                  <a:moveTo>
                    <a:pt x="116" y="13"/>
                  </a:moveTo>
                  <a:cubicBezTo>
                    <a:pt x="115" y="13"/>
                    <a:pt x="115" y="13"/>
                    <a:pt x="115" y="12"/>
                  </a:cubicBezTo>
                  <a:cubicBezTo>
                    <a:pt x="115" y="12"/>
                    <a:pt x="115" y="11"/>
                    <a:pt x="116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9" y="11"/>
                    <a:pt x="119" y="11"/>
                    <a:pt x="119" y="12"/>
                  </a:cubicBezTo>
                  <a:cubicBezTo>
                    <a:pt x="119" y="12"/>
                    <a:pt x="119" y="13"/>
                    <a:pt x="118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lose/>
                  <a:moveTo>
                    <a:pt x="125" y="12"/>
                  </a:moveTo>
                  <a:cubicBezTo>
                    <a:pt x="124" y="12"/>
                    <a:pt x="124" y="12"/>
                    <a:pt x="124" y="11"/>
                  </a:cubicBezTo>
                  <a:cubicBezTo>
                    <a:pt x="124" y="10"/>
                    <a:pt x="124" y="10"/>
                    <a:pt x="125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8" y="9"/>
                    <a:pt x="128" y="10"/>
                    <a:pt x="128" y="10"/>
                  </a:cubicBezTo>
                  <a:cubicBezTo>
                    <a:pt x="128" y="11"/>
                    <a:pt x="128" y="12"/>
                    <a:pt x="127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lose/>
                  <a:moveTo>
                    <a:pt x="134" y="11"/>
                  </a:moveTo>
                  <a:cubicBezTo>
                    <a:pt x="133" y="11"/>
                    <a:pt x="133" y="10"/>
                    <a:pt x="133" y="10"/>
                  </a:cubicBezTo>
                  <a:cubicBezTo>
                    <a:pt x="133" y="9"/>
                    <a:pt x="133" y="9"/>
                    <a:pt x="134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7" y="8"/>
                    <a:pt x="137" y="9"/>
                    <a:pt x="137" y="9"/>
                  </a:cubicBezTo>
                  <a:cubicBezTo>
                    <a:pt x="137" y="10"/>
                    <a:pt x="137" y="10"/>
                    <a:pt x="136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4" y="11"/>
                    <a:pt x="134" y="11"/>
                    <a:pt x="134" y="11"/>
                  </a:cubicBezTo>
                  <a:close/>
                  <a:moveTo>
                    <a:pt x="143" y="10"/>
                  </a:moveTo>
                  <a:cubicBezTo>
                    <a:pt x="142" y="10"/>
                    <a:pt x="142" y="9"/>
                    <a:pt x="141" y="9"/>
                  </a:cubicBezTo>
                  <a:cubicBezTo>
                    <a:pt x="141" y="8"/>
                    <a:pt x="142" y="7"/>
                    <a:pt x="142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6" y="7"/>
                    <a:pt x="146" y="8"/>
                  </a:cubicBezTo>
                  <a:cubicBezTo>
                    <a:pt x="146" y="9"/>
                    <a:pt x="146" y="9"/>
                    <a:pt x="145" y="9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10"/>
                    <a:pt x="143" y="10"/>
                    <a:pt x="143" y="10"/>
                  </a:cubicBezTo>
                  <a:close/>
                  <a:moveTo>
                    <a:pt x="151" y="8"/>
                  </a:moveTo>
                  <a:cubicBezTo>
                    <a:pt x="151" y="8"/>
                    <a:pt x="150" y="8"/>
                    <a:pt x="150" y="7"/>
                  </a:cubicBezTo>
                  <a:cubicBezTo>
                    <a:pt x="150" y="7"/>
                    <a:pt x="151" y="6"/>
                    <a:pt x="151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6"/>
                    <a:pt x="155" y="6"/>
                    <a:pt x="155" y="7"/>
                  </a:cubicBezTo>
                  <a:cubicBezTo>
                    <a:pt x="155" y="7"/>
                    <a:pt x="154" y="8"/>
                    <a:pt x="154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1" y="8"/>
                    <a:pt x="151" y="8"/>
                  </a:cubicBezTo>
                  <a:close/>
                  <a:moveTo>
                    <a:pt x="160" y="7"/>
                  </a:moveTo>
                  <a:cubicBezTo>
                    <a:pt x="160" y="7"/>
                    <a:pt x="159" y="7"/>
                    <a:pt x="159" y="6"/>
                  </a:cubicBezTo>
                  <a:cubicBezTo>
                    <a:pt x="159" y="6"/>
                    <a:pt x="159" y="5"/>
                    <a:pt x="160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3" y="4"/>
                    <a:pt x="163" y="5"/>
                    <a:pt x="164" y="6"/>
                  </a:cubicBezTo>
                  <a:cubicBezTo>
                    <a:pt x="164" y="6"/>
                    <a:pt x="163" y="7"/>
                    <a:pt x="163" y="7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7"/>
                    <a:pt x="160" y="7"/>
                    <a:pt x="160" y="7"/>
                  </a:cubicBezTo>
                  <a:close/>
                  <a:moveTo>
                    <a:pt x="169" y="6"/>
                  </a:moveTo>
                  <a:cubicBezTo>
                    <a:pt x="169" y="6"/>
                    <a:pt x="168" y="5"/>
                    <a:pt x="168" y="5"/>
                  </a:cubicBezTo>
                  <a:cubicBezTo>
                    <a:pt x="168" y="4"/>
                    <a:pt x="168" y="4"/>
                    <a:pt x="169" y="4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4"/>
                  </a:cubicBezTo>
                  <a:cubicBezTo>
                    <a:pt x="173" y="5"/>
                    <a:pt x="172" y="5"/>
                    <a:pt x="171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lose/>
                  <a:moveTo>
                    <a:pt x="178" y="5"/>
                  </a:moveTo>
                  <a:cubicBezTo>
                    <a:pt x="177" y="5"/>
                    <a:pt x="177" y="4"/>
                    <a:pt x="177" y="4"/>
                  </a:cubicBezTo>
                  <a:cubicBezTo>
                    <a:pt x="177" y="3"/>
                    <a:pt x="177" y="2"/>
                    <a:pt x="178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3"/>
                  </a:cubicBezTo>
                  <a:cubicBezTo>
                    <a:pt x="181" y="4"/>
                    <a:pt x="181" y="4"/>
                    <a:pt x="180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lose/>
                  <a:moveTo>
                    <a:pt x="187" y="3"/>
                  </a:moveTo>
                  <a:cubicBezTo>
                    <a:pt x="186" y="3"/>
                    <a:pt x="186" y="3"/>
                    <a:pt x="186" y="2"/>
                  </a:cubicBezTo>
                  <a:cubicBezTo>
                    <a:pt x="186" y="2"/>
                    <a:pt x="186" y="1"/>
                    <a:pt x="187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90" y="1"/>
                    <a:pt x="190" y="2"/>
                  </a:cubicBezTo>
                  <a:cubicBezTo>
                    <a:pt x="190" y="2"/>
                    <a:pt x="190" y="3"/>
                    <a:pt x="189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lose/>
                  <a:moveTo>
                    <a:pt x="196" y="2"/>
                  </a:moveTo>
                  <a:cubicBezTo>
                    <a:pt x="195" y="2"/>
                    <a:pt x="195" y="2"/>
                    <a:pt x="195" y="1"/>
                  </a:cubicBezTo>
                  <a:cubicBezTo>
                    <a:pt x="194" y="1"/>
                    <a:pt x="195" y="0"/>
                    <a:pt x="195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9" y="0"/>
                    <a:pt x="199" y="1"/>
                  </a:cubicBezTo>
                  <a:cubicBezTo>
                    <a:pt x="199" y="1"/>
                    <a:pt x="199" y="2"/>
                    <a:pt x="198" y="2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6" y="2"/>
                    <a:pt x="196" y="2"/>
                    <a:pt x="19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šḻidé">
              <a:extLst>
                <a:ext uri="{FF2B5EF4-FFF2-40B4-BE49-F238E27FC236}">
                  <a16:creationId xmlns:a16="http://schemas.microsoft.com/office/drawing/2014/main" id="{F7A04479-454C-4516-B242-A67C7151C3D8}"/>
                </a:ext>
              </a:extLst>
            </p:cNvPr>
            <p:cNvSpPr/>
            <p:nvPr/>
          </p:nvSpPr>
          <p:spPr bwMode="auto">
            <a:xfrm>
              <a:off x="7750175" y="5238750"/>
              <a:ext cx="34925" cy="34925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3 h 4"/>
                <a:gd name="T4" fmla="*/ 1 w 4"/>
                <a:gd name="T5" fmla="*/ 2 h 4"/>
                <a:gd name="T6" fmla="*/ 2 w 4"/>
                <a:gd name="T7" fmla="*/ 0 h 4"/>
                <a:gd name="T8" fmla="*/ 3 w 4"/>
                <a:gd name="T9" fmla="*/ 1 h 4"/>
                <a:gd name="T10" fmla="*/ 4 w 4"/>
                <a:gd name="T11" fmla="*/ 2 h 4"/>
                <a:gd name="T12" fmla="*/ 4 w 4"/>
                <a:gd name="T13" fmla="*/ 3 h 4"/>
                <a:gd name="T14" fmla="*/ 3 w 4"/>
                <a:gd name="T15" fmla="*/ 4 h 4"/>
                <a:gd name="T16" fmla="*/ 2 w 4"/>
                <a:gd name="T17" fmla="*/ 4 h 4"/>
                <a:gd name="T18" fmla="*/ 1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şḻidé">
              <a:extLst>
                <a:ext uri="{FF2B5EF4-FFF2-40B4-BE49-F238E27FC236}">
                  <a16:creationId xmlns:a16="http://schemas.microsoft.com/office/drawing/2014/main" id="{55D355A0-FBEF-4360-AC17-EC5F3E045E07}"/>
                </a:ext>
              </a:extLst>
            </p:cNvPr>
            <p:cNvSpPr/>
            <p:nvPr/>
          </p:nvSpPr>
          <p:spPr bwMode="auto">
            <a:xfrm>
              <a:off x="5930900" y="4065588"/>
              <a:ext cx="1828800" cy="1398588"/>
            </a:xfrm>
            <a:custGeom>
              <a:avLst/>
              <a:gdLst>
                <a:gd name="T0" fmla="*/ 3 w 210"/>
                <a:gd name="T1" fmla="*/ 158 h 161"/>
                <a:gd name="T2" fmla="*/ 4 w 210"/>
                <a:gd name="T3" fmla="*/ 149 h 161"/>
                <a:gd name="T4" fmla="*/ 7 w 210"/>
                <a:gd name="T5" fmla="*/ 144 h 161"/>
                <a:gd name="T6" fmla="*/ 7 w 210"/>
                <a:gd name="T7" fmla="*/ 144 h 161"/>
                <a:gd name="T8" fmla="*/ 11 w 210"/>
                <a:gd name="T9" fmla="*/ 132 h 161"/>
                <a:gd name="T10" fmla="*/ 208 w 210"/>
                <a:gd name="T11" fmla="*/ 127 h 161"/>
                <a:gd name="T12" fmla="*/ 12 w 210"/>
                <a:gd name="T13" fmla="*/ 127 h 161"/>
                <a:gd name="T14" fmla="*/ 12 w 210"/>
                <a:gd name="T15" fmla="*/ 127 h 161"/>
                <a:gd name="T16" fmla="*/ 207 w 210"/>
                <a:gd name="T17" fmla="*/ 121 h 161"/>
                <a:gd name="T18" fmla="*/ 14 w 210"/>
                <a:gd name="T19" fmla="*/ 115 h 161"/>
                <a:gd name="T20" fmla="*/ 202 w 210"/>
                <a:gd name="T21" fmla="*/ 114 h 161"/>
                <a:gd name="T22" fmla="*/ 204 w 210"/>
                <a:gd name="T23" fmla="*/ 114 h 161"/>
                <a:gd name="T24" fmla="*/ 19 w 210"/>
                <a:gd name="T25" fmla="*/ 107 h 161"/>
                <a:gd name="T26" fmla="*/ 200 w 210"/>
                <a:gd name="T27" fmla="*/ 102 h 161"/>
                <a:gd name="T28" fmla="*/ 20 w 210"/>
                <a:gd name="T29" fmla="*/ 101 h 161"/>
                <a:gd name="T30" fmla="*/ 20 w 210"/>
                <a:gd name="T31" fmla="*/ 101 h 161"/>
                <a:gd name="T32" fmla="*/ 199 w 210"/>
                <a:gd name="T33" fmla="*/ 96 h 161"/>
                <a:gd name="T34" fmla="*/ 22 w 210"/>
                <a:gd name="T35" fmla="*/ 89 h 161"/>
                <a:gd name="T36" fmla="*/ 194 w 210"/>
                <a:gd name="T37" fmla="*/ 88 h 161"/>
                <a:gd name="T38" fmla="*/ 195 w 210"/>
                <a:gd name="T39" fmla="*/ 89 h 161"/>
                <a:gd name="T40" fmla="*/ 27 w 210"/>
                <a:gd name="T41" fmla="*/ 81 h 161"/>
                <a:gd name="T42" fmla="*/ 191 w 210"/>
                <a:gd name="T43" fmla="*/ 76 h 161"/>
                <a:gd name="T44" fmla="*/ 27 w 210"/>
                <a:gd name="T45" fmla="*/ 76 h 161"/>
                <a:gd name="T46" fmla="*/ 28 w 210"/>
                <a:gd name="T47" fmla="*/ 76 h 161"/>
                <a:gd name="T48" fmla="*/ 191 w 210"/>
                <a:gd name="T49" fmla="*/ 71 h 161"/>
                <a:gd name="T50" fmla="*/ 30 w 210"/>
                <a:gd name="T51" fmla="*/ 64 h 161"/>
                <a:gd name="T52" fmla="*/ 186 w 210"/>
                <a:gd name="T53" fmla="*/ 63 h 161"/>
                <a:gd name="T54" fmla="*/ 187 w 210"/>
                <a:gd name="T55" fmla="*/ 64 h 161"/>
                <a:gd name="T56" fmla="*/ 35 w 210"/>
                <a:gd name="T57" fmla="*/ 56 h 161"/>
                <a:gd name="T58" fmla="*/ 183 w 210"/>
                <a:gd name="T59" fmla="*/ 51 h 161"/>
                <a:gd name="T60" fmla="*/ 35 w 210"/>
                <a:gd name="T61" fmla="*/ 50 h 161"/>
                <a:gd name="T62" fmla="*/ 36 w 210"/>
                <a:gd name="T63" fmla="*/ 50 h 161"/>
                <a:gd name="T64" fmla="*/ 182 w 210"/>
                <a:gd name="T65" fmla="*/ 45 h 161"/>
                <a:gd name="T66" fmla="*/ 38 w 210"/>
                <a:gd name="T67" fmla="*/ 38 h 161"/>
                <a:gd name="T68" fmla="*/ 177 w 210"/>
                <a:gd name="T69" fmla="*/ 37 h 161"/>
                <a:gd name="T70" fmla="*/ 178 w 210"/>
                <a:gd name="T71" fmla="*/ 38 h 161"/>
                <a:gd name="T72" fmla="*/ 45 w 210"/>
                <a:gd name="T73" fmla="*/ 32 h 161"/>
                <a:gd name="T74" fmla="*/ 175 w 210"/>
                <a:gd name="T75" fmla="*/ 25 h 161"/>
                <a:gd name="T76" fmla="*/ 48 w 210"/>
                <a:gd name="T77" fmla="*/ 27 h 161"/>
                <a:gd name="T78" fmla="*/ 49 w 210"/>
                <a:gd name="T79" fmla="*/ 27 h 161"/>
                <a:gd name="T80" fmla="*/ 58 w 210"/>
                <a:gd name="T81" fmla="*/ 20 h 161"/>
                <a:gd name="T82" fmla="*/ 171 w 210"/>
                <a:gd name="T83" fmla="*/ 17 h 161"/>
                <a:gd name="T84" fmla="*/ 62 w 210"/>
                <a:gd name="T85" fmla="*/ 17 h 161"/>
                <a:gd name="T86" fmla="*/ 63 w 210"/>
                <a:gd name="T87" fmla="*/ 17 h 161"/>
                <a:gd name="T88" fmla="*/ 168 w 210"/>
                <a:gd name="T89" fmla="*/ 12 h 161"/>
                <a:gd name="T90" fmla="*/ 73 w 210"/>
                <a:gd name="T91" fmla="*/ 10 h 161"/>
                <a:gd name="T92" fmla="*/ 79 w 210"/>
                <a:gd name="T93" fmla="*/ 9 h 161"/>
                <a:gd name="T94" fmla="*/ 80 w 210"/>
                <a:gd name="T95" fmla="*/ 10 h 161"/>
                <a:gd name="T96" fmla="*/ 161 w 210"/>
                <a:gd name="T97" fmla="*/ 7 h 161"/>
                <a:gd name="T98" fmla="*/ 90 w 210"/>
                <a:gd name="T99" fmla="*/ 4 h 161"/>
                <a:gd name="T100" fmla="*/ 152 w 210"/>
                <a:gd name="T101" fmla="*/ 6 h 161"/>
                <a:gd name="T102" fmla="*/ 152 w 210"/>
                <a:gd name="T103" fmla="*/ 6 h 161"/>
                <a:gd name="T104" fmla="*/ 99 w 210"/>
                <a:gd name="T105" fmla="*/ 4 h 161"/>
                <a:gd name="T106" fmla="*/ 140 w 210"/>
                <a:gd name="T107" fmla="*/ 2 h 161"/>
                <a:gd name="T108" fmla="*/ 104 w 210"/>
                <a:gd name="T109" fmla="*/ 2 h 161"/>
                <a:gd name="T110" fmla="*/ 106 w 210"/>
                <a:gd name="T111" fmla="*/ 3 h 161"/>
                <a:gd name="T112" fmla="*/ 135 w 210"/>
                <a:gd name="T113" fmla="*/ 0 h 161"/>
                <a:gd name="T114" fmla="*/ 117 w 210"/>
                <a:gd name="T115" fmla="*/ 0 h 161"/>
                <a:gd name="T116" fmla="*/ 125 w 210"/>
                <a:gd name="T117" fmla="*/ 2 h 161"/>
                <a:gd name="T118" fmla="*/ 124 w 210"/>
                <a:gd name="T11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" h="161">
                  <a:moveTo>
                    <a:pt x="2" y="161"/>
                  </a:moveTo>
                  <a:cubicBezTo>
                    <a:pt x="2" y="161"/>
                    <a:pt x="1" y="161"/>
                    <a:pt x="1" y="161"/>
                  </a:cubicBezTo>
                  <a:cubicBezTo>
                    <a:pt x="1" y="161"/>
                    <a:pt x="0" y="160"/>
                    <a:pt x="1" y="160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7"/>
                    <a:pt x="2" y="156"/>
                    <a:pt x="3" y="157"/>
                  </a:cubicBezTo>
                  <a:cubicBezTo>
                    <a:pt x="3" y="157"/>
                    <a:pt x="4" y="157"/>
                    <a:pt x="3" y="158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1"/>
                    <a:pt x="2" y="161"/>
                    <a:pt x="2" y="161"/>
                  </a:cubicBezTo>
                  <a:close/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3" y="152"/>
                    <a:pt x="3" y="152"/>
                    <a:pt x="3" y="151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5" y="148"/>
                    <a:pt x="5" y="148"/>
                  </a:cubicBezTo>
                  <a:cubicBezTo>
                    <a:pt x="6" y="148"/>
                    <a:pt x="6" y="149"/>
                    <a:pt x="6" y="150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4" y="152"/>
                  </a:cubicBezTo>
                  <a:close/>
                  <a:moveTo>
                    <a:pt x="7" y="144"/>
                  </a:moveTo>
                  <a:cubicBezTo>
                    <a:pt x="7" y="144"/>
                    <a:pt x="7" y="144"/>
                    <a:pt x="7" y="144"/>
                  </a:cubicBezTo>
                  <a:cubicBezTo>
                    <a:pt x="6" y="144"/>
                    <a:pt x="6" y="143"/>
                    <a:pt x="6" y="142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7" y="140"/>
                    <a:pt x="7" y="139"/>
                    <a:pt x="8" y="140"/>
                  </a:cubicBezTo>
                  <a:cubicBezTo>
                    <a:pt x="8" y="140"/>
                    <a:pt x="9" y="140"/>
                    <a:pt x="9" y="14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4"/>
                    <a:pt x="7" y="144"/>
                    <a:pt x="7" y="144"/>
                  </a:cubicBezTo>
                  <a:close/>
                  <a:moveTo>
                    <a:pt x="9" y="135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9" y="135"/>
                    <a:pt x="8" y="135"/>
                    <a:pt x="8" y="134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1"/>
                    <a:pt x="10" y="131"/>
                    <a:pt x="10" y="131"/>
                  </a:cubicBezTo>
                  <a:cubicBezTo>
                    <a:pt x="11" y="131"/>
                    <a:pt x="11" y="132"/>
                    <a:pt x="11" y="132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10" y="135"/>
                    <a:pt x="9" y="135"/>
                  </a:cubicBezTo>
                  <a:close/>
                  <a:moveTo>
                    <a:pt x="209" y="131"/>
                  </a:moveTo>
                  <a:cubicBezTo>
                    <a:pt x="209" y="131"/>
                    <a:pt x="208" y="131"/>
                    <a:pt x="208" y="131"/>
                  </a:cubicBezTo>
                  <a:cubicBezTo>
                    <a:pt x="207" y="128"/>
                    <a:pt x="207" y="128"/>
                    <a:pt x="207" y="128"/>
                  </a:cubicBezTo>
                  <a:cubicBezTo>
                    <a:pt x="207" y="128"/>
                    <a:pt x="207" y="127"/>
                    <a:pt x="208" y="127"/>
                  </a:cubicBezTo>
                  <a:cubicBezTo>
                    <a:pt x="209" y="127"/>
                    <a:pt x="209" y="127"/>
                    <a:pt x="210" y="128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0" y="130"/>
                    <a:pt x="210" y="131"/>
                    <a:pt x="209" y="131"/>
                  </a:cubicBezTo>
                  <a:cubicBezTo>
                    <a:pt x="209" y="131"/>
                    <a:pt x="209" y="131"/>
                    <a:pt x="209" y="131"/>
                  </a:cubicBezTo>
                  <a:close/>
                  <a:moveTo>
                    <a:pt x="12" y="127"/>
                  </a:moveTo>
                  <a:cubicBezTo>
                    <a:pt x="12" y="127"/>
                    <a:pt x="12" y="127"/>
                    <a:pt x="12" y="127"/>
                  </a:cubicBezTo>
                  <a:cubicBezTo>
                    <a:pt x="11" y="127"/>
                    <a:pt x="11" y="126"/>
                    <a:pt x="11" y="125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2" y="122"/>
                    <a:pt x="13" y="123"/>
                  </a:cubicBezTo>
                  <a:cubicBezTo>
                    <a:pt x="14" y="123"/>
                    <a:pt x="14" y="123"/>
                    <a:pt x="14" y="124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7"/>
                    <a:pt x="13" y="127"/>
                    <a:pt x="12" y="127"/>
                  </a:cubicBezTo>
                  <a:close/>
                  <a:moveTo>
                    <a:pt x="206" y="123"/>
                  </a:moveTo>
                  <a:cubicBezTo>
                    <a:pt x="206" y="123"/>
                    <a:pt x="205" y="123"/>
                    <a:pt x="205" y="122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4" y="119"/>
                    <a:pt x="205" y="119"/>
                    <a:pt x="205" y="119"/>
                  </a:cubicBezTo>
                  <a:cubicBezTo>
                    <a:pt x="206" y="118"/>
                    <a:pt x="207" y="119"/>
                    <a:pt x="207" y="119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208" y="122"/>
                    <a:pt x="207" y="123"/>
                    <a:pt x="207" y="123"/>
                  </a:cubicBezTo>
                  <a:cubicBezTo>
                    <a:pt x="207" y="123"/>
                    <a:pt x="206" y="123"/>
                    <a:pt x="206" y="123"/>
                  </a:cubicBezTo>
                  <a:close/>
                  <a:moveTo>
                    <a:pt x="15" y="118"/>
                  </a:moveTo>
                  <a:cubicBezTo>
                    <a:pt x="15" y="118"/>
                    <a:pt x="14" y="118"/>
                    <a:pt x="14" y="118"/>
                  </a:cubicBezTo>
                  <a:cubicBezTo>
                    <a:pt x="14" y="118"/>
                    <a:pt x="13" y="117"/>
                    <a:pt x="14" y="117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16" y="114"/>
                    <a:pt x="17" y="115"/>
                    <a:pt x="16" y="115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18"/>
                    <a:pt x="15" y="118"/>
                    <a:pt x="15" y="118"/>
                  </a:cubicBezTo>
                  <a:close/>
                  <a:moveTo>
                    <a:pt x="204" y="114"/>
                  </a:moveTo>
                  <a:cubicBezTo>
                    <a:pt x="203" y="114"/>
                    <a:pt x="203" y="114"/>
                    <a:pt x="202" y="114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1"/>
                    <a:pt x="202" y="110"/>
                    <a:pt x="202" y="110"/>
                  </a:cubicBezTo>
                  <a:cubicBezTo>
                    <a:pt x="203" y="110"/>
                    <a:pt x="204" y="110"/>
                    <a:pt x="204" y="111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205" y="113"/>
                    <a:pt x="204" y="114"/>
                    <a:pt x="204" y="114"/>
                  </a:cubicBezTo>
                  <a:cubicBezTo>
                    <a:pt x="204" y="114"/>
                    <a:pt x="204" y="114"/>
                    <a:pt x="204" y="114"/>
                  </a:cubicBezTo>
                  <a:close/>
                  <a:moveTo>
                    <a:pt x="17" y="110"/>
                  </a:moveTo>
                  <a:cubicBezTo>
                    <a:pt x="17" y="110"/>
                    <a:pt x="17" y="110"/>
                    <a:pt x="17" y="110"/>
                  </a:cubicBezTo>
                  <a:cubicBezTo>
                    <a:pt x="16" y="110"/>
                    <a:pt x="16" y="109"/>
                    <a:pt x="16" y="108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6"/>
                    <a:pt x="18" y="105"/>
                    <a:pt x="18" y="105"/>
                  </a:cubicBezTo>
                  <a:cubicBezTo>
                    <a:pt x="19" y="106"/>
                    <a:pt x="19" y="106"/>
                    <a:pt x="19" y="107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10"/>
                    <a:pt x="18" y="110"/>
                    <a:pt x="17" y="110"/>
                  </a:cubicBezTo>
                  <a:close/>
                  <a:moveTo>
                    <a:pt x="201" y="106"/>
                  </a:moveTo>
                  <a:cubicBezTo>
                    <a:pt x="200" y="106"/>
                    <a:pt x="200" y="106"/>
                    <a:pt x="200" y="105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199" y="102"/>
                    <a:pt x="199" y="102"/>
                    <a:pt x="200" y="102"/>
                  </a:cubicBezTo>
                  <a:cubicBezTo>
                    <a:pt x="200" y="101"/>
                    <a:pt x="201" y="102"/>
                    <a:pt x="201" y="102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5"/>
                    <a:pt x="202" y="106"/>
                    <a:pt x="201" y="106"/>
                  </a:cubicBezTo>
                  <a:cubicBezTo>
                    <a:pt x="201" y="106"/>
                    <a:pt x="201" y="106"/>
                    <a:pt x="201" y="106"/>
                  </a:cubicBezTo>
                  <a:close/>
                  <a:moveTo>
                    <a:pt x="20" y="101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9" y="100"/>
                    <a:pt x="19" y="100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0" y="97"/>
                    <a:pt x="20" y="97"/>
                    <a:pt x="21" y="97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1"/>
                    <a:pt x="20" y="101"/>
                    <a:pt x="20" y="101"/>
                  </a:cubicBezTo>
                  <a:close/>
                  <a:moveTo>
                    <a:pt x="198" y="97"/>
                  </a:moveTo>
                  <a:cubicBezTo>
                    <a:pt x="197" y="97"/>
                    <a:pt x="197" y="97"/>
                    <a:pt x="197" y="97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6" y="94"/>
                    <a:pt x="196" y="93"/>
                    <a:pt x="197" y="93"/>
                  </a:cubicBezTo>
                  <a:cubicBezTo>
                    <a:pt x="197" y="93"/>
                    <a:pt x="198" y="93"/>
                    <a:pt x="198" y="94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9" y="97"/>
                    <a:pt x="199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lose/>
                  <a:moveTo>
                    <a:pt x="23" y="93"/>
                  </a:move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1" y="92"/>
                    <a:pt x="21" y="91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3" y="88"/>
                    <a:pt x="24" y="88"/>
                  </a:cubicBezTo>
                  <a:cubicBezTo>
                    <a:pt x="24" y="89"/>
                    <a:pt x="24" y="89"/>
                    <a:pt x="24" y="90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3" y="92"/>
                    <a:pt x="23" y="93"/>
                    <a:pt x="23" y="93"/>
                  </a:cubicBezTo>
                  <a:close/>
                  <a:moveTo>
                    <a:pt x="195" y="89"/>
                  </a:moveTo>
                  <a:cubicBezTo>
                    <a:pt x="195" y="89"/>
                    <a:pt x="194" y="89"/>
                    <a:pt x="194" y="88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5"/>
                    <a:pt x="194" y="85"/>
                    <a:pt x="194" y="85"/>
                  </a:cubicBezTo>
                  <a:cubicBezTo>
                    <a:pt x="195" y="84"/>
                    <a:pt x="195" y="85"/>
                    <a:pt x="196" y="85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8"/>
                    <a:pt x="196" y="89"/>
                    <a:pt x="195" y="89"/>
                  </a:cubicBezTo>
                  <a:cubicBezTo>
                    <a:pt x="195" y="89"/>
                    <a:pt x="195" y="89"/>
                    <a:pt x="195" y="89"/>
                  </a:cubicBezTo>
                  <a:close/>
                  <a:moveTo>
                    <a:pt x="25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4" y="84"/>
                    <a:pt x="24" y="83"/>
                    <a:pt x="24" y="83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0"/>
                    <a:pt x="26" y="80"/>
                    <a:pt x="26" y="80"/>
                  </a:cubicBezTo>
                  <a:cubicBezTo>
                    <a:pt x="27" y="80"/>
                    <a:pt x="27" y="81"/>
                    <a:pt x="27" y="81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4"/>
                    <a:pt x="26" y="84"/>
                    <a:pt x="25" y="84"/>
                  </a:cubicBezTo>
                  <a:close/>
                  <a:moveTo>
                    <a:pt x="192" y="80"/>
                  </a:moveTo>
                  <a:cubicBezTo>
                    <a:pt x="192" y="80"/>
                    <a:pt x="191" y="80"/>
                    <a:pt x="191" y="80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0" y="77"/>
                    <a:pt x="191" y="76"/>
                    <a:pt x="191" y="76"/>
                  </a:cubicBezTo>
                  <a:cubicBezTo>
                    <a:pt x="192" y="76"/>
                    <a:pt x="193" y="76"/>
                    <a:pt x="193" y="77"/>
                  </a:cubicBezTo>
                  <a:cubicBezTo>
                    <a:pt x="193" y="79"/>
                    <a:pt x="193" y="79"/>
                    <a:pt x="193" y="79"/>
                  </a:cubicBezTo>
                  <a:cubicBezTo>
                    <a:pt x="194" y="80"/>
                    <a:pt x="193" y="80"/>
                    <a:pt x="193" y="80"/>
                  </a:cubicBezTo>
                  <a:cubicBezTo>
                    <a:pt x="193" y="80"/>
                    <a:pt x="192" y="80"/>
                    <a:pt x="192" y="80"/>
                  </a:cubicBezTo>
                  <a:close/>
                  <a:moveTo>
                    <a:pt x="28" y="76"/>
                  </a:moveTo>
                  <a:cubicBezTo>
                    <a:pt x="28" y="76"/>
                    <a:pt x="28" y="76"/>
                    <a:pt x="27" y="76"/>
                  </a:cubicBezTo>
                  <a:cubicBezTo>
                    <a:pt x="27" y="75"/>
                    <a:pt x="26" y="75"/>
                    <a:pt x="27" y="7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8" y="72"/>
                    <a:pt x="28" y="71"/>
                    <a:pt x="29" y="71"/>
                  </a:cubicBezTo>
                  <a:cubicBezTo>
                    <a:pt x="29" y="72"/>
                    <a:pt x="30" y="72"/>
                    <a:pt x="29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8" y="76"/>
                    <a:pt x="28" y="76"/>
                  </a:cubicBezTo>
                  <a:close/>
                  <a:moveTo>
                    <a:pt x="190" y="72"/>
                  </a:moveTo>
                  <a:cubicBezTo>
                    <a:pt x="189" y="72"/>
                    <a:pt x="189" y="72"/>
                    <a:pt x="188" y="71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8"/>
                    <a:pt x="189" y="68"/>
                  </a:cubicBezTo>
                  <a:cubicBezTo>
                    <a:pt x="189" y="68"/>
                    <a:pt x="190" y="68"/>
                    <a:pt x="190" y="68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0" y="72"/>
                    <a:pt x="190" y="72"/>
                  </a:cubicBezTo>
                  <a:cubicBezTo>
                    <a:pt x="190" y="72"/>
                    <a:pt x="190" y="72"/>
                    <a:pt x="190" y="72"/>
                  </a:cubicBezTo>
                  <a:close/>
                  <a:moveTo>
                    <a:pt x="30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31" y="63"/>
                    <a:pt x="31" y="63"/>
                  </a:cubicBezTo>
                  <a:cubicBezTo>
                    <a:pt x="32" y="63"/>
                    <a:pt x="32" y="64"/>
                    <a:pt x="32" y="64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7"/>
                    <a:pt x="31" y="67"/>
                    <a:pt x="30" y="67"/>
                  </a:cubicBezTo>
                  <a:close/>
                  <a:moveTo>
                    <a:pt x="187" y="64"/>
                  </a:moveTo>
                  <a:cubicBezTo>
                    <a:pt x="186" y="64"/>
                    <a:pt x="186" y="63"/>
                    <a:pt x="186" y="63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60"/>
                    <a:pt x="185" y="59"/>
                    <a:pt x="186" y="59"/>
                  </a:cubicBezTo>
                  <a:cubicBezTo>
                    <a:pt x="186" y="59"/>
                    <a:pt x="187" y="59"/>
                    <a:pt x="187" y="6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8" y="63"/>
                    <a:pt x="188" y="63"/>
                    <a:pt x="187" y="63"/>
                  </a:cubicBezTo>
                  <a:cubicBezTo>
                    <a:pt x="187" y="64"/>
                    <a:pt x="187" y="64"/>
                    <a:pt x="187" y="64"/>
                  </a:cubicBezTo>
                  <a:close/>
                  <a:moveTo>
                    <a:pt x="33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32" y="58"/>
                    <a:pt x="32" y="58"/>
                    <a:pt x="32" y="57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5" y="54"/>
                    <a:pt x="35" y="55"/>
                    <a:pt x="35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9"/>
                    <a:pt x="33" y="59"/>
                  </a:cubicBezTo>
                  <a:close/>
                  <a:moveTo>
                    <a:pt x="184" y="55"/>
                  </a:moveTo>
                  <a:cubicBezTo>
                    <a:pt x="183" y="55"/>
                    <a:pt x="183" y="55"/>
                    <a:pt x="183" y="54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1"/>
                    <a:pt x="183" y="51"/>
                  </a:cubicBezTo>
                  <a:cubicBezTo>
                    <a:pt x="183" y="51"/>
                    <a:pt x="184" y="51"/>
                    <a:pt x="184" y="51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5"/>
                    <a:pt x="184" y="55"/>
                  </a:cubicBezTo>
                  <a:cubicBezTo>
                    <a:pt x="184" y="55"/>
                    <a:pt x="184" y="55"/>
                    <a:pt x="184" y="55"/>
                  </a:cubicBezTo>
                  <a:close/>
                  <a:moveTo>
                    <a:pt x="36" y="50"/>
                  </a:move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6"/>
                    <a:pt x="36" y="46"/>
                    <a:pt x="37" y="46"/>
                  </a:cubicBezTo>
                  <a:cubicBezTo>
                    <a:pt x="37" y="46"/>
                    <a:pt x="37" y="47"/>
                    <a:pt x="37" y="47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0"/>
                    <a:pt x="36" y="50"/>
                    <a:pt x="36" y="50"/>
                  </a:cubicBezTo>
                  <a:close/>
                  <a:moveTo>
                    <a:pt x="181" y="47"/>
                  </a:moveTo>
                  <a:cubicBezTo>
                    <a:pt x="181" y="47"/>
                    <a:pt x="180" y="46"/>
                    <a:pt x="180" y="46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3"/>
                    <a:pt x="180" y="42"/>
                    <a:pt x="180" y="42"/>
                  </a:cubicBezTo>
                  <a:cubicBezTo>
                    <a:pt x="181" y="42"/>
                    <a:pt x="181" y="42"/>
                    <a:pt x="182" y="43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2" y="46"/>
                    <a:pt x="182" y="47"/>
                  </a:cubicBezTo>
                  <a:cubicBezTo>
                    <a:pt x="181" y="47"/>
                    <a:pt x="181" y="47"/>
                    <a:pt x="181" y="47"/>
                  </a:cubicBezTo>
                  <a:close/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0"/>
                  </a:cubicBezTo>
                  <a:cubicBezTo>
                    <a:pt x="37" y="39"/>
                    <a:pt x="38" y="39"/>
                    <a:pt x="38" y="38"/>
                  </a:cubicBezTo>
                  <a:cubicBezTo>
                    <a:pt x="38" y="37"/>
                    <a:pt x="39" y="37"/>
                    <a:pt x="40" y="37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40"/>
                    <a:pt x="40" y="40"/>
                    <a:pt x="39" y="41"/>
                  </a:cubicBezTo>
                  <a:cubicBezTo>
                    <a:pt x="39" y="41"/>
                    <a:pt x="39" y="42"/>
                    <a:pt x="38" y="42"/>
                  </a:cubicBezTo>
                  <a:close/>
                  <a:moveTo>
                    <a:pt x="178" y="38"/>
                  </a:moveTo>
                  <a:cubicBezTo>
                    <a:pt x="178" y="38"/>
                    <a:pt x="177" y="38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6" y="35"/>
                    <a:pt x="177" y="34"/>
                    <a:pt x="177" y="34"/>
                  </a:cubicBezTo>
                  <a:cubicBezTo>
                    <a:pt x="178" y="34"/>
                    <a:pt x="179" y="34"/>
                    <a:pt x="179" y="35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80" y="37"/>
                    <a:pt x="179" y="38"/>
                    <a:pt x="179" y="38"/>
                  </a:cubicBezTo>
                  <a:cubicBezTo>
                    <a:pt x="179" y="38"/>
                    <a:pt x="178" y="38"/>
                    <a:pt x="178" y="38"/>
                  </a:cubicBezTo>
                  <a:close/>
                  <a:moveTo>
                    <a:pt x="43" y="34"/>
                  </a:move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1" y="33"/>
                    <a:pt x="42" y="32"/>
                  </a:cubicBezTo>
                  <a:cubicBezTo>
                    <a:pt x="42" y="32"/>
                    <a:pt x="43" y="31"/>
                    <a:pt x="43" y="30"/>
                  </a:cubicBezTo>
                  <a:cubicBezTo>
                    <a:pt x="44" y="30"/>
                    <a:pt x="44" y="30"/>
                    <a:pt x="45" y="30"/>
                  </a:cubicBezTo>
                  <a:cubicBezTo>
                    <a:pt x="45" y="31"/>
                    <a:pt x="45" y="31"/>
                    <a:pt x="45" y="32"/>
                  </a:cubicBezTo>
                  <a:cubicBezTo>
                    <a:pt x="44" y="32"/>
                    <a:pt x="44" y="33"/>
                    <a:pt x="44" y="33"/>
                  </a:cubicBezTo>
                  <a:cubicBezTo>
                    <a:pt x="43" y="34"/>
                    <a:pt x="43" y="34"/>
                    <a:pt x="43" y="34"/>
                  </a:cubicBezTo>
                  <a:close/>
                  <a:moveTo>
                    <a:pt x="176" y="30"/>
                  </a:moveTo>
                  <a:cubicBezTo>
                    <a:pt x="175" y="30"/>
                    <a:pt x="175" y="29"/>
                    <a:pt x="175" y="2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6"/>
                    <a:pt x="174" y="26"/>
                    <a:pt x="175" y="25"/>
                  </a:cubicBezTo>
                  <a:cubicBezTo>
                    <a:pt x="175" y="25"/>
                    <a:pt x="176" y="25"/>
                    <a:pt x="176" y="26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9"/>
                    <a:pt x="177" y="29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lose/>
                  <a:moveTo>
                    <a:pt x="49" y="27"/>
                  </a:moveTo>
                  <a:cubicBezTo>
                    <a:pt x="49" y="27"/>
                    <a:pt x="48" y="27"/>
                    <a:pt x="48" y="27"/>
                  </a:cubicBezTo>
                  <a:cubicBezTo>
                    <a:pt x="48" y="27"/>
                    <a:pt x="48" y="26"/>
                    <a:pt x="48" y="25"/>
                  </a:cubicBezTo>
                  <a:cubicBezTo>
                    <a:pt x="49" y="25"/>
                    <a:pt x="49" y="24"/>
                    <a:pt x="50" y="24"/>
                  </a:cubicBezTo>
                  <a:cubicBezTo>
                    <a:pt x="50" y="24"/>
                    <a:pt x="51" y="24"/>
                    <a:pt x="51" y="24"/>
                  </a:cubicBezTo>
                  <a:cubicBezTo>
                    <a:pt x="52" y="25"/>
                    <a:pt x="52" y="25"/>
                    <a:pt x="51" y="26"/>
                  </a:cubicBezTo>
                  <a:cubicBezTo>
                    <a:pt x="51" y="26"/>
                    <a:pt x="50" y="27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  <a:moveTo>
                    <a:pt x="56" y="22"/>
                  </a:moveTo>
                  <a:cubicBezTo>
                    <a:pt x="55" y="22"/>
                    <a:pt x="55" y="22"/>
                    <a:pt x="55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6" y="19"/>
                    <a:pt x="56" y="19"/>
                    <a:pt x="57" y="19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9" y="19"/>
                    <a:pt x="59" y="20"/>
                    <a:pt x="58" y="20"/>
                  </a:cubicBezTo>
                  <a:cubicBezTo>
                    <a:pt x="58" y="21"/>
                    <a:pt x="57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173" y="21"/>
                  </a:moveTo>
                  <a:cubicBezTo>
                    <a:pt x="172" y="21"/>
                    <a:pt x="172" y="21"/>
                    <a:pt x="172" y="20"/>
                  </a:cubicBezTo>
                  <a:cubicBezTo>
                    <a:pt x="171" y="20"/>
                    <a:pt x="171" y="19"/>
                    <a:pt x="171" y="19"/>
                  </a:cubicBezTo>
                  <a:cubicBezTo>
                    <a:pt x="171" y="18"/>
                    <a:pt x="171" y="17"/>
                    <a:pt x="171" y="17"/>
                  </a:cubicBezTo>
                  <a:cubicBezTo>
                    <a:pt x="172" y="17"/>
                    <a:pt x="172" y="17"/>
                    <a:pt x="173" y="17"/>
                  </a:cubicBezTo>
                  <a:cubicBezTo>
                    <a:pt x="173" y="18"/>
                    <a:pt x="174" y="19"/>
                    <a:pt x="174" y="20"/>
                  </a:cubicBezTo>
                  <a:cubicBezTo>
                    <a:pt x="174" y="20"/>
                    <a:pt x="174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63" y="17"/>
                  </a:moveTo>
                  <a:cubicBezTo>
                    <a:pt x="63" y="17"/>
                    <a:pt x="63" y="17"/>
                    <a:pt x="62" y="17"/>
                  </a:cubicBezTo>
                  <a:cubicBezTo>
                    <a:pt x="62" y="16"/>
                    <a:pt x="62" y="15"/>
                    <a:pt x="63" y="15"/>
                  </a:cubicBezTo>
                  <a:cubicBezTo>
                    <a:pt x="63" y="15"/>
                    <a:pt x="64" y="14"/>
                    <a:pt x="65" y="14"/>
                  </a:cubicBezTo>
                  <a:cubicBezTo>
                    <a:pt x="65" y="14"/>
                    <a:pt x="66" y="14"/>
                    <a:pt x="66" y="14"/>
                  </a:cubicBezTo>
                  <a:cubicBezTo>
                    <a:pt x="67" y="15"/>
                    <a:pt x="66" y="16"/>
                    <a:pt x="66" y="16"/>
                  </a:cubicBezTo>
                  <a:cubicBezTo>
                    <a:pt x="65" y="16"/>
                    <a:pt x="65" y="17"/>
                    <a:pt x="64" y="17"/>
                  </a:cubicBezTo>
                  <a:cubicBezTo>
                    <a:pt x="64" y="17"/>
                    <a:pt x="64" y="17"/>
                    <a:pt x="63" y="17"/>
                  </a:cubicBezTo>
                  <a:close/>
                  <a:moveTo>
                    <a:pt x="168" y="14"/>
                  </a:moveTo>
                  <a:cubicBezTo>
                    <a:pt x="167" y="14"/>
                    <a:pt x="167" y="14"/>
                    <a:pt x="167" y="14"/>
                  </a:cubicBezTo>
                  <a:cubicBezTo>
                    <a:pt x="166" y="13"/>
                    <a:pt x="166" y="13"/>
                    <a:pt x="165" y="12"/>
                  </a:cubicBezTo>
                  <a:cubicBezTo>
                    <a:pt x="165" y="12"/>
                    <a:pt x="165" y="11"/>
                    <a:pt x="165" y="11"/>
                  </a:cubicBezTo>
                  <a:cubicBezTo>
                    <a:pt x="165" y="10"/>
                    <a:pt x="166" y="10"/>
                    <a:pt x="166" y="11"/>
                  </a:cubicBezTo>
                  <a:cubicBezTo>
                    <a:pt x="167" y="11"/>
                    <a:pt x="168" y="12"/>
                    <a:pt x="168" y="12"/>
                  </a:cubicBezTo>
                  <a:cubicBezTo>
                    <a:pt x="169" y="13"/>
                    <a:pt x="169" y="13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lose/>
                  <a:moveTo>
                    <a:pt x="71" y="13"/>
                  </a:move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0" y="11"/>
                    <a:pt x="71" y="11"/>
                  </a:cubicBezTo>
                  <a:cubicBezTo>
                    <a:pt x="72" y="11"/>
                    <a:pt x="72" y="10"/>
                    <a:pt x="73" y="10"/>
                  </a:cubicBezTo>
                  <a:cubicBezTo>
                    <a:pt x="73" y="10"/>
                    <a:pt x="74" y="10"/>
                    <a:pt x="74" y="11"/>
                  </a:cubicBezTo>
                  <a:cubicBezTo>
                    <a:pt x="75" y="11"/>
                    <a:pt x="74" y="12"/>
                    <a:pt x="74" y="12"/>
                  </a:cubicBezTo>
                  <a:cubicBezTo>
                    <a:pt x="73" y="12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lose/>
                  <a:moveTo>
                    <a:pt x="80" y="10"/>
                  </a:moveTo>
                  <a:cubicBezTo>
                    <a:pt x="79" y="10"/>
                    <a:pt x="79" y="9"/>
                    <a:pt x="79" y="9"/>
                  </a:cubicBezTo>
                  <a:cubicBezTo>
                    <a:pt x="78" y="8"/>
                    <a:pt x="79" y="8"/>
                    <a:pt x="79" y="8"/>
                  </a:cubicBezTo>
                  <a:cubicBezTo>
                    <a:pt x="80" y="7"/>
                    <a:pt x="81" y="7"/>
                    <a:pt x="81" y="7"/>
                  </a:cubicBezTo>
                  <a:cubicBezTo>
                    <a:pt x="82" y="7"/>
                    <a:pt x="83" y="7"/>
                    <a:pt x="83" y="8"/>
                  </a:cubicBezTo>
                  <a:cubicBezTo>
                    <a:pt x="83" y="8"/>
                    <a:pt x="83" y="9"/>
                    <a:pt x="82" y="9"/>
                  </a:cubicBezTo>
                  <a:cubicBezTo>
                    <a:pt x="81" y="9"/>
                    <a:pt x="81" y="9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lose/>
                  <a:moveTo>
                    <a:pt x="160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59" y="9"/>
                    <a:pt x="158" y="8"/>
                    <a:pt x="158" y="8"/>
                  </a:cubicBezTo>
                  <a:cubicBezTo>
                    <a:pt x="157" y="8"/>
                    <a:pt x="157" y="7"/>
                    <a:pt x="157" y="7"/>
                  </a:cubicBezTo>
                  <a:cubicBezTo>
                    <a:pt x="157" y="6"/>
                    <a:pt x="158" y="6"/>
                    <a:pt x="159" y="6"/>
                  </a:cubicBezTo>
                  <a:cubicBezTo>
                    <a:pt x="159" y="6"/>
                    <a:pt x="160" y="7"/>
                    <a:pt x="161" y="7"/>
                  </a:cubicBezTo>
                  <a:cubicBezTo>
                    <a:pt x="161" y="7"/>
                    <a:pt x="161" y="8"/>
                    <a:pt x="161" y="9"/>
                  </a:cubicBezTo>
                  <a:cubicBezTo>
                    <a:pt x="161" y="9"/>
                    <a:pt x="161" y="9"/>
                    <a:pt x="160" y="9"/>
                  </a:cubicBezTo>
                  <a:close/>
                  <a:moveTo>
                    <a:pt x="88" y="7"/>
                  </a:moveTo>
                  <a:cubicBezTo>
                    <a:pt x="88" y="7"/>
                    <a:pt x="87" y="7"/>
                    <a:pt x="87" y="6"/>
                  </a:cubicBezTo>
                  <a:cubicBezTo>
                    <a:pt x="87" y="6"/>
                    <a:pt x="87" y="5"/>
                    <a:pt x="88" y="5"/>
                  </a:cubicBezTo>
                  <a:cubicBezTo>
                    <a:pt x="88" y="5"/>
                    <a:pt x="89" y="4"/>
                    <a:pt x="90" y="4"/>
                  </a:cubicBezTo>
                  <a:cubicBezTo>
                    <a:pt x="91" y="4"/>
                    <a:pt x="91" y="4"/>
                    <a:pt x="91" y="5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7"/>
                    <a:pt x="89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lose/>
                  <a:moveTo>
                    <a:pt x="152" y="6"/>
                  </a:moveTo>
                  <a:cubicBezTo>
                    <a:pt x="152" y="6"/>
                    <a:pt x="152" y="6"/>
                    <a:pt x="152" y="6"/>
                  </a:cubicBezTo>
                  <a:cubicBezTo>
                    <a:pt x="151" y="6"/>
                    <a:pt x="150" y="5"/>
                    <a:pt x="149" y="5"/>
                  </a:cubicBezTo>
                  <a:cubicBezTo>
                    <a:pt x="149" y="5"/>
                    <a:pt x="148" y="4"/>
                    <a:pt x="149" y="4"/>
                  </a:cubicBezTo>
                  <a:cubicBezTo>
                    <a:pt x="149" y="3"/>
                    <a:pt x="149" y="3"/>
                    <a:pt x="150" y="3"/>
                  </a:cubicBezTo>
                  <a:cubicBezTo>
                    <a:pt x="151" y="3"/>
                    <a:pt x="151" y="3"/>
                    <a:pt x="152" y="4"/>
                  </a:cubicBezTo>
                  <a:cubicBezTo>
                    <a:pt x="153" y="4"/>
                    <a:pt x="153" y="4"/>
                    <a:pt x="153" y="5"/>
                  </a:cubicBezTo>
                  <a:cubicBezTo>
                    <a:pt x="153" y="5"/>
                    <a:pt x="152" y="6"/>
                    <a:pt x="152" y="6"/>
                  </a:cubicBezTo>
                  <a:close/>
                  <a:moveTo>
                    <a:pt x="97" y="5"/>
                  </a:moveTo>
                  <a:cubicBezTo>
                    <a:pt x="96" y="5"/>
                    <a:pt x="96" y="5"/>
                    <a:pt x="96" y="4"/>
                  </a:cubicBezTo>
                  <a:cubicBezTo>
                    <a:pt x="95" y="3"/>
                    <a:pt x="96" y="3"/>
                    <a:pt x="96" y="3"/>
                  </a:cubicBezTo>
                  <a:cubicBezTo>
                    <a:pt x="97" y="2"/>
                    <a:pt x="98" y="2"/>
                    <a:pt x="99" y="2"/>
                  </a:cubicBezTo>
                  <a:cubicBezTo>
                    <a:pt x="99" y="2"/>
                    <a:pt x="100" y="2"/>
                    <a:pt x="100" y="3"/>
                  </a:cubicBezTo>
                  <a:cubicBezTo>
                    <a:pt x="100" y="4"/>
                    <a:pt x="100" y="4"/>
                    <a:pt x="99" y="4"/>
                  </a:cubicBezTo>
                  <a:cubicBezTo>
                    <a:pt x="98" y="5"/>
                    <a:pt x="98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lose/>
                  <a:moveTo>
                    <a:pt x="143" y="4"/>
                  </a:moveTo>
                  <a:cubicBezTo>
                    <a:pt x="143" y="4"/>
                    <a:pt x="143" y="4"/>
                    <a:pt x="143" y="4"/>
                  </a:cubicBezTo>
                  <a:cubicBezTo>
                    <a:pt x="142" y="3"/>
                    <a:pt x="142" y="3"/>
                    <a:pt x="141" y="3"/>
                  </a:cubicBezTo>
                  <a:cubicBezTo>
                    <a:pt x="140" y="3"/>
                    <a:pt x="140" y="2"/>
                    <a:pt x="140" y="2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2" y="1"/>
                    <a:pt x="143" y="1"/>
                    <a:pt x="143" y="1"/>
                  </a:cubicBezTo>
                  <a:cubicBezTo>
                    <a:pt x="144" y="1"/>
                    <a:pt x="144" y="2"/>
                    <a:pt x="144" y="3"/>
                  </a:cubicBezTo>
                  <a:cubicBezTo>
                    <a:pt x="144" y="3"/>
                    <a:pt x="144" y="4"/>
                    <a:pt x="143" y="4"/>
                  </a:cubicBezTo>
                  <a:close/>
                  <a:moveTo>
                    <a:pt x="106" y="3"/>
                  </a:moveTo>
                  <a:cubicBezTo>
                    <a:pt x="105" y="3"/>
                    <a:pt x="104" y="3"/>
                    <a:pt x="104" y="2"/>
                  </a:cubicBezTo>
                  <a:cubicBezTo>
                    <a:pt x="104" y="2"/>
                    <a:pt x="105" y="1"/>
                    <a:pt x="105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9" y="1"/>
                    <a:pt x="109" y="2"/>
                  </a:cubicBezTo>
                  <a:cubicBezTo>
                    <a:pt x="109" y="2"/>
                    <a:pt x="108" y="3"/>
                    <a:pt x="108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lose/>
                  <a:moveTo>
                    <a:pt x="134" y="2"/>
                  </a:move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3" y="2"/>
                    <a:pt x="132" y="2"/>
                  </a:cubicBezTo>
                  <a:cubicBezTo>
                    <a:pt x="131" y="2"/>
                    <a:pt x="131" y="2"/>
                    <a:pt x="131" y="1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33" y="0"/>
                    <a:pt x="134" y="0"/>
                    <a:pt x="135" y="0"/>
                  </a:cubicBezTo>
                  <a:cubicBezTo>
                    <a:pt x="135" y="0"/>
                    <a:pt x="136" y="1"/>
                    <a:pt x="136" y="1"/>
                  </a:cubicBezTo>
                  <a:cubicBezTo>
                    <a:pt x="135" y="2"/>
                    <a:pt x="135" y="2"/>
                    <a:pt x="134" y="2"/>
                  </a:cubicBezTo>
                  <a:close/>
                  <a:moveTo>
                    <a:pt x="114" y="2"/>
                  </a:moveTo>
                  <a:cubicBezTo>
                    <a:pt x="114" y="2"/>
                    <a:pt x="113" y="2"/>
                    <a:pt x="113" y="1"/>
                  </a:cubicBezTo>
                  <a:cubicBezTo>
                    <a:pt x="113" y="1"/>
                    <a:pt x="114" y="0"/>
                    <a:pt x="114" y="0"/>
                  </a:cubicBezTo>
                  <a:cubicBezTo>
                    <a:pt x="115" y="0"/>
                    <a:pt x="116" y="0"/>
                    <a:pt x="117" y="0"/>
                  </a:cubicBezTo>
                  <a:cubicBezTo>
                    <a:pt x="117" y="0"/>
                    <a:pt x="118" y="0"/>
                    <a:pt x="118" y="1"/>
                  </a:cubicBezTo>
                  <a:cubicBezTo>
                    <a:pt x="118" y="2"/>
                    <a:pt x="117" y="2"/>
                    <a:pt x="117" y="2"/>
                  </a:cubicBezTo>
                  <a:cubicBezTo>
                    <a:pt x="116" y="2"/>
                    <a:pt x="115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lose/>
                  <a:moveTo>
                    <a:pt x="125" y="2"/>
                  </a:moveTo>
                  <a:cubicBezTo>
                    <a:pt x="125" y="2"/>
                    <a:pt x="125" y="2"/>
                    <a:pt x="125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2" y="1"/>
                    <a:pt x="122" y="1"/>
                  </a:cubicBezTo>
                  <a:cubicBezTo>
                    <a:pt x="122" y="0"/>
                    <a:pt x="123" y="0"/>
                    <a:pt x="123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7" y="0"/>
                    <a:pt x="127" y="1"/>
                  </a:cubicBezTo>
                  <a:cubicBezTo>
                    <a:pt x="127" y="1"/>
                    <a:pt x="126" y="2"/>
                    <a:pt x="12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ṧ1íḑé">
              <a:extLst>
                <a:ext uri="{FF2B5EF4-FFF2-40B4-BE49-F238E27FC236}">
                  <a16:creationId xmlns:a16="http://schemas.microsoft.com/office/drawing/2014/main" id="{779792BA-DC88-49B2-B6E9-FFD5618FA39E}"/>
                </a:ext>
              </a:extLst>
            </p:cNvPr>
            <p:cNvSpPr/>
            <p:nvPr/>
          </p:nvSpPr>
          <p:spPr bwMode="auto">
            <a:xfrm>
              <a:off x="7097713" y="4943475"/>
              <a:ext cx="347663" cy="200025"/>
            </a:xfrm>
            <a:custGeom>
              <a:avLst/>
              <a:gdLst>
                <a:gd name="T0" fmla="*/ 3 w 40"/>
                <a:gd name="T1" fmla="*/ 23 h 23"/>
                <a:gd name="T2" fmla="*/ 38 w 40"/>
                <a:gd name="T3" fmla="*/ 18 h 23"/>
                <a:gd name="T4" fmla="*/ 40 w 40"/>
                <a:gd name="T5" fmla="*/ 15 h 23"/>
                <a:gd name="T6" fmla="*/ 36 w 40"/>
                <a:gd name="T7" fmla="*/ 2 h 23"/>
                <a:gd name="T8" fmla="*/ 34 w 40"/>
                <a:gd name="T9" fmla="*/ 0 h 23"/>
                <a:gd name="T10" fmla="*/ 3 w 40"/>
                <a:gd name="T11" fmla="*/ 3 h 23"/>
                <a:gd name="T12" fmla="*/ 1 w 40"/>
                <a:gd name="T13" fmla="*/ 6 h 23"/>
                <a:gd name="T14" fmla="*/ 0 w 40"/>
                <a:gd name="T15" fmla="*/ 21 h 23"/>
                <a:gd name="T16" fmla="*/ 3 w 40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" y="23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40" y="17"/>
                    <a:pt x="40" y="1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2" y="23"/>
                    <a:pt x="3" y="23"/>
                  </a:cubicBezTo>
                  <a:close/>
                </a:path>
              </a:pathLst>
            </a:custGeom>
            <a:solidFill>
              <a:srgbClr val="F9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šlîḑè">
              <a:extLst>
                <a:ext uri="{FF2B5EF4-FFF2-40B4-BE49-F238E27FC236}">
                  <a16:creationId xmlns:a16="http://schemas.microsoft.com/office/drawing/2014/main" id="{32650C83-38E8-4DA0-A5AA-0CFF62E3744A}"/>
                </a:ext>
              </a:extLst>
            </p:cNvPr>
            <p:cNvSpPr/>
            <p:nvPr/>
          </p:nvSpPr>
          <p:spPr bwMode="auto">
            <a:xfrm>
              <a:off x="7097713" y="4933950"/>
              <a:ext cx="347663" cy="217488"/>
            </a:xfrm>
            <a:custGeom>
              <a:avLst/>
              <a:gdLst>
                <a:gd name="T0" fmla="*/ 3 w 40"/>
                <a:gd name="T1" fmla="*/ 24 h 25"/>
                <a:gd name="T2" fmla="*/ 5 w 40"/>
                <a:gd name="T3" fmla="*/ 25 h 25"/>
                <a:gd name="T4" fmla="*/ 9 w 40"/>
                <a:gd name="T5" fmla="*/ 24 h 25"/>
                <a:gd name="T6" fmla="*/ 10 w 40"/>
                <a:gd name="T7" fmla="*/ 23 h 25"/>
                <a:gd name="T8" fmla="*/ 9 w 40"/>
                <a:gd name="T9" fmla="*/ 24 h 25"/>
                <a:gd name="T10" fmla="*/ 14 w 40"/>
                <a:gd name="T11" fmla="*/ 23 h 25"/>
                <a:gd name="T12" fmla="*/ 17 w 40"/>
                <a:gd name="T13" fmla="*/ 22 h 25"/>
                <a:gd name="T14" fmla="*/ 15 w 40"/>
                <a:gd name="T15" fmla="*/ 23 h 25"/>
                <a:gd name="T16" fmla="*/ 0 w 40"/>
                <a:gd name="T17" fmla="*/ 22 h 25"/>
                <a:gd name="T18" fmla="*/ 0 w 40"/>
                <a:gd name="T19" fmla="*/ 20 h 25"/>
                <a:gd name="T20" fmla="*/ 1 w 40"/>
                <a:gd name="T21" fmla="*/ 22 h 25"/>
                <a:gd name="T22" fmla="*/ 21 w 40"/>
                <a:gd name="T23" fmla="*/ 22 h 25"/>
                <a:gd name="T24" fmla="*/ 22 w 40"/>
                <a:gd name="T25" fmla="*/ 21 h 25"/>
                <a:gd name="T26" fmla="*/ 21 w 40"/>
                <a:gd name="T27" fmla="*/ 22 h 25"/>
                <a:gd name="T28" fmla="*/ 26 w 40"/>
                <a:gd name="T29" fmla="*/ 21 h 25"/>
                <a:gd name="T30" fmla="*/ 28 w 40"/>
                <a:gd name="T31" fmla="*/ 21 h 25"/>
                <a:gd name="T32" fmla="*/ 26 w 40"/>
                <a:gd name="T33" fmla="*/ 22 h 25"/>
                <a:gd name="T34" fmla="*/ 32 w 40"/>
                <a:gd name="T35" fmla="*/ 20 h 25"/>
                <a:gd name="T36" fmla="*/ 34 w 40"/>
                <a:gd name="T37" fmla="*/ 21 h 25"/>
                <a:gd name="T38" fmla="*/ 38 w 40"/>
                <a:gd name="T39" fmla="*/ 20 h 25"/>
                <a:gd name="T40" fmla="*/ 39 w 40"/>
                <a:gd name="T41" fmla="*/ 18 h 25"/>
                <a:gd name="T42" fmla="*/ 38 w 40"/>
                <a:gd name="T43" fmla="*/ 20 h 25"/>
                <a:gd name="T44" fmla="*/ 1 w 40"/>
                <a:gd name="T45" fmla="*/ 17 h 25"/>
                <a:gd name="T46" fmla="*/ 1 w 40"/>
                <a:gd name="T47" fmla="*/ 15 h 25"/>
                <a:gd name="T48" fmla="*/ 1 w 40"/>
                <a:gd name="T49" fmla="*/ 17 h 25"/>
                <a:gd name="T50" fmla="*/ 38 w 40"/>
                <a:gd name="T51" fmla="*/ 13 h 25"/>
                <a:gd name="T52" fmla="*/ 40 w 40"/>
                <a:gd name="T53" fmla="*/ 14 h 25"/>
                <a:gd name="T54" fmla="*/ 1 w 40"/>
                <a:gd name="T55" fmla="*/ 11 h 25"/>
                <a:gd name="T56" fmla="*/ 0 w 40"/>
                <a:gd name="T57" fmla="*/ 9 h 25"/>
                <a:gd name="T58" fmla="*/ 2 w 40"/>
                <a:gd name="T59" fmla="*/ 11 h 25"/>
                <a:gd name="T60" fmla="*/ 37 w 40"/>
                <a:gd name="T61" fmla="*/ 9 h 25"/>
                <a:gd name="T62" fmla="*/ 38 w 40"/>
                <a:gd name="T63" fmla="*/ 7 h 25"/>
                <a:gd name="T64" fmla="*/ 38 w 40"/>
                <a:gd name="T65" fmla="*/ 9 h 25"/>
                <a:gd name="T66" fmla="*/ 1 w 40"/>
                <a:gd name="T67" fmla="*/ 5 h 25"/>
                <a:gd name="T68" fmla="*/ 3 w 40"/>
                <a:gd name="T69" fmla="*/ 5 h 25"/>
                <a:gd name="T70" fmla="*/ 7 w 40"/>
                <a:gd name="T71" fmla="*/ 5 h 25"/>
                <a:gd name="T72" fmla="*/ 9 w 40"/>
                <a:gd name="T73" fmla="*/ 3 h 25"/>
                <a:gd name="T74" fmla="*/ 8 w 40"/>
                <a:gd name="T75" fmla="*/ 5 h 25"/>
                <a:gd name="T76" fmla="*/ 13 w 40"/>
                <a:gd name="T77" fmla="*/ 3 h 25"/>
                <a:gd name="T78" fmla="*/ 15 w 40"/>
                <a:gd name="T79" fmla="*/ 3 h 25"/>
                <a:gd name="T80" fmla="*/ 13 w 40"/>
                <a:gd name="T81" fmla="*/ 4 h 25"/>
                <a:gd name="T82" fmla="*/ 36 w 40"/>
                <a:gd name="T83" fmla="*/ 3 h 25"/>
                <a:gd name="T84" fmla="*/ 37 w 40"/>
                <a:gd name="T85" fmla="*/ 1 h 25"/>
                <a:gd name="T86" fmla="*/ 37 w 40"/>
                <a:gd name="T87" fmla="*/ 4 h 25"/>
                <a:gd name="T88" fmla="*/ 18 w 40"/>
                <a:gd name="T89" fmla="*/ 3 h 25"/>
                <a:gd name="T90" fmla="*/ 21 w 40"/>
                <a:gd name="T91" fmla="*/ 2 h 25"/>
                <a:gd name="T92" fmla="*/ 19 w 40"/>
                <a:gd name="T93" fmla="*/ 3 h 25"/>
                <a:gd name="T94" fmla="*/ 25 w 40"/>
                <a:gd name="T95" fmla="*/ 1 h 25"/>
                <a:gd name="T96" fmla="*/ 26 w 40"/>
                <a:gd name="T97" fmla="*/ 2 h 25"/>
                <a:gd name="T98" fmla="*/ 31 w 40"/>
                <a:gd name="T99" fmla="*/ 2 h 25"/>
                <a:gd name="T100" fmla="*/ 32 w 40"/>
                <a:gd name="T101" fmla="*/ 0 h 25"/>
                <a:gd name="T102" fmla="*/ 31 w 40"/>
                <a:gd name="T10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" h="25">
                  <a:moveTo>
                    <a:pt x="3" y="25"/>
                  </a:moveTo>
                  <a:cubicBezTo>
                    <a:pt x="3" y="25"/>
                    <a:pt x="3" y="25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lose/>
                  <a:moveTo>
                    <a:pt x="9" y="24"/>
                  </a:moveTo>
                  <a:cubicBezTo>
                    <a:pt x="9" y="24"/>
                    <a:pt x="8" y="24"/>
                    <a:pt x="8" y="24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15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7" y="23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close/>
                  <a:moveTo>
                    <a:pt x="21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lose/>
                  <a:moveTo>
                    <a:pt x="32" y="21"/>
                  </a:moveTo>
                  <a:cubicBezTo>
                    <a:pt x="32" y="21"/>
                    <a:pt x="31" y="21"/>
                    <a:pt x="31" y="20"/>
                  </a:cubicBezTo>
                  <a:cubicBezTo>
                    <a:pt x="31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38" y="20"/>
                  </a:moveTo>
                  <a:cubicBezTo>
                    <a:pt x="38" y="20"/>
                    <a:pt x="37" y="20"/>
                    <a:pt x="37" y="20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8"/>
                    <a:pt x="39" y="18"/>
                  </a:cubicBezTo>
                  <a:cubicBezTo>
                    <a:pt x="39" y="18"/>
                    <a:pt x="39" y="18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2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lose/>
                  <a:moveTo>
                    <a:pt x="38" y="9"/>
                  </a:moveTo>
                  <a:cubicBezTo>
                    <a:pt x="38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7" y="5"/>
                  </a:move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lose/>
                  <a:moveTo>
                    <a:pt x="37" y="4"/>
                  </a:moveTo>
                  <a:cubicBezTo>
                    <a:pt x="36" y="4"/>
                    <a:pt x="36" y="4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2"/>
                    <a:pt x="36" y="2"/>
                  </a:cubicBezTo>
                  <a:cubicBezTo>
                    <a:pt x="35" y="2"/>
                    <a:pt x="35" y="1"/>
                    <a:pt x="36" y="1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lose/>
                  <a:moveTo>
                    <a:pt x="19" y="3"/>
                  </a:moveTo>
                  <a:cubicBezTo>
                    <a:pt x="19" y="3"/>
                    <a:pt x="18" y="3"/>
                    <a:pt x="18" y="3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lose/>
                  <a:moveTo>
                    <a:pt x="25" y="2"/>
                  </a:moveTo>
                  <a:cubicBezTo>
                    <a:pt x="25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lose/>
                  <a:moveTo>
                    <a:pt x="31" y="2"/>
                  </a:move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sḷîḍe">
              <a:extLst>
                <a:ext uri="{FF2B5EF4-FFF2-40B4-BE49-F238E27FC236}">
                  <a16:creationId xmlns:a16="http://schemas.microsoft.com/office/drawing/2014/main" id="{56DE0268-A8EC-4676-99EC-7E4018607756}"/>
                </a:ext>
              </a:extLst>
            </p:cNvPr>
            <p:cNvSpPr/>
            <p:nvPr/>
          </p:nvSpPr>
          <p:spPr bwMode="auto">
            <a:xfrm>
              <a:off x="6592888" y="1790700"/>
              <a:ext cx="217488" cy="320675"/>
            </a:xfrm>
            <a:custGeom>
              <a:avLst/>
              <a:gdLst>
                <a:gd name="T0" fmla="*/ 0 w 25"/>
                <a:gd name="T1" fmla="*/ 0 h 37"/>
                <a:gd name="T2" fmla="*/ 15 w 25"/>
                <a:gd name="T3" fmla="*/ 13 h 37"/>
                <a:gd name="T4" fmla="*/ 24 w 25"/>
                <a:gd name="T5" fmla="*/ 37 h 37"/>
                <a:gd name="T6" fmla="*/ 9 w 25"/>
                <a:gd name="T7" fmla="*/ 24 h 37"/>
                <a:gd name="T8" fmla="*/ 0 w 2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0" y="0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22" y="18"/>
                    <a:pt x="25" y="27"/>
                    <a:pt x="24" y="3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14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C8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šľiḍé">
              <a:extLst>
                <a:ext uri="{FF2B5EF4-FFF2-40B4-BE49-F238E27FC236}">
                  <a16:creationId xmlns:a16="http://schemas.microsoft.com/office/drawing/2014/main" id="{552530B4-2E29-4E24-9E43-0D791240CD7A}"/>
                </a:ext>
              </a:extLst>
            </p:cNvPr>
            <p:cNvSpPr/>
            <p:nvPr/>
          </p:nvSpPr>
          <p:spPr bwMode="auto">
            <a:xfrm>
              <a:off x="5973763" y="1651000"/>
              <a:ext cx="801688" cy="503238"/>
            </a:xfrm>
            <a:custGeom>
              <a:avLst/>
              <a:gdLst>
                <a:gd name="T0" fmla="*/ 76 w 92"/>
                <a:gd name="T1" fmla="*/ 9 h 58"/>
                <a:gd name="T2" fmla="*/ 49 w 92"/>
                <a:gd name="T3" fmla="*/ 0 h 58"/>
                <a:gd name="T4" fmla="*/ 0 w 92"/>
                <a:gd name="T5" fmla="*/ 45 h 58"/>
                <a:gd name="T6" fmla="*/ 15 w 92"/>
                <a:gd name="T7" fmla="*/ 58 h 58"/>
                <a:gd name="T8" fmla="*/ 64 w 92"/>
                <a:gd name="T9" fmla="*/ 13 h 58"/>
                <a:gd name="T10" fmla="*/ 92 w 92"/>
                <a:gd name="T11" fmla="*/ 22 h 58"/>
                <a:gd name="T12" fmla="*/ 76 w 92"/>
                <a:gd name="T13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58">
                  <a:moveTo>
                    <a:pt x="76" y="9"/>
                  </a:moveTo>
                  <a:cubicBezTo>
                    <a:pt x="69" y="3"/>
                    <a:pt x="60" y="0"/>
                    <a:pt x="49" y="0"/>
                  </a:cubicBezTo>
                  <a:cubicBezTo>
                    <a:pt x="24" y="2"/>
                    <a:pt x="2" y="22"/>
                    <a:pt x="0" y="45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35"/>
                    <a:pt x="40" y="15"/>
                    <a:pt x="64" y="13"/>
                  </a:cubicBezTo>
                  <a:cubicBezTo>
                    <a:pt x="75" y="13"/>
                    <a:pt x="85" y="16"/>
                    <a:pt x="92" y="22"/>
                  </a:cubicBezTo>
                  <a:lnTo>
                    <a:pt x="76" y="9"/>
                  </a:lnTo>
                  <a:close/>
                </a:path>
              </a:pathLst>
            </a:custGeom>
            <a:solidFill>
              <a:srgbClr val="FFE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ş1ïḓé">
              <a:extLst>
                <a:ext uri="{FF2B5EF4-FFF2-40B4-BE49-F238E27FC236}">
                  <a16:creationId xmlns:a16="http://schemas.microsoft.com/office/drawing/2014/main" id="{5A4D0279-A16C-4A1E-B3E9-7B3D4125F009}"/>
                </a:ext>
              </a:extLst>
            </p:cNvPr>
            <p:cNvSpPr/>
            <p:nvPr/>
          </p:nvSpPr>
          <p:spPr bwMode="auto">
            <a:xfrm>
              <a:off x="6103938" y="1755775"/>
              <a:ext cx="793750" cy="398463"/>
            </a:xfrm>
            <a:custGeom>
              <a:avLst/>
              <a:gdLst>
                <a:gd name="T0" fmla="*/ 49 w 91"/>
                <a:gd name="T1" fmla="*/ 1 h 46"/>
                <a:gd name="T2" fmla="*/ 88 w 91"/>
                <a:gd name="T3" fmla="*/ 40 h 46"/>
                <a:gd name="T4" fmla="*/ 80 w 91"/>
                <a:gd name="T5" fmla="*/ 41 h 46"/>
                <a:gd name="T6" fmla="*/ 48 w 91"/>
                <a:gd name="T7" fmla="*/ 10 h 46"/>
                <a:gd name="T8" fmla="*/ 8 w 91"/>
                <a:gd name="T9" fmla="*/ 46 h 46"/>
                <a:gd name="T10" fmla="*/ 0 w 91"/>
                <a:gd name="T11" fmla="*/ 46 h 46"/>
                <a:gd name="T12" fmla="*/ 49 w 91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6">
                  <a:moveTo>
                    <a:pt x="49" y="1"/>
                  </a:moveTo>
                  <a:cubicBezTo>
                    <a:pt x="73" y="0"/>
                    <a:pt x="91" y="17"/>
                    <a:pt x="88" y="4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22"/>
                    <a:pt x="68" y="8"/>
                    <a:pt x="48" y="10"/>
                  </a:cubicBezTo>
                  <a:cubicBezTo>
                    <a:pt x="28" y="11"/>
                    <a:pt x="10" y="27"/>
                    <a:pt x="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23"/>
                    <a:pt x="25" y="3"/>
                    <a:pt x="49" y="1"/>
                  </a:cubicBezTo>
                  <a:close/>
                </a:path>
              </a:pathLst>
            </a:custGeom>
            <a:solidFill>
              <a:srgbClr val="FFB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ṡ1ïḍe">
              <a:extLst>
                <a:ext uri="{FF2B5EF4-FFF2-40B4-BE49-F238E27FC236}">
                  <a16:creationId xmlns:a16="http://schemas.microsoft.com/office/drawing/2014/main" id="{B2B99484-748A-4630-8AD2-9C059339F8CF}"/>
                </a:ext>
              </a:extLst>
            </p:cNvPr>
            <p:cNvSpPr/>
            <p:nvPr/>
          </p:nvSpPr>
          <p:spPr bwMode="auto">
            <a:xfrm>
              <a:off x="6208713" y="2919413"/>
              <a:ext cx="828675" cy="468313"/>
            </a:xfrm>
            <a:custGeom>
              <a:avLst/>
              <a:gdLst>
                <a:gd name="T0" fmla="*/ 7 w 95"/>
                <a:gd name="T1" fmla="*/ 54 h 54"/>
                <a:gd name="T2" fmla="*/ 89 w 95"/>
                <a:gd name="T3" fmla="*/ 45 h 54"/>
                <a:gd name="T4" fmla="*/ 94 w 95"/>
                <a:gd name="T5" fmla="*/ 38 h 54"/>
                <a:gd name="T6" fmla="*/ 87 w 95"/>
                <a:gd name="T7" fmla="*/ 5 h 54"/>
                <a:gd name="T8" fmla="*/ 81 w 95"/>
                <a:gd name="T9" fmla="*/ 0 h 54"/>
                <a:gd name="T10" fmla="*/ 8 w 95"/>
                <a:gd name="T11" fmla="*/ 7 h 54"/>
                <a:gd name="T12" fmla="*/ 3 w 95"/>
                <a:gd name="T13" fmla="*/ 12 h 54"/>
                <a:gd name="T14" fmla="*/ 0 w 95"/>
                <a:gd name="T15" fmla="*/ 48 h 54"/>
                <a:gd name="T16" fmla="*/ 7 w 9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54">
                  <a:moveTo>
                    <a:pt x="7" y="54"/>
                  </a:moveTo>
                  <a:cubicBezTo>
                    <a:pt x="89" y="45"/>
                    <a:pt x="89" y="45"/>
                    <a:pt x="89" y="45"/>
                  </a:cubicBezTo>
                  <a:cubicBezTo>
                    <a:pt x="92" y="44"/>
                    <a:pt x="95" y="41"/>
                    <a:pt x="94" y="38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2"/>
                    <a:pt x="84" y="0"/>
                    <a:pt x="81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3" y="9"/>
                    <a:pt x="3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3" y="54"/>
                    <a:pt x="7" y="54"/>
                  </a:cubicBezTo>
                  <a:close/>
                </a:path>
              </a:pathLst>
            </a:custGeom>
            <a:solidFill>
              <a:srgbClr val="F9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ṧlïḑe">
              <a:extLst>
                <a:ext uri="{FF2B5EF4-FFF2-40B4-BE49-F238E27FC236}">
                  <a16:creationId xmlns:a16="http://schemas.microsoft.com/office/drawing/2014/main" id="{A4B37817-4E67-48DF-A9A8-1BFBB8832BF8}"/>
                </a:ext>
              </a:extLst>
            </p:cNvPr>
            <p:cNvSpPr/>
            <p:nvPr/>
          </p:nvSpPr>
          <p:spPr bwMode="auto">
            <a:xfrm>
              <a:off x="6208713" y="2909888"/>
              <a:ext cx="828675" cy="487363"/>
            </a:xfrm>
            <a:custGeom>
              <a:avLst/>
              <a:gdLst>
                <a:gd name="T0" fmla="*/ 8 w 95"/>
                <a:gd name="T1" fmla="*/ 55 h 56"/>
                <a:gd name="T2" fmla="*/ 2 w 95"/>
                <a:gd name="T3" fmla="*/ 54 h 56"/>
                <a:gd name="T4" fmla="*/ 12 w 95"/>
                <a:gd name="T5" fmla="*/ 54 h 56"/>
                <a:gd name="T6" fmla="*/ 13 w 95"/>
                <a:gd name="T7" fmla="*/ 55 h 56"/>
                <a:gd name="T8" fmla="*/ 20 w 95"/>
                <a:gd name="T9" fmla="*/ 54 h 56"/>
                <a:gd name="T10" fmla="*/ 26 w 95"/>
                <a:gd name="T11" fmla="*/ 52 h 56"/>
                <a:gd name="T12" fmla="*/ 29 w 95"/>
                <a:gd name="T13" fmla="*/ 52 h 56"/>
                <a:gd name="T14" fmla="*/ 30 w 95"/>
                <a:gd name="T15" fmla="*/ 53 h 56"/>
                <a:gd name="T16" fmla="*/ 37 w 95"/>
                <a:gd name="T17" fmla="*/ 52 h 56"/>
                <a:gd name="T18" fmla="*/ 43 w 95"/>
                <a:gd name="T19" fmla="*/ 50 h 56"/>
                <a:gd name="T20" fmla="*/ 47 w 95"/>
                <a:gd name="T21" fmla="*/ 50 h 56"/>
                <a:gd name="T22" fmla="*/ 48 w 95"/>
                <a:gd name="T23" fmla="*/ 51 h 56"/>
                <a:gd name="T24" fmla="*/ 1 w 95"/>
                <a:gd name="T25" fmla="*/ 49 h 56"/>
                <a:gd name="T26" fmla="*/ 53 w 95"/>
                <a:gd name="T27" fmla="*/ 50 h 56"/>
                <a:gd name="T28" fmla="*/ 53 w 95"/>
                <a:gd name="T29" fmla="*/ 50 h 56"/>
                <a:gd name="T30" fmla="*/ 61 w 95"/>
                <a:gd name="T31" fmla="*/ 49 h 56"/>
                <a:gd name="T32" fmla="*/ 66 w 95"/>
                <a:gd name="T33" fmla="*/ 47 h 56"/>
                <a:gd name="T34" fmla="*/ 70 w 95"/>
                <a:gd name="T35" fmla="*/ 48 h 56"/>
                <a:gd name="T36" fmla="*/ 71 w 95"/>
                <a:gd name="T37" fmla="*/ 48 h 56"/>
                <a:gd name="T38" fmla="*/ 78 w 95"/>
                <a:gd name="T39" fmla="*/ 47 h 56"/>
                <a:gd name="T40" fmla="*/ 84 w 95"/>
                <a:gd name="T41" fmla="*/ 45 h 56"/>
                <a:gd name="T42" fmla="*/ 88 w 95"/>
                <a:gd name="T43" fmla="*/ 46 h 56"/>
                <a:gd name="T44" fmla="*/ 89 w 95"/>
                <a:gd name="T45" fmla="*/ 46 h 56"/>
                <a:gd name="T46" fmla="*/ 0 w 95"/>
                <a:gd name="T47" fmla="*/ 43 h 56"/>
                <a:gd name="T48" fmla="*/ 93 w 95"/>
                <a:gd name="T49" fmla="*/ 44 h 56"/>
                <a:gd name="T50" fmla="*/ 93 w 95"/>
                <a:gd name="T51" fmla="*/ 44 h 56"/>
                <a:gd name="T52" fmla="*/ 1 w 95"/>
                <a:gd name="T53" fmla="*/ 37 h 56"/>
                <a:gd name="T54" fmla="*/ 93 w 95"/>
                <a:gd name="T55" fmla="*/ 36 h 56"/>
                <a:gd name="T56" fmla="*/ 1 w 95"/>
                <a:gd name="T57" fmla="*/ 33 h 56"/>
                <a:gd name="T58" fmla="*/ 2 w 95"/>
                <a:gd name="T59" fmla="*/ 33 h 56"/>
                <a:gd name="T60" fmla="*/ 93 w 95"/>
                <a:gd name="T61" fmla="*/ 30 h 56"/>
                <a:gd name="T62" fmla="*/ 1 w 95"/>
                <a:gd name="T63" fmla="*/ 27 h 56"/>
                <a:gd name="T64" fmla="*/ 91 w 95"/>
                <a:gd name="T65" fmla="*/ 27 h 56"/>
                <a:gd name="T66" fmla="*/ 92 w 95"/>
                <a:gd name="T67" fmla="*/ 27 h 56"/>
                <a:gd name="T68" fmla="*/ 2 w 95"/>
                <a:gd name="T69" fmla="*/ 19 h 56"/>
                <a:gd name="T70" fmla="*/ 89 w 95"/>
                <a:gd name="T71" fmla="*/ 19 h 56"/>
                <a:gd name="T72" fmla="*/ 3 w 95"/>
                <a:gd name="T73" fmla="*/ 16 h 56"/>
                <a:gd name="T74" fmla="*/ 3 w 95"/>
                <a:gd name="T75" fmla="*/ 15 h 56"/>
                <a:gd name="T76" fmla="*/ 89 w 95"/>
                <a:gd name="T77" fmla="*/ 13 h 56"/>
                <a:gd name="T78" fmla="*/ 4 w 95"/>
                <a:gd name="T79" fmla="*/ 9 h 56"/>
                <a:gd name="T80" fmla="*/ 88 w 95"/>
                <a:gd name="T81" fmla="*/ 9 h 56"/>
                <a:gd name="T82" fmla="*/ 88 w 95"/>
                <a:gd name="T83" fmla="*/ 9 h 56"/>
                <a:gd name="T84" fmla="*/ 12 w 95"/>
                <a:gd name="T85" fmla="*/ 8 h 56"/>
                <a:gd name="T86" fmla="*/ 15 w 95"/>
                <a:gd name="T87" fmla="*/ 6 h 56"/>
                <a:gd name="T88" fmla="*/ 21 w 95"/>
                <a:gd name="T89" fmla="*/ 7 h 56"/>
                <a:gd name="T90" fmla="*/ 21 w 95"/>
                <a:gd name="T91" fmla="*/ 7 h 56"/>
                <a:gd name="T92" fmla="*/ 29 w 95"/>
                <a:gd name="T93" fmla="*/ 6 h 56"/>
                <a:gd name="T94" fmla="*/ 33 w 95"/>
                <a:gd name="T95" fmla="*/ 5 h 56"/>
                <a:gd name="T96" fmla="*/ 39 w 95"/>
                <a:gd name="T97" fmla="*/ 6 h 56"/>
                <a:gd name="T98" fmla="*/ 39 w 95"/>
                <a:gd name="T99" fmla="*/ 6 h 56"/>
                <a:gd name="T100" fmla="*/ 47 w 95"/>
                <a:gd name="T101" fmla="*/ 4 h 56"/>
                <a:gd name="T102" fmla="*/ 50 w 95"/>
                <a:gd name="T103" fmla="*/ 3 h 56"/>
                <a:gd name="T104" fmla="*/ 56 w 95"/>
                <a:gd name="T105" fmla="*/ 4 h 56"/>
                <a:gd name="T106" fmla="*/ 56 w 95"/>
                <a:gd name="T107" fmla="*/ 4 h 56"/>
                <a:gd name="T108" fmla="*/ 85 w 95"/>
                <a:gd name="T109" fmla="*/ 2 h 56"/>
                <a:gd name="T110" fmla="*/ 62 w 95"/>
                <a:gd name="T111" fmla="*/ 2 h 56"/>
                <a:gd name="T112" fmla="*/ 68 w 95"/>
                <a:gd name="T113" fmla="*/ 3 h 56"/>
                <a:gd name="T114" fmla="*/ 68 w 95"/>
                <a:gd name="T115" fmla="*/ 3 h 56"/>
                <a:gd name="T116" fmla="*/ 76 w 95"/>
                <a:gd name="T117" fmla="*/ 1 h 56"/>
                <a:gd name="T118" fmla="*/ 79 w 95"/>
                <a:gd name="T1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56">
                  <a:moveTo>
                    <a:pt x="7" y="56"/>
                  </a:moveTo>
                  <a:cubicBezTo>
                    <a:pt x="6" y="56"/>
                    <a:pt x="6" y="55"/>
                    <a:pt x="6" y="55"/>
                  </a:cubicBezTo>
                  <a:cubicBezTo>
                    <a:pt x="6" y="55"/>
                    <a:pt x="6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9" y="54"/>
                    <a:pt x="9" y="55"/>
                  </a:cubicBezTo>
                  <a:cubicBezTo>
                    <a:pt x="9" y="55"/>
                    <a:pt x="9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lose/>
                  <a:moveTo>
                    <a:pt x="4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3" y="53"/>
                    <a:pt x="3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4"/>
                    <a:pt x="5" y="54"/>
                    <a:pt x="5" y="55"/>
                  </a:cubicBezTo>
                  <a:cubicBezTo>
                    <a:pt x="5" y="55"/>
                    <a:pt x="4" y="55"/>
                    <a:pt x="4" y="55"/>
                  </a:cubicBezTo>
                  <a:close/>
                  <a:moveTo>
                    <a:pt x="13" y="55"/>
                  </a:moveTo>
                  <a:cubicBezTo>
                    <a:pt x="12" y="55"/>
                    <a:pt x="12" y="55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5" y="54"/>
                    <a:pt x="15" y="54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lose/>
                  <a:moveTo>
                    <a:pt x="24" y="54"/>
                  </a:moveTo>
                  <a:cubicBezTo>
                    <a:pt x="24" y="54"/>
                    <a:pt x="24" y="53"/>
                    <a:pt x="24" y="53"/>
                  </a:cubicBezTo>
                  <a:cubicBezTo>
                    <a:pt x="24" y="53"/>
                    <a:pt x="24" y="52"/>
                    <a:pt x="24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30" y="53"/>
                  </a:moveTo>
                  <a:cubicBezTo>
                    <a:pt x="30" y="53"/>
                    <a:pt x="29" y="53"/>
                    <a:pt x="29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2"/>
                    <a:pt x="32" y="52"/>
                  </a:cubicBezTo>
                  <a:cubicBezTo>
                    <a:pt x="32" y="52"/>
                    <a:pt x="32" y="53"/>
                    <a:pt x="31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  <a:moveTo>
                    <a:pt x="36" y="52"/>
                  </a:moveTo>
                  <a:cubicBezTo>
                    <a:pt x="36" y="52"/>
                    <a:pt x="35" y="52"/>
                    <a:pt x="35" y="52"/>
                  </a:cubicBezTo>
                  <a:cubicBezTo>
                    <a:pt x="35" y="51"/>
                    <a:pt x="35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1"/>
                    <a:pt x="38" y="51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lose/>
                  <a:moveTo>
                    <a:pt x="42" y="52"/>
                  </a:moveTo>
                  <a:cubicBezTo>
                    <a:pt x="41" y="52"/>
                    <a:pt x="41" y="51"/>
                    <a:pt x="41" y="51"/>
                  </a:cubicBezTo>
                  <a:cubicBezTo>
                    <a:pt x="41" y="51"/>
                    <a:pt x="41" y="50"/>
                    <a:pt x="42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4" y="50"/>
                    <a:pt x="44" y="51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lose/>
                  <a:moveTo>
                    <a:pt x="48" y="51"/>
                  </a:moveTo>
                  <a:cubicBezTo>
                    <a:pt x="47" y="51"/>
                    <a:pt x="47" y="51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50"/>
                    <a:pt x="50" y="50"/>
                  </a:cubicBezTo>
                  <a:cubicBezTo>
                    <a:pt x="50" y="50"/>
                    <a:pt x="49" y="51"/>
                    <a:pt x="49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lose/>
                  <a:moveTo>
                    <a:pt x="0" y="51"/>
                  </a:moveTo>
                  <a:cubicBezTo>
                    <a:pt x="0" y="51"/>
                    <a:pt x="0" y="51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1" y="50"/>
                    <a:pt x="1" y="51"/>
                    <a:pt x="1" y="51"/>
                  </a:cubicBezTo>
                  <a:cubicBezTo>
                    <a:pt x="1" y="51"/>
                    <a:pt x="0" y="51"/>
                    <a:pt x="0" y="51"/>
                  </a:cubicBezTo>
                  <a:close/>
                  <a:moveTo>
                    <a:pt x="53" y="50"/>
                  </a:moveTo>
                  <a:cubicBezTo>
                    <a:pt x="53" y="50"/>
                    <a:pt x="53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8" y="49"/>
                    <a:pt x="58" y="49"/>
                  </a:cubicBezTo>
                  <a:cubicBezTo>
                    <a:pt x="58" y="49"/>
                    <a:pt x="59" y="48"/>
                    <a:pt x="59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1" y="48"/>
                    <a:pt x="61" y="48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65" y="49"/>
                  </a:moveTo>
                  <a:cubicBezTo>
                    <a:pt x="65" y="49"/>
                    <a:pt x="64" y="49"/>
                    <a:pt x="64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7" y="47"/>
                    <a:pt x="67" y="48"/>
                    <a:pt x="67" y="48"/>
                  </a:cubicBezTo>
                  <a:cubicBezTo>
                    <a:pt x="67" y="48"/>
                    <a:pt x="67" y="49"/>
                    <a:pt x="66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71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3" y="47"/>
                    <a:pt x="73" y="47"/>
                  </a:cubicBezTo>
                  <a:cubicBezTo>
                    <a:pt x="73" y="48"/>
                    <a:pt x="73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lose/>
                  <a:moveTo>
                    <a:pt x="77" y="48"/>
                  </a:moveTo>
                  <a:cubicBezTo>
                    <a:pt x="76" y="48"/>
                    <a:pt x="76" y="47"/>
                    <a:pt x="76" y="47"/>
                  </a:cubicBezTo>
                  <a:cubicBezTo>
                    <a:pt x="76" y="47"/>
                    <a:pt x="76" y="46"/>
                    <a:pt x="76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79" y="47"/>
                    <a:pt x="78" y="47"/>
                    <a:pt x="78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lose/>
                  <a:moveTo>
                    <a:pt x="82" y="47"/>
                  </a:moveTo>
                  <a:cubicBezTo>
                    <a:pt x="82" y="47"/>
                    <a:pt x="82" y="47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lose/>
                  <a:moveTo>
                    <a:pt x="88" y="46"/>
                  </a:moveTo>
                  <a:cubicBezTo>
                    <a:pt x="88" y="46"/>
                    <a:pt x="88" y="46"/>
                    <a:pt x="88" y="46"/>
                  </a:cubicBezTo>
                  <a:cubicBezTo>
                    <a:pt x="87" y="45"/>
                    <a:pt x="88" y="45"/>
                    <a:pt x="8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lose/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" y="42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2" y="43"/>
                    <a:pt x="92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1"/>
                    <a:pt x="94" y="41"/>
                    <a:pt x="94" y="41"/>
                  </a:cubicBezTo>
                  <a:cubicBezTo>
                    <a:pt x="94" y="41"/>
                    <a:pt x="95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44"/>
                    <a:pt x="93" y="44"/>
                    <a:pt x="93" y="44"/>
                  </a:cubicBez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0" y="39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9"/>
                    <a:pt x="1" y="39"/>
                  </a:cubicBezTo>
                  <a:close/>
                  <a:moveTo>
                    <a:pt x="94" y="38"/>
                  </a:moveTo>
                  <a:cubicBezTo>
                    <a:pt x="94" y="38"/>
                    <a:pt x="93" y="38"/>
                    <a:pt x="93" y="3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5"/>
                  </a:cubicBezTo>
                  <a:cubicBezTo>
                    <a:pt x="94" y="35"/>
                    <a:pt x="94" y="36"/>
                    <a:pt x="94" y="36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5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lose/>
                  <a:moveTo>
                    <a:pt x="93" y="32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lose/>
                  <a:moveTo>
                    <a:pt x="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2" y="28"/>
                    <a:pt x="2" y="28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6"/>
                    <a:pt x="91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1" y="24"/>
                    <a:pt x="91" y="24"/>
                  </a:cubicBezTo>
                  <a:cubicBezTo>
                    <a:pt x="91" y="24"/>
                    <a:pt x="92" y="24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7"/>
                    <a:pt x="92" y="27"/>
                  </a:cubicBezTo>
                  <a:cubicBezTo>
                    <a:pt x="91" y="27"/>
                    <a:pt x="91" y="27"/>
                    <a:pt x="91" y="27"/>
                  </a:cubicBezTo>
                  <a:close/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2" y="22"/>
                  </a:cubicBezTo>
                  <a:close/>
                  <a:moveTo>
                    <a:pt x="90" y="21"/>
                  </a:moveTo>
                  <a:cubicBezTo>
                    <a:pt x="90" y="21"/>
                    <a:pt x="90" y="21"/>
                    <a:pt x="89" y="2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89" y="18"/>
                    <a:pt x="90" y="18"/>
                  </a:cubicBezTo>
                  <a:cubicBezTo>
                    <a:pt x="90" y="18"/>
                    <a:pt x="90" y="18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1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89" y="15"/>
                  </a:moveTo>
                  <a:cubicBezTo>
                    <a:pt x="89" y="15"/>
                    <a:pt x="88" y="15"/>
                    <a:pt x="88" y="1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2"/>
                    <a:pt x="89" y="13"/>
                    <a:pt x="89" y="13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5"/>
                    <a:pt x="89" y="15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4" y="10"/>
                  </a:cubicBezTo>
                  <a:close/>
                  <a:moveTo>
                    <a:pt x="88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lose/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15" y="8"/>
                  </a:moveTo>
                  <a:cubicBezTo>
                    <a:pt x="15" y="8"/>
                    <a:pt x="15" y="8"/>
                    <a:pt x="15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lose/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lose/>
                  <a:moveTo>
                    <a:pt x="27" y="7"/>
                  </a:moveTo>
                  <a:cubicBezTo>
                    <a:pt x="27" y="7"/>
                    <a:pt x="26" y="6"/>
                    <a:pt x="26" y="6"/>
                  </a:cubicBezTo>
                  <a:cubicBezTo>
                    <a:pt x="26" y="6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5"/>
                    <a:pt x="29" y="6"/>
                  </a:cubicBezTo>
                  <a:cubicBezTo>
                    <a:pt x="29" y="6"/>
                    <a:pt x="29" y="7"/>
                    <a:pt x="29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lose/>
                  <a:moveTo>
                    <a:pt x="33" y="6"/>
                  </a:moveTo>
                  <a:cubicBezTo>
                    <a:pt x="33" y="6"/>
                    <a:pt x="32" y="6"/>
                    <a:pt x="32" y="6"/>
                  </a:cubicBezTo>
                  <a:cubicBezTo>
                    <a:pt x="32" y="5"/>
                    <a:pt x="32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lose/>
                  <a:moveTo>
                    <a:pt x="39" y="6"/>
                  </a:moveTo>
                  <a:cubicBezTo>
                    <a:pt x="38" y="6"/>
                    <a:pt x="38" y="5"/>
                    <a:pt x="38" y="5"/>
                  </a:cubicBezTo>
                  <a:cubicBezTo>
                    <a:pt x="38" y="5"/>
                    <a:pt x="38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4"/>
                  </a:cubicBezTo>
                  <a:cubicBezTo>
                    <a:pt x="44" y="4"/>
                    <a:pt x="44" y="4"/>
                    <a:pt x="4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7" y="4"/>
                    <a:pt x="47" y="4"/>
                  </a:cubicBezTo>
                  <a:cubicBezTo>
                    <a:pt x="47" y="5"/>
                    <a:pt x="46" y="5"/>
                    <a:pt x="46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50" y="5"/>
                  </a:move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3"/>
                    <a:pt x="50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lose/>
                  <a:moveTo>
                    <a:pt x="56" y="4"/>
                  </a:moveTo>
                  <a:cubicBezTo>
                    <a:pt x="56" y="4"/>
                    <a:pt x="56" y="4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3"/>
                    <a:pt x="58" y="3"/>
                  </a:cubicBezTo>
                  <a:cubicBezTo>
                    <a:pt x="58" y="3"/>
                    <a:pt x="58" y="4"/>
                    <a:pt x="5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lose/>
                  <a:moveTo>
                    <a:pt x="86" y="4"/>
                  </a:moveTo>
                  <a:cubicBezTo>
                    <a:pt x="86" y="4"/>
                    <a:pt x="86" y="4"/>
                    <a:pt x="85" y="4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3"/>
                    <a:pt x="84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2"/>
                    <a:pt x="86" y="2"/>
                    <a:pt x="87" y="3"/>
                  </a:cubicBezTo>
                  <a:cubicBezTo>
                    <a:pt x="87" y="3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62" y="3"/>
                  </a:moveTo>
                  <a:cubicBezTo>
                    <a:pt x="62" y="3"/>
                    <a:pt x="61" y="3"/>
                    <a:pt x="61" y="3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lose/>
                  <a:moveTo>
                    <a:pt x="68" y="3"/>
                  </a:moveTo>
                  <a:cubicBezTo>
                    <a:pt x="68" y="3"/>
                    <a:pt x="67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2"/>
                    <a:pt x="70" y="2"/>
                  </a:cubicBezTo>
                  <a:cubicBezTo>
                    <a:pt x="70" y="2"/>
                    <a:pt x="70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lose/>
                  <a:moveTo>
                    <a:pt x="74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6" y="1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lose/>
                  <a:moveTo>
                    <a:pt x="80" y="2"/>
                  </a:moveTo>
                  <a:cubicBezTo>
                    <a:pt x="79" y="2"/>
                    <a:pt x="79" y="1"/>
                    <a:pt x="79" y="1"/>
                  </a:cubicBezTo>
                  <a:cubicBezTo>
                    <a:pt x="79" y="1"/>
                    <a:pt x="79" y="0"/>
                    <a:pt x="7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5" name="图片 9">
            <a:extLst>
              <a:ext uri="{FF2B5EF4-FFF2-40B4-BE49-F238E27FC236}">
                <a16:creationId xmlns:a16="http://schemas.microsoft.com/office/drawing/2014/main" id="{8C4CCA2A-9FD4-47EC-B827-5A19B9347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13361" y="6577989"/>
            <a:ext cx="12674301" cy="560022"/>
          </a:xfrm>
          <a:prstGeom prst="rect">
            <a:avLst/>
          </a:prstGeom>
        </p:spPr>
      </p:pic>
      <p:pic>
        <p:nvPicPr>
          <p:cNvPr id="66" name="图片 6">
            <a:extLst>
              <a:ext uri="{FF2B5EF4-FFF2-40B4-BE49-F238E27FC236}">
                <a16:creationId xmlns:a16="http://schemas.microsoft.com/office/drawing/2014/main" id="{E2C9B0E8-C844-46A3-B56F-9AEE972AB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682" y="4274049"/>
            <a:ext cx="2270617" cy="2327097"/>
          </a:xfrm>
          <a:prstGeom prst="rect">
            <a:avLst/>
          </a:prstGeom>
        </p:spPr>
      </p:pic>
      <p:pic>
        <p:nvPicPr>
          <p:cNvPr id="67" name="图片 7">
            <a:extLst>
              <a:ext uri="{FF2B5EF4-FFF2-40B4-BE49-F238E27FC236}">
                <a16:creationId xmlns:a16="http://schemas.microsoft.com/office/drawing/2014/main" id="{8A193DB4-7D93-41EE-BEB5-3F2D56A95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403" y="4903694"/>
            <a:ext cx="3989597" cy="1954306"/>
          </a:xfrm>
          <a:prstGeom prst="rect">
            <a:avLst/>
          </a:prstGeom>
        </p:spPr>
      </p:pic>
      <p:pic>
        <p:nvPicPr>
          <p:cNvPr id="68" name="图片 8">
            <a:extLst>
              <a:ext uri="{FF2B5EF4-FFF2-40B4-BE49-F238E27FC236}">
                <a16:creationId xmlns:a16="http://schemas.microsoft.com/office/drawing/2014/main" id="{F2D8B21A-DDE0-4C7A-BF9A-2C6854C30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50" y="5779298"/>
            <a:ext cx="1524216" cy="815127"/>
          </a:xfrm>
          <a:prstGeom prst="rect">
            <a:avLst/>
          </a:prstGeom>
        </p:spPr>
      </p:pic>
      <p:pic>
        <p:nvPicPr>
          <p:cNvPr id="69" name="图片 10">
            <a:extLst>
              <a:ext uri="{FF2B5EF4-FFF2-40B4-BE49-F238E27FC236}">
                <a16:creationId xmlns:a16="http://schemas.microsoft.com/office/drawing/2014/main" id="{66E3C1C0-A67E-4251-902A-1225A51B4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494" y="5868467"/>
            <a:ext cx="1290687" cy="733092"/>
          </a:xfrm>
          <a:prstGeom prst="rect">
            <a:avLst/>
          </a:prstGeom>
        </p:spPr>
      </p:pic>
      <p:pic>
        <p:nvPicPr>
          <p:cNvPr id="70" name="图片 11">
            <a:extLst>
              <a:ext uri="{FF2B5EF4-FFF2-40B4-BE49-F238E27FC236}">
                <a16:creationId xmlns:a16="http://schemas.microsoft.com/office/drawing/2014/main" id="{DA32C274-214D-4BF4-86BD-B22E1FB35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7190" y="3016353"/>
            <a:ext cx="479579" cy="507011"/>
          </a:xfrm>
          <a:prstGeom prst="rect">
            <a:avLst/>
          </a:prstGeom>
        </p:spPr>
      </p:pic>
      <p:pic>
        <p:nvPicPr>
          <p:cNvPr id="71" name="图片 12">
            <a:extLst>
              <a:ext uri="{FF2B5EF4-FFF2-40B4-BE49-F238E27FC236}">
                <a16:creationId xmlns:a16="http://schemas.microsoft.com/office/drawing/2014/main" id="{9C172B6A-C9D5-48B8-8322-E8C397C6E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334857">
            <a:off x="11199883" y="3929327"/>
            <a:ext cx="465832" cy="492478"/>
          </a:xfrm>
          <a:prstGeom prst="rect">
            <a:avLst/>
          </a:prstGeom>
        </p:spPr>
      </p:pic>
      <p:pic>
        <p:nvPicPr>
          <p:cNvPr id="72" name="图片 13">
            <a:extLst>
              <a:ext uri="{FF2B5EF4-FFF2-40B4-BE49-F238E27FC236}">
                <a16:creationId xmlns:a16="http://schemas.microsoft.com/office/drawing/2014/main" id="{AE1D665F-46E8-4EC6-9F77-66C19B421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30156" y="244392"/>
            <a:ext cx="12914616" cy="1266740"/>
          </a:xfrm>
          <a:prstGeom prst="rect">
            <a:avLst/>
          </a:prstGeom>
        </p:spPr>
      </p:pic>
      <p:pic>
        <p:nvPicPr>
          <p:cNvPr id="73" name="图片 15">
            <a:extLst>
              <a:ext uri="{FF2B5EF4-FFF2-40B4-BE49-F238E27FC236}">
                <a16:creationId xmlns:a16="http://schemas.microsoft.com/office/drawing/2014/main" id="{63CA0698-81EF-443B-8D95-0B03649ABD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38" y="82331"/>
            <a:ext cx="974089" cy="971881"/>
          </a:xfrm>
          <a:prstGeom prst="rect">
            <a:avLst/>
          </a:prstGeom>
        </p:spPr>
      </p:pic>
      <p:grpSp>
        <p:nvGrpSpPr>
          <p:cNvPr id="74" name="组合 21">
            <a:extLst>
              <a:ext uri="{FF2B5EF4-FFF2-40B4-BE49-F238E27FC236}">
                <a16:creationId xmlns:a16="http://schemas.microsoft.com/office/drawing/2014/main" id="{1FA19103-967B-460E-ADBC-1A0B2B804C57}"/>
              </a:ext>
            </a:extLst>
          </p:cNvPr>
          <p:cNvGrpSpPr/>
          <p:nvPr/>
        </p:nvGrpSpPr>
        <p:grpSpPr>
          <a:xfrm>
            <a:off x="1417834" y="1046252"/>
            <a:ext cx="357883" cy="1512013"/>
            <a:chOff x="1417834" y="1046252"/>
            <a:chExt cx="357883" cy="1512013"/>
          </a:xfrm>
        </p:grpSpPr>
        <p:cxnSp>
          <p:nvCxnSpPr>
            <p:cNvPr id="75" name="直接连接符 18">
              <a:extLst>
                <a:ext uri="{FF2B5EF4-FFF2-40B4-BE49-F238E27FC236}">
                  <a16:creationId xmlns:a16="http://schemas.microsoft.com/office/drawing/2014/main" id="{B6FFDDE3-0F1C-40C4-BDD2-C377B0C8742D}"/>
                </a:ext>
              </a:extLst>
            </p:cNvPr>
            <p:cNvCxnSpPr/>
            <p:nvPr userDrawn="1"/>
          </p:nvCxnSpPr>
          <p:spPr>
            <a:xfrm>
              <a:off x="1417834" y="1047964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直接连接符 19">
              <a:extLst>
                <a:ext uri="{FF2B5EF4-FFF2-40B4-BE49-F238E27FC236}">
                  <a16:creationId xmlns:a16="http://schemas.microsoft.com/office/drawing/2014/main" id="{44AD25E7-0531-487E-A521-8A9662A698D0}"/>
                </a:ext>
              </a:extLst>
            </p:cNvPr>
            <p:cNvCxnSpPr/>
            <p:nvPr userDrawn="1"/>
          </p:nvCxnSpPr>
          <p:spPr>
            <a:xfrm>
              <a:off x="1590783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接连接符 20">
              <a:extLst>
                <a:ext uri="{FF2B5EF4-FFF2-40B4-BE49-F238E27FC236}">
                  <a16:creationId xmlns:a16="http://schemas.microsoft.com/office/drawing/2014/main" id="{D29D62AE-B73C-4973-BAC5-F7D5C0D7BD85}"/>
                </a:ext>
              </a:extLst>
            </p:cNvPr>
            <p:cNvCxnSpPr/>
            <p:nvPr userDrawn="1"/>
          </p:nvCxnSpPr>
          <p:spPr>
            <a:xfrm>
              <a:off x="1775717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7" name="îšļîdè">
            <a:extLst>
              <a:ext uri="{FF2B5EF4-FFF2-40B4-BE49-F238E27FC236}">
                <a16:creationId xmlns:a16="http://schemas.microsoft.com/office/drawing/2014/main" id="{D5B5EBA5-0914-458E-87C1-CB139CDAA424}"/>
              </a:ext>
            </a:extLst>
          </p:cNvPr>
          <p:cNvSpPr/>
          <p:nvPr/>
        </p:nvSpPr>
        <p:spPr>
          <a:xfrm>
            <a:off x="1694426" y="2163768"/>
            <a:ext cx="358201" cy="35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19313" y="4353"/>
                </a:moveTo>
                <a:lnTo>
                  <a:pt x="16178" y="7496"/>
                </a:lnTo>
                <a:cubicBezTo>
                  <a:pt x="16034" y="7640"/>
                  <a:pt x="15980" y="7851"/>
                  <a:pt x="16036" y="8047"/>
                </a:cubicBezTo>
                <a:lnTo>
                  <a:pt x="18732" y="17470"/>
                </a:lnTo>
                <a:cubicBezTo>
                  <a:pt x="18788" y="17666"/>
                  <a:pt x="18734" y="17878"/>
                  <a:pt x="18590" y="18022"/>
                </a:cubicBezTo>
                <a:lnTo>
                  <a:pt x="17170" y="19445"/>
                </a:lnTo>
                <a:cubicBezTo>
                  <a:pt x="17059" y="19556"/>
                  <a:pt x="16916" y="19609"/>
                  <a:pt x="16775" y="19609"/>
                </a:cubicBezTo>
                <a:cubicBezTo>
                  <a:pt x="16581" y="19609"/>
                  <a:pt x="16390" y="19510"/>
                  <a:pt x="16285" y="19322"/>
                </a:cubicBezTo>
                <a:lnTo>
                  <a:pt x="12375" y="12317"/>
                </a:lnTo>
                <a:cubicBezTo>
                  <a:pt x="12271" y="12129"/>
                  <a:pt x="12079" y="12029"/>
                  <a:pt x="11886" y="12029"/>
                </a:cubicBezTo>
                <a:cubicBezTo>
                  <a:pt x="11744" y="12029"/>
                  <a:pt x="11602" y="12083"/>
                  <a:pt x="11491" y="12194"/>
                </a:cubicBezTo>
                <a:lnTo>
                  <a:pt x="8519" y="15172"/>
                </a:lnTo>
                <a:cubicBezTo>
                  <a:pt x="8388" y="15304"/>
                  <a:pt x="8330" y="15492"/>
                  <a:pt x="8365" y="15674"/>
                </a:cubicBezTo>
                <a:lnTo>
                  <a:pt x="8996" y="18989"/>
                </a:lnTo>
                <a:cubicBezTo>
                  <a:pt x="9031" y="19171"/>
                  <a:pt x="8973" y="19359"/>
                  <a:pt x="8842" y="19491"/>
                </a:cubicBezTo>
                <a:lnTo>
                  <a:pt x="8441" y="19893"/>
                </a:lnTo>
                <a:cubicBezTo>
                  <a:pt x="8330" y="20004"/>
                  <a:pt x="8187" y="20058"/>
                  <a:pt x="8046" y="20058"/>
                </a:cubicBezTo>
                <a:cubicBezTo>
                  <a:pt x="7852" y="20058"/>
                  <a:pt x="7661" y="19958"/>
                  <a:pt x="7556" y="19770"/>
                </a:cubicBezTo>
                <a:lnTo>
                  <a:pt x="5577" y="16226"/>
                </a:lnTo>
                <a:cubicBezTo>
                  <a:pt x="5526" y="16136"/>
                  <a:pt x="5452" y="16061"/>
                  <a:pt x="5362" y="16010"/>
                </a:cubicBezTo>
                <a:lnTo>
                  <a:pt x="1826" y="14027"/>
                </a:lnTo>
                <a:cubicBezTo>
                  <a:pt x="1502" y="13845"/>
                  <a:pt x="1441" y="13403"/>
                  <a:pt x="1703" y="13141"/>
                </a:cubicBezTo>
                <a:lnTo>
                  <a:pt x="2105" y="12738"/>
                </a:lnTo>
                <a:cubicBezTo>
                  <a:pt x="2211" y="12632"/>
                  <a:pt x="2354" y="12574"/>
                  <a:pt x="2501" y="12574"/>
                </a:cubicBezTo>
                <a:cubicBezTo>
                  <a:pt x="2536" y="12574"/>
                  <a:pt x="2571" y="12577"/>
                  <a:pt x="2606" y="12584"/>
                </a:cubicBezTo>
                <a:lnTo>
                  <a:pt x="5913" y="13216"/>
                </a:lnTo>
                <a:cubicBezTo>
                  <a:pt x="5948" y="13223"/>
                  <a:pt x="5983" y="13226"/>
                  <a:pt x="6018" y="13226"/>
                </a:cubicBezTo>
                <a:cubicBezTo>
                  <a:pt x="6165" y="13226"/>
                  <a:pt x="6308" y="13168"/>
                  <a:pt x="6414" y="13062"/>
                </a:cubicBezTo>
                <a:lnTo>
                  <a:pt x="9385" y="10083"/>
                </a:lnTo>
                <a:cubicBezTo>
                  <a:pt x="9648" y="9820"/>
                  <a:pt x="9587" y="9379"/>
                  <a:pt x="9263" y="9197"/>
                </a:cubicBezTo>
                <a:lnTo>
                  <a:pt x="2273" y="5278"/>
                </a:lnTo>
                <a:cubicBezTo>
                  <a:pt x="1949" y="5097"/>
                  <a:pt x="1888" y="4655"/>
                  <a:pt x="2150" y="4392"/>
                </a:cubicBezTo>
                <a:lnTo>
                  <a:pt x="3571" y="2968"/>
                </a:lnTo>
                <a:cubicBezTo>
                  <a:pt x="3677" y="2862"/>
                  <a:pt x="3820" y="2804"/>
                  <a:pt x="3966" y="2804"/>
                </a:cubicBezTo>
                <a:cubicBezTo>
                  <a:pt x="4018" y="2804"/>
                  <a:pt x="4070" y="2811"/>
                  <a:pt x="4121" y="2826"/>
                </a:cubicBezTo>
                <a:lnTo>
                  <a:pt x="13523" y="5528"/>
                </a:lnTo>
                <a:cubicBezTo>
                  <a:pt x="13574" y="5543"/>
                  <a:pt x="13625" y="5550"/>
                  <a:pt x="13677" y="5550"/>
                </a:cubicBezTo>
                <a:cubicBezTo>
                  <a:pt x="13823" y="5550"/>
                  <a:pt x="13966" y="5493"/>
                  <a:pt x="14073" y="5386"/>
                </a:cubicBezTo>
                <a:lnTo>
                  <a:pt x="17208" y="2243"/>
                </a:lnTo>
                <a:cubicBezTo>
                  <a:pt x="17593" y="1857"/>
                  <a:pt x="18321" y="1542"/>
                  <a:pt x="18937" y="1542"/>
                </a:cubicBezTo>
                <a:cubicBezTo>
                  <a:pt x="19252" y="1542"/>
                  <a:pt x="19538" y="1624"/>
                  <a:pt x="19734" y="1821"/>
                </a:cubicBezTo>
                <a:cubicBezTo>
                  <a:pt x="20316" y="2404"/>
                  <a:pt x="19895" y="3770"/>
                  <a:pt x="19313" y="4353"/>
                </a:cubicBezTo>
                <a:cubicBezTo>
                  <a:pt x="19313" y="4353"/>
                  <a:pt x="19313" y="4353"/>
                  <a:pt x="19313" y="4353"/>
                </a:cubicBezTo>
                <a:close/>
                <a:moveTo>
                  <a:pt x="20822" y="731"/>
                </a:moveTo>
                <a:cubicBezTo>
                  <a:pt x="20557" y="465"/>
                  <a:pt x="20235" y="268"/>
                  <a:pt x="19866" y="145"/>
                </a:cubicBezTo>
                <a:cubicBezTo>
                  <a:pt x="19578" y="49"/>
                  <a:pt x="19266" y="0"/>
                  <a:pt x="18937" y="0"/>
                </a:cubicBezTo>
                <a:cubicBezTo>
                  <a:pt x="18441" y="0"/>
                  <a:pt x="17909" y="111"/>
                  <a:pt x="17399" y="322"/>
                </a:cubicBezTo>
                <a:cubicBezTo>
                  <a:pt x="16897" y="530"/>
                  <a:pt x="16455" y="817"/>
                  <a:pt x="16120" y="1153"/>
                </a:cubicBezTo>
                <a:lnTo>
                  <a:pt x="13392" y="3887"/>
                </a:lnTo>
                <a:lnTo>
                  <a:pt x="4545" y="1343"/>
                </a:lnTo>
                <a:cubicBezTo>
                  <a:pt x="4357" y="1289"/>
                  <a:pt x="4162" y="1262"/>
                  <a:pt x="3966" y="1262"/>
                </a:cubicBezTo>
                <a:cubicBezTo>
                  <a:pt x="3691" y="1262"/>
                  <a:pt x="3423" y="1315"/>
                  <a:pt x="3169" y="1420"/>
                </a:cubicBezTo>
                <a:cubicBezTo>
                  <a:pt x="2911" y="1526"/>
                  <a:pt x="2680" y="1680"/>
                  <a:pt x="2482" y="1878"/>
                </a:cubicBezTo>
                <a:lnTo>
                  <a:pt x="1062" y="3301"/>
                </a:lnTo>
                <a:cubicBezTo>
                  <a:pt x="828" y="3536"/>
                  <a:pt x="650" y="3827"/>
                  <a:pt x="549" y="4142"/>
                </a:cubicBezTo>
                <a:cubicBezTo>
                  <a:pt x="452" y="4442"/>
                  <a:pt x="424" y="4765"/>
                  <a:pt x="467" y="5077"/>
                </a:cubicBezTo>
                <a:cubicBezTo>
                  <a:pt x="511" y="5389"/>
                  <a:pt x="625" y="5693"/>
                  <a:pt x="799" y="5955"/>
                </a:cubicBezTo>
                <a:cubicBezTo>
                  <a:pt x="982" y="6230"/>
                  <a:pt x="1232" y="6462"/>
                  <a:pt x="1522" y="6624"/>
                </a:cubicBezTo>
                <a:lnTo>
                  <a:pt x="7382" y="9910"/>
                </a:lnTo>
                <a:lnTo>
                  <a:pt x="5692" y="11604"/>
                </a:lnTo>
                <a:lnTo>
                  <a:pt x="2894" y="11069"/>
                </a:lnTo>
                <a:cubicBezTo>
                  <a:pt x="2765" y="11044"/>
                  <a:pt x="2632" y="11031"/>
                  <a:pt x="2501" y="11031"/>
                </a:cubicBezTo>
                <a:cubicBezTo>
                  <a:pt x="2225" y="11031"/>
                  <a:pt x="1956" y="11085"/>
                  <a:pt x="1701" y="11190"/>
                </a:cubicBezTo>
                <a:cubicBezTo>
                  <a:pt x="1444" y="11296"/>
                  <a:pt x="1213" y="11450"/>
                  <a:pt x="1017" y="11647"/>
                </a:cubicBezTo>
                <a:lnTo>
                  <a:pt x="615" y="12050"/>
                </a:lnTo>
                <a:cubicBezTo>
                  <a:pt x="380" y="12285"/>
                  <a:pt x="203" y="12576"/>
                  <a:pt x="101" y="12891"/>
                </a:cubicBezTo>
                <a:cubicBezTo>
                  <a:pt x="5" y="13191"/>
                  <a:pt x="-23" y="13513"/>
                  <a:pt x="20" y="13826"/>
                </a:cubicBezTo>
                <a:cubicBezTo>
                  <a:pt x="63" y="14138"/>
                  <a:pt x="178" y="14441"/>
                  <a:pt x="352" y="14703"/>
                </a:cubicBezTo>
                <a:cubicBezTo>
                  <a:pt x="535" y="14979"/>
                  <a:pt x="785" y="15210"/>
                  <a:pt x="1074" y="15373"/>
                </a:cubicBezTo>
                <a:lnTo>
                  <a:pt x="4369" y="17221"/>
                </a:lnTo>
                <a:lnTo>
                  <a:pt x="6213" y="20524"/>
                </a:lnTo>
                <a:cubicBezTo>
                  <a:pt x="6584" y="21188"/>
                  <a:pt x="7286" y="21600"/>
                  <a:pt x="8046" y="21600"/>
                </a:cubicBezTo>
                <a:cubicBezTo>
                  <a:pt x="8606" y="21600"/>
                  <a:pt x="9132" y="21381"/>
                  <a:pt x="9529" y="20984"/>
                </a:cubicBezTo>
                <a:lnTo>
                  <a:pt x="9930" y="20581"/>
                </a:lnTo>
                <a:cubicBezTo>
                  <a:pt x="10422" y="20088"/>
                  <a:pt x="10638" y="19385"/>
                  <a:pt x="10508" y="18700"/>
                </a:cubicBezTo>
                <a:lnTo>
                  <a:pt x="9974" y="15896"/>
                </a:lnTo>
                <a:lnTo>
                  <a:pt x="11664" y="14201"/>
                </a:lnTo>
                <a:lnTo>
                  <a:pt x="14942" y="20075"/>
                </a:lnTo>
                <a:cubicBezTo>
                  <a:pt x="15313" y="20739"/>
                  <a:pt x="16015" y="21152"/>
                  <a:pt x="16775" y="21152"/>
                </a:cubicBezTo>
                <a:cubicBezTo>
                  <a:pt x="17335" y="21152"/>
                  <a:pt x="17861" y="20933"/>
                  <a:pt x="18258" y="20536"/>
                </a:cubicBezTo>
                <a:lnTo>
                  <a:pt x="19678" y="19113"/>
                </a:lnTo>
                <a:cubicBezTo>
                  <a:pt x="20217" y="18572"/>
                  <a:pt x="20422" y="17780"/>
                  <a:pt x="20211" y="17045"/>
                </a:cubicBezTo>
                <a:lnTo>
                  <a:pt x="17674" y="8178"/>
                </a:lnTo>
                <a:lnTo>
                  <a:pt x="20402" y="5443"/>
                </a:lnTo>
                <a:cubicBezTo>
                  <a:pt x="20900" y="4943"/>
                  <a:pt x="21298" y="4185"/>
                  <a:pt x="21464" y="3413"/>
                </a:cubicBezTo>
                <a:cubicBezTo>
                  <a:pt x="21559" y="2971"/>
                  <a:pt x="21577" y="2546"/>
                  <a:pt x="21517" y="2149"/>
                </a:cubicBezTo>
                <a:cubicBezTo>
                  <a:pt x="21432" y="1592"/>
                  <a:pt x="21192" y="1102"/>
                  <a:pt x="20822" y="731"/>
                </a:cubicBezTo>
                <a:cubicBezTo>
                  <a:pt x="20822" y="731"/>
                  <a:pt x="20822" y="731"/>
                  <a:pt x="20822" y="73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ïḋé">
            <a:extLst>
              <a:ext uri="{FF2B5EF4-FFF2-40B4-BE49-F238E27FC236}">
                <a16:creationId xmlns:a16="http://schemas.microsoft.com/office/drawing/2014/main" id="{EB2796EF-EAB9-4364-A234-CB44D38324C4}"/>
              </a:ext>
            </a:extLst>
          </p:cNvPr>
          <p:cNvSpPr/>
          <p:nvPr/>
        </p:nvSpPr>
        <p:spPr>
          <a:xfrm>
            <a:off x="1294965" y="1387808"/>
            <a:ext cx="386158" cy="31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8" name="iş1îḋè">
            <a:extLst>
              <a:ext uri="{FF2B5EF4-FFF2-40B4-BE49-F238E27FC236}">
                <a16:creationId xmlns:a16="http://schemas.microsoft.com/office/drawing/2014/main" id="{FB174290-2B57-4D6E-88A4-66FAB9567EC9}"/>
              </a:ext>
            </a:extLst>
          </p:cNvPr>
          <p:cNvGrpSpPr/>
          <p:nvPr/>
        </p:nvGrpSpPr>
        <p:grpSpPr>
          <a:xfrm>
            <a:off x="1575247" y="3639040"/>
            <a:ext cx="577851" cy="577851"/>
            <a:chOff x="0" y="0"/>
            <a:chExt cx="1155700" cy="1155700"/>
          </a:xfrm>
        </p:grpSpPr>
        <p:sp>
          <p:nvSpPr>
            <p:cNvPr id="42" name="ïṧḷîdè">
              <a:extLst>
                <a:ext uri="{FF2B5EF4-FFF2-40B4-BE49-F238E27FC236}">
                  <a16:creationId xmlns:a16="http://schemas.microsoft.com/office/drawing/2014/main" id="{DE50179A-0B43-4CB9-8121-4EF476918597}"/>
                </a:ext>
              </a:extLst>
            </p:cNvPr>
            <p:cNvSpPr/>
            <p:nvPr/>
          </p:nvSpPr>
          <p:spPr>
            <a:xfrm>
              <a:off x="0" y="0"/>
              <a:ext cx="1155700" cy="1155700"/>
            </a:xfrm>
            <a:prstGeom prst="roundRect">
              <a:avLst>
                <a:gd name="adj" fmla="val 15000"/>
              </a:avLst>
            </a:prstGeom>
            <a:solidFill>
              <a:srgbClr val="FFA1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ṣḷidé">
              <a:extLst>
                <a:ext uri="{FF2B5EF4-FFF2-40B4-BE49-F238E27FC236}">
                  <a16:creationId xmlns:a16="http://schemas.microsoft.com/office/drawing/2014/main" id="{B7549D8D-3712-4EBC-8796-81F88861EBDF}"/>
                </a:ext>
              </a:extLst>
            </p:cNvPr>
            <p:cNvSpPr/>
            <p:nvPr/>
          </p:nvSpPr>
          <p:spPr>
            <a:xfrm>
              <a:off x="262400" y="165671"/>
              <a:ext cx="668314" cy="8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3" y="6729"/>
                  </a:moveTo>
                  <a:cubicBezTo>
                    <a:pt x="17891" y="6790"/>
                    <a:pt x="17842" y="6883"/>
                    <a:pt x="17842" y="6994"/>
                  </a:cubicBezTo>
                  <a:cubicBezTo>
                    <a:pt x="17842" y="7080"/>
                    <a:pt x="17901" y="7139"/>
                    <a:pt x="18015" y="7191"/>
                  </a:cubicBezTo>
                  <a:cubicBezTo>
                    <a:pt x="18122" y="7230"/>
                    <a:pt x="18344" y="7284"/>
                    <a:pt x="18697" y="7352"/>
                  </a:cubicBezTo>
                  <a:cubicBezTo>
                    <a:pt x="19207" y="7434"/>
                    <a:pt x="19552" y="7540"/>
                    <a:pt x="19715" y="7661"/>
                  </a:cubicBezTo>
                  <a:cubicBezTo>
                    <a:pt x="19899" y="7775"/>
                    <a:pt x="19976" y="7963"/>
                    <a:pt x="19976" y="8220"/>
                  </a:cubicBezTo>
                  <a:cubicBezTo>
                    <a:pt x="19976" y="8479"/>
                    <a:pt x="19851" y="8684"/>
                    <a:pt x="19591" y="8842"/>
                  </a:cubicBezTo>
                  <a:cubicBezTo>
                    <a:pt x="19332" y="8993"/>
                    <a:pt x="18985" y="9069"/>
                    <a:pt x="18546" y="9069"/>
                  </a:cubicBezTo>
                  <a:cubicBezTo>
                    <a:pt x="18091" y="9069"/>
                    <a:pt x="17748" y="8987"/>
                    <a:pt x="17505" y="8826"/>
                  </a:cubicBezTo>
                  <a:cubicBezTo>
                    <a:pt x="17256" y="8660"/>
                    <a:pt x="17122" y="8433"/>
                    <a:pt x="17105" y="8130"/>
                  </a:cubicBezTo>
                  <a:lnTo>
                    <a:pt x="17814" y="8130"/>
                  </a:lnTo>
                  <a:cubicBezTo>
                    <a:pt x="17814" y="8283"/>
                    <a:pt x="17879" y="8395"/>
                    <a:pt x="18015" y="8471"/>
                  </a:cubicBezTo>
                  <a:cubicBezTo>
                    <a:pt x="18132" y="8553"/>
                    <a:pt x="18312" y="8592"/>
                    <a:pt x="18546" y="8592"/>
                  </a:cubicBezTo>
                  <a:cubicBezTo>
                    <a:pt x="18773" y="8592"/>
                    <a:pt x="18957" y="8562"/>
                    <a:pt x="19091" y="8501"/>
                  </a:cubicBezTo>
                  <a:cubicBezTo>
                    <a:pt x="19217" y="8442"/>
                    <a:pt x="19283" y="8356"/>
                    <a:pt x="19283" y="8253"/>
                  </a:cubicBezTo>
                  <a:cubicBezTo>
                    <a:pt x="19283" y="8152"/>
                    <a:pt x="19234" y="8078"/>
                    <a:pt x="19148" y="8024"/>
                  </a:cubicBezTo>
                  <a:cubicBezTo>
                    <a:pt x="19054" y="7973"/>
                    <a:pt x="18860" y="7926"/>
                    <a:pt x="18555" y="7874"/>
                  </a:cubicBezTo>
                  <a:cubicBezTo>
                    <a:pt x="18003" y="7775"/>
                    <a:pt x="17623" y="7669"/>
                    <a:pt x="17440" y="7554"/>
                  </a:cubicBezTo>
                  <a:cubicBezTo>
                    <a:pt x="17256" y="7442"/>
                    <a:pt x="17161" y="7268"/>
                    <a:pt x="17161" y="7024"/>
                  </a:cubicBezTo>
                  <a:cubicBezTo>
                    <a:pt x="17161" y="6759"/>
                    <a:pt x="17278" y="6550"/>
                    <a:pt x="17527" y="6388"/>
                  </a:cubicBezTo>
                  <a:cubicBezTo>
                    <a:pt x="17776" y="6230"/>
                    <a:pt x="18103" y="6154"/>
                    <a:pt x="18524" y="6154"/>
                  </a:cubicBezTo>
                  <a:cubicBezTo>
                    <a:pt x="18919" y="6154"/>
                    <a:pt x="19234" y="6230"/>
                    <a:pt x="19487" y="6397"/>
                  </a:cubicBezTo>
                  <a:cubicBezTo>
                    <a:pt x="19737" y="6563"/>
                    <a:pt x="19868" y="6785"/>
                    <a:pt x="19899" y="7063"/>
                  </a:cubicBezTo>
                  <a:lnTo>
                    <a:pt x="19179" y="7063"/>
                  </a:lnTo>
                  <a:cubicBezTo>
                    <a:pt x="19169" y="6926"/>
                    <a:pt x="19091" y="6820"/>
                    <a:pt x="18967" y="6747"/>
                  </a:cubicBezTo>
                  <a:cubicBezTo>
                    <a:pt x="18832" y="6670"/>
                    <a:pt x="18648" y="6631"/>
                    <a:pt x="18437" y="6631"/>
                  </a:cubicBezTo>
                  <a:cubicBezTo>
                    <a:pt x="18257" y="6631"/>
                    <a:pt x="18103" y="6661"/>
                    <a:pt x="18003" y="6729"/>
                  </a:cubicBezTo>
                  <a:cubicBezTo>
                    <a:pt x="18003" y="6729"/>
                    <a:pt x="18003" y="6729"/>
                    <a:pt x="18003" y="6729"/>
                  </a:cubicBezTo>
                  <a:close/>
                  <a:moveTo>
                    <a:pt x="15761" y="7344"/>
                  </a:moveTo>
                  <a:cubicBezTo>
                    <a:pt x="15665" y="7405"/>
                    <a:pt x="15528" y="7434"/>
                    <a:pt x="15338" y="7434"/>
                  </a:cubicBezTo>
                  <a:lnTo>
                    <a:pt x="14490" y="7434"/>
                  </a:lnTo>
                  <a:lnTo>
                    <a:pt x="14490" y="6707"/>
                  </a:lnTo>
                  <a:lnTo>
                    <a:pt x="15366" y="6707"/>
                  </a:lnTo>
                  <a:cubicBezTo>
                    <a:pt x="15549" y="6707"/>
                    <a:pt x="15675" y="6738"/>
                    <a:pt x="15768" y="6798"/>
                  </a:cubicBezTo>
                  <a:cubicBezTo>
                    <a:pt x="15865" y="6857"/>
                    <a:pt x="15902" y="6950"/>
                    <a:pt x="15902" y="7070"/>
                  </a:cubicBezTo>
                  <a:cubicBezTo>
                    <a:pt x="15902" y="7191"/>
                    <a:pt x="15855" y="7284"/>
                    <a:pt x="15761" y="7344"/>
                  </a:cubicBezTo>
                  <a:cubicBezTo>
                    <a:pt x="15761" y="7344"/>
                    <a:pt x="15761" y="7344"/>
                    <a:pt x="15761" y="7344"/>
                  </a:cubicBezTo>
                  <a:close/>
                  <a:moveTo>
                    <a:pt x="16633" y="6994"/>
                  </a:moveTo>
                  <a:cubicBezTo>
                    <a:pt x="16633" y="6769"/>
                    <a:pt x="16526" y="6579"/>
                    <a:pt x="16326" y="6435"/>
                  </a:cubicBezTo>
                  <a:cubicBezTo>
                    <a:pt x="16124" y="6299"/>
                    <a:pt x="15855" y="6230"/>
                    <a:pt x="15518" y="6230"/>
                  </a:cubicBezTo>
                  <a:lnTo>
                    <a:pt x="13751" y="6230"/>
                  </a:lnTo>
                  <a:lnTo>
                    <a:pt x="13751" y="8993"/>
                  </a:lnTo>
                  <a:lnTo>
                    <a:pt x="14490" y="8993"/>
                  </a:lnTo>
                  <a:lnTo>
                    <a:pt x="14490" y="7904"/>
                  </a:lnTo>
                  <a:lnTo>
                    <a:pt x="15210" y="7904"/>
                  </a:lnTo>
                  <a:cubicBezTo>
                    <a:pt x="15432" y="7904"/>
                    <a:pt x="15577" y="7926"/>
                    <a:pt x="15665" y="7980"/>
                  </a:cubicBezTo>
                  <a:cubicBezTo>
                    <a:pt x="15761" y="8032"/>
                    <a:pt x="15800" y="8122"/>
                    <a:pt x="15800" y="8245"/>
                  </a:cubicBezTo>
                  <a:lnTo>
                    <a:pt x="15806" y="8494"/>
                  </a:lnTo>
                  <a:cubicBezTo>
                    <a:pt x="15806" y="8609"/>
                    <a:pt x="15815" y="8706"/>
                    <a:pt x="15837" y="8805"/>
                  </a:cubicBezTo>
                  <a:cubicBezTo>
                    <a:pt x="15855" y="8895"/>
                    <a:pt x="15865" y="8963"/>
                    <a:pt x="15886" y="8987"/>
                  </a:cubicBezTo>
                  <a:lnTo>
                    <a:pt x="16692" y="8987"/>
                  </a:lnTo>
                  <a:lnTo>
                    <a:pt x="16692" y="8919"/>
                  </a:lnTo>
                  <a:cubicBezTo>
                    <a:pt x="16633" y="8895"/>
                    <a:pt x="16585" y="8864"/>
                    <a:pt x="16575" y="8826"/>
                  </a:cubicBezTo>
                  <a:cubicBezTo>
                    <a:pt x="16547" y="8788"/>
                    <a:pt x="16538" y="8720"/>
                    <a:pt x="16526" y="8638"/>
                  </a:cubicBezTo>
                  <a:lnTo>
                    <a:pt x="16519" y="8184"/>
                  </a:lnTo>
                  <a:cubicBezTo>
                    <a:pt x="16508" y="7963"/>
                    <a:pt x="16401" y="7805"/>
                    <a:pt x="16202" y="7707"/>
                  </a:cubicBezTo>
                  <a:cubicBezTo>
                    <a:pt x="16174" y="7691"/>
                    <a:pt x="16135" y="7685"/>
                    <a:pt x="16086" y="7661"/>
                  </a:cubicBezTo>
                  <a:cubicBezTo>
                    <a:pt x="16163" y="7639"/>
                    <a:pt x="16230" y="7609"/>
                    <a:pt x="16298" y="7579"/>
                  </a:cubicBezTo>
                  <a:cubicBezTo>
                    <a:pt x="16519" y="7456"/>
                    <a:pt x="16633" y="7260"/>
                    <a:pt x="16633" y="6994"/>
                  </a:cubicBezTo>
                  <a:cubicBezTo>
                    <a:pt x="16633" y="6994"/>
                    <a:pt x="16633" y="6994"/>
                    <a:pt x="16633" y="6994"/>
                  </a:cubicBezTo>
                  <a:close/>
                  <a:moveTo>
                    <a:pt x="12311" y="8993"/>
                  </a:moveTo>
                  <a:lnTo>
                    <a:pt x="12311" y="7737"/>
                  </a:lnTo>
                  <a:lnTo>
                    <a:pt x="10936" y="7737"/>
                  </a:lnTo>
                  <a:lnTo>
                    <a:pt x="10936" y="8993"/>
                  </a:lnTo>
                  <a:lnTo>
                    <a:pt x="10200" y="8993"/>
                  </a:lnTo>
                  <a:lnTo>
                    <a:pt x="10200" y="6230"/>
                  </a:lnTo>
                  <a:lnTo>
                    <a:pt x="10936" y="6230"/>
                  </a:lnTo>
                  <a:lnTo>
                    <a:pt x="10936" y="7268"/>
                  </a:lnTo>
                  <a:lnTo>
                    <a:pt x="12311" y="7268"/>
                  </a:lnTo>
                  <a:lnTo>
                    <a:pt x="12311" y="6230"/>
                  </a:lnTo>
                  <a:lnTo>
                    <a:pt x="13033" y="6230"/>
                  </a:lnTo>
                  <a:lnTo>
                    <a:pt x="13033" y="8993"/>
                  </a:lnTo>
                  <a:cubicBezTo>
                    <a:pt x="13033" y="8993"/>
                    <a:pt x="12311" y="8993"/>
                    <a:pt x="12311" y="8993"/>
                  </a:cubicBezTo>
                  <a:close/>
                  <a:moveTo>
                    <a:pt x="16086" y="3348"/>
                  </a:moveTo>
                  <a:lnTo>
                    <a:pt x="16135" y="3271"/>
                  </a:lnTo>
                  <a:lnTo>
                    <a:pt x="17787" y="1111"/>
                  </a:lnTo>
                  <a:lnTo>
                    <a:pt x="17787" y="3348"/>
                  </a:lnTo>
                  <a:cubicBezTo>
                    <a:pt x="17787" y="3348"/>
                    <a:pt x="16086" y="3348"/>
                    <a:pt x="16086" y="3348"/>
                  </a:cubicBezTo>
                  <a:close/>
                  <a:moveTo>
                    <a:pt x="17787" y="5367"/>
                  </a:moveTo>
                  <a:lnTo>
                    <a:pt x="19104" y="5367"/>
                  </a:lnTo>
                  <a:lnTo>
                    <a:pt x="19104" y="4180"/>
                  </a:lnTo>
                  <a:lnTo>
                    <a:pt x="19868" y="4180"/>
                  </a:lnTo>
                  <a:lnTo>
                    <a:pt x="19868" y="3348"/>
                  </a:lnTo>
                  <a:lnTo>
                    <a:pt x="19104" y="3348"/>
                  </a:lnTo>
                  <a:lnTo>
                    <a:pt x="19104" y="0"/>
                  </a:lnTo>
                  <a:lnTo>
                    <a:pt x="17613" y="0"/>
                  </a:lnTo>
                  <a:lnTo>
                    <a:pt x="15106" y="3271"/>
                  </a:lnTo>
                  <a:lnTo>
                    <a:pt x="15106" y="4180"/>
                  </a:lnTo>
                  <a:lnTo>
                    <a:pt x="17787" y="4180"/>
                  </a:lnTo>
                  <a:cubicBezTo>
                    <a:pt x="17787" y="4180"/>
                    <a:pt x="17787" y="5367"/>
                    <a:pt x="17787" y="5367"/>
                  </a:cubicBezTo>
                  <a:close/>
                  <a:moveTo>
                    <a:pt x="14415" y="5367"/>
                  </a:moveTo>
                  <a:lnTo>
                    <a:pt x="9776" y="5367"/>
                  </a:lnTo>
                  <a:lnTo>
                    <a:pt x="9776" y="5360"/>
                  </a:lnTo>
                  <a:cubicBezTo>
                    <a:pt x="9776" y="4876"/>
                    <a:pt x="9929" y="4451"/>
                    <a:pt x="10247" y="4095"/>
                  </a:cubicBezTo>
                  <a:cubicBezTo>
                    <a:pt x="10563" y="3746"/>
                    <a:pt x="11159" y="3340"/>
                    <a:pt x="12024" y="2853"/>
                  </a:cubicBezTo>
                  <a:cubicBezTo>
                    <a:pt x="12410" y="2643"/>
                    <a:pt x="12676" y="2443"/>
                    <a:pt x="12841" y="2271"/>
                  </a:cubicBezTo>
                  <a:cubicBezTo>
                    <a:pt x="13003" y="2089"/>
                    <a:pt x="13081" y="1892"/>
                    <a:pt x="13081" y="1674"/>
                  </a:cubicBezTo>
                  <a:cubicBezTo>
                    <a:pt x="13081" y="1440"/>
                    <a:pt x="12995" y="1243"/>
                    <a:pt x="12820" y="1106"/>
                  </a:cubicBezTo>
                  <a:cubicBezTo>
                    <a:pt x="12648" y="954"/>
                    <a:pt x="12416" y="885"/>
                    <a:pt x="12121" y="885"/>
                  </a:cubicBezTo>
                  <a:cubicBezTo>
                    <a:pt x="11824" y="885"/>
                    <a:pt x="11581" y="976"/>
                    <a:pt x="11419" y="1158"/>
                  </a:cubicBezTo>
                  <a:cubicBezTo>
                    <a:pt x="11235" y="1342"/>
                    <a:pt x="11159" y="1590"/>
                    <a:pt x="11169" y="1892"/>
                  </a:cubicBezTo>
                  <a:lnTo>
                    <a:pt x="9863" y="1892"/>
                  </a:lnTo>
                  <a:cubicBezTo>
                    <a:pt x="9842" y="1317"/>
                    <a:pt x="10038" y="855"/>
                    <a:pt x="10449" y="514"/>
                  </a:cubicBezTo>
                  <a:cubicBezTo>
                    <a:pt x="10851" y="175"/>
                    <a:pt x="11419" y="0"/>
                    <a:pt x="12139" y="0"/>
                  </a:cubicBezTo>
                  <a:cubicBezTo>
                    <a:pt x="12801" y="0"/>
                    <a:pt x="13348" y="159"/>
                    <a:pt x="13779" y="470"/>
                  </a:cubicBezTo>
                  <a:cubicBezTo>
                    <a:pt x="14194" y="786"/>
                    <a:pt x="14415" y="1188"/>
                    <a:pt x="14415" y="1679"/>
                  </a:cubicBezTo>
                  <a:cubicBezTo>
                    <a:pt x="14415" y="2089"/>
                    <a:pt x="14290" y="2430"/>
                    <a:pt x="14051" y="2695"/>
                  </a:cubicBezTo>
                  <a:cubicBezTo>
                    <a:pt x="13810" y="2960"/>
                    <a:pt x="13358" y="3263"/>
                    <a:pt x="12697" y="3595"/>
                  </a:cubicBezTo>
                  <a:cubicBezTo>
                    <a:pt x="12080" y="3907"/>
                    <a:pt x="11668" y="4180"/>
                    <a:pt x="11438" y="4429"/>
                  </a:cubicBezTo>
                  <a:lnTo>
                    <a:pt x="11438" y="4437"/>
                  </a:lnTo>
                  <a:lnTo>
                    <a:pt x="14415" y="4437"/>
                  </a:lnTo>
                  <a:cubicBezTo>
                    <a:pt x="14415" y="4437"/>
                    <a:pt x="14415" y="5367"/>
                    <a:pt x="14415" y="5367"/>
                  </a:cubicBezTo>
                  <a:close/>
                  <a:moveTo>
                    <a:pt x="11045" y="20298"/>
                  </a:moveTo>
                  <a:cubicBezTo>
                    <a:pt x="11045" y="21008"/>
                    <a:pt x="10314" y="21600"/>
                    <a:pt x="9403" y="21600"/>
                  </a:cubicBezTo>
                  <a:cubicBezTo>
                    <a:pt x="8489" y="21600"/>
                    <a:pt x="7750" y="21008"/>
                    <a:pt x="7750" y="20298"/>
                  </a:cubicBezTo>
                  <a:cubicBezTo>
                    <a:pt x="7750" y="19577"/>
                    <a:pt x="8489" y="18995"/>
                    <a:pt x="9403" y="18995"/>
                  </a:cubicBezTo>
                  <a:cubicBezTo>
                    <a:pt x="10314" y="18995"/>
                    <a:pt x="11045" y="19577"/>
                    <a:pt x="11045" y="20298"/>
                  </a:cubicBezTo>
                  <a:cubicBezTo>
                    <a:pt x="11045" y="20298"/>
                    <a:pt x="11045" y="20298"/>
                    <a:pt x="11045" y="20298"/>
                  </a:cubicBezTo>
                  <a:close/>
                  <a:moveTo>
                    <a:pt x="5175" y="20298"/>
                  </a:moveTo>
                  <a:cubicBezTo>
                    <a:pt x="5175" y="21008"/>
                    <a:pt x="4448" y="21600"/>
                    <a:pt x="3541" y="21600"/>
                  </a:cubicBezTo>
                  <a:cubicBezTo>
                    <a:pt x="2625" y="21600"/>
                    <a:pt x="1882" y="21008"/>
                    <a:pt x="1882" y="20298"/>
                  </a:cubicBezTo>
                  <a:cubicBezTo>
                    <a:pt x="1882" y="19577"/>
                    <a:pt x="2625" y="18995"/>
                    <a:pt x="3541" y="18995"/>
                  </a:cubicBezTo>
                  <a:cubicBezTo>
                    <a:pt x="4448" y="18995"/>
                    <a:pt x="5175" y="19577"/>
                    <a:pt x="5175" y="20298"/>
                  </a:cubicBezTo>
                  <a:cubicBezTo>
                    <a:pt x="5175" y="20298"/>
                    <a:pt x="5175" y="20298"/>
                    <a:pt x="5175" y="20298"/>
                  </a:cubicBezTo>
                  <a:close/>
                  <a:moveTo>
                    <a:pt x="21600" y="12006"/>
                  </a:moveTo>
                  <a:cubicBezTo>
                    <a:pt x="21600" y="12259"/>
                    <a:pt x="21339" y="12460"/>
                    <a:pt x="21021" y="12460"/>
                  </a:cubicBezTo>
                  <a:lnTo>
                    <a:pt x="16990" y="12460"/>
                  </a:lnTo>
                  <a:lnTo>
                    <a:pt x="13714" y="18359"/>
                  </a:lnTo>
                  <a:cubicBezTo>
                    <a:pt x="13627" y="18526"/>
                    <a:pt x="13417" y="18624"/>
                    <a:pt x="13184" y="18624"/>
                  </a:cubicBezTo>
                  <a:lnTo>
                    <a:pt x="847" y="18624"/>
                  </a:lnTo>
                  <a:cubicBezTo>
                    <a:pt x="523" y="18624"/>
                    <a:pt x="264" y="18428"/>
                    <a:pt x="264" y="18177"/>
                  </a:cubicBezTo>
                  <a:cubicBezTo>
                    <a:pt x="264" y="17928"/>
                    <a:pt x="523" y="17723"/>
                    <a:pt x="847" y="17723"/>
                  </a:cubicBezTo>
                  <a:lnTo>
                    <a:pt x="12810" y="17723"/>
                  </a:lnTo>
                  <a:lnTo>
                    <a:pt x="16086" y="11824"/>
                  </a:lnTo>
                  <a:cubicBezTo>
                    <a:pt x="16174" y="11657"/>
                    <a:pt x="16384" y="11554"/>
                    <a:pt x="16613" y="11554"/>
                  </a:cubicBezTo>
                  <a:lnTo>
                    <a:pt x="21021" y="11554"/>
                  </a:lnTo>
                  <a:cubicBezTo>
                    <a:pt x="21339" y="11554"/>
                    <a:pt x="21600" y="11758"/>
                    <a:pt x="21600" y="12006"/>
                  </a:cubicBezTo>
                  <a:cubicBezTo>
                    <a:pt x="21600" y="12006"/>
                    <a:pt x="21600" y="12006"/>
                    <a:pt x="21600" y="12006"/>
                  </a:cubicBezTo>
                  <a:close/>
                  <a:moveTo>
                    <a:pt x="3650" y="4466"/>
                  </a:moveTo>
                  <a:cubicBezTo>
                    <a:pt x="5034" y="4466"/>
                    <a:pt x="6147" y="5345"/>
                    <a:pt x="6147" y="6435"/>
                  </a:cubicBezTo>
                  <a:lnTo>
                    <a:pt x="6147" y="9675"/>
                  </a:lnTo>
                  <a:lnTo>
                    <a:pt x="1158" y="9675"/>
                  </a:lnTo>
                  <a:lnTo>
                    <a:pt x="1158" y="6435"/>
                  </a:lnTo>
                  <a:cubicBezTo>
                    <a:pt x="1158" y="5345"/>
                    <a:pt x="2273" y="4466"/>
                    <a:pt x="3650" y="4466"/>
                  </a:cubicBezTo>
                  <a:cubicBezTo>
                    <a:pt x="3650" y="4466"/>
                    <a:pt x="3650" y="4466"/>
                    <a:pt x="3650" y="4466"/>
                  </a:cubicBezTo>
                  <a:close/>
                  <a:moveTo>
                    <a:pt x="10936" y="11113"/>
                  </a:moveTo>
                  <a:lnTo>
                    <a:pt x="5982" y="15080"/>
                  </a:lnTo>
                  <a:cubicBezTo>
                    <a:pt x="4963" y="13984"/>
                    <a:pt x="5059" y="12430"/>
                    <a:pt x="6310" y="11431"/>
                  </a:cubicBezTo>
                  <a:cubicBezTo>
                    <a:pt x="6992" y="10888"/>
                    <a:pt x="7903" y="10585"/>
                    <a:pt x="8872" y="10585"/>
                  </a:cubicBezTo>
                  <a:cubicBezTo>
                    <a:pt x="9620" y="10590"/>
                    <a:pt x="10341" y="10772"/>
                    <a:pt x="10936" y="11113"/>
                  </a:cubicBezTo>
                  <a:cubicBezTo>
                    <a:pt x="10936" y="11113"/>
                    <a:pt x="10936" y="11113"/>
                    <a:pt x="10936" y="11113"/>
                  </a:cubicBezTo>
                  <a:close/>
                  <a:moveTo>
                    <a:pt x="11438" y="15405"/>
                  </a:moveTo>
                  <a:cubicBezTo>
                    <a:pt x="10228" y="16366"/>
                    <a:pt x="8201" y="16481"/>
                    <a:pt x="6809" y="15716"/>
                  </a:cubicBezTo>
                  <a:lnTo>
                    <a:pt x="11765" y="11750"/>
                  </a:lnTo>
                  <a:cubicBezTo>
                    <a:pt x="12784" y="12856"/>
                    <a:pt x="12685" y="14398"/>
                    <a:pt x="11438" y="15405"/>
                  </a:cubicBezTo>
                  <a:cubicBezTo>
                    <a:pt x="11438" y="15405"/>
                    <a:pt x="11438" y="15405"/>
                    <a:pt x="11438" y="15405"/>
                  </a:cubicBezTo>
                  <a:close/>
                  <a:moveTo>
                    <a:pt x="1158" y="14082"/>
                  </a:moveTo>
                  <a:lnTo>
                    <a:pt x="1158" y="10585"/>
                  </a:lnTo>
                  <a:lnTo>
                    <a:pt x="5811" y="10585"/>
                  </a:lnTo>
                  <a:cubicBezTo>
                    <a:pt x="5704" y="10652"/>
                    <a:pt x="5590" y="10720"/>
                    <a:pt x="5493" y="10794"/>
                  </a:cubicBezTo>
                  <a:cubicBezTo>
                    <a:pt x="3821" y="12135"/>
                    <a:pt x="3713" y="14218"/>
                    <a:pt x="5109" y="15670"/>
                  </a:cubicBezTo>
                  <a:cubicBezTo>
                    <a:pt x="4686" y="15913"/>
                    <a:pt x="4187" y="16050"/>
                    <a:pt x="3650" y="16050"/>
                  </a:cubicBezTo>
                  <a:cubicBezTo>
                    <a:pt x="2273" y="16050"/>
                    <a:pt x="1158" y="15170"/>
                    <a:pt x="1158" y="14082"/>
                  </a:cubicBezTo>
                  <a:cubicBezTo>
                    <a:pt x="1158" y="14082"/>
                    <a:pt x="1158" y="14082"/>
                    <a:pt x="1158" y="14082"/>
                  </a:cubicBezTo>
                  <a:close/>
                  <a:moveTo>
                    <a:pt x="3650" y="16958"/>
                  </a:moveTo>
                  <a:cubicBezTo>
                    <a:pt x="4485" y="16958"/>
                    <a:pt x="5271" y="16732"/>
                    <a:pt x="5916" y="16323"/>
                  </a:cubicBezTo>
                  <a:cubicBezTo>
                    <a:pt x="6761" y="16852"/>
                    <a:pt x="7778" y="17155"/>
                    <a:pt x="8872" y="17155"/>
                  </a:cubicBezTo>
                  <a:cubicBezTo>
                    <a:pt x="10151" y="17155"/>
                    <a:pt x="11360" y="16761"/>
                    <a:pt x="12252" y="16041"/>
                  </a:cubicBezTo>
                  <a:cubicBezTo>
                    <a:pt x="14088" y="14573"/>
                    <a:pt x="14067" y="12195"/>
                    <a:pt x="12204" y="10750"/>
                  </a:cubicBezTo>
                  <a:cubicBezTo>
                    <a:pt x="11304" y="10059"/>
                    <a:pt x="10123" y="9675"/>
                    <a:pt x="8872" y="9675"/>
                  </a:cubicBezTo>
                  <a:cubicBezTo>
                    <a:pt x="8326" y="9675"/>
                    <a:pt x="7799" y="9764"/>
                    <a:pt x="7297" y="9902"/>
                  </a:cubicBezTo>
                  <a:lnTo>
                    <a:pt x="7297" y="6435"/>
                  </a:lnTo>
                  <a:cubicBezTo>
                    <a:pt x="7297" y="4846"/>
                    <a:pt x="5667" y="3557"/>
                    <a:pt x="3650" y="3557"/>
                  </a:cubicBezTo>
                  <a:cubicBezTo>
                    <a:pt x="1639" y="3557"/>
                    <a:pt x="0" y="4846"/>
                    <a:pt x="0" y="6435"/>
                  </a:cubicBezTo>
                  <a:lnTo>
                    <a:pt x="0" y="14082"/>
                  </a:lnTo>
                  <a:cubicBezTo>
                    <a:pt x="0" y="15670"/>
                    <a:pt x="1639" y="16958"/>
                    <a:pt x="3650" y="16958"/>
                  </a:cubicBezTo>
                  <a:cubicBezTo>
                    <a:pt x="3650" y="16958"/>
                    <a:pt x="3650" y="16958"/>
                    <a:pt x="3650" y="169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îŝlíďe">
            <a:extLst>
              <a:ext uri="{FF2B5EF4-FFF2-40B4-BE49-F238E27FC236}">
                <a16:creationId xmlns:a16="http://schemas.microsoft.com/office/drawing/2014/main" id="{4C7DE522-D9CB-4E58-A8DB-EDFB847E81E4}"/>
              </a:ext>
            </a:extLst>
          </p:cNvPr>
          <p:cNvGrpSpPr/>
          <p:nvPr/>
        </p:nvGrpSpPr>
        <p:grpSpPr>
          <a:xfrm>
            <a:off x="1575247" y="2846491"/>
            <a:ext cx="577851" cy="577851"/>
            <a:chOff x="0" y="0"/>
            <a:chExt cx="1155700" cy="1155700"/>
          </a:xfrm>
        </p:grpSpPr>
        <p:sp>
          <p:nvSpPr>
            <p:cNvPr id="40" name="iŝ1íḓé">
              <a:extLst>
                <a:ext uri="{FF2B5EF4-FFF2-40B4-BE49-F238E27FC236}">
                  <a16:creationId xmlns:a16="http://schemas.microsoft.com/office/drawing/2014/main" id="{29D71330-C89F-4419-BDAA-CB985C55E6DB}"/>
                </a:ext>
              </a:extLst>
            </p:cNvPr>
            <p:cNvSpPr/>
            <p:nvPr/>
          </p:nvSpPr>
          <p:spPr>
            <a:xfrm>
              <a:off x="0" y="0"/>
              <a:ext cx="1155700" cy="1155700"/>
            </a:xfrm>
            <a:prstGeom prst="roundRect">
              <a:avLst>
                <a:gd name="adj" fmla="val 15000"/>
              </a:avLst>
            </a:prstGeom>
            <a:solidFill>
              <a:srgbClr val="FF7C6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$ḷíḓê">
              <a:extLst>
                <a:ext uri="{FF2B5EF4-FFF2-40B4-BE49-F238E27FC236}">
                  <a16:creationId xmlns:a16="http://schemas.microsoft.com/office/drawing/2014/main" id="{7CA72DD7-5074-40BA-9B53-2944D8D18D0B}"/>
                </a:ext>
              </a:extLst>
            </p:cNvPr>
            <p:cNvSpPr/>
            <p:nvPr/>
          </p:nvSpPr>
          <p:spPr>
            <a:xfrm>
              <a:off x="183806" y="229985"/>
              <a:ext cx="825501" cy="6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4687" y="0"/>
                  </a:moveTo>
                  <a:cubicBezTo>
                    <a:pt x="4388" y="0"/>
                    <a:pt x="4151" y="312"/>
                    <a:pt x="4151" y="692"/>
                  </a:cubicBezTo>
                  <a:lnTo>
                    <a:pt x="4151" y="2973"/>
                  </a:lnTo>
                  <a:lnTo>
                    <a:pt x="1922" y="2973"/>
                  </a:lnTo>
                  <a:cubicBezTo>
                    <a:pt x="1624" y="2973"/>
                    <a:pt x="1385" y="3276"/>
                    <a:pt x="1385" y="3655"/>
                  </a:cubicBezTo>
                  <a:lnTo>
                    <a:pt x="1385" y="6952"/>
                  </a:lnTo>
                  <a:lnTo>
                    <a:pt x="539" y="6952"/>
                  </a:lnTo>
                  <a:cubicBezTo>
                    <a:pt x="371" y="6952"/>
                    <a:pt x="218" y="7053"/>
                    <a:pt x="116" y="7221"/>
                  </a:cubicBezTo>
                  <a:cubicBezTo>
                    <a:pt x="13" y="7389"/>
                    <a:pt x="-25" y="7608"/>
                    <a:pt x="17" y="7814"/>
                  </a:cubicBezTo>
                  <a:lnTo>
                    <a:pt x="1844" y="16813"/>
                  </a:lnTo>
                  <a:cubicBezTo>
                    <a:pt x="1891" y="17045"/>
                    <a:pt x="2030" y="17228"/>
                    <a:pt x="2211" y="17298"/>
                  </a:cubicBezTo>
                  <a:cubicBezTo>
                    <a:pt x="2642" y="17465"/>
                    <a:pt x="2944" y="17745"/>
                    <a:pt x="3212" y="17999"/>
                  </a:cubicBezTo>
                  <a:cubicBezTo>
                    <a:pt x="3604" y="18368"/>
                    <a:pt x="3943" y="18690"/>
                    <a:pt x="4652" y="18690"/>
                  </a:cubicBezTo>
                  <a:cubicBezTo>
                    <a:pt x="5361" y="18690"/>
                    <a:pt x="5699" y="18368"/>
                    <a:pt x="6091" y="17999"/>
                  </a:cubicBezTo>
                  <a:cubicBezTo>
                    <a:pt x="6514" y="17600"/>
                    <a:pt x="6994" y="17145"/>
                    <a:pt x="7918" y="17145"/>
                  </a:cubicBezTo>
                  <a:cubicBezTo>
                    <a:pt x="8840" y="17145"/>
                    <a:pt x="9315" y="17600"/>
                    <a:pt x="9738" y="17999"/>
                  </a:cubicBezTo>
                  <a:cubicBezTo>
                    <a:pt x="10130" y="18368"/>
                    <a:pt x="10467" y="18690"/>
                    <a:pt x="11177" y="18690"/>
                  </a:cubicBezTo>
                  <a:cubicBezTo>
                    <a:pt x="11887" y="18690"/>
                    <a:pt x="12231" y="18368"/>
                    <a:pt x="12623" y="17999"/>
                  </a:cubicBezTo>
                  <a:cubicBezTo>
                    <a:pt x="13046" y="17600"/>
                    <a:pt x="13519" y="17145"/>
                    <a:pt x="14443" y="17145"/>
                  </a:cubicBezTo>
                  <a:cubicBezTo>
                    <a:pt x="14876" y="17145"/>
                    <a:pt x="15253" y="17251"/>
                    <a:pt x="15600" y="17460"/>
                  </a:cubicBezTo>
                  <a:cubicBezTo>
                    <a:pt x="15836" y="17602"/>
                    <a:pt x="16125" y="17506"/>
                    <a:pt x="16277" y="17235"/>
                  </a:cubicBezTo>
                  <a:lnTo>
                    <a:pt x="21441" y="8038"/>
                  </a:lnTo>
                  <a:cubicBezTo>
                    <a:pt x="21558" y="7829"/>
                    <a:pt x="21575" y="7558"/>
                    <a:pt x="21483" y="7329"/>
                  </a:cubicBezTo>
                  <a:cubicBezTo>
                    <a:pt x="21390" y="7099"/>
                    <a:pt x="21205" y="6952"/>
                    <a:pt x="21003" y="6952"/>
                  </a:cubicBezTo>
                  <a:lnTo>
                    <a:pt x="16884" y="6952"/>
                  </a:lnTo>
                  <a:lnTo>
                    <a:pt x="15861" y="3422"/>
                  </a:lnTo>
                  <a:cubicBezTo>
                    <a:pt x="15783" y="3152"/>
                    <a:pt x="15579" y="2973"/>
                    <a:pt x="15353" y="2973"/>
                  </a:cubicBezTo>
                  <a:lnTo>
                    <a:pt x="8341" y="2973"/>
                  </a:lnTo>
                  <a:lnTo>
                    <a:pt x="7706" y="476"/>
                  </a:lnTo>
                  <a:cubicBezTo>
                    <a:pt x="7634" y="193"/>
                    <a:pt x="7425" y="0"/>
                    <a:pt x="7191" y="0"/>
                  </a:cubicBezTo>
                  <a:lnTo>
                    <a:pt x="4687" y="0"/>
                  </a:lnTo>
                  <a:close/>
                  <a:moveTo>
                    <a:pt x="5230" y="1374"/>
                  </a:moveTo>
                  <a:cubicBezTo>
                    <a:pt x="5230" y="1374"/>
                    <a:pt x="6803" y="1374"/>
                    <a:pt x="6803" y="1374"/>
                  </a:cubicBezTo>
                  <a:lnTo>
                    <a:pt x="7212" y="2973"/>
                  </a:lnTo>
                  <a:lnTo>
                    <a:pt x="5230" y="2973"/>
                  </a:lnTo>
                  <a:lnTo>
                    <a:pt x="5230" y="1374"/>
                  </a:lnTo>
                  <a:close/>
                  <a:moveTo>
                    <a:pt x="2465" y="4347"/>
                  </a:moveTo>
                  <a:cubicBezTo>
                    <a:pt x="2465" y="4347"/>
                    <a:pt x="4292" y="4347"/>
                    <a:pt x="4292" y="4347"/>
                  </a:cubicBezTo>
                  <a:lnTo>
                    <a:pt x="14979" y="4347"/>
                  </a:lnTo>
                  <a:lnTo>
                    <a:pt x="15734" y="6952"/>
                  </a:lnTo>
                  <a:lnTo>
                    <a:pt x="2465" y="6952"/>
                  </a:lnTo>
                  <a:lnTo>
                    <a:pt x="2465" y="4347"/>
                  </a:lnTo>
                  <a:close/>
                  <a:moveTo>
                    <a:pt x="1237" y="8326"/>
                  </a:moveTo>
                  <a:lnTo>
                    <a:pt x="19952" y="8326"/>
                  </a:lnTo>
                  <a:cubicBezTo>
                    <a:pt x="19952" y="8326"/>
                    <a:pt x="15642" y="16005"/>
                    <a:pt x="15642" y="16005"/>
                  </a:cubicBezTo>
                  <a:cubicBezTo>
                    <a:pt x="15270" y="15852"/>
                    <a:pt x="14871" y="15771"/>
                    <a:pt x="14443" y="15771"/>
                  </a:cubicBezTo>
                  <a:cubicBezTo>
                    <a:pt x="13163" y="15771"/>
                    <a:pt x="12447" y="16447"/>
                    <a:pt x="11974" y="16894"/>
                  </a:cubicBezTo>
                  <a:cubicBezTo>
                    <a:pt x="11633" y="17215"/>
                    <a:pt x="11530" y="17316"/>
                    <a:pt x="11177" y="17316"/>
                  </a:cubicBezTo>
                  <a:cubicBezTo>
                    <a:pt x="10824" y="17316"/>
                    <a:pt x="10721" y="17215"/>
                    <a:pt x="10380" y="16894"/>
                  </a:cubicBezTo>
                  <a:cubicBezTo>
                    <a:pt x="9907" y="16447"/>
                    <a:pt x="9196" y="15771"/>
                    <a:pt x="7918" y="15771"/>
                  </a:cubicBezTo>
                  <a:cubicBezTo>
                    <a:pt x="6638" y="15771"/>
                    <a:pt x="5923" y="16447"/>
                    <a:pt x="5449" y="16894"/>
                  </a:cubicBezTo>
                  <a:cubicBezTo>
                    <a:pt x="5108" y="17215"/>
                    <a:pt x="5004" y="17316"/>
                    <a:pt x="4652" y="17316"/>
                  </a:cubicBezTo>
                  <a:cubicBezTo>
                    <a:pt x="4298" y="17316"/>
                    <a:pt x="4195" y="17215"/>
                    <a:pt x="3854" y="16894"/>
                  </a:cubicBezTo>
                  <a:cubicBezTo>
                    <a:pt x="3601" y="16656"/>
                    <a:pt x="3272" y="16347"/>
                    <a:pt x="2817" y="16112"/>
                  </a:cubicBezTo>
                  <a:lnTo>
                    <a:pt x="1237" y="8326"/>
                  </a:lnTo>
                  <a:close/>
                  <a:moveTo>
                    <a:pt x="1442" y="18681"/>
                  </a:moveTo>
                  <a:cubicBezTo>
                    <a:pt x="1144" y="18681"/>
                    <a:pt x="906" y="18993"/>
                    <a:pt x="906" y="19373"/>
                  </a:cubicBezTo>
                  <a:cubicBezTo>
                    <a:pt x="906" y="19752"/>
                    <a:pt x="1144" y="20055"/>
                    <a:pt x="1442" y="20055"/>
                  </a:cubicBezTo>
                  <a:cubicBezTo>
                    <a:pt x="2365" y="20055"/>
                    <a:pt x="2846" y="20510"/>
                    <a:pt x="3269" y="20908"/>
                  </a:cubicBezTo>
                  <a:cubicBezTo>
                    <a:pt x="3660" y="21278"/>
                    <a:pt x="3999" y="21600"/>
                    <a:pt x="4708" y="21600"/>
                  </a:cubicBezTo>
                  <a:cubicBezTo>
                    <a:pt x="5417" y="21600"/>
                    <a:pt x="5755" y="21278"/>
                    <a:pt x="6147" y="20908"/>
                  </a:cubicBezTo>
                  <a:cubicBezTo>
                    <a:pt x="6570" y="20510"/>
                    <a:pt x="7051" y="20055"/>
                    <a:pt x="7974" y="20055"/>
                  </a:cubicBezTo>
                  <a:cubicBezTo>
                    <a:pt x="8897" y="20055"/>
                    <a:pt x="9378" y="20510"/>
                    <a:pt x="9801" y="20908"/>
                  </a:cubicBezTo>
                  <a:cubicBezTo>
                    <a:pt x="10193" y="21278"/>
                    <a:pt x="10530" y="21600"/>
                    <a:pt x="11240" y="21600"/>
                  </a:cubicBezTo>
                  <a:cubicBezTo>
                    <a:pt x="11949" y="21600"/>
                    <a:pt x="12287" y="21278"/>
                    <a:pt x="12679" y="20908"/>
                  </a:cubicBezTo>
                  <a:cubicBezTo>
                    <a:pt x="13102" y="20510"/>
                    <a:pt x="13577" y="20055"/>
                    <a:pt x="14499" y="20055"/>
                  </a:cubicBezTo>
                  <a:cubicBezTo>
                    <a:pt x="15423" y="20055"/>
                    <a:pt x="15904" y="20510"/>
                    <a:pt x="16326" y="20908"/>
                  </a:cubicBezTo>
                  <a:cubicBezTo>
                    <a:pt x="16718" y="21278"/>
                    <a:pt x="17056" y="21600"/>
                    <a:pt x="17765" y="21600"/>
                  </a:cubicBezTo>
                  <a:cubicBezTo>
                    <a:pt x="18063" y="21600"/>
                    <a:pt x="18309" y="21288"/>
                    <a:pt x="18309" y="20908"/>
                  </a:cubicBezTo>
                  <a:cubicBezTo>
                    <a:pt x="18309" y="20529"/>
                    <a:pt x="18063" y="20226"/>
                    <a:pt x="17765" y="20226"/>
                  </a:cubicBezTo>
                  <a:cubicBezTo>
                    <a:pt x="17412" y="20226"/>
                    <a:pt x="17309" y="20125"/>
                    <a:pt x="16968" y="19804"/>
                  </a:cubicBezTo>
                  <a:cubicBezTo>
                    <a:pt x="16494" y="19357"/>
                    <a:pt x="15779" y="18681"/>
                    <a:pt x="14499" y="18681"/>
                  </a:cubicBezTo>
                  <a:cubicBezTo>
                    <a:pt x="13221" y="18681"/>
                    <a:pt x="12510" y="19357"/>
                    <a:pt x="12037" y="19804"/>
                  </a:cubicBezTo>
                  <a:cubicBezTo>
                    <a:pt x="11697" y="20125"/>
                    <a:pt x="11593" y="20226"/>
                    <a:pt x="11240" y="20226"/>
                  </a:cubicBezTo>
                  <a:cubicBezTo>
                    <a:pt x="10887" y="20226"/>
                    <a:pt x="10785" y="20125"/>
                    <a:pt x="10443" y="19804"/>
                  </a:cubicBezTo>
                  <a:cubicBezTo>
                    <a:pt x="9970" y="19357"/>
                    <a:pt x="9253" y="18681"/>
                    <a:pt x="7974" y="18681"/>
                  </a:cubicBezTo>
                  <a:cubicBezTo>
                    <a:pt x="6695" y="18681"/>
                    <a:pt x="5978" y="19357"/>
                    <a:pt x="5505" y="19804"/>
                  </a:cubicBezTo>
                  <a:cubicBezTo>
                    <a:pt x="5164" y="20125"/>
                    <a:pt x="5061" y="20226"/>
                    <a:pt x="4708" y="20226"/>
                  </a:cubicBezTo>
                  <a:cubicBezTo>
                    <a:pt x="4355" y="20226"/>
                    <a:pt x="4252" y="20125"/>
                    <a:pt x="3911" y="19804"/>
                  </a:cubicBezTo>
                  <a:cubicBezTo>
                    <a:pt x="3438" y="19357"/>
                    <a:pt x="2721" y="18681"/>
                    <a:pt x="1442" y="186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îsļïḋé">
            <a:extLst>
              <a:ext uri="{FF2B5EF4-FFF2-40B4-BE49-F238E27FC236}">
                <a16:creationId xmlns:a16="http://schemas.microsoft.com/office/drawing/2014/main" id="{DB4061F5-81DE-43F3-BF0A-D77B8D1DA18C}"/>
              </a:ext>
            </a:extLst>
          </p:cNvPr>
          <p:cNvGrpSpPr/>
          <p:nvPr/>
        </p:nvGrpSpPr>
        <p:grpSpPr>
          <a:xfrm>
            <a:off x="1575247" y="2064907"/>
            <a:ext cx="577851" cy="577851"/>
            <a:chOff x="0" y="-4733356"/>
            <a:chExt cx="1155699" cy="1155700"/>
          </a:xfrm>
        </p:grpSpPr>
        <p:sp>
          <p:nvSpPr>
            <p:cNvPr id="38" name="îśľiḑê">
              <a:extLst>
                <a:ext uri="{FF2B5EF4-FFF2-40B4-BE49-F238E27FC236}">
                  <a16:creationId xmlns:a16="http://schemas.microsoft.com/office/drawing/2014/main" id="{A15E41EB-9113-49C9-93E2-128BF11961F3}"/>
                </a:ext>
              </a:extLst>
            </p:cNvPr>
            <p:cNvSpPr/>
            <p:nvPr/>
          </p:nvSpPr>
          <p:spPr>
            <a:xfrm>
              <a:off x="0" y="-4733356"/>
              <a:ext cx="1155699" cy="1155700"/>
            </a:xfrm>
            <a:prstGeom prst="roundRect">
              <a:avLst>
                <a:gd name="adj" fmla="val 15000"/>
              </a:avLst>
            </a:prstGeom>
            <a:solidFill>
              <a:srgbClr val="FFA1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ṩļîďè">
              <a:extLst>
                <a:ext uri="{FF2B5EF4-FFF2-40B4-BE49-F238E27FC236}">
                  <a16:creationId xmlns:a16="http://schemas.microsoft.com/office/drawing/2014/main" id="{81E14EF0-7FA8-4928-B248-0115FC82AFEE}"/>
                </a:ext>
              </a:extLst>
            </p:cNvPr>
            <p:cNvSpPr/>
            <p:nvPr/>
          </p:nvSpPr>
          <p:spPr>
            <a:xfrm>
              <a:off x="183806" y="-4457780"/>
              <a:ext cx="825502" cy="57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416" y="0"/>
                  </a:moveTo>
                  <a:cubicBezTo>
                    <a:pt x="4300" y="0"/>
                    <a:pt x="4188" y="70"/>
                    <a:pt x="4106" y="189"/>
                  </a:cubicBezTo>
                  <a:cubicBezTo>
                    <a:pt x="4023" y="307"/>
                    <a:pt x="3975" y="468"/>
                    <a:pt x="3975" y="636"/>
                  </a:cubicBezTo>
                  <a:lnTo>
                    <a:pt x="3975" y="3704"/>
                  </a:lnTo>
                  <a:cubicBezTo>
                    <a:pt x="3975" y="3874"/>
                    <a:pt x="4022" y="4041"/>
                    <a:pt x="4106" y="4161"/>
                  </a:cubicBezTo>
                  <a:cubicBezTo>
                    <a:pt x="4189" y="4281"/>
                    <a:pt x="4298" y="4340"/>
                    <a:pt x="4416" y="4340"/>
                  </a:cubicBezTo>
                  <a:lnTo>
                    <a:pt x="6549" y="4340"/>
                  </a:lnTo>
                  <a:cubicBezTo>
                    <a:pt x="6666" y="4340"/>
                    <a:pt x="6776" y="4281"/>
                    <a:pt x="6859" y="4161"/>
                  </a:cubicBezTo>
                  <a:cubicBezTo>
                    <a:pt x="6942" y="4041"/>
                    <a:pt x="6990" y="3874"/>
                    <a:pt x="6990" y="3704"/>
                  </a:cubicBezTo>
                  <a:lnTo>
                    <a:pt x="6990" y="636"/>
                  </a:lnTo>
                  <a:cubicBezTo>
                    <a:pt x="6990" y="466"/>
                    <a:pt x="6942" y="309"/>
                    <a:pt x="6859" y="189"/>
                  </a:cubicBezTo>
                  <a:cubicBezTo>
                    <a:pt x="6776" y="69"/>
                    <a:pt x="6666" y="0"/>
                    <a:pt x="6549" y="0"/>
                  </a:cubicBezTo>
                  <a:lnTo>
                    <a:pt x="4416" y="0"/>
                  </a:lnTo>
                  <a:close/>
                  <a:moveTo>
                    <a:pt x="4858" y="1271"/>
                  </a:moveTo>
                  <a:lnTo>
                    <a:pt x="6107" y="1271"/>
                  </a:lnTo>
                  <a:lnTo>
                    <a:pt x="6107" y="3069"/>
                  </a:lnTo>
                  <a:lnTo>
                    <a:pt x="4858" y="3069"/>
                  </a:lnTo>
                  <a:cubicBezTo>
                    <a:pt x="4858" y="3069"/>
                    <a:pt x="4858" y="1271"/>
                    <a:pt x="4858" y="1271"/>
                  </a:cubicBezTo>
                  <a:close/>
                  <a:moveTo>
                    <a:pt x="3174" y="5402"/>
                  </a:moveTo>
                  <a:cubicBezTo>
                    <a:pt x="2762" y="5402"/>
                    <a:pt x="2429" y="5892"/>
                    <a:pt x="2429" y="6485"/>
                  </a:cubicBezTo>
                  <a:lnTo>
                    <a:pt x="2429" y="9554"/>
                  </a:lnTo>
                  <a:cubicBezTo>
                    <a:pt x="2429" y="9721"/>
                    <a:pt x="2478" y="9882"/>
                    <a:pt x="2560" y="10001"/>
                  </a:cubicBezTo>
                  <a:cubicBezTo>
                    <a:pt x="2643" y="10119"/>
                    <a:pt x="2754" y="10189"/>
                    <a:pt x="2871" y="10189"/>
                  </a:cubicBezTo>
                  <a:lnTo>
                    <a:pt x="11165" y="10189"/>
                  </a:lnTo>
                  <a:cubicBezTo>
                    <a:pt x="11318" y="10189"/>
                    <a:pt x="11464" y="10069"/>
                    <a:pt x="11545" y="9881"/>
                  </a:cubicBezTo>
                  <a:cubicBezTo>
                    <a:pt x="11625" y="9694"/>
                    <a:pt x="11628" y="9464"/>
                    <a:pt x="11559" y="9266"/>
                  </a:cubicBezTo>
                  <a:lnTo>
                    <a:pt x="10427" y="5998"/>
                  </a:lnTo>
                  <a:cubicBezTo>
                    <a:pt x="10300" y="5635"/>
                    <a:pt x="10040" y="5402"/>
                    <a:pt x="9757" y="5402"/>
                  </a:cubicBezTo>
                  <a:lnTo>
                    <a:pt x="3174" y="5402"/>
                  </a:lnTo>
                  <a:close/>
                  <a:moveTo>
                    <a:pt x="3312" y="6674"/>
                  </a:moveTo>
                  <a:lnTo>
                    <a:pt x="9675" y="6674"/>
                  </a:lnTo>
                  <a:lnTo>
                    <a:pt x="10454" y="8918"/>
                  </a:lnTo>
                  <a:lnTo>
                    <a:pt x="3312" y="8918"/>
                  </a:lnTo>
                  <a:cubicBezTo>
                    <a:pt x="3312" y="8918"/>
                    <a:pt x="3312" y="6674"/>
                    <a:pt x="3312" y="6674"/>
                  </a:cubicBezTo>
                  <a:close/>
                  <a:moveTo>
                    <a:pt x="745" y="11123"/>
                  </a:moveTo>
                  <a:cubicBezTo>
                    <a:pt x="320" y="11126"/>
                    <a:pt x="0" y="11619"/>
                    <a:pt x="0" y="12195"/>
                  </a:cubicBezTo>
                  <a:cubicBezTo>
                    <a:pt x="0" y="12312"/>
                    <a:pt x="16" y="12433"/>
                    <a:pt x="41" y="12543"/>
                  </a:cubicBezTo>
                  <a:lnTo>
                    <a:pt x="1691" y="19673"/>
                  </a:lnTo>
                  <a:cubicBezTo>
                    <a:pt x="1958" y="20828"/>
                    <a:pt x="2708" y="21600"/>
                    <a:pt x="3554" y="21600"/>
                  </a:cubicBezTo>
                  <a:lnTo>
                    <a:pt x="14236" y="21600"/>
                  </a:lnTo>
                  <a:cubicBezTo>
                    <a:pt x="16616" y="21600"/>
                    <a:pt x="18807" y="19743"/>
                    <a:pt x="19957" y="16744"/>
                  </a:cubicBezTo>
                  <a:lnTo>
                    <a:pt x="21461" y="12821"/>
                  </a:lnTo>
                  <a:cubicBezTo>
                    <a:pt x="21553" y="12636"/>
                    <a:pt x="21600" y="12416"/>
                    <a:pt x="21599" y="12205"/>
                  </a:cubicBezTo>
                  <a:cubicBezTo>
                    <a:pt x="21598" y="11655"/>
                    <a:pt x="21294" y="11127"/>
                    <a:pt x="20854" y="11123"/>
                  </a:cubicBezTo>
                  <a:lnTo>
                    <a:pt x="745" y="11123"/>
                  </a:lnTo>
                  <a:close/>
                  <a:moveTo>
                    <a:pt x="883" y="12394"/>
                  </a:moveTo>
                  <a:lnTo>
                    <a:pt x="20557" y="12394"/>
                  </a:lnTo>
                  <a:cubicBezTo>
                    <a:pt x="20557" y="12394"/>
                    <a:pt x="19129" y="16128"/>
                    <a:pt x="19129" y="16128"/>
                  </a:cubicBezTo>
                  <a:cubicBezTo>
                    <a:pt x="18134" y="18722"/>
                    <a:pt x="16239" y="20329"/>
                    <a:pt x="14181" y="20329"/>
                  </a:cubicBezTo>
                  <a:lnTo>
                    <a:pt x="3499" y="20329"/>
                  </a:lnTo>
                  <a:cubicBezTo>
                    <a:pt x="3033" y="20329"/>
                    <a:pt x="2617" y="19902"/>
                    <a:pt x="2470" y="19266"/>
                  </a:cubicBezTo>
                  <a:lnTo>
                    <a:pt x="883" y="12394"/>
                  </a:lnTo>
                  <a:close/>
                  <a:moveTo>
                    <a:pt x="5272" y="14301"/>
                  </a:moveTo>
                  <a:cubicBezTo>
                    <a:pt x="4798" y="14301"/>
                    <a:pt x="4416" y="14859"/>
                    <a:pt x="4416" y="15542"/>
                  </a:cubicBezTo>
                  <a:cubicBezTo>
                    <a:pt x="4416" y="16225"/>
                    <a:pt x="4798" y="16774"/>
                    <a:pt x="5272" y="16774"/>
                  </a:cubicBezTo>
                  <a:cubicBezTo>
                    <a:pt x="5747" y="16774"/>
                    <a:pt x="6135" y="16225"/>
                    <a:pt x="6135" y="15542"/>
                  </a:cubicBezTo>
                  <a:cubicBezTo>
                    <a:pt x="6135" y="14859"/>
                    <a:pt x="5747" y="14301"/>
                    <a:pt x="5272" y="14301"/>
                  </a:cubicBezTo>
                  <a:close/>
                  <a:moveTo>
                    <a:pt x="8170" y="14301"/>
                  </a:moveTo>
                  <a:cubicBezTo>
                    <a:pt x="7695" y="14301"/>
                    <a:pt x="7308" y="14859"/>
                    <a:pt x="7308" y="15542"/>
                  </a:cubicBezTo>
                  <a:cubicBezTo>
                    <a:pt x="7308" y="16225"/>
                    <a:pt x="7695" y="16774"/>
                    <a:pt x="8170" y="16774"/>
                  </a:cubicBezTo>
                  <a:cubicBezTo>
                    <a:pt x="8645" y="16774"/>
                    <a:pt x="9026" y="16225"/>
                    <a:pt x="9026" y="15542"/>
                  </a:cubicBezTo>
                  <a:cubicBezTo>
                    <a:pt x="9026" y="14859"/>
                    <a:pt x="8645" y="14301"/>
                    <a:pt x="8170" y="14301"/>
                  </a:cubicBezTo>
                  <a:close/>
                  <a:moveTo>
                    <a:pt x="11062" y="14301"/>
                  </a:moveTo>
                  <a:cubicBezTo>
                    <a:pt x="10587" y="14301"/>
                    <a:pt x="10199" y="14859"/>
                    <a:pt x="10199" y="15542"/>
                  </a:cubicBezTo>
                  <a:cubicBezTo>
                    <a:pt x="10199" y="16225"/>
                    <a:pt x="10587" y="16774"/>
                    <a:pt x="11062" y="16774"/>
                  </a:cubicBezTo>
                  <a:cubicBezTo>
                    <a:pt x="11537" y="16774"/>
                    <a:pt x="11917" y="16225"/>
                    <a:pt x="11917" y="15542"/>
                  </a:cubicBezTo>
                  <a:cubicBezTo>
                    <a:pt x="11917" y="14859"/>
                    <a:pt x="11537" y="14301"/>
                    <a:pt x="11062" y="143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iṡḻïḍé">
            <a:extLst>
              <a:ext uri="{FF2B5EF4-FFF2-40B4-BE49-F238E27FC236}">
                <a16:creationId xmlns:a16="http://schemas.microsoft.com/office/drawing/2014/main" id="{262316DF-6EC5-48C1-8857-4761F9BAA052}"/>
              </a:ext>
            </a:extLst>
          </p:cNvPr>
          <p:cNvSpPr/>
          <p:nvPr/>
        </p:nvSpPr>
        <p:spPr>
          <a:xfrm>
            <a:off x="2153097" y="280282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6" name="iṩḷîdê">
            <a:extLst>
              <a:ext uri="{FF2B5EF4-FFF2-40B4-BE49-F238E27FC236}">
                <a16:creationId xmlns:a16="http://schemas.microsoft.com/office/drawing/2014/main" id="{E1EBE4F0-C62B-4F86-B504-88B06EB5116E}"/>
              </a:ext>
            </a:extLst>
          </p:cNvPr>
          <p:cNvSpPr/>
          <p:nvPr/>
        </p:nvSpPr>
        <p:spPr>
          <a:xfrm>
            <a:off x="2153098" y="315560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7" name="ïṡlíḑè">
            <a:extLst>
              <a:ext uri="{FF2B5EF4-FFF2-40B4-BE49-F238E27FC236}">
                <a16:creationId xmlns:a16="http://schemas.microsoft.com/office/drawing/2014/main" id="{B00B210D-F7EF-4DF0-BDC5-3D7D7A92ABA2}"/>
              </a:ext>
            </a:extLst>
          </p:cNvPr>
          <p:cNvSpPr/>
          <p:nvPr/>
        </p:nvSpPr>
        <p:spPr>
          <a:xfrm>
            <a:off x="2153097" y="359830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8" name="îṩļíḓé">
            <a:extLst>
              <a:ext uri="{FF2B5EF4-FFF2-40B4-BE49-F238E27FC236}">
                <a16:creationId xmlns:a16="http://schemas.microsoft.com/office/drawing/2014/main" id="{AB18D381-9428-490A-9388-DEF792F399CE}"/>
              </a:ext>
            </a:extLst>
          </p:cNvPr>
          <p:cNvSpPr/>
          <p:nvPr/>
        </p:nvSpPr>
        <p:spPr>
          <a:xfrm>
            <a:off x="2153098" y="395108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is1îďè">
            <a:extLst>
              <a:ext uri="{FF2B5EF4-FFF2-40B4-BE49-F238E27FC236}">
                <a16:creationId xmlns:a16="http://schemas.microsoft.com/office/drawing/2014/main" id="{BDA06EA5-59CC-4D61-B007-ED2A65D60512}"/>
              </a:ext>
            </a:extLst>
          </p:cNvPr>
          <p:cNvSpPr/>
          <p:nvPr/>
        </p:nvSpPr>
        <p:spPr>
          <a:xfrm>
            <a:off x="2153097" y="206112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0" name="íśḻidé">
            <a:extLst>
              <a:ext uri="{FF2B5EF4-FFF2-40B4-BE49-F238E27FC236}">
                <a16:creationId xmlns:a16="http://schemas.microsoft.com/office/drawing/2014/main" id="{DBA5C1D1-8B1F-490F-9951-035DE7F150B9}"/>
              </a:ext>
            </a:extLst>
          </p:cNvPr>
          <p:cNvSpPr/>
          <p:nvPr/>
        </p:nvSpPr>
        <p:spPr>
          <a:xfrm>
            <a:off x="2153098" y="241390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ECD9F0-791C-4E2D-8495-62C5C1890D9C}"/>
              </a:ext>
            </a:extLst>
          </p:cNvPr>
          <p:cNvGrpSpPr/>
          <p:nvPr/>
        </p:nvGrpSpPr>
        <p:grpSpPr>
          <a:xfrm>
            <a:off x="6029774" y="1725132"/>
            <a:ext cx="5193367" cy="3009032"/>
            <a:chOff x="6029774" y="1725132"/>
            <a:chExt cx="5193367" cy="3009032"/>
          </a:xfrm>
        </p:grpSpPr>
        <p:sp>
          <p:nvSpPr>
            <p:cNvPr id="31" name="íṧḻîďe">
              <a:extLst>
                <a:ext uri="{FF2B5EF4-FFF2-40B4-BE49-F238E27FC236}">
                  <a16:creationId xmlns:a16="http://schemas.microsoft.com/office/drawing/2014/main" id="{80557233-3342-4B5C-A3FC-867074CAEDF6}"/>
                </a:ext>
              </a:extLst>
            </p:cNvPr>
            <p:cNvSpPr/>
            <p:nvPr/>
          </p:nvSpPr>
          <p:spPr>
            <a:xfrm rot="5400000">
              <a:off x="5653021" y="2790519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ŝ1ïďê">
              <a:extLst>
                <a:ext uri="{FF2B5EF4-FFF2-40B4-BE49-F238E27FC236}">
                  <a16:creationId xmlns:a16="http://schemas.microsoft.com/office/drawing/2014/main" id="{912AD849-7291-44D8-9AC8-E4697400E55D}"/>
                </a:ext>
              </a:extLst>
            </p:cNvPr>
            <p:cNvSpPr/>
            <p:nvPr/>
          </p:nvSpPr>
          <p:spPr>
            <a:xfrm>
              <a:off x="6029774" y="1725132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DDD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tx1"/>
                  </a:solidFill>
                </a:rPr>
                <a:t>Text here</a:t>
              </a:r>
              <a:endParaRPr lang="zh-CN" altLang="en-US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îṩḷîḍé">
              <a:extLst>
                <a:ext uri="{FF2B5EF4-FFF2-40B4-BE49-F238E27FC236}">
                  <a16:creationId xmlns:a16="http://schemas.microsoft.com/office/drawing/2014/main" id="{81CE204C-4286-4FE5-B883-511C5B373CD6}"/>
                </a:ext>
              </a:extLst>
            </p:cNvPr>
            <p:cNvSpPr/>
            <p:nvPr/>
          </p:nvSpPr>
          <p:spPr>
            <a:xfrm>
              <a:off x="6488864" y="3626362"/>
              <a:ext cx="2951147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ṥļíḑe">
              <a:extLst>
                <a:ext uri="{FF2B5EF4-FFF2-40B4-BE49-F238E27FC236}">
                  <a16:creationId xmlns:a16="http://schemas.microsoft.com/office/drawing/2014/main" id="{DA262D94-C17E-4837-8507-D0B324AD3141}"/>
                </a:ext>
              </a:extLst>
            </p:cNvPr>
            <p:cNvSpPr/>
            <p:nvPr/>
          </p:nvSpPr>
          <p:spPr>
            <a:xfrm>
              <a:off x="6029774" y="3396817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íṣļíḍé">
              <a:extLst>
                <a:ext uri="{FF2B5EF4-FFF2-40B4-BE49-F238E27FC236}">
                  <a16:creationId xmlns:a16="http://schemas.microsoft.com/office/drawing/2014/main" id="{E99E010F-1277-4668-82E3-24804AF34151}"/>
                </a:ext>
              </a:extLst>
            </p:cNvPr>
            <p:cNvSpPr/>
            <p:nvPr/>
          </p:nvSpPr>
          <p:spPr>
            <a:xfrm rot="16200000">
              <a:off x="8617476" y="2790519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ŝlîďê">
              <a:extLst>
                <a:ext uri="{FF2B5EF4-FFF2-40B4-BE49-F238E27FC236}">
                  <a16:creationId xmlns:a16="http://schemas.microsoft.com/office/drawing/2014/main" id="{B808D23F-D8BC-4938-9ACF-D2EE01426D2B}"/>
                </a:ext>
              </a:extLst>
            </p:cNvPr>
            <p:cNvSpPr/>
            <p:nvPr/>
          </p:nvSpPr>
          <p:spPr>
            <a:xfrm>
              <a:off x="8994229" y="3396817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íṧľíḍe">
              <a:extLst>
                <a:ext uri="{FF2B5EF4-FFF2-40B4-BE49-F238E27FC236}">
                  <a16:creationId xmlns:a16="http://schemas.microsoft.com/office/drawing/2014/main" id="{F1090E20-196D-4DE7-B904-20AB2800FE0E}"/>
                </a:ext>
              </a:extLst>
            </p:cNvPr>
            <p:cNvSpPr/>
            <p:nvPr/>
          </p:nvSpPr>
          <p:spPr>
            <a:xfrm>
              <a:off x="8994229" y="1725132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F9DA3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tx1"/>
                  </a:solidFill>
                </a:rPr>
                <a:t>Text here</a:t>
              </a:r>
              <a:endParaRPr lang="zh-CN" altLang="en-US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7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ísļiḑè">
            <a:extLst>
              <a:ext uri="{FF2B5EF4-FFF2-40B4-BE49-F238E27FC236}">
                <a16:creationId xmlns:a16="http://schemas.microsoft.com/office/drawing/2014/main" id="{311E631A-DEF2-470E-AFA8-975ADC1E9589}"/>
              </a:ext>
            </a:extLst>
          </p:cNvPr>
          <p:cNvSpPr/>
          <p:nvPr/>
        </p:nvSpPr>
        <p:spPr>
          <a:xfrm>
            <a:off x="3476490" y="1869897"/>
            <a:ext cx="5447229" cy="3344276"/>
          </a:xfrm>
          <a:prstGeom prst="rect">
            <a:avLst/>
          </a:prstGeom>
          <a:solidFill>
            <a:srgbClr val="FF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îşļíḑé">
            <a:extLst>
              <a:ext uri="{FF2B5EF4-FFF2-40B4-BE49-F238E27FC236}">
                <a16:creationId xmlns:a16="http://schemas.microsoft.com/office/drawing/2014/main" id="{DA0691E8-702B-43AD-891E-026653CA7C5B}"/>
              </a:ext>
            </a:extLst>
          </p:cNvPr>
          <p:cNvGrpSpPr/>
          <p:nvPr/>
        </p:nvGrpSpPr>
        <p:grpSpPr>
          <a:xfrm flipH="1">
            <a:off x="690281" y="1640541"/>
            <a:ext cx="1801906" cy="2195359"/>
            <a:chOff x="4169666" y="2268389"/>
            <a:chExt cx="1673212" cy="2384748"/>
          </a:xfrm>
        </p:grpSpPr>
        <p:sp>
          <p:nvSpPr>
            <p:cNvPr id="24" name="í$1íḍê">
              <a:extLst>
                <a:ext uri="{FF2B5EF4-FFF2-40B4-BE49-F238E27FC236}">
                  <a16:creationId xmlns:a16="http://schemas.microsoft.com/office/drawing/2014/main" id="{82A448D2-2670-40F9-9329-F387DF37FA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1659" y="2271379"/>
              <a:ext cx="1669226" cy="237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ïs1iḋê">
              <a:extLst>
                <a:ext uri="{FF2B5EF4-FFF2-40B4-BE49-F238E27FC236}">
                  <a16:creationId xmlns:a16="http://schemas.microsoft.com/office/drawing/2014/main" id="{81D45DC7-439D-4021-88C7-E7EA83F7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860" y="3253979"/>
              <a:ext cx="437487" cy="282024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ïsḷíḓé">
              <a:extLst>
                <a:ext uri="{FF2B5EF4-FFF2-40B4-BE49-F238E27FC236}">
                  <a16:creationId xmlns:a16="http://schemas.microsoft.com/office/drawing/2014/main" id="{98512E4C-4559-47B4-804F-21CD1366B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018" y="3332706"/>
              <a:ext cx="437487" cy="283021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iṩḻiḍe">
              <a:extLst>
                <a:ext uri="{FF2B5EF4-FFF2-40B4-BE49-F238E27FC236}">
                  <a16:creationId xmlns:a16="http://schemas.microsoft.com/office/drawing/2014/main" id="{6D775D5B-0EFE-4A9B-8537-2E48A4E5F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9666" y="3412430"/>
              <a:ext cx="875970" cy="1240707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îŝḻíḋé">
              <a:extLst>
                <a:ext uri="{FF2B5EF4-FFF2-40B4-BE49-F238E27FC236}">
                  <a16:creationId xmlns:a16="http://schemas.microsoft.com/office/drawing/2014/main" id="{815E9AAF-2F8E-44D9-8FCB-38667177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412" y="2720823"/>
              <a:ext cx="154466" cy="84707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ïṥḻîḋé">
              <a:extLst>
                <a:ext uri="{FF2B5EF4-FFF2-40B4-BE49-F238E27FC236}">
                  <a16:creationId xmlns:a16="http://schemas.microsoft.com/office/drawing/2014/main" id="{A1AACBD6-0B74-4393-86E1-C41D5501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794" y="2268389"/>
              <a:ext cx="84707" cy="154465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ï$ļîḓé">
              <a:extLst>
                <a:ext uri="{FF2B5EF4-FFF2-40B4-BE49-F238E27FC236}">
                  <a16:creationId xmlns:a16="http://schemas.microsoft.com/office/drawing/2014/main" id="{68DB4C01-554D-48DE-901E-7AF7FD9E1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788" y="3397482"/>
              <a:ext cx="85704" cy="153469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íšḷîďe">
              <a:extLst>
                <a:ext uri="{FF2B5EF4-FFF2-40B4-BE49-F238E27FC236}">
                  <a16:creationId xmlns:a16="http://schemas.microsoft.com/office/drawing/2014/main" id="{C002669B-1BDE-48F3-9CE4-0EBF964BF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311" y="3030751"/>
              <a:ext cx="154466" cy="85703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îšľiďe">
              <a:extLst>
                <a:ext uri="{FF2B5EF4-FFF2-40B4-BE49-F238E27FC236}">
                  <a16:creationId xmlns:a16="http://schemas.microsoft.com/office/drawing/2014/main" id="{4A9C08A7-E5D8-449C-8015-A1C0EF04A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243" y="2317220"/>
              <a:ext cx="109621" cy="146493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îṡḻiďê">
              <a:extLst>
                <a:ext uri="{FF2B5EF4-FFF2-40B4-BE49-F238E27FC236}">
                  <a16:creationId xmlns:a16="http://schemas.microsoft.com/office/drawing/2014/main" id="{BED54BAF-B5B5-4EC9-84E8-EE7C1D3A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132" y="2606220"/>
              <a:ext cx="146493" cy="109621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iṥḻíḋé">
              <a:extLst>
                <a:ext uri="{FF2B5EF4-FFF2-40B4-BE49-F238E27FC236}">
                  <a16:creationId xmlns:a16="http://schemas.microsoft.com/office/drawing/2014/main" id="{A74CF4CE-64C8-4917-835C-2486E71A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43" y="3172261"/>
              <a:ext cx="146493" cy="109621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ïṡḷiḍé">
              <a:extLst>
                <a:ext uri="{FF2B5EF4-FFF2-40B4-BE49-F238E27FC236}">
                  <a16:creationId xmlns:a16="http://schemas.microsoft.com/office/drawing/2014/main" id="{A0B3DE71-8D10-416A-B20F-EF280A6D10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3715" y="2441789"/>
              <a:ext cx="942739" cy="1026448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iṩḷíḑè">
              <a:extLst>
                <a:ext uri="{FF2B5EF4-FFF2-40B4-BE49-F238E27FC236}">
                  <a16:creationId xmlns:a16="http://schemas.microsoft.com/office/drawing/2014/main" id="{7A630546-336C-4B81-BBBB-D3A2C737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22" y="2620172"/>
              <a:ext cx="303949" cy="350786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íṧḷîḑè">
              <a:extLst>
                <a:ext uri="{FF2B5EF4-FFF2-40B4-BE49-F238E27FC236}">
                  <a16:creationId xmlns:a16="http://schemas.microsoft.com/office/drawing/2014/main" id="{EB5BBFEB-5E17-4D05-93C3-840A40CC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463" y="2810513"/>
              <a:ext cx="457418" cy="421541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íšļïďê">
              <a:extLst>
                <a:ext uri="{FF2B5EF4-FFF2-40B4-BE49-F238E27FC236}">
                  <a16:creationId xmlns:a16="http://schemas.microsoft.com/office/drawing/2014/main" id="{CEC2D9E0-68B9-4FEA-94EF-3F3E8E39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291" y="2548420"/>
              <a:ext cx="491300" cy="567038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îšlîḑe">
              <a:extLst>
                <a:ext uri="{FF2B5EF4-FFF2-40B4-BE49-F238E27FC236}">
                  <a16:creationId xmlns:a16="http://schemas.microsoft.com/office/drawing/2014/main" id="{698A3600-1D6E-4A1D-8AEB-3772335E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153" y="3102503"/>
              <a:ext cx="92679" cy="166424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îsļiḓè">
              <a:extLst>
                <a:ext uri="{FF2B5EF4-FFF2-40B4-BE49-F238E27FC236}">
                  <a16:creationId xmlns:a16="http://schemas.microsoft.com/office/drawing/2014/main" id="{6A67F191-52D0-48DD-AD71-CA524B654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736" y="3200165"/>
              <a:ext cx="136528" cy="139517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7" name="iṣ1ïḑè">
            <a:extLst>
              <a:ext uri="{FF2B5EF4-FFF2-40B4-BE49-F238E27FC236}">
                <a16:creationId xmlns:a16="http://schemas.microsoft.com/office/drawing/2014/main" id="{B1235E98-24F8-4B4A-97F9-3DBCF599F3F4}"/>
              </a:ext>
            </a:extLst>
          </p:cNvPr>
          <p:cNvGrpSpPr/>
          <p:nvPr/>
        </p:nvGrpSpPr>
        <p:grpSpPr>
          <a:xfrm>
            <a:off x="6345691" y="2261061"/>
            <a:ext cx="2578028" cy="784007"/>
            <a:chOff x="251866" y="1988839"/>
            <a:chExt cx="3288629" cy="784007"/>
          </a:xfrm>
        </p:grpSpPr>
        <p:sp>
          <p:nvSpPr>
            <p:cNvPr id="22" name="íṥľîďé">
              <a:extLst>
                <a:ext uri="{FF2B5EF4-FFF2-40B4-BE49-F238E27FC236}">
                  <a16:creationId xmlns:a16="http://schemas.microsoft.com/office/drawing/2014/main" id="{5B9FDC89-7BD3-43A0-B958-CC58DAB9E1D6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23" name="í$ḷíḓe">
              <a:extLst>
                <a:ext uri="{FF2B5EF4-FFF2-40B4-BE49-F238E27FC236}">
                  <a16:creationId xmlns:a16="http://schemas.microsoft.com/office/drawing/2014/main" id="{F8BDE8E5-C5BB-4515-BCB2-D79336D4EDA2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8" name="íSḷîḑè">
            <a:extLst>
              <a:ext uri="{FF2B5EF4-FFF2-40B4-BE49-F238E27FC236}">
                <a16:creationId xmlns:a16="http://schemas.microsoft.com/office/drawing/2014/main" id="{A5FE9636-ADC3-4379-93C0-6C017280244E}"/>
              </a:ext>
            </a:extLst>
          </p:cNvPr>
          <p:cNvGrpSpPr/>
          <p:nvPr/>
        </p:nvGrpSpPr>
        <p:grpSpPr>
          <a:xfrm>
            <a:off x="6380148" y="3786980"/>
            <a:ext cx="2509116" cy="784007"/>
            <a:chOff x="251866" y="1988839"/>
            <a:chExt cx="3288629" cy="784007"/>
          </a:xfrm>
        </p:grpSpPr>
        <p:sp>
          <p:nvSpPr>
            <p:cNvPr id="20" name="ïṩḻîďè">
              <a:extLst>
                <a:ext uri="{FF2B5EF4-FFF2-40B4-BE49-F238E27FC236}">
                  <a16:creationId xmlns:a16="http://schemas.microsoft.com/office/drawing/2014/main" id="{56A274B3-3A40-42F3-A175-D4EB1711E1CF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21" name="isľïḑé">
              <a:extLst>
                <a:ext uri="{FF2B5EF4-FFF2-40B4-BE49-F238E27FC236}">
                  <a16:creationId xmlns:a16="http://schemas.microsoft.com/office/drawing/2014/main" id="{F6717E01-47C6-4628-A1F4-C6CF2B8BCEE1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9" name="íśļîḋé">
            <a:extLst>
              <a:ext uri="{FF2B5EF4-FFF2-40B4-BE49-F238E27FC236}">
                <a16:creationId xmlns:a16="http://schemas.microsoft.com/office/drawing/2014/main" id="{E7295FCA-67D3-47DE-B83E-31FD1CA65BF5}"/>
              </a:ext>
            </a:extLst>
          </p:cNvPr>
          <p:cNvGrpSpPr/>
          <p:nvPr/>
        </p:nvGrpSpPr>
        <p:grpSpPr>
          <a:xfrm>
            <a:off x="3696247" y="2261061"/>
            <a:ext cx="2578028" cy="784007"/>
            <a:chOff x="251866" y="1988839"/>
            <a:chExt cx="3288629" cy="784007"/>
          </a:xfrm>
        </p:grpSpPr>
        <p:sp>
          <p:nvSpPr>
            <p:cNvPr id="18" name="íṡḻíḓè">
              <a:extLst>
                <a:ext uri="{FF2B5EF4-FFF2-40B4-BE49-F238E27FC236}">
                  <a16:creationId xmlns:a16="http://schemas.microsoft.com/office/drawing/2014/main" id="{E5E569A6-582A-433D-B397-E49E14DEB80A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19" name="ïs1íḋe">
              <a:extLst>
                <a:ext uri="{FF2B5EF4-FFF2-40B4-BE49-F238E27FC236}">
                  <a16:creationId xmlns:a16="http://schemas.microsoft.com/office/drawing/2014/main" id="{3DA0CD92-AB49-4BD7-80AF-C8AD4AF3F8F9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10" name="iṥ1íḋê">
            <a:extLst>
              <a:ext uri="{FF2B5EF4-FFF2-40B4-BE49-F238E27FC236}">
                <a16:creationId xmlns:a16="http://schemas.microsoft.com/office/drawing/2014/main" id="{E4622CA6-F3EA-4267-B5E0-B54AC422EEFB}"/>
              </a:ext>
            </a:extLst>
          </p:cNvPr>
          <p:cNvGrpSpPr/>
          <p:nvPr/>
        </p:nvGrpSpPr>
        <p:grpSpPr>
          <a:xfrm>
            <a:off x="3697543" y="3786980"/>
            <a:ext cx="2578028" cy="784007"/>
            <a:chOff x="128816" y="2217083"/>
            <a:chExt cx="3288629" cy="784007"/>
          </a:xfrm>
        </p:grpSpPr>
        <p:sp>
          <p:nvSpPr>
            <p:cNvPr id="16" name="ïṣ1iḍé">
              <a:extLst>
                <a:ext uri="{FF2B5EF4-FFF2-40B4-BE49-F238E27FC236}">
                  <a16:creationId xmlns:a16="http://schemas.microsoft.com/office/drawing/2014/main" id="{C60354FF-E95A-4FF4-801C-D17D79058ACA}"/>
                </a:ext>
              </a:extLst>
            </p:cNvPr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17" name="i$liḓe">
              <a:extLst>
                <a:ext uri="{FF2B5EF4-FFF2-40B4-BE49-F238E27FC236}">
                  <a16:creationId xmlns:a16="http://schemas.microsoft.com/office/drawing/2014/main" id="{B8C39564-33CD-4E80-9B81-019B1B68700D}"/>
                </a:ext>
              </a:extLst>
            </p:cNvPr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sp>
        <p:nvSpPr>
          <p:cNvPr id="14" name="islídé">
            <a:extLst>
              <a:ext uri="{FF2B5EF4-FFF2-40B4-BE49-F238E27FC236}">
                <a16:creationId xmlns:a16="http://schemas.microsoft.com/office/drawing/2014/main" id="{97AD6A5B-AD97-484E-A5BD-162039894A7B}"/>
              </a:ext>
            </a:extLst>
          </p:cNvPr>
          <p:cNvSpPr/>
          <p:nvPr/>
        </p:nvSpPr>
        <p:spPr>
          <a:xfrm>
            <a:off x="8166846" y="3107485"/>
            <a:ext cx="4232681" cy="42301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0" tIns="0" rIns="0" bIns="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2400" b="1" dirty="0">
                <a:solidFill>
                  <a:srgbClr val="FF7C61"/>
                </a:solidFill>
              </a:rPr>
              <a:t>Title text preset</a:t>
            </a:r>
            <a:endParaRPr lang="zh-CN" altLang="en-US" sz="2400" b="1" dirty="0">
              <a:solidFill>
                <a:srgbClr val="FF7C6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4CA9F22-A1C4-4E6A-AE30-0871CCCFFE12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3476490" y="3542036"/>
            <a:ext cx="54472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B646DC4-834B-4B03-875E-91F0DC3C91AD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200105" y="1869897"/>
            <a:ext cx="0" cy="33442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ff74b34b-91cf-4e8f-b014-5600274680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2BA050A-D0FC-421D-8567-336ED2ED73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259107"/>
            <a:ext cx="5760861" cy="4438746"/>
            <a:chOff x="3066256" y="1473200"/>
            <a:chExt cx="6059488" cy="4668838"/>
          </a:xfrm>
        </p:grpSpPr>
        <p:sp>
          <p:nvSpPr>
            <p:cNvPr id="805" name="îṥļíde">
              <a:extLst>
                <a:ext uri="{FF2B5EF4-FFF2-40B4-BE49-F238E27FC236}">
                  <a16:creationId xmlns:a16="http://schemas.microsoft.com/office/drawing/2014/main" id="{0C7E0FDD-725A-4608-A26E-C56A265941D8}"/>
                </a:ext>
              </a:extLst>
            </p:cNvPr>
            <p:cNvSpPr/>
            <p:nvPr/>
          </p:nvSpPr>
          <p:spPr bwMode="auto">
            <a:xfrm>
              <a:off x="5417344" y="1628775"/>
              <a:ext cx="1427163" cy="1354138"/>
            </a:xfrm>
            <a:custGeom>
              <a:avLst/>
              <a:gdLst>
                <a:gd name="T0" fmla="*/ 899 w 899"/>
                <a:gd name="T1" fmla="*/ 853 h 853"/>
                <a:gd name="T2" fmla="*/ 0 w 899"/>
                <a:gd name="T3" fmla="*/ 853 h 853"/>
                <a:gd name="T4" fmla="*/ 0 w 899"/>
                <a:gd name="T5" fmla="*/ 320 h 853"/>
                <a:gd name="T6" fmla="*/ 437 w 899"/>
                <a:gd name="T7" fmla="*/ 0 h 853"/>
                <a:gd name="T8" fmla="*/ 899 w 899"/>
                <a:gd name="T9" fmla="*/ 320 h 853"/>
                <a:gd name="T10" fmla="*/ 899 w 899"/>
                <a:gd name="T11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853">
                  <a:moveTo>
                    <a:pt x="899" y="853"/>
                  </a:moveTo>
                  <a:lnTo>
                    <a:pt x="0" y="853"/>
                  </a:lnTo>
                  <a:lnTo>
                    <a:pt x="0" y="320"/>
                  </a:lnTo>
                  <a:lnTo>
                    <a:pt x="437" y="0"/>
                  </a:lnTo>
                  <a:lnTo>
                    <a:pt x="899" y="320"/>
                  </a:lnTo>
                  <a:lnTo>
                    <a:pt x="899" y="853"/>
                  </a:lnTo>
                  <a:close/>
                </a:path>
              </a:pathLst>
            </a:custGeom>
            <a:solidFill>
              <a:srgbClr val="F68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6" name="íš1ïḓê">
              <a:extLst>
                <a:ext uri="{FF2B5EF4-FFF2-40B4-BE49-F238E27FC236}">
                  <a16:creationId xmlns:a16="http://schemas.microsoft.com/office/drawing/2014/main" id="{07E2ABB0-6DA8-46E0-9496-03CFAE9C558A}"/>
                </a:ext>
              </a:extLst>
            </p:cNvPr>
            <p:cNvSpPr/>
            <p:nvPr/>
          </p:nvSpPr>
          <p:spPr bwMode="auto">
            <a:xfrm>
              <a:off x="5834856" y="2071688"/>
              <a:ext cx="592138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7" name="ïṣľïḓe">
              <a:extLst>
                <a:ext uri="{FF2B5EF4-FFF2-40B4-BE49-F238E27FC236}">
                  <a16:creationId xmlns:a16="http://schemas.microsoft.com/office/drawing/2014/main" id="{9317CDD2-1D8D-4185-A909-6D635432CA4C}"/>
                </a:ext>
              </a:extLst>
            </p:cNvPr>
            <p:cNvSpPr/>
            <p:nvPr/>
          </p:nvSpPr>
          <p:spPr bwMode="auto">
            <a:xfrm>
              <a:off x="5155406" y="1473200"/>
              <a:ext cx="1901825" cy="892175"/>
            </a:xfrm>
            <a:custGeom>
              <a:avLst/>
              <a:gdLst>
                <a:gd name="T0" fmla="*/ 77 w 1198"/>
                <a:gd name="T1" fmla="*/ 562 h 562"/>
                <a:gd name="T2" fmla="*/ 0 w 1198"/>
                <a:gd name="T3" fmla="*/ 426 h 562"/>
                <a:gd name="T4" fmla="*/ 601 w 1198"/>
                <a:gd name="T5" fmla="*/ 0 h 562"/>
                <a:gd name="T6" fmla="*/ 1198 w 1198"/>
                <a:gd name="T7" fmla="*/ 401 h 562"/>
                <a:gd name="T8" fmla="*/ 1124 w 1198"/>
                <a:gd name="T9" fmla="*/ 540 h 562"/>
                <a:gd name="T10" fmla="*/ 603 w 1198"/>
                <a:gd name="T11" fmla="*/ 195 h 562"/>
                <a:gd name="T12" fmla="*/ 77 w 1198"/>
                <a:gd name="T1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62">
                  <a:moveTo>
                    <a:pt x="77" y="562"/>
                  </a:moveTo>
                  <a:lnTo>
                    <a:pt x="0" y="426"/>
                  </a:lnTo>
                  <a:lnTo>
                    <a:pt x="601" y="0"/>
                  </a:lnTo>
                  <a:lnTo>
                    <a:pt x="1198" y="401"/>
                  </a:lnTo>
                  <a:lnTo>
                    <a:pt x="1124" y="540"/>
                  </a:lnTo>
                  <a:lnTo>
                    <a:pt x="603" y="195"/>
                  </a:lnTo>
                  <a:lnTo>
                    <a:pt x="77" y="56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8" name="ís1íḑê">
              <a:extLst>
                <a:ext uri="{FF2B5EF4-FFF2-40B4-BE49-F238E27FC236}">
                  <a16:creationId xmlns:a16="http://schemas.microsoft.com/office/drawing/2014/main" id="{0A9C44E0-56B1-46ED-9C20-48717FE05AB0}"/>
                </a:ext>
              </a:extLst>
            </p:cNvPr>
            <p:cNvSpPr/>
            <p:nvPr/>
          </p:nvSpPr>
          <p:spPr bwMode="auto">
            <a:xfrm>
              <a:off x="5945981" y="2270125"/>
              <a:ext cx="371475" cy="155575"/>
            </a:xfrm>
            <a:custGeom>
              <a:avLst/>
              <a:gdLst>
                <a:gd name="T0" fmla="*/ 156 w 175"/>
                <a:gd name="T1" fmla="*/ 4 h 73"/>
                <a:gd name="T2" fmla="*/ 97 w 175"/>
                <a:gd name="T3" fmla="*/ 36 h 73"/>
                <a:gd name="T4" fmla="*/ 88 w 175"/>
                <a:gd name="T5" fmla="*/ 34 h 73"/>
                <a:gd name="T6" fmla="*/ 78 w 175"/>
                <a:gd name="T7" fmla="*/ 36 h 73"/>
                <a:gd name="T8" fmla="*/ 19 w 175"/>
                <a:gd name="T9" fmla="*/ 4 h 73"/>
                <a:gd name="T10" fmla="*/ 3 w 175"/>
                <a:gd name="T11" fmla="*/ 8 h 73"/>
                <a:gd name="T12" fmla="*/ 8 w 175"/>
                <a:gd name="T13" fmla="*/ 24 h 73"/>
                <a:gd name="T14" fmla="*/ 68 w 175"/>
                <a:gd name="T15" fmla="*/ 57 h 73"/>
                <a:gd name="T16" fmla="*/ 88 w 175"/>
                <a:gd name="T17" fmla="*/ 73 h 73"/>
                <a:gd name="T18" fmla="*/ 107 w 175"/>
                <a:gd name="T19" fmla="*/ 57 h 73"/>
                <a:gd name="T20" fmla="*/ 167 w 175"/>
                <a:gd name="T21" fmla="*/ 24 h 73"/>
                <a:gd name="T22" fmla="*/ 172 w 175"/>
                <a:gd name="T23" fmla="*/ 8 h 73"/>
                <a:gd name="T24" fmla="*/ 156 w 175"/>
                <a:gd name="T2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73">
                  <a:moveTo>
                    <a:pt x="156" y="4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4" y="35"/>
                    <a:pt x="91" y="34"/>
                    <a:pt x="88" y="34"/>
                  </a:cubicBezTo>
                  <a:cubicBezTo>
                    <a:pt x="84" y="34"/>
                    <a:pt x="81" y="35"/>
                    <a:pt x="78" y="3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66"/>
                    <a:pt x="78" y="73"/>
                    <a:pt x="88" y="73"/>
                  </a:cubicBezTo>
                  <a:cubicBezTo>
                    <a:pt x="97" y="73"/>
                    <a:pt x="105" y="66"/>
                    <a:pt x="107" y="57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3" y="21"/>
                    <a:pt x="175" y="14"/>
                    <a:pt x="172" y="8"/>
                  </a:cubicBezTo>
                  <a:cubicBezTo>
                    <a:pt x="168" y="2"/>
                    <a:pt x="161" y="0"/>
                    <a:pt x="156" y="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9" name="iSḻîďê">
              <a:extLst>
                <a:ext uri="{FF2B5EF4-FFF2-40B4-BE49-F238E27FC236}">
                  <a16:creationId xmlns:a16="http://schemas.microsoft.com/office/drawing/2014/main" id="{004400E3-9E47-43BD-8829-228A36419318}"/>
                </a:ext>
              </a:extLst>
            </p:cNvPr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solidFill>
              <a:srgbClr val="D5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0" name="îŝ1idê">
              <a:extLst>
                <a:ext uri="{FF2B5EF4-FFF2-40B4-BE49-F238E27FC236}">
                  <a16:creationId xmlns:a16="http://schemas.microsoft.com/office/drawing/2014/main" id="{4235D2F7-1C64-416A-8E63-577AF82ABCFC}"/>
                </a:ext>
              </a:extLst>
            </p:cNvPr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1" name="išlíde">
              <a:extLst>
                <a:ext uri="{FF2B5EF4-FFF2-40B4-BE49-F238E27FC236}">
                  <a16:creationId xmlns:a16="http://schemas.microsoft.com/office/drawing/2014/main" id="{24A6E196-A322-4F95-8B16-1586014BB06F}"/>
                </a:ext>
              </a:extLst>
            </p:cNvPr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2" name="íṩḷîde">
              <a:extLst>
                <a:ext uri="{FF2B5EF4-FFF2-40B4-BE49-F238E27FC236}">
                  <a16:creationId xmlns:a16="http://schemas.microsoft.com/office/drawing/2014/main" id="{3C0D8424-3025-483F-9079-E7EBE391CB91}"/>
                </a:ext>
              </a:extLst>
            </p:cNvPr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3" name="isḷiḍè">
              <a:extLst>
                <a:ext uri="{FF2B5EF4-FFF2-40B4-BE49-F238E27FC236}">
                  <a16:creationId xmlns:a16="http://schemas.microsoft.com/office/drawing/2014/main" id="{B2D2DA32-5B82-426A-BF86-8B53898AE3F7}"/>
                </a:ext>
              </a:extLst>
            </p:cNvPr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solidFill>
              <a:srgbClr val="F68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4" name="íśḻîḋê">
              <a:extLst>
                <a:ext uri="{FF2B5EF4-FFF2-40B4-BE49-F238E27FC236}">
                  <a16:creationId xmlns:a16="http://schemas.microsoft.com/office/drawing/2014/main" id="{D566813B-2796-486B-8975-BA478CFE4577}"/>
                </a:ext>
              </a:extLst>
            </p:cNvPr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5" name="iŝḻidê">
              <a:extLst>
                <a:ext uri="{FF2B5EF4-FFF2-40B4-BE49-F238E27FC236}">
                  <a16:creationId xmlns:a16="http://schemas.microsoft.com/office/drawing/2014/main" id="{73539F62-9332-4FB8-9D4A-F1CC27ACF27C}"/>
                </a:ext>
              </a:extLst>
            </p:cNvPr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6" name="ïṣļîḓê">
              <a:extLst>
                <a:ext uri="{FF2B5EF4-FFF2-40B4-BE49-F238E27FC236}">
                  <a16:creationId xmlns:a16="http://schemas.microsoft.com/office/drawing/2014/main" id="{978C0E49-7B16-4992-8BCE-9BED4B6E1777}"/>
                </a:ext>
              </a:extLst>
            </p:cNvPr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7" name="ïş1ïde">
              <a:extLst>
                <a:ext uri="{FF2B5EF4-FFF2-40B4-BE49-F238E27FC236}">
                  <a16:creationId xmlns:a16="http://schemas.microsoft.com/office/drawing/2014/main" id="{2270A3A1-1DA1-454C-8D6E-82ED51C0BAB3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8" name="iṥ1ïḑê">
              <a:extLst>
                <a:ext uri="{FF2B5EF4-FFF2-40B4-BE49-F238E27FC236}">
                  <a16:creationId xmlns:a16="http://schemas.microsoft.com/office/drawing/2014/main" id="{0519C81C-7046-40C0-894D-89D76C363A25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9" name="iṥľîďê">
              <a:extLst>
                <a:ext uri="{FF2B5EF4-FFF2-40B4-BE49-F238E27FC236}">
                  <a16:creationId xmlns:a16="http://schemas.microsoft.com/office/drawing/2014/main" id="{2C4F8BC1-1181-4211-90D4-4DF5B7B9A53B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0" name="ïṩļíḋè">
              <a:extLst>
                <a:ext uri="{FF2B5EF4-FFF2-40B4-BE49-F238E27FC236}">
                  <a16:creationId xmlns:a16="http://schemas.microsoft.com/office/drawing/2014/main" id="{CD557F49-DEB9-4256-BDC6-128F0B1852A3}"/>
                </a:ext>
              </a:extLst>
            </p:cNvPr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1" name="islîḑè">
              <a:extLst>
                <a:ext uri="{FF2B5EF4-FFF2-40B4-BE49-F238E27FC236}">
                  <a16:creationId xmlns:a16="http://schemas.microsoft.com/office/drawing/2014/main" id="{1BC076D8-C213-4D76-BE18-18A1245E2035}"/>
                </a:ext>
              </a:extLst>
            </p:cNvPr>
            <p:cNvSpPr/>
            <p:nvPr/>
          </p:nvSpPr>
          <p:spPr bwMode="auto">
            <a:xfrm>
              <a:off x="6071394" y="4614863"/>
              <a:ext cx="53975" cy="1427163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2" name="îṥľïḍè">
              <a:extLst>
                <a:ext uri="{FF2B5EF4-FFF2-40B4-BE49-F238E27FC236}">
                  <a16:creationId xmlns:a16="http://schemas.microsoft.com/office/drawing/2014/main" id="{D214A06B-40EB-40F4-911C-BD3E2DDE66BE}"/>
                </a:ext>
              </a:extLst>
            </p:cNvPr>
            <p:cNvSpPr/>
            <p:nvPr/>
          </p:nvSpPr>
          <p:spPr bwMode="auto">
            <a:xfrm>
              <a:off x="5203031" y="5959475"/>
              <a:ext cx="1785938" cy="182563"/>
            </a:xfrm>
            <a:prstGeom prst="rect">
              <a:avLst/>
            </a:prstGeom>
            <a:solidFill>
              <a:srgbClr val="C2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3" name="iṡlïḍê">
              <a:extLst>
                <a:ext uri="{FF2B5EF4-FFF2-40B4-BE49-F238E27FC236}">
                  <a16:creationId xmlns:a16="http://schemas.microsoft.com/office/drawing/2014/main" id="{C0265E25-4C47-4C05-8A4E-C2A7924EEFBC}"/>
                </a:ext>
              </a:extLst>
            </p:cNvPr>
            <p:cNvSpPr/>
            <p:nvPr/>
          </p:nvSpPr>
          <p:spPr bwMode="auto">
            <a:xfrm>
              <a:off x="4391819" y="2825750"/>
              <a:ext cx="3411538" cy="658813"/>
            </a:xfrm>
            <a:custGeom>
              <a:avLst/>
              <a:gdLst>
                <a:gd name="T0" fmla="*/ 1980 w 2149"/>
                <a:gd name="T1" fmla="*/ 415 h 415"/>
                <a:gd name="T2" fmla="*/ 159 w 2149"/>
                <a:gd name="T3" fmla="*/ 415 h 415"/>
                <a:gd name="T4" fmla="*/ 0 w 2149"/>
                <a:gd name="T5" fmla="*/ 0 h 415"/>
                <a:gd name="T6" fmla="*/ 2149 w 2149"/>
                <a:gd name="T7" fmla="*/ 0 h 415"/>
                <a:gd name="T8" fmla="*/ 1980 w 2149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9" h="415">
                  <a:moveTo>
                    <a:pt x="1980" y="415"/>
                  </a:moveTo>
                  <a:lnTo>
                    <a:pt x="159" y="415"/>
                  </a:lnTo>
                  <a:lnTo>
                    <a:pt x="0" y="0"/>
                  </a:lnTo>
                  <a:lnTo>
                    <a:pt x="2149" y="0"/>
                  </a:lnTo>
                  <a:lnTo>
                    <a:pt x="1980" y="4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4" name="ïṡliďé">
              <a:extLst>
                <a:ext uri="{FF2B5EF4-FFF2-40B4-BE49-F238E27FC236}">
                  <a16:creationId xmlns:a16="http://schemas.microsoft.com/office/drawing/2014/main" id="{A9679445-1BC2-4E3B-832E-0423BC9DEE6F}"/>
                </a:ext>
              </a:extLst>
            </p:cNvPr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5" name="îsḷïḑè">
              <a:extLst>
                <a:ext uri="{FF2B5EF4-FFF2-40B4-BE49-F238E27FC236}">
                  <a16:creationId xmlns:a16="http://schemas.microsoft.com/office/drawing/2014/main" id="{BE925125-A4C8-4AAE-AE14-39F9359AD910}"/>
                </a:ext>
              </a:extLst>
            </p:cNvPr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6" name="íṩḷîḓê">
              <a:extLst>
                <a:ext uri="{FF2B5EF4-FFF2-40B4-BE49-F238E27FC236}">
                  <a16:creationId xmlns:a16="http://schemas.microsoft.com/office/drawing/2014/main" id="{B4EB3321-A5B1-4658-909B-65624AE51601}"/>
                </a:ext>
              </a:extLst>
            </p:cNvPr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7" name="ïṩḻîḋê">
              <a:extLst>
                <a:ext uri="{FF2B5EF4-FFF2-40B4-BE49-F238E27FC236}">
                  <a16:creationId xmlns:a16="http://schemas.microsoft.com/office/drawing/2014/main" id="{7839B62B-FE1D-4094-9490-926C192E997C}"/>
                </a:ext>
              </a:extLst>
            </p:cNvPr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8" name="íṡ1iḍè">
              <a:extLst>
                <a:ext uri="{FF2B5EF4-FFF2-40B4-BE49-F238E27FC236}">
                  <a16:creationId xmlns:a16="http://schemas.microsoft.com/office/drawing/2014/main" id="{19A61A85-21C8-40A8-AA10-7061AEBBCEB0}"/>
                </a:ext>
              </a:extLst>
            </p:cNvPr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9" name="îS1ïḍê">
              <a:extLst>
                <a:ext uri="{FF2B5EF4-FFF2-40B4-BE49-F238E27FC236}">
                  <a16:creationId xmlns:a16="http://schemas.microsoft.com/office/drawing/2014/main" id="{879EDD37-DE41-48C3-826F-5A34C32208E4}"/>
                </a:ext>
              </a:extLst>
            </p:cNvPr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0" name="iš1îdè">
              <a:extLst>
                <a:ext uri="{FF2B5EF4-FFF2-40B4-BE49-F238E27FC236}">
                  <a16:creationId xmlns:a16="http://schemas.microsoft.com/office/drawing/2014/main" id="{729F8989-30F8-4501-AB67-EA75DEA87265}"/>
                </a:ext>
              </a:extLst>
            </p:cNvPr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1" name="îṧḻiḍê">
              <a:extLst>
                <a:ext uri="{FF2B5EF4-FFF2-40B4-BE49-F238E27FC236}">
                  <a16:creationId xmlns:a16="http://schemas.microsoft.com/office/drawing/2014/main" id="{999DA7FA-3EA0-4ED6-8E3F-939B2FFA2002}"/>
                </a:ext>
              </a:extLst>
            </p:cNvPr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2" name="îṩļidê">
              <a:extLst>
                <a:ext uri="{FF2B5EF4-FFF2-40B4-BE49-F238E27FC236}">
                  <a16:creationId xmlns:a16="http://schemas.microsoft.com/office/drawing/2014/main" id="{8375742B-DCB0-4EB7-AF7F-9CE8A7D26EF4}"/>
                </a:ext>
              </a:extLst>
            </p:cNvPr>
            <p:cNvSpPr/>
            <p:nvPr/>
          </p:nvSpPr>
          <p:spPr bwMode="auto">
            <a:xfrm>
              <a:off x="4033044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3" name="ïśliďé">
              <a:extLst>
                <a:ext uri="{FF2B5EF4-FFF2-40B4-BE49-F238E27FC236}">
                  <a16:creationId xmlns:a16="http://schemas.microsoft.com/office/drawing/2014/main" id="{27E12DFC-E9FE-4ED3-B118-B385C1800A3F}"/>
                </a:ext>
              </a:extLst>
            </p:cNvPr>
            <p:cNvSpPr/>
            <p:nvPr/>
          </p:nvSpPr>
          <p:spPr bwMode="auto">
            <a:xfrm>
              <a:off x="4410869" y="5062538"/>
              <a:ext cx="30163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4" name="íṣḷídé">
              <a:extLst>
                <a:ext uri="{FF2B5EF4-FFF2-40B4-BE49-F238E27FC236}">
                  <a16:creationId xmlns:a16="http://schemas.microsoft.com/office/drawing/2014/main" id="{1BA916B9-770E-405C-A8F0-4891CF047E64}"/>
                </a:ext>
              </a:extLst>
            </p:cNvPr>
            <p:cNvSpPr/>
            <p:nvPr/>
          </p:nvSpPr>
          <p:spPr bwMode="auto">
            <a:xfrm>
              <a:off x="3709194" y="5367338"/>
              <a:ext cx="1025525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5" name="íṥ1ïḑê">
              <a:extLst>
                <a:ext uri="{FF2B5EF4-FFF2-40B4-BE49-F238E27FC236}">
                  <a16:creationId xmlns:a16="http://schemas.microsoft.com/office/drawing/2014/main" id="{8D20BE24-1D5C-4D67-BF13-A7F13AC3BA2B}"/>
                </a:ext>
              </a:extLst>
            </p:cNvPr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6" name="ïSlídè">
              <a:extLst>
                <a:ext uri="{FF2B5EF4-FFF2-40B4-BE49-F238E27FC236}">
                  <a16:creationId xmlns:a16="http://schemas.microsoft.com/office/drawing/2014/main" id="{F2CB50AE-F97B-4147-8572-A527D3ED7C75}"/>
                </a:ext>
              </a:extLst>
            </p:cNvPr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7" name="iśḻiḍe">
              <a:extLst>
                <a:ext uri="{FF2B5EF4-FFF2-40B4-BE49-F238E27FC236}">
                  <a16:creationId xmlns:a16="http://schemas.microsoft.com/office/drawing/2014/main" id="{F5F18498-7D39-428C-B707-F5BC5A942441}"/>
                </a:ext>
              </a:extLst>
            </p:cNvPr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8" name="ïṡḻiďe">
              <a:extLst>
                <a:ext uri="{FF2B5EF4-FFF2-40B4-BE49-F238E27FC236}">
                  <a16:creationId xmlns:a16="http://schemas.microsoft.com/office/drawing/2014/main" id="{109D0408-7A3A-4C6E-A57F-03E7341454BB}"/>
                </a:ext>
              </a:extLst>
            </p:cNvPr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9" name="îS1îḋé">
              <a:extLst>
                <a:ext uri="{FF2B5EF4-FFF2-40B4-BE49-F238E27FC236}">
                  <a16:creationId xmlns:a16="http://schemas.microsoft.com/office/drawing/2014/main" id="{9FB63298-DE0F-4B9B-BD6F-4F85C0FE9446}"/>
                </a:ext>
              </a:extLst>
            </p:cNvPr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0" name="ïśļíďê">
              <a:extLst>
                <a:ext uri="{FF2B5EF4-FFF2-40B4-BE49-F238E27FC236}">
                  <a16:creationId xmlns:a16="http://schemas.microsoft.com/office/drawing/2014/main" id="{98C3537C-90E4-4FF6-92E9-5737042A32BB}"/>
                </a:ext>
              </a:extLst>
            </p:cNvPr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1" name="ïṧḻîḍe">
              <a:extLst>
                <a:ext uri="{FF2B5EF4-FFF2-40B4-BE49-F238E27FC236}">
                  <a16:creationId xmlns:a16="http://schemas.microsoft.com/office/drawing/2014/main" id="{6E98BAE6-6014-44AB-BEEC-4BBBA00C8D9B}"/>
                </a:ext>
              </a:extLst>
            </p:cNvPr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2" name="îṥlïdé">
              <a:extLst>
                <a:ext uri="{FF2B5EF4-FFF2-40B4-BE49-F238E27FC236}">
                  <a16:creationId xmlns:a16="http://schemas.microsoft.com/office/drawing/2014/main" id="{BF155136-6A9F-4C85-8687-3CED9A25522E}"/>
                </a:ext>
              </a:extLst>
            </p:cNvPr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3" name="î$lîḍê">
              <a:extLst>
                <a:ext uri="{FF2B5EF4-FFF2-40B4-BE49-F238E27FC236}">
                  <a16:creationId xmlns:a16="http://schemas.microsoft.com/office/drawing/2014/main" id="{7BD221AB-E08D-4F04-AF2E-1A86360B80DA}"/>
                </a:ext>
              </a:extLst>
            </p:cNvPr>
            <p:cNvSpPr/>
            <p:nvPr/>
          </p:nvSpPr>
          <p:spPr bwMode="auto">
            <a:xfrm>
              <a:off x="7803356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4" name="î$ļïḋé">
              <a:extLst>
                <a:ext uri="{FF2B5EF4-FFF2-40B4-BE49-F238E27FC236}">
                  <a16:creationId xmlns:a16="http://schemas.microsoft.com/office/drawing/2014/main" id="{5798D363-5F33-4A93-BEDF-D738F5AB23E3}"/>
                </a:ext>
              </a:extLst>
            </p:cNvPr>
            <p:cNvSpPr/>
            <p:nvPr/>
          </p:nvSpPr>
          <p:spPr bwMode="auto">
            <a:xfrm>
              <a:off x="8182769" y="5062538"/>
              <a:ext cx="26988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5" name="ïśḷïḑé">
              <a:extLst>
                <a:ext uri="{FF2B5EF4-FFF2-40B4-BE49-F238E27FC236}">
                  <a16:creationId xmlns:a16="http://schemas.microsoft.com/office/drawing/2014/main" id="{1B2ACCAC-48F8-43CD-9BCE-39575C61DD83}"/>
                </a:ext>
              </a:extLst>
            </p:cNvPr>
            <p:cNvSpPr/>
            <p:nvPr/>
          </p:nvSpPr>
          <p:spPr bwMode="auto">
            <a:xfrm>
              <a:off x="7477919" y="5367338"/>
              <a:ext cx="1028700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6" name="îŝľïḍé">
              <a:extLst>
                <a:ext uri="{FF2B5EF4-FFF2-40B4-BE49-F238E27FC236}">
                  <a16:creationId xmlns:a16="http://schemas.microsoft.com/office/drawing/2014/main" id="{D989FD04-1D9F-49FB-AC0C-C8191B4E11D5}"/>
                </a:ext>
              </a:extLst>
            </p:cNvPr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7" name="iṡḻïḍè">
              <a:extLst>
                <a:ext uri="{FF2B5EF4-FFF2-40B4-BE49-F238E27FC236}">
                  <a16:creationId xmlns:a16="http://schemas.microsoft.com/office/drawing/2014/main" id="{F25B968C-AEAB-42BC-AE57-AD6A66D63CF4}"/>
                </a:ext>
              </a:extLst>
            </p:cNvPr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8" name="ïṧḻíďe">
              <a:extLst>
                <a:ext uri="{FF2B5EF4-FFF2-40B4-BE49-F238E27FC236}">
                  <a16:creationId xmlns:a16="http://schemas.microsoft.com/office/drawing/2014/main" id="{2C74C46A-A7A8-46FC-BEF3-B0CA30314850}"/>
                </a:ext>
              </a:extLst>
            </p:cNvPr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9" name="ísḻïḓé">
              <a:extLst>
                <a:ext uri="{FF2B5EF4-FFF2-40B4-BE49-F238E27FC236}">
                  <a16:creationId xmlns:a16="http://schemas.microsoft.com/office/drawing/2014/main" id="{EE8B3B8B-EAA3-4EEF-A148-9A0AAB4EC923}"/>
                </a:ext>
              </a:extLst>
            </p:cNvPr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0" name="íšļíḓe">
              <a:extLst>
                <a:ext uri="{FF2B5EF4-FFF2-40B4-BE49-F238E27FC236}">
                  <a16:creationId xmlns:a16="http://schemas.microsoft.com/office/drawing/2014/main" id="{E2908323-50B1-489B-92F6-71F24810E170}"/>
                </a:ext>
              </a:extLst>
            </p:cNvPr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1" name="íšḻídè">
              <a:extLst>
                <a:ext uri="{FF2B5EF4-FFF2-40B4-BE49-F238E27FC236}">
                  <a16:creationId xmlns:a16="http://schemas.microsoft.com/office/drawing/2014/main" id="{DED21484-8CEB-44FF-AFCE-3558B53C10DF}"/>
                </a:ext>
              </a:extLst>
            </p:cNvPr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2" name="iṣḷîḑe">
              <a:extLst>
                <a:ext uri="{FF2B5EF4-FFF2-40B4-BE49-F238E27FC236}">
                  <a16:creationId xmlns:a16="http://schemas.microsoft.com/office/drawing/2014/main" id="{40A14E5B-A126-4EE9-8789-B3FCE301E5D9}"/>
                </a:ext>
              </a:extLst>
            </p:cNvPr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3" name="ïŝḻidè">
              <a:extLst>
                <a:ext uri="{FF2B5EF4-FFF2-40B4-BE49-F238E27FC236}">
                  <a16:creationId xmlns:a16="http://schemas.microsoft.com/office/drawing/2014/main" id="{C3C9390A-AF6C-4610-9D9C-8BC53489E134}"/>
                </a:ext>
              </a:extLst>
            </p:cNvPr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4" name="îṩľîḍè">
              <a:extLst>
                <a:ext uri="{FF2B5EF4-FFF2-40B4-BE49-F238E27FC236}">
                  <a16:creationId xmlns:a16="http://schemas.microsoft.com/office/drawing/2014/main" id="{F2649BF4-0324-499A-B3F4-1F65B8AAE7DB}"/>
                </a:ext>
              </a:extLst>
            </p:cNvPr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5" name="ïš1ïḓé">
              <a:extLst>
                <a:ext uri="{FF2B5EF4-FFF2-40B4-BE49-F238E27FC236}">
                  <a16:creationId xmlns:a16="http://schemas.microsoft.com/office/drawing/2014/main" id="{2830BEBA-F4E1-4A4F-A746-9BE7CEC81152}"/>
                </a:ext>
              </a:extLst>
            </p:cNvPr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6" name="iṣļïḑè">
              <a:extLst>
                <a:ext uri="{FF2B5EF4-FFF2-40B4-BE49-F238E27FC236}">
                  <a16:creationId xmlns:a16="http://schemas.microsoft.com/office/drawing/2014/main" id="{EE7CCDC7-F424-439B-8B49-A42230E928FA}"/>
                </a:ext>
              </a:extLst>
            </p:cNvPr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7" name="íṡḷîḋe">
              <a:extLst>
                <a:ext uri="{FF2B5EF4-FFF2-40B4-BE49-F238E27FC236}">
                  <a16:creationId xmlns:a16="http://schemas.microsoft.com/office/drawing/2014/main" id="{EA64F585-B6E6-4D46-8011-82E5E209492C}"/>
                </a:ext>
              </a:extLst>
            </p:cNvPr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8" name="íŝļïďe">
              <a:extLst>
                <a:ext uri="{FF2B5EF4-FFF2-40B4-BE49-F238E27FC236}">
                  <a16:creationId xmlns:a16="http://schemas.microsoft.com/office/drawing/2014/main" id="{7A18CB09-AB2B-40C9-A4B8-EB6A3F135D75}"/>
                </a:ext>
              </a:extLst>
            </p:cNvPr>
            <p:cNvSpPr/>
            <p:nvPr/>
          </p:nvSpPr>
          <p:spPr bwMode="auto">
            <a:xfrm>
              <a:off x="54665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9" name="îsḷiḓe">
              <a:extLst>
                <a:ext uri="{FF2B5EF4-FFF2-40B4-BE49-F238E27FC236}">
                  <a16:creationId xmlns:a16="http://schemas.microsoft.com/office/drawing/2014/main" id="{60384B78-2942-4C48-AC09-E91B4BE3ABF2}"/>
                </a:ext>
              </a:extLst>
            </p:cNvPr>
            <p:cNvSpPr/>
            <p:nvPr/>
          </p:nvSpPr>
          <p:spPr bwMode="auto">
            <a:xfrm>
              <a:off x="5799931" y="3598863"/>
              <a:ext cx="22225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0" name="ïṥľíḓè">
              <a:extLst>
                <a:ext uri="{FF2B5EF4-FFF2-40B4-BE49-F238E27FC236}">
                  <a16:creationId xmlns:a16="http://schemas.microsoft.com/office/drawing/2014/main" id="{E03FBBD6-CBD9-4F9E-8619-51634E063C1C}"/>
                </a:ext>
              </a:extLst>
            </p:cNvPr>
            <p:cNvSpPr/>
            <p:nvPr/>
          </p:nvSpPr>
          <p:spPr bwMode="auto">
            <a:xfrm>
              <a:off x="60983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1" name="íśḻiḑê">
              <a:extLst>
                <a:ext uri="{FF2B5EF4-FFF2-40B4-BE49-F238E27FC236}">
                  <a16:creationId xmlns:a16="http://schemas.microsoft.com/office/drawing/2014/main" id="{F9671620-3F62-415E-BBD4-8F905BA33E46}"/>
                </a:ext>
              </a:extLst>
            </p:cNvPr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2" name="íS1íḓé">
              <a:extLst>
                <a:ext uri="{FF2B5EF4-FFF2-40B4-BE49-F238E27FC236}">
                  <a16:creationId xmlns:a16="http://schemas.microsoft.com/office/drawing/2014/main" id="{4820DA18-4E8E-451B-BC6B-DE9E06EF69A3}"/>
                </a:ext>
              </a:extLst>
            </p:cNvPr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3" name="îsliḍé">
              <a:extLst>
                <a:ext uri="{FF2B5EF4-FFF2-40B4-BE49-F238E27FC236}">
                  <a16:creationId xmlns:a16="http://schemas.microsoft.com/office/drawing/2014/main" id="{6BAB1D5D-4BEC-4D0B-B931-389387962F3D}"/>
                </a:ext>
              </a:extLst>
            </p:cNvPr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4" name="ïṧḻïdé">
              <a:extLst>
                <a:ext uri="{FF2B5EF4-FFF2-40B4-BE49-F238E27FC236}">
                  <a16:creationId xmlns:a16="http://schemas.microsoft.com/office/drawing/2014/main" id="{CE555555-3DEC-4795-B37B-6D0CAC6559F7}"/>
                </a:ext>
              </a:extLst>
            </p:cNvPr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5" name="ïšḻíďe">
              <a:extLst>
                <a:ext uri="{FF2B5EF4-FFF2-40B4-BE49-F238E27FC236}">
                  <a16:creationId xmlns:a16="http://schemas.microsoft.com/office/drawing/2014/main" id="{45040683-1029-4F31-A60E-2375B97F41DD}"/>
                </a:ext>
              </a:extLst>
            </p:cNvPr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6" name="iSḷídê">
              <a:extLst>
                <a:ext uri="{FF2B5EF4-FFF2-40B4-BE49-F238E27FC236}">
                  <a16:creationId xmlns:a16="http://schemas.microsoft.com/office/drawing/2014/main" id="{2D7FB4F3-3D32-4C00-9195-BAEA4C473084}"/>
                </a:ext>
              </a:extLst>
            </p:cNvPr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7" name="íslîḑê">
              <a:extLst>
                <a:ext uri="{FF2B5EF4-FFF2-40B4-BE49-F238E27FC236}">
                  <a16:creationId xmlns:a16="http://schemas.microsoft.com/office/drawing/2014/main" id="{566641AC-4CAE-4527-B631-84A6475D1881}"/>
                </a:ext>
              </a:extLst>
            </p:cNvPr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8" name="ïśľiḍé">
              <a:extLst>
                <a:ext uri="{FF2B5EF4-FFF2-40B4-BE49-F238E27FC236}">
                  <a16:creationId xmlns:a16="http://schemas.microsoft.com/office/drawing/2014/main" id="{648B6046-3365-4D15-B629-70EA3B89A202}"/>
                </a:ext>
              </a:extLst>
            </p:cNvPr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9" name="iṣ1îḑê">
              <a:extLst>
                <a:ext uri="{FF2B5EF4-FFF2-40B4-BE49-F238E27FC236}">
                  <a16:creationId xmlns:a16="http://schemas.microsoft.com/office/drawing/2014/main" id="{3C21C960-EBA9-4574-88ED-127648A21106}"/>
                </a:ext>
              </a:extLst>
            </p:cNvPr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0" name="íṡ1íḍé">
              <a:extLst>
                <a:ext uri="{FF2B5EF4-FFF2-40B4-BE49-F238E27FC236}">
                  <a16:creationId xmlns:a16="http://schemas.microsoft.com/office/drawing/2014/main" id="{19FC365B-0DC4-4984-8BC4-D3FEA95486CC}"/>
                </a:ext>
              </a:extLst>
            </p:cNvPr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1" name="iş1ïḍé">
              <a:extLst>
                <a:ext uri="{FF2B5EF4-FFF2-40B4-BE49-F238E27FC236}">
                  <a16:creationId xmlns:a16="http://schemas.microsoft.com/office/drawing/2014/main" id="{9CEAC7BD-ED10-49CC-85F6-F16613A7E448}"/>
                </a:ext>
              </a:extLst>
            </p:cNvPr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2" name="ïś1iďè">
              <a:extLst>
                <a:ext uri="{FF2B5EF4-FFF2-40B4-BE49-F238E27FC236}">
                  <a16:creationId xmlns:a16="http://schemas.microsoft.com/office/drawing/2014/main" id="{ABB13EAB-DFCE-480E-859D-97C0E8E9D937}"/>
                </a:ext>
              </a:extLst>
            </p:cNvPr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3" name="îṡlïdê">
              <a:extLst>
                <a:ext uri="{FF2B5EF4-FFF2-40B4-BE49-F238E27FC236}">
                  <a16:creationId xmlns:a16="http://schemas.microsoft.com/office/drawing/2014/main" id="{BDD34DB5-3E95-4AFD-A3DC-02957AE149DA}"/>
                </a:ext>
              </a:extLst>
            </p:cNvPr>
            <p:cNvSpPr/>
            <p:nvPr/>
          </p:nvSpPr>
          <p:spPr bwMode="auto">
            <a:xfrm>
              <a:off x="63904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4" name="iŝľiḍè">
              <a:extLst>
                <a:ext uri="{FF2B5EF4-FFF2-40B4-BE49-F238E27FC236}">
                  <a16:creationId xmlns:a16="http://schemas.microsoft.com/office/drawing/2014/main" id="{BDED5095-D07D-4E58-B51B-561C1E49E4E9}"/>
                </a:ext>
              </a:extLst>
            </p:cNvPr>
            <p:cNvSpPr/>
            <p:nvPr/>
          </p:nvSpPr>
          <p:spPr bwMode="auto">
            <a:xfrm>
              <a:off x="67238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5" name="iṡľïďé">
              <a:extLst>
                <a:ext uri="{FF2B5EF4-FFF2-40B4-BE49-F238E27FC236}">
                  <a16:creationId xmlns:a16="http://schemas.microsoft.com/office/drawing/2014/main" id="{8C317743-DE1A-49D6-A45E-7AC624AE8B04}"/>
                </a:ext>
              </a:extLst>
            </p:cNvPr>
            <p:cNvSpPr/>
            <p:nvPr/>
          </p:nvSpPr>
          <p:spPr bwMode="auto">
            <a:xfrm>
              <a:off x="702230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6" name="ïšḷîḍé">
              <a:extLst>
                <a:ext uri="{FF2B5EF4-FFF2-40B4-BE49-F238E27FC236}">
                  <a16:creationId xmlns:a16="http://schemas.microsoft.com/office/drawing/2014/main" id="{7C5B38AA-8C7B-4A6A-864A-369C41AEDB90}"/>
                </a:ext>
              </a:extLst>
            </p:cNvPr>
            <p:cNvSpPr/>
            <p:nvPr/>
          </p:nvSpPr>
          <p:spPr bwMode="auto">
            <a:xfrm>
              <a:off x="5227053" y="4049555"/>
              <a:ext cx="1654175" cy="468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7" name="ïşḻîde">
              <a:extLst>
                <a:ext uri="{FF2B5EF4-FFF2-40B4-BE49-F238E27FC236}">
                  <a16:creationId xmlns:a16="http://schemas.microsoft.com/office/drawing/2014/main" id="{8706BDD6-989B-424F-8577-921C62686CA2}"/>
                </a:ext>
              </a:extLst>
            </p:cNvPr>
            <p:cNvSpPr/>
            <p:nvPr/>
          </p:nvSpPr>
          <p:spPr bwMode="auto">
            <a:xfrm>
              <a:off x="5608598" y="4195480"/>
              <a:ext cx="1304150" cy="27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200" b="0" i="0" u="none" strike="noStrike" cap="none" normalizeH="0" baseline="0" dirty="0">
                  <a:ln>
                    <a:noFill/>
                  </a:ln>
                  <a:solidFill>
                    <a:srgbClr val="414042"/>
                  </a:solidFill>
                  <a:effectLst/>
                </a:rPr>
                <a:t>SCHOOL</a:t>
              </a:r>
              <a:endPara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414042"/>
                </a:solidFill>
                <a:effectLst/>
              </a:endParaRPr>
            </a:p>
          </p:txBody>
        </p:sp>
      </p:grpSp>
      <p:grpSp>
        <p:nvGrpSpPr>
          <p:cNvPr id="329" name="组合 3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EA7EA75-F128-43E2-AD7E-B6350372F505}"/>
              </a:ext>
            </a:extLst>
          </p:cNvPr>
          <p:cNvGrpSpPr/>
          <p:nvPr/>
        </p:nvGrpSpPr>
        <p:grpSpPr>
          <a:xfrm>
            <a:off x="8946822" y="4769224"/>
            <a:ext cx="2850730" cy="2088776"/>
            <a:chOff x="3294530" y="1336501"/>
            <a:chExt cx="7100421" cy="5292900"/>
          </a:xfrm>
        </p:grpSpPr>
        <p:grpSp>
          <p:nvGrpSpPr>
            <p:cNvPr id="330" name="îṣ1íḍé">
              <a:extLst>
                <a:ext uri="{FF2B5EF4-FFF2-40B4-BE49-F238E27FC236}">
                  <a16:creationId xmlns:a16="http://schemas.microsoft.com/office/drawing/2014/main" id="{28A4278B-222A-49C9-90AC-BEE67ADDFBE1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405" name="îṩ1íďe">
                <a:extLst>
                  <a:ext uri="{FF2B5EF4-FFF2-40B4-BE49-F238E27FC236}">
                    <a16:creationId xmlns:a16="http://schemas.microsoft.com/office/drawing/2014/main" id="{8F7C5166-1D25-4737-940D-A0BCDE088DCC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6" name="íšlíḋé">
                <a:extLst>
                  <a:ext uri="{FF2B5EF4-FFF2-40B4-BE49-F238E27FC236}">
                    <a16:creationId xmlns:a16="http://schemas.microsoft.com/office/drawing/2014/main" id="{C4DAEA2E-022C-4A26-8820-59604BDB17DE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7" name="íśḷíḋê">
                <a:extLst>
                  <a:ext uri="{FF2B5EF4-FFF2-40B4-BE49-F238E27FC236}">
                    <a16:creationId xmlns:a16="http://schemas.microsoft.com/office/drawing/2014/main" id="{F332C65C-C948-44C8-B3D6-60FD30E7123B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8" name="ísḻídé">
                <a:extLst>
                  <a:ext uri="{FF2B5EF4-FFF2-40B4-BE49-F238E27FC236}">
                    <a16:creationId xmlns:a16="http://schemas.microsoft.com/office/drawing/2014/main" id="{0BB4D29A-0239-41A0-8997-3F91B753A7EF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9" name="ïŝḷíḑè">
                <a:extLst>
                  <a:ext uri="{FF2B5EF4-FFF2-40B4-BE49-F238E27FC236}">
                    <a16:creationId xmlns:a16="http://schemas.microsoft.com/office/drawing/2014/main" id="{83E655C8-FCD9-4B0E-B118-337731FBBAB4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0" name="íṡ1îďè">
                <a:extLst>
                  <a:ext uri="{FF2B5EF4-FFF2-40B4-BE49-F238E27FC236}">
                    <a16:creationId xmlns:a16="http://schemas.microsoft.com/office/drawing/2014/main" id="{DEE37EBF-6C22-4A3D-A57F-B130BF22E945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1" name="ïsḷïḋé">
                <a:extLst>
                  <a:ext uri="{FF2B5EF4-FFF2-40B4-BE49-F238E27FC236}">
                    <a16:creationId xmlns:a16="http://schemas.microsoft.com/office/drawing/2014/main" id="{269DFA08-1BAB-4784-B649-B1B3FB591587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2" name="ïślíḍè">
                <a:extLst>
                  <a:ext uri="{FF2B5EF4-FFF2-40B4-BE49-F238E27FC236}">
                    <a16:creationId xmlns:a16="http://schemas.microsoft.com/office/drawing/2014/main" id="{BB8A424F-B447-48BA-8CF3-C5683FEA1451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3" name="íš1íḓe">
                <a:extLst>
                  <a:ext uri="{FF2B5EF4-FFF2-40B4-BE49-F238E27FC236}">
                    <a16:creationId xmlns:a16="http://schemas.microsoft.com/office/drawing/2014/main" id="{8E8BD705-2129-4F89-AF6C-B31386272EF9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4" name="í$ľîḑè">
                <a:extLst>
                  <a:ext uri="{FF2B5EF4-FFF2-40B4-BE49-F238E27FC236}">
                    <a16:creationId xmlns:a16="http://schemas.microsoft.com/office/drawing/2014/main" id="{83790FAA-ACD5-4F42-A4D5-1EC4F1259525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5" name="ísliďê">
                <a:extLst>
                  <a:ext uri="{FF2B5EF4-FFF2-40B4-BE49-F238E27FC236}">
                    <a16:creationId xmlns:a16="http://schemas.microsoft.com/office/drawing/2014/main" id="{0B3F8440-651C-47B4-BF33-47A6CA6922E5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6" name="îṧlíḑe">
                <a:extLst>
                  <a:ext uri="{FF2B5EF4-FFF2-40B4-BE49-F238E27FC236}">
                    <a16:creationId xmlns:a16="http://schemas.microsoft.com/office/drawing/2014/main" id="{506D98F5-5673-4C4B-8515-6BFD84C7BD27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7" name="iṣḷíḑê">
                <a:extLst>
                  <a:ext uri="{FF2B5EF4-FFF2-40B4-BE49-F238E27FC236}">
                    <a16:creationId xmlns:a16="http://schemas.microsoft.com/office/drawing/2014/main" id="{5B03CF41-F7AB-4319-8EC2-AF9BE1B12A1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8" name="íṡlíďê">
                <a:extLst>
                  <a:ext uri="{FF2B5EF4-FFF2-40B4-BE49-F238E27FC236}">
                    <a16:creationId xmlns:a16="http://schemas.microsoft.com/office/drawing/2014/main" id="{011CF842-88B6-4118-9EF8-A008BE6D6B98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9" name="isḷïḋê">
                <a:extLst>
                  <a:ext uri="{FF2B5EF4-FFF2-40B4-BE49-F238E27FC236}">
                    <a16:creationId xmlns:a16="http://schemas.microsoft.com/office/drawing/2014/main" id="{D8FC8399-84E4-485C-B462-EB1875997B80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0" name="ïśļíḑe">
                <a:extLst>
                  <a:ext uri="{FF2B5EF4-FFF2-40B4-BE49-F238E27FC236}">
                    <a16:creationId xmlns:a16="http://schemas.microsoft.com/office/drawing/2014/main" id="{CE6A5CA4-1376-46F7-BC67-BF17D27294E7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1" name="íṧľíḓé">
                <a:extLst>
                  <a:ext uri="{FF2B5EF4-FFF2-40B4-BE49-F238E27FC236}">
                    <a16:creationId xmlns:a16="http://schemas.microsoft.com/office/drawing/2014/main" id="{97155F98-334D-4DC3-B426-C84484374406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2" name="işlïḋe">
                <a:extLst>
                  <a:ext uri="{FF2B5EF4-FFF2-40B4-BE49-F238E27FC236}">
                    <a16:creationId xmlns:a16="http://schemas.microsoft.com/office/drawing/2014/main" id="{9BE9C43C-CF3A-42A0-8118-5C39770983C3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3" name="işļîḋe">
                <a:extLst>
                  <a:ext uri="{FF2B5EF4-FFF2-40B4-BE49-F238E27FC236}">
                    <a16:creationId xmlns:a16="http://schemas.microsoft.com/office/drawing/2014/main" id="{6A334846-B902-4E98-A10D-62482654F223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4" name="iš1íḓê">
                <a:extLst>
                  <a:ext uri="{FF2B5EF4-FFF2-40B4-BE49-F238E27FC236}">
                    <a16:creationId xmlns:a16="http://schemas.microsoft.com/office/drawing/2014/main" id="{BFCC00B0-09EC-4E7B-87BC-C9626550F925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5" name="iŝļîḍè">
                <a:extLst>
                  <a:ext uri="{FF2B5EF4-FFF2-40B4-BE49-F238E27FC236}">
                    <a16:creationId xmlns:a16="http://schemas.microsoft.com/office/drawing/2014/main" id="{CB947252-B920-4765-BBB3-9C1F6C1F6FC5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6" name="îṥ1îdê">
                <a:extLst>
                  <a:ext uri="{FF2B5EF4-FFF2-40B4-BE49-F238E27FC236}">
                    <a16:creationId xmlns:a16="http://schemas.microsoft.com/office/drawing/2014/main" id="{57D71C0C-D24C-4414-B3F3-DEC4E3D31B6E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íṧļîḍe">
                <a:extLst>
                  <a:ext uri="{FF2B5EF4-FFF2-40B4-BE49-F238E27FC236}">
                    <a16:creationId xmlns:a16="http://schemas.microsoft.com/office/drawing/2014/main" id="{0E1F4702-25FD-4AA1-8177-ECD3B8746928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íśḻîḓè">
                <a:extLst>
                  <a:ext uri="{FF2B5EF4-FFF2-40B4-BE49-F238E27FC236}">
                    <a16:creationId xmlns:a16="http://schemas.microsoft.com/office/drawing/2014/main" id="{B4572BCE-BBFC-482D-A2A3-B850E6DF25CC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iṡḻíḍé">
                <a:extLst>
                  <a:ext uri="{FF2B5EF4-FFF2-40B4-BE49-F238E27FC236}">
                    <a16:creationId xmlns:a16="http://schemas.microsoft.com/office/drawing/2014/main" id="{F37088DC-D7B3-4814-A7D1-D392D5294E4B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išḻîḋe">
                <a:extLst>
                  <a:ext uri="{FF2B5EF4-FFF2-40B4-BE49-F238E27FC236}">
                    <a16:creationId xmlns:a16="http://schemas.microsoft.com/office/drawing/2014/main" id="{D175384A-8088-40BC-83DA-C26BF36E511F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ïṩľiḍé">
                <a:extLst>
                  <a:ext uri="{FF2B5EF4-FFF2-40B4-BE49-F238E27FC236}">
                    <a16:creationId xmlns:a16="http://schemas.microsoft.com/office/drawing/2014/main" id="{82C8FABA-205D-4826-95A8-13BDFFC25969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2" name="ïṣḷïḋè">
                <a:extLst>
                  <a:ext uri="{FF2B5EF4-FFF2-40B4-BE49-F238E27FC236}">
                    <a16:creationId xmlns:a16="http://schemas.microsoft.com/office/drawing/2014/main" id="{07E17A17-FDA6-4F33-93F6-08BD1E98E129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îṩľiďè">
                <a:extLst>
                  <a:ext uri="{FF2B5EF4-FFF2-40B4-BE49-F238E27FC236}">
                    <a16:creationId xmlns:a16="http://schemas.microsoft.com/office/drawing/2014/main" id="{67174480-60A5-4826-96DD-4C92FDF4D17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ïṣḻíḍe">
                <a:extLst>
                  <a:ext uri="{FF2B5EF4-FFF2-40B4-BE49-F238E27FC236}">
                    <a16:creationId xmlns:a16="http://schemas.microsoft.com/office/drawing/2014/main" id="{A110EA7D-13D6-4A5E-9E95-39C008D851A5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ís1íḑe">
                <a:extLst>
                  <a:ext uri="{FF2B5EF4-FFF2-40B4-BE49-F238E27FC236}">
                    <a16:creationId xmlns:a16="http://schemas.microsoft.com/office/drawing/2014/main" id="{73D5826A-1D97-4328-97C5-8BD49F4E85C6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ïṧļîḑê">
                <a:extLst>
                  <a:ext uri="{FF2B5EF4-FFF2-40B4-BE49-F238E27FC236}">
                    <a16:creationId xmlns:a16="http://schemas.microsoft.com/office/drawing/2014/main" id="{C649E41F-AD32-49C1-9950-F22DA80D53A8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îṩḻiḑe">
                <a:extLst>
                  <a:ext uri="{FF2B5EF4-FFF2-40B4-BE49-F238E27FC236}">
                    <a16:creationId xmlns:a16="http://schemas.microsoft.com/office/drawing/2014/main" id="{61902835-190F-4BDA-B6AB-C32B27D63048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íś1íďe">
                <a:extLst>
                  <a:ext uri="{FF2B5EF4-FFF2-40B4-BE49-F238E27FC236}">
                    <a16:creationId xmlns:a16="http://schemas.microsoft.com/office/drawing/2014/main" id="{525E909B-0C19-4706-8DEA-FD5E35EE3D76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işḻíḑé">
                <a:extLst>
                  <a:ext uri="{FF2B5EF4-FFF2-40B4-BE49-F238E27FC236}">
                    <a16:creationId xmlns:a16="http://schemas.microsoft.com/office/drawing/2014/main" id="{52E60BF7-F08F-4879-A143-A3CF8A6ECDB7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iṣ1íḓe">
                <a:extLst>
                  <a:ext uri="{FF2B5EF4-FFF2-40B4-BE49-F238E27FC236}">
                    <a16:creationId xmlns:a16="http://schemas.microsoft.com/office/drawing/2014/main" id="{3642DA87-FF3E-43C3-B914-67E435DEBFDD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1" name="îṥ1îdè">
              <a:extLst>
                <a:ext uri="{FF2B5EF4-FFF2-40B4-BE49-F238E27FC236}">
                  <a16:creationId xmlns:a16="http://schemas.microsoft.com/office/drawing/2014/main" id="{03D45EA4-3BB2-4B4E-A842-5505C8F5410E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2" name="ïṧlîḑé">
              <a:extLst>
                <a:ext uri="{FF2B5EF4-FFF2-40B4-BE49-F238E27FC236}">
                  <a16:creationId xmlns:a16="http://schemas.microsoft.com/office/drawing/2014/main" id="{6F572D19-D209-4138-8676-A297616CE527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366" name="ïSḷîḑè">
                <a:extLst>
                  <a:ext uri="{FF2B5EF4-FFF2-40B4-BE49-F238E27FC236}">
                    <a16:creationId xmlns:a16="http://schemas.microsoft.com/office/drawing/2014/main" id="{FDDF3DA8-C20C-49DA-942F-D81E42B95A1A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7" name="íŝḻïďe">
                <a:extLst>
                  <a:ext uri="{FF2B5EF4-FFF2-40B4-BE49-F238E27FC236}">
                    <a16:creationId xmlns:a16="http://schemas.microsoft.com/office/drawing/2014/main" id="{55146471-A66D-47D0-8296-601E711D9CD5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8" name="išliḋé">
                <a:extLst>
                  <a:ext uri="{FF2B5EF4-FFF2-40B4-BE49-F238E27FC236}">
                    <a16:creationId xmlns:a16="http://schemas.microsoft.com/office/drawing/2014/main" id="{FDEA88D1-6158-45AB-BBA2-39BAB4E32EF7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9" name="íślïḍe">
                <a:extLst>
                  <a:ext uri="{FF2B5EF4-FFF2-40B4-BE49-F238E27FC236}">
                    <a16:creationId xmlns:a16="http://schemas.microsoft.com/office/drawing/2014/main" id="{962CAA56-98D3-4AF2-98E0-3D739FE1A388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0" name="ï$ḷîḑe">
                <a:extLst>
                  <a:ext uri="{FF2B5EF4-FFF2-40B4-BE49-F238E27FC236}">
                    <a16:creationId xmlns:a16="http://schemas.microsoft.com/office/drawing/2014/main" id="{3511B5EA-288E-45E4-B0B1-C7E824E5F90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1" name="iṧlîḑê">
                <a:extLst>
                  <a:ext uri="{FF2B5EF4-FFF2-40B4-BE49-F238E27FC236}">
                    <a16:creationId xmlns:a16="http://schemas.microsoft.com/office/drawing/2014/main" id="{7136E619-A993-4504-8323-D5242C14C04C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2" name="iṣľíďê">
                <a:extLst>
                  <a:ext uri="{FF2B5EF4-FFF2-40B4-BE49-F238E27FC236}">
                    <a16:creationId xmlns:a16="http://schemas.microsoft.com/office/drawing/2014/main" id="{D48BFBD2-A45C-4C1D-A377-A7AEC2EC52C5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3" name="îṡḷïḋê">
                <a:extLst>
                  <a:ext uri="{FF2B5EF4-FFF2-40B4-BE49-F238E27FC236}">
                    <a16:creationId xmlns:a16="http://schemas.microsoft.com/office/drawing/2014/main" id="{FF1ECD53-A3B0-4F73-97B9-8642F9F9E553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4" name="iṩlîḋé">
                <a:extLst>
                  <a:ext uri="{FF2B5EF4-FFF2-40B4-BE49-F238E27FC236}">
                    <a16:creationId xmlns:a16="http://schemas.microsoft.com/office/drawing/2014/main" id="{93410E88-8714-4FAA-8269-8DF92EA7479B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5" name="işḷïḓè">
                <a:extLst>
                  <a:ext uri="{FF2B5EF4-FFF2-40B4-BE49-F238E27FC236}">
                    <a16:creationId xmlns:a16="http://schemas.microsoft.com/office/drawing/2014/main" id="{F7B125A1-DCC4-4AB9-8A53-CF15B642353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6" name="îŝ1ïḓe">
                <a:extLst>
                  <a:ext uri="{FF2B5EF4-FFF2-40B4-BE49-F238E27FC236}">
                    <a16:creationId xmlns:a16="http://schemas.microsoft.com/office/drawing/2014/main" id="{F1ACBB36-671A-40EC-83A8-270C45C5E5C9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7" name="ïślíḓé">
                <a:extLst>
                  <a:ext uri="{FF2B5EF4-FFF2-40B4-BE49-F238E27FC236}">
                    <a16:creationId xmlns:a16="http://schemas.microsoft.com/office/drawing/2014/main" id="{845C36AF-4507-499B-8B31-5366999AF56E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8" name="išlíḋe">
                <a:extLst>
                  <a:ext uri="{FF2B5EF4-FFF2-40B4-BE49-F238E27FC236}">
                    <a16:creationId xmlns:a16="http://schemas.microsoft.com/office/drawing/2014/main" id="{423E8F93-8F7A-4DEC-B1B0-921AFD0E479F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9" name="íšḻïḓe">
                <a:extLst>
                  <a:ext uri="{FF2B5EF4-FFF2-40B4-BE49-F238E27FC236}">
                    <a16:creationId xmlns:a16="http://schemas.microsoft.com/office/drawing/2014/main" id="{D08D3212-F73E-4F8C-B9AF-5579847C785B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0" name="ïṥļîḑé">
                <a:extLst>
                  <a:ext uri="{FF2B5EF4-FFF2-40B4-BE49-F238E27FC236}">
                    <a16:creationId xmlns:a16="http://schemas.microsoft.com/office/drawing/2014/main" id="{65F98B8D-A095-4AAB-A525-676E083F04F8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1" name="iṩḻiḓe">
                <a:extLst>
                  <a:ext uri="{FF2B5EF4-FFF2-40B4-BE49-F238E27FC236}">
                    <a16:creationId xmlns:a16="http://schemas.microsoft.com/office/drawing/2014/main" id="{A7BF997D-1CD5-47A7-BD03-AFE1108228EA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2" name="ïṧļîḋe">
                <a:extLst>
                  <a:ext uri="{FF2B5EF4-FFF2-40B4-BE49-F238E27FC236}">
                    <a16:creationId xmlns:a16="http://schemas.microsoft.com/office/drawing/2014/main" id="{588CDDCA-2414-4154-8695-673646EDFCB8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3" name="îṣḷîḍè">
                <a:extLst>
                  <a:ext uri="{FF2B5EF4-FFF2-40B4-BE49-F238E27FC236}">
                    <a16:creationId xmlns:a16="http://schemas.microsoft.com/office/drawing/2014/main" id="{1B4565EE-0599-47D8-A293-6094533DD77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4" name="íšḷîḍê">
                <a:extLst>
                  <a:ext uri="{FF2B5EF4-FFF2-40B4-BE49-F238E27FC236}">
                    <a16:creationId xmlns:a16="http://schemas.microsoft.com/office/drawing/2014/main" id="{C84E284E-5804-4C15-91BC-0CCA3F3CA691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5" name="íṣ1ïde">
                <a:extLst>
                  <a:ext uri="{FF2B5EF4-FFF2-40B4-BE49-F238E27FC236}">
                    <a16:creationId xmlns:a16="http://schemas.microsoft.com/office/drawing/2014/main" id="{46E815B2-DBB1-458A-9FC9-A629F5A1A065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6" name="î$ḷîḋè">
                <a:extLst>
                  <a:ext uri="{FF2B5EF4-FFF2-40B4-BE49-F238E27FC236}">
                    <a16:creationId xmlns:a16="http://schemas.microsoft.com/office/drawing/2014/main" id="{5C46145C-D436-4FDE-ABD1-78FDC6B9746B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7" name="ïS1iḍè">
                <a:extLst>
                  <a:ext uri="{FF2B5EF4-FFF2-40B4-BE49-F238E27FC236}">
                    <a16:creationId xmlns:a16="http://schemas.microsoft.com/office/drawing/2014/main" id="{CDEB1E16-FD40-4022-9912-2F8A64E3F88A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8" name="íṧļïḍe">
                <a:extLst>
                  <a:ext uri="{FF2B5EF4-FFF2-40B4-BE49-F238E27FC236}">
                    <a16:creationId xmlns:a16="http://schemas.microsoft.com/office/drawing/2014/main" id="{E2BFF594-0CB4-4890-8641-99D89141002F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9" name="í$liḋé">
                <a:extLst>
                  <a:ext uri="{FF2B5EF4-FFF2-40B4-BE49-F238E27FC236}">
                    <a16:creationId xmlns:a16="http://schemas.microsoft.com/office/drawing/2014/main" id="{67BCB301-5A9D-4132-AE73-7898F216008D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0" name="ïṩ1ïḑe">
                <a:extLst>
                  <a:ext uri="{FF2B5EF4-FFF2-40B4-BE49-F238E27FC236}">
                    <a16:creationId xmlns:a16="http://schemas.microsoft.com/office/drawing/2014/main" id="{AB6D0776-A0C9-4081-BB79-DF24A4C04DDD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1" name="išḷîďe">
                <a:extLst>
                  <a:ext uri="{FF2B5EF4-FFF2-40B4-BE49-F238E27FC236}">
                    <a16:creationId xmlns:a16="http://schemas.microsoft.com/office/drawing/2014/main" id="{E7A3FE81-2960-403B-A8DF-9FDB1EB598F0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2" name="íšľíḓè">
                <a:extLst>
                  <a:ext uri="{FF2B5EF4-FFF2-40B4-BE49-F238E27FC236}">
                    <a16:creationId xmlns:a16="http://schemas.microsoft.com/office/drawing/2014/main" id="{B39D7A7D-8C72-41A9-97AA-4B7D3D2A5F64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3" name="íṡľíḋé">
                <a:extLst>
                  <a:ext uri="{FF2B5EF4-FFF2-40B4-BE49-F238E27FC236}">
                    <a16:creationId xmlns:a16="http://schemas.microsoft.com/office/drawing/2014/main" id="{02234340-1F45-4F47-91C7-AEA019E2FE57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4" name="iṣlïḍê">
                <a:extLst>
                  <a:ext uri="{FF2B5EF4-FFF2-40B4-BE49-F238E27FC236}">
                    <a16:creationId xmlns:a16="http://schemas.microsoft.com/office/drawing/2014/main" id="{FF8EA3A6-CC95-4438-9BD3-50833F1CFE23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5" name="ïṥ1iďê">
                <a:extLst>
                  <a:ext uri="{FF2B5EF4-FFF2-40B4-BE49-F238E27FC236}">
                    <a16:creationId xmlns:a16="http://schemas.microsoft.com/office/drawing/2014/main" id="{34151443-32EC-4442-A315-428BD9553C9B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6" name="íṧľïďé">
                <a:extLst>
                  <a:ext uri="{FF2B5EF4-FFF2-40B4-BE49-F238E27FC236}">
                    <a16:creationId xmlns:a16="http://schemas.microsoft.com/office/drawing/2014/main" id="{018CA479-7E91-4CC5-A1D3-F226434F93F7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7" name="îšḷîḍé">
                <a:extLst>
                  <a:ext uri="{FF2B5EF4-FFF2-40B4-BE49-F238E27FC236}">
                    <a16:creationId xmlns:a16="http://schemas.microsoft.com/office/drawing/2014/main" id="{FCD9A9C7-19F9-4BEF-B7BC-1711A2558CC2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8" name="îsľïḓê">
                <a:extLst>
                  <a:ext uri="{FF2B5EF4-FFF2-40B4-BE49-F238E27FC236}">
                    <a16:creationId xmlns:a16="http://schemas.microsoft.com/office/drawing/2014/main" id="{3739DD07-09F3-45FC-9888-189219D43389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9" name="iṡlíḓe">
                <a:extLst>
                  <a:ext uri="{FF2B5EF4-FFF2-40B4-BE49-F238E27FC236}">
                    <a16:creationId xmlns:a16="http://schemas.microsoft.com/office/drawing/2014/main" id="{BCD2E1A4-2851-4995-AB00-116543853FA8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0" name="ï$ľïḑè">
                <a:extLst>
                  <a:ext uri="{FF2B5EF4-FFF2-40B4-BE49-F238E27FC236}">
                    <a16:creationId xmlns:a16="http://schemas.microsoft.com/office/drawing/2014/main" id="{0E30FE06-9484-41AB-B60B-2BDBF29D1170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1" name="ï$ḻíďê">
                <a:extLst>
                  <a:ext uri="{FF2B5EF4-FFF2-40B4-BE49-F238E27FC236}">
                    <a16:creationId xmlns:a16="http://schemas.microsoft.com/office/drawing/2014/main" id="{F585422C-87A3-4665-B519-8053A1E6D855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2" name="iṡľïḓè">
                <a:extLst>
                  <a:ext uri="{FF2B5EF4-FFF2-40B4-BE49-F238E27FC236}">
                    <a16:creationId xmlns:a16="http://schemas.microsoft.com/office/drawing/2014/main" id="{1BBED13B-C07D-4179-85A9-AC18DF6DC96E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3" name="ïṣ1îḋè">
                <a:extLst>
                  <a:ext uri="{FF2B5EF4-FFF2-40B4-BE49-F238E27FC236}">
                    <a16:creationId xmlns:a16="http://schemas.microsoft.com/office/drawing/2014/main" id="{0F35D126-7093-4A31-882F-86D500A171FE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4" name="ísḷiďè">
                <a:extLst>
                  <a:ext uri="{FF2B5EF4-FFF2-40B4-BE49-F238E27FC236}">
                    <a16:creationId xmlns:a16="http://schemas.microsoft.com/office/drawing/2014/main" id="{B5B34283-CB5B-4AC6-B1D0-8CD3C33611A5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3" name="išlîḋé">
              <a:extLst>
                <a:ext uri="{FF2B5EF4-FFF2-40B4-BE49-F238E27FC236}">
                  <a16:creationId xmlns:a16="http://schemas.microsoft.com/office/drawing/2014/main" id="{63518AC2-E475-4A6C-8C2F-75EE059E016F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334" name="îş1ídé">
                <a:extLst>
                  <a:ext uri="{FF2B5EF4-FFF2-40B4-BE49-F238E27FC236}">
                    <a16:creationId xmlns:a16="http://schemas.microsoft.com/office/drawing/2014/main" id="{2A229B9C-E23D-4646-8A7F-168EE1FB0405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iṣlíḑè">
                <a:extLst>
                  <a:ext uri="{FF2B5EF4-FFF2-40B4-BE49-F238E27FC236}">
                    <a16:creationId xmlns:a16="http://schemas.microsoft.com/office/drawing/2014/main" id="{768839DC-B0F2-47E5-BB5C-A9117D8D9932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î$líḓè">
                <a:extLst>
                  <a:ext uri="{FF2B5EF4-FFF2-40B4-BE49-F238E27FC236}">
                    <a16:creationId xmlns:a16="http://schemas.microsoft.com/office/drawing/2014/main" id="{AE3FC2E3-F3AF-424E-B48B-0C245580F454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íṡļïḑe">
                <a:extLst>
                  <a:ext uri="{FF2B5EF4-FFF2-40B4-BE49-F238E27FC236}">
                    <a16:creationId xmlns:a16="http://schemas.microsoft.com/office/drawing/2014/main" id="{220560EE-3F64-4BE6-9D0E-4C2EE18A2BDA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ïśḻiḑè">
                <a:extLst>
                  <a:ext uri="{FF2B5EF4-FFF2-40B4-BE49-F238E27FC236}">
                    <a16:creationId xmlns:a16="http://schemas.microsoft.com/office/drawing/2014/main" id="{7EE34E60-AA2E-44E2-9DDF-651CAC332D94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îṧlíḓe">
                <a:extLst>
                  <a:ext uri="{FF2B5EF4-FFF2-40B4-BE49-F238E27FC236}">
                    <a16:creationId xmlns:a16="http://schemas.microsoft.com/office/drawing/2014/main" id="{84BB088E-4B84-4034-89B7-193EC099C96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ïŝlïḑe">
                <a:extLst>
                  <a:ext uri="{FF2B5EF4-FFF2-40B4-BE49-F238E27FC236}">
                    <a16:creationId xmlns:a16="http://schemas.microsoft.com/office/drawing/2014/main" id="{51C991A2-4A51-4D2E-8A5E-D533B605FA76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iṩḻïďe">
                <a:extLst>
                  <a:ext uri="{FF2B5EF4-FFF2-40B4-BE49-F238E27FC236}">
                    <a16:creationId xmlns:a16="http://schemas.microsoft.com/office/drawing/2014/main" id="{B1443A0E-A2D1-4944-83AD-1214BF5B5A28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işľíďé">
                <a:extLst>
                  <a:ext uri="{FF2B5EF4-FFF2-40B4-BE49-F238E27FC236}">
                    <a16:creationId xmlns:a16="http://schemas.microsoft.com/office/drawing/2014/main" id="{8C205CB4-5DB9-4F9A-8DD1-93CE679D4942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ïšľïḍé">
                <a:extLst>
                  <a:ext uri="{FF2B5EF4-FFF2-40B4-BE49-F238E27FC236}">
                    <a16:creationId xmlns:a16="http://schemas.microsoft.com/office/drawing/2014/main" id="{E1D7121B-E6CC-4037-913E-BD775476B45B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î$1ïḑê">
                <a:extLst>
                  <a:ext uri="{FF2B5EF4-FFF2-40B4-BE49-F238E27FC236}">
                    <a16:creationId xmlns:a16="http://schemas.microsoft.com/office/drawing/2014/main" id="{53264FDC-623C-483C-891E-0418CBF61502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i$ľiḑe">
                <a:extLst>
                  <a:ext uri="{FF2B5EF4-FFF2-40B4-BE49-F238E27FC236}">
                    <a16:creationId xmlns:a16="http://schemas.microsoft.com/office/drawing/2014/main" id="{5E702095-6EAB-4EA9-8D47-37B1071A8D2A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iṩḷíḑe">
                <a:extLst>
                  <a:ext uri="{FF2B5EF4-FFF2-40B4-BE49-F238E27FC236}">
                    <a16:creationId xmlns:a16="http://schemas.microsoft.com/office/drawing/2014/main" id="{ED6FF46F-C765-442F-8C25-71A2E61A5916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iSľïďé">
                <a:extLst>
                  <a:ext uri="{FF2B5EF4-FFF2-40B4-BE49-F238E27FC236}">
                    <a16:creationId xmlns:a16="http://schemas.microsoft.com/office/drawing/2014/main" id="{2F1CC676-A49C-4EB9-A12A-78DD4CAD0E60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iṡḻîḑê">
                <a:extLst>
                  <a:ext uri="{FF2B5EF4-FFF2-40B4-BE49-F238E27FC236}">
                    <a16:creationId xmlns:a16="http://schemas.microsoft.com/office/drawing/2014/main" id="{EDDC7BAF-B26C-423A-9ED0-8516733E35EC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îşlîḋè">
                <a:extLst>
                  <a:ext uri="{FF2B5EF4-FFF2-40B4-BE49-F238E27FC236}">
                    <a16:creationId xmlns:a16="http://schemas.microsoft.com/office/drawing/2014/main" id="{B4847847-8BD8-4639-B08B-FBE7A2A68941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iśḷiḓê">
                <a:extLst>
                  <a:ext uri="{FF2B5EF4-FFF2-40B4-BE49-F238E27FC236}">
                    <a16:creationId xmlns:a16="http://schemas.microsoft.com/office/drawing/2014/main" id="{FC36A6F6-B7C3-444A-9B93-02F8BFFDD26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1" name="îşlíḋè">
                <a:extLst>
                  <a:ext uri="{FF2B5EF4-FFF2-40B4-BE49-F238E27FC236}">
                    <a16:creationId xmlns:a16="http://schemas.microsoft.com/office/drawing/2014/main" id="{23139D27-7A17-4924-BB05-94E81D7F7A48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2" name="ïṩlíḓè">
                <a:extLst>
                  <a:ext uri="{FF2B5EF4-FFF2-40B4-BE49-F238E27FC236}">
                    <a16:creationId xmlns:a16="http://schemas.microsoft.com/office/drawing/2014/main" id="{C2CBAA07-CA7B-4665-9E68-B7F496C4CD52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3" name="íŝlîḓè">
                <a:extLst>
                  <a:ext uri="{FF2B5EF4-FFF2-40B4-BE49-F238E27FC236}">
                    <a16:creationId xmlns:a16="http://schemas.microsoft.com/office/drawing/2014/main" id="{1E78A188-92EB-4EC1-9205-02AE146021C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4" name="ïṡļíḑé">
                <a:extLst>
                  <a:ext uri="{FF2B5EF4-FFF2-40B4-BE49-F238E27FC236}">
                    <a16:creationId xmlns:a16="http://schemas.microsoft.com/office/drawing/2014/main" id="{59DC4F69-44F0-48CE-BF53-98B25CB1C42A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5" name="ïṥlíḍè">
                <a:extLst>
                  <a:ext uri="{FF2B5EF4-FFF2-40B4-BE49-F238E27FC236}">
                    <a16:creationId xmlns:a16="http://schemas.microsoft.com/office/drawing/2014/main" id="{C18795ED-F032-42C3-83F4-957A9C0ED925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6" name="íSlîḋê">
                <a:extLst>
                  <a:ext uri="{FF2B5EF4-FFF2-40B4-BE49-F238E27FC236}">
                    <a16:creationId xmlns:a16="http://schemas.microsoft.com/office/drawing/2014/main" id="{40D64032-7806-4A31-9DD6-4E9B32C18E1D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7" name="íŝ1îďe">
                <a:extLst>
                  <a:ext uri="{FF2B5EF4-FFF2-40B4-BE49-F238E27FC236}">
                    <a16:creationId xmlns:a16="http://schemas.microsoft.com/office/drawing/2014/main" id="{3DAE7BDF-24B7-4AE0-8387-54A5127AD4D2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8" name="îślïḋè">
                <a:extLst>
                  <a:ext uri="{FF2B5EF4-FFF2-40B4-BE49-F238E27FC236}">
                    <a16:creationId xmlns:a16="http://schemas.microsoft.com/office/drawing/2014/main" id="{F24BA01A-FD72-4EF0-9DD5-BBD96638D8C8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9" name="iṥļîdè">
                <a:extLst>
                  <a:ext uri="{FF2B5EF4-FFF2-40B4-BE49-F238E27FC236}">
                    <a16:creationId xmlns:a16="http://schemas.microsoft.com/office/drawing/2014/main" id="{A24EE0FD-3312-439F-8D27-8209A83B9291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0" name="i$ľîḑé">
                <a:extLst>
                  <a:ext uri="{FF2B5EF4-FFF2-40B4-BE49-F238E27FC236}">
                    <a16:creationId xmlns:a16="http://schemas.microsoft.com/office/drawing/2014/main" id="{341DF0C4-651F-433A-B21E-7E9FC2BF215A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1" name="iṡ1ïdé">
                <a:extLst>
                  <a:ext uri="{FF2B5EF4-FFF2-40B4-BE49-F238E27FC236}">
                    <a16:creationId xmlns:a16="http://schemas.microsoft.com/office/drawing/2014/main" id="{CA23D7F7-C452-4FE4-95AF-8A7E22553D0B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2" name="iŝľíḋe">
                <a:extLst>
                  <a:ext uri="{FF2B5EF4-FFF2-40B4-BE49-F238E27FC236}">
                    <a16:creationId xmlns:a16="http://schemas.microsoft.com/office/drawing/2014/main" id="{80DBE732-98C7-487E-8C90-05B80E6A5A49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3" name="iṩľîḓè">
                <a:extLst>
                  <a:ext uri="{FF2B5EF4-FFF2-40B4-BE49-F238E27FC236}">
                    <a16:creationId xmlns:a16="http://schemas.microsoft.com/office/drawing/2014/main" id="{37C8113C-E3F2-4B51-9F40-1F8818479764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4" name="íşlïḋê">
                <a:extLst>
                  <a:ext uri="{FF2B5EF4-FFF2-40B4-BE49-F238E27FC236}">
                    <a16:creationId xmlns:a16="http://schemas.microsoft.com/office/drawing/2014/main" id="{42464D43-8ADE-4C54-A873-81FA7C7943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5" name="îṧḻîḍe">
                <a:extLst>
                  <a:ext uri="{FF2B5EF4-FFF2-40B4-BE49-F238E27FC236}">
                    <a16:creationId xmlns:a16="http://schemas.microsoft.com/office/drawing/2014/main" id="{68728A67-2F96-4B6C-9E3E-C46816A168E6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878" name="图片 877">
            <a:extLst>
              <a:ext uri="{FF2B5EF4-FFF2-40B4-BE49-F238E27FC236}">
                <a16:creationId xmlns:a16="http://schemas.microsoft.com/office/drawing/2014/main" id="{543B18F1-2908-4BCF-A2D4-D0FB9740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329" y="4241494"/>
            <a:ext cx="1053003" cy="2335232"/>
          </a:xfrm>
          <a:prstGeom prst="rect">
            <a:avLst/>
          </a:prstGeom>
        </p:spPr>
      </p:pic>
      <p:sp>
        <p:nvSpPr>
          <p:cNvPr id="882" name="文本框 881">
            <a:extLst>
              <a:ext uri="{FF2B5EF4-FFF2-40B4-BE49-F238E27FC236}">
                <a16:creationId xmlns:a16="http://schemas.microsoft.com/office/drawing/2014/main" id="{42318315-52D6-477A-97B1-DEE5CE663423}"/>
              </a:ext>
            </a:extLst>
          </p:cNvPr>
          <p:cNvSpPr txBox="1"/>
          <p:nvPr/>
        </p:nvSpPr>
        <p:spPr>
          <a:xfrm>
            <a:off x="5360207" y="2098346"/>
            <a:ext cx="717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幼圆" panose="02010509060101010101" pitchFamily="49" charset="-122"/>
                <a:ea typeface="幼圆" panose="02010509060101010101" pitchFamily="49" charset="-122"/>
              </a:rPr>
              <a:t>Thanks for watching</a:t>
            </a:r>
            <a:endParaRPr lang="zh-CN" altLang="en-US" sz="4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3" name="文本框 882">
            <a:extLst>
              <a:ext uri="{FF2B5EF4-FFF2-40B4-BE49-F238E27FC236}">
                <a16:creationId xmlns:a16="http://schemas.microsoft.com/office/drawing/2014/main" id="{16D89382-D42B-40E9-B2C7-C5F2FD533977}"/>
              </a:ext>
            </a:extLst>
          </p:cNvPr>
          <p:cNvSpPr txBox="1"/>
          <p:nvPr/>
        </p:nvSpPr>
        <p:spPr>
          <a:xfrm>
            <a:off x="9368652" y="2796407"/>
            <a:ext cx="1676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幼圆" panose="02010509060101010101" pitchFamily="49" charset="-122"/>
                <a:ea typeface="幼圆" panose="02010509060101010101" pitchFamily="49" charset="-122"/>
              </a:rPr>
              <a:t>Bye! </a:t>
            </a:r>
            <a:endParaRPr lang="zh-CN" altLang="en-US" sz="6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4" name="文本框 883">
            <a:extLst>
              <a:ext uri="{FF2B5EF4-FFF2-40B4-BE49-F238E27FC236}">
                <a16:creationId xmlns:a16="http://schemas.microsoft.com/office/drawing/2014/main" id="{1876D480-FA70-4B57-8DBE-DB7F42EDCB01}"/>
              </a:ext>
            </a:extLst>
          </p:cNvPr>
          <p:cNvSpPr txBox="1"/>
          <p:nvPr/>
        </p:nvSpPr>
        <p:spPr>
          <a:xfrm>
            <a:off x="6075557" y="3783894"/>
            <a:ext cx="421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Producer: XXXX Speaker: XXXX</a:t>
            </a:r>
            <a:endParaRPr lang="zh-CN" altLang="en-US" dirty="0"/>
          </a:p>
        </p:txBody>
      </p:sp>
      <p:grpSp>
        <p:nvGrpSpPr>
          <p:cNvPr id="192" name="组合 5">
            <a:extLst>
              <a:ext uri="{FF2B5EF4-FFF2-40B4-BE49-F238E27FC236}">
                <a16:creationId xmlns:a16="http://schemas.microsoft.com/office/drawing/2014/main" id="{157F3FEA-18CA-46EB-8996-CAA0BA6D13D9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193" name="图片 6">
              <a:extLst>
                <a:ext uri="{FF2B5EF4-FFF2-40B4-BE49-F238E27FC236}">
                  <a16:creationId xmlns:a16="http://schemas.microsoft.com/office/drawing/2014/main" id="{C87CAF1E-4925-435D-8DB1-23B078B3F2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194" name="图片 7">
              <a:extLst>
                <a:ext uri="{FF2B5EF4-FFF2-40B4-BE49-F238E27FC236}">
                  <a16:creationId xmlns:a16="http://schemas.microsoft.com/office/drawing/2014/main" id="{256C377F-06FC-42F0-B3C0-00ABE2EA8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95" name="图片 8">
              <a:extLst>
                <a:ext uri="{FF2B5EF4-FFF2-40B4-BE49-F238E27FC236}">
                  <a16:creationId xmlns:a16="http://schemas.microsoft.com/office/drawing/2014/main" id="{9AED235F-5E80-4DA0-9F80-1596CD5A6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96" name="图片 9">
              <a:extLst>
                <a:ext uri="{FF2B5EF4-FFF2-40B4-BE49-F238E27FC236}">
                  <a16:creationId xmlns:a16="http://schemas.microsoft.com/office/drawing/2014/main" id="{FFF0DD3B-6F17-4F74-9384-BBCDFD733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97" name="图片 10">
              <a:extLst>
                <a:ext uri="{FF2B5EF4-FFF2-40B4-BE49-F238E27FC236}">
                  <a16:creationId xmlns:a16="http://schemas.microsoft.com/office/drawing/2014/main" id="{5E9CE760-E2A1-4F5A-A48F-2F3327A02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98" name="图片 11">
            <a:extLst>
              <a:ext uri="{FF2B5EF4-FFF2-40B4-BE49-F238E27FC236}">
                <a16:creationId xmlns:a16="http://schemas.microsoft.com/office/drawing/2014/main" id="{E9E6FDBE-D1F3-40DC-8EF8-99EFE1975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99" name="图片 12">
            <a:extLst>
              <a:ext uri="{FF2B5EF4-FFF2-40B4-BE49-F238E27FC236}">
                <a16:creationId xmlns:a16="http://schemas.microsoft.com/office/drawing/2014/main" id="{0E3BAA6A-CAE0-43AB-9633-1074B7D03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00" name="图片 13">
            <a:extLst>
              <a:ext uri="{FF2B5EF4-FFF2-40B4-BE49-F238E27FC236}">
                <a16:creationId xmlns:a16="http://schemas.microsoft.com/office/drawing/2014/main" id="{3F214543-4644-4ECC-8A50-F000E8B84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01" name="图片 15">
            <a:extLst>
              <a:ext uri="{FF2B5EF4-FFF2-40B4-BE49-F238E27FC236}">
                <a16:creationId xmlns:a16="http://schemas.microsoft.com/office/drawing/2014/main" id="{198A1CDD-F4A0-4115-ACC6-A90529FD3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-228601" y="6577989"/>
            <a:ext cx="12689541" cy="560022"/>
          </a:xfrm>
          <a:prstGeom prst="rect">
            <a:avLst/>
          </a:prstGeom>
        </p:spPr>
      </p:pic>
      <p:pic>
        <p:nvPicPr>
          <p:cNvPr id="202" name="图片 16">
            <a:extLst>
              <a:ext uri="{FF2B5EF4-FFF2-40B4-BE49-F238E27FC236}">
                <a16:creationId xmlns:a16="http://schemas.microsoft.com/office/drawing/2014/main" id="{A05C0840-FAE9-4ED6-BC77-BC90E785C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733" y="253813"/>
            <a:ext cx="994291" cy="9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/>
      <p:bldP spid="883" grpId="0"/>
      <p:bldP spid="8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 ONE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  <p:pic>
        <p:nvPicPr>
          <p:cNvPr id="203" name="图片 9">
            <a:extLst>
              <a:ext uri="{FF2B5EF4-FFF2-40B4-BE49-F238E27FC236}">
                <a16:creationId xmlns:a16="http://schemas.microsoft.com/office/drawing/2014/main" id="{8C24BD7A-2A0E-4E54-810B-99F5E0F7C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210" y="401993"/>
            <a:ext cx="706061" cy="704460"/>
          </a:xfrm>
          <a:prstGeom prst="rect">
            <a:avLst/>
          </a:prstGeom>
        </p:spPr>
      </p:pic>
      <p:sp>
        <p:nvSpPr>
          <p:cNvPr id="204" name="Freeform 5">
            <a:extLst>
              <a:ext uri="{FF2B5EF4-FFF2-40B4-BE49-F238E27FC236}">
                <a16:creationId xmlns:a16="http://schemas.microsoft.com/office/drawing/2014/main" id="{0F070B02-88F3-4A4D-AEB7-B40E653AEC8A}"/>
              </a:ext>
            </a:extLst>
          </p:cNvPr>
          <p:cNvSpPr>
            <a:spLocks/>
          </p:cNvSpPr>
          <p:nvPr/>
        </p:nvSpPr>
        <p:spPr bwMode="auto">
          <a:xfrm>
            <a:off x="1454802" y="35859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D5995483-69B2-4A87-B8B6-A0829A07AF2A}"/>
              </a:ext>
            </a:extLst>
          </p:cNvPr>
          <p:cNvSpPr>
            <a:spLocks/>
          </p:cNvSpPr>
          <p:nvPr/>
        </p:nvSpPr>
        <p:spPr bwMode="auto">
          <a:xfrm>
            <a:off x="3828115" y="475597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7">
            <a:extLst>
              <a:ext uri="{FF2B5EF4-FFF2-40B4-BE49-F238E27FC236}">
                <a16:creationId xmlns:a16="http://schemas.microsoft.com/office/drawing/2014/main" id="{0E3DDD23-2D71-4F81-963C-970FFB0CB905}"/>
              </a:ext>
            </a:extLst>
          </p:cNvPr>
          <p:cNvSpPr>
            <a:spLocks/>
          </p:cNvSpPr>
          <p:nvPr/>
        </p:nvSpPr>
        <p:spPr bwMode="auto">
          <a:xfrm>
            <a:off x="9401827" y="75340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8">
            <a:extLst>
              <a:ext uri="{FF2B5EF4-FFF2-40B4-BE49-F238E27FC236}">
                <a16:creationId xmlns:a16="http://schemas.microsoft.com/office/drawing/2014/main" id="{A0ED42C5-270C-4592-80E7-2EADA7FDFB60}"/>
              </a:ext>
            </a:extLst>
          </p:cNvPr>
          <p:cNvSpPr>
            <a:spLocks/>
          </p:cNvSpPr>
          <p:nvPr/>
        </p:nvSpPr>
        <p:spPr bwMode="auto">
          <a:xfrm>
            <a:off x="10662302" y="1458259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8" name="图片 14">
            <a:extLst>
              <a:ext uri="{FF2B5EF4-FFF2-40B4-BE49-F238E27FC236}">
                <a16:creationId xmlns:a16="http://schemas.microsoft.com/office/drawing/2014/main" id="{2E05BF70-4C64-41EB-81B4-0659F9BF4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34" y="-473107"/>
            <a:ext cx="1923589" cy="1017932"/>
          </a:xfrm>
          <a:prstGeom prst="rect">
            <a:avLst/>
          </a:prstGeom>
        </p:spPr>
      </p:pic>
      <p:pic>
        <p:nvPicPr>
          <p:cNvPr id="209" name="图片 15">
            <a:extLst>
              <a:ext uri="{FF2B5EF4-FFF2-40B4-BE49-F238E27FC236}">
                <a16:creationId xmlns:a16="http://schemas.microsoft.com/office/drawing/2014/main" id="{692BF8D4-4922-4AA0-BFF8-C5FA93798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75" y="-473107"/>
            <a:ext cx="1923589" cy="1017932"/>
          </a:xfrm>
          <a:prstGeom prst="rect">
            <a:avLst/>
          </a:prstGeom>
        </p:spPr>
      </p:pic>
      <p:pic>
        <p:nvPicPr>
          <p:cNvPr id="210" name="图片 16">
            <a:extLst>
              <a:ext uri="{FF2B5EF4-FFF2-40B4-BE49-F238E27FC236}">
                <a16:creationId xmlns:a16="http://schemas.microsoft.com/office/drawing/2014/main" id="{9D72C8BB-98DB-49CC-9D8D-9806372EB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1" y="387784"/>
            <a:ext cx="1923589" cy="1017932"/>
          </a:xfrm>
          <a:prstGeom prst="rect">
            <a:avLst/>
          </a:prstGeom>
        </p:spPr>
      </p:pic>
      <p:pic>
        <p:nvPicPr>
          <p:cNvPr id="211" name="图片 23">
            <a:extLst>
              <a:ext uri="{FF2B5EF4-FFF2-40B4-BE49-F238E27FC236}">
                <a16:creationId xmlns:a16="http://schemas.microsoft.com/office/drawing/2014/main" id="{7233110D-1EAB-4043-B09B-2B87451A7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13065" y="6577989"/>
            <a:ext cx="12674005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  <p:bldP spid="204" grpId="0" animBg="1"/>
      <p:bldP spid="205" grpId="0" animBg="1"/>
      <p:bldP spid="206" grpId="0" animBg="1"/>
      <p:bldP spid="2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4" name="î$ḷiďè">
            <a:extLst>
              <a:ext uri="{FF2B5EF4-FFF2-40B4-BE49-F238E27FC236}">
                <a16:creationId xmlns:a16="http://schemas.microsoft.com/office/drawing/2014/main" id="{87DFBEE1-9ADD-4B8A-BD27-617D02EE2D42}"/>
              </a:ext>
            </a:extLst>
          </p:cNvPr>
          <p:cNvGrpSpPr/>
          <p:nvPr/>
        </p:nvGrpSpPr>
        <p:grpSpPr>
          <a:xfrm>
            <a:off x="2148541" y="1372347"/>
            <a:ext cx="2108063" cy="2315136"/>
            <a:chOff x="5041969" y="2283864"/>
            <a:chExt cx="2108063" cy="2315136"/>
          </a:xfrm>
        </p:grpSpPr>
        <p:sp>
          <p:nvSpPr>
            <p:cNvPr id="33" name="ïšlídé">
              <a:extLst>
                <a:ext uri="{FF2B5EF4-FFF2-40B4-BE49-F238E27FC236}">
                  <a16:creationId xmlns:a16="http://schemas.microsoft.com/office/drawing/2014/main" id="{20D62699-5BA8-44DF-B2AD-C11FB07692E6}"/>
                </a:ext>
              </a:extLst>
            </p:cNvPr>
            <p:cNvSpPr/>
            <p:nvPr/>
          </p:nvSpPr>
          <p:spPr>
            <a:xfrm>
              <a:off x="5286562" y="2283864"/>
              <a:ext cx="1618879" cy="1614517"/>
            </a:xfrm>
            <a:prstGeom prst="ellipse">
              <a:avLst/>
            </a:prstGeom>
            <a:blipFill>
              <a:blip r:embed="rId3"/>
              <a:stretch>
                <a:fillRect l="-25199" r="-2480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şḷîdé">
              <a:extLst>
                <a:ext uri="{FF2B5EF4-FFF2-40B4-BE49-F238E27FC236}">
                  <a16:creationId xmlns:a16="http://schemas.microsoft.com/office/drawing/2014/main" id="{6AB1CFB4-C229-4012-A4A8-E42C6DB54908}"/>
                </a:ext>
              </a:extLst>
            </p:cNvPr>
            <p:cNvSpPr/>
            <p:nvPr/>
          </p:nvSpPr>
          <p:spPr bwMode="auto">
            <a:xfrm>
              <a:off x="5041969" y="3898381"/>
              <a:ext cx="2108063" cy="7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5" name="îŝ1ïďe">
              <a:extLst>
                <a:ext uri="{FF2B5EF4-FFF2-40B4-BE49-F238E27FC236}">
                  <a16:creationId xmlns:a16="http://schemas.microsoft.com/office/drawing/2014/main" id="{D01F856B-0485-45A4-B4E6-34ECBCA7C11C}"/>
                </a:ext>
              </a:extLst>
            </p:cNvPr>
            <p:cNvSpPr txBox="1"/>
            <p:nvPr/>
          </p:nvSpPr>
          <p:spPr bwMode="auto">
            <a:xfrm>
              <a:off x="5391582" y="3609000"/>
              <a:ext cx="1408836" cy="289381"/>
            </a:xfrm>
            <a:prstGeom prst="roundRect">
              <a:avLst>
                <a:gd name="adj" fmla="val 50000"/>
              </a:avLst>
            </a:prstGeom>
            <a:solidFill>
              <a:srgbClr val="FF7C61"/>
            </a:solidFill>
            <a:ln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</p:grpSp>
      <p:grpSp>
        <p:nvGrpSpPr>
          <p:cNvPr id="5" name="i$ḷiďe">
            <a:extLst>
              <a:ext uri="{FF2B5EF4-FFF2-40B4-BE49-F238E27FC236}">
                <a16:creationId xmlns:a16="http://schemas.microsoft.com/office/drawing/2014/main" id="{2E8DAA7D-05A0-4185-9852-852AA3FFFE78}"/>
              </a:ext>
            </a:extLst>
          </p:cNvPr>
          <p:cNvGrpSpPr/>
          <p:nvPr/>
        </p:nvGrpSpPr>
        <p:grpSpPr>
          <a:xfrm>
            <a:off x="5065353" y="1372347"/>
            <a:ext cx="2108063" cy="2315136"/>
            <a:chOff x="5041969" y="2283864"/>
            <a:chExt cx="2108063" cy="2315136"/>
          </a:xfrm>
        </p:grpSpPr>
        <p:sp>
          <p:nvSpPr>
            <p:cNvPr id="30" name="iṡḷídè">
              <a:extLst>
                <a:ext uri="{FF2B5EF4-FFF2-40B4-BE49-F238E27FC236}">
                  <a16:creationId xmlns:a16="http://schemas.microsoft.com/office/drawing/2014/main" id="{59FA8A6E-EBE9-47E8-9D72-910288138A76}"/>
                </a:ext>
              </a:extLst>
            </p:cNvPr>
            <p:cNvSpPr/>
            <p:nvPr/>
          </p:nvSpPr>
          <p:spPr>
            <a:xfrm>
              <a:off x="5286562" y="2283864"/>
              <a:ext cx="1618879" cy="1614517"/>
            </a:xfrm>
            <a:prstGeom prst="ellipse">
              <a:avLst/>
            </a:prstGeom>
            <a:blipFill>
              <a:blip r:embed="rId4"/>
              <a:stretch>
                <a:fillRect l="-14982" r="-1474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$ľïďé">
              <a:extLst>
                <a:ext uri="{FF2B5EF4-FFF2-40B4-BE49-F238E27FC236}">
                  <a16:creationId xmlns:a16="http://schemas.microsoft.com/office/drawing/2014/main" id="{BDA1B411-F179-415F-ABD5-4EAE63EC0270}"/>
                </a:ext>
              </a:extLst>
            </p:cNvPr>
            <p:cNvSpPr/>
            <p:nvPr/>
          </p:nvSpPr>
          <p:spPr bwMode="auto">
            <a:xfrm>
              <a:off x="5041969" y="3898381"/>
              <a:ext cx="2108063" cy="7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2" name="îśḻïďé">
              <a:extLst>
                <a:ext uri="{FF2B5EF4-FFF2-40B4-BE49-F238E27FC236}">
                  <a16:creationId xmlns:a16="http://schemas.microsoft.com/office/drawing/2014/main" id="{AB2FE613-1A21-438B-B616-4CAC7DFEF244}"/>
                </a:ext>
              </a:extLst>
            </p:cNvPr>
            <p:cNvSpPr txBox="1"/>
            <p:nvPr/>
          </p:nvSpPr>
          <p:spPr bwMode="auto">
            <a:xfrm>
              <a:off x="5391582" y="3609000"/>
              <a:ext cx="1408836" cy="289381"/>
            </a:xfrm>
            <a:prstGeom prst="roundRect">
              <a:avLst>
                <a:gd name="adj" fmla="val 50000"/>
              </a:avLst>
            </a:prstGeom>
            <a:solidFill>
              <a:srgbClr val="FF7C61"/>
            </a:solidFill>
            <a:ln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</p:grpSp>
      <p:grpSp>
        <p:nvGrpSpPr>
          <p:cNvPr id="6" name="iṡliḋe">
            <a:extLst>
              <a:ext uri="{FF2B5EF4-FFF2-40B4-BE49-F238E27FC236}">
                <a16:creationId xmlns:a16="http://schemas.microsoft.com/office/drawing/2014/main" id="{480C8933-7F4E-4315-8267-3570214967AF}"/>
              </a:ext>
            </a:extLst>
          </p:cNvPr>
          <p:cNvGrpSpPr/>
          <p:nvPr/>
        </p:nvGrpSpPr>
        <p:grpSpPr>
          <a:xfrm>
            <a:off x="7982165" y="1372347"/>
            <a:ext cx="2108063" cy="2315136"/>
            <a:chOff x="5041969" y="2283864"/>
            <a:chExt cx="2108063" cy="2315136"/>
          </a:xfrm>
        </p:grpSpPr>
        <p:sp>
          <p:nvSpPr>
            <p:cNvPr id="27" name="îslïďe">
              <a:extLst>
                <a:ext uri="{FF2B5EF4-FFF2-40B4-BE49-F238E27FC236}">
                  <a16:creationId xmlns:a16="http://schemas.microsoft.com/office/drawing/2014/main" id="{1A4D5AEE-C312-4656-9FBF-7C49C49682AC}"/>
                </a:ext>
              </a:extLst>
            </p:cNvPr>
            <p:cNvSpPr/>
            <p:nvPr/>
          </p:nvSpPr>
          <p:spPr>
            <a:xfrm>
              <a:off x="5286562" y="2283864"/>
              <a:ext cx="1618879" cy="1614517"/>
            </a:xfrm>
            <a:prstGeom prst="ellipse">
              <a:avLst/>
            </a:prstGeom>
            <a:blipFill>
              <a:blip r:embed="rId3"/>
              <a:stretch>
                <a:fillRect l="-25199" r="-2480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ṣļíḓé">
              <a:extLst>
                <a:ext uri="{FF2B5EF4-FFF2-40B4-BE49-F238E27FC236}">
                  <a16:creationId xmlns:a16="http://schemas.microsoft.com/office/drawing/2014/main" id="{35DD64A9-EE6A-4059-A8E0-8C7C66800EA9}"/>
                </a:ext>
              </a:extLst>
            </p:cNvPr>
            <p:cNvSpPr/>
            <p:nvPr/>
          </p:nvSpPr>
          <p:spPr bwMode="auto">
            <a:xfrm>
              <a:off x="5041969" y="3898381"/>
              <a:ext cx="2108063" cy="7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9" name="ïṥľiḑè">
              <a:extLst>
                <a:ext uri="{FF2B5EF4-FFF2-40B4-BE49-F238E27FC236}">
                  <a16:creationId xmlns:a16="http://schemas.microsoft.com/office/drawing/2014/main" id="{C038AECE-92EA-403E-9F1B-27ECF66A48DC}"/>
                </a:ext>
              </a:extLst>
            </p:cNvPr>
            <p:cNvSpPr txBox="1"/>
            <p:nvPr/>
          </p:nvSpPr>
          <p:spPr bwMode="auto">
            <a:xfrm>
              <a:off x="5391582" y="3609000"/>
              <a:ext cx="1408836" cy="289381"/>
            </a:xfrm>
            <a:prstGeom prst="roundRect">
              <a:avLst>
                <a:gd name="adj" fmla="val 50000"/>
              </a:avLst>
            </a:prstGeom>
            <a:solidFill>
              <a:srgbClr val="FF7C61"/>
            </a:solidFill>
            <a:ln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</p:grpSp>
      <p:grpSp>
        <p:nvGrpSpPr>
          <p:cNvPr id="8" name="iṧlíďe">
            <a:extLst>
              <a:ext uri="{FF2B5EF4-FFF2-40B4-BE49-F238E27FC236}">
                <a16:creationId xmlns:a16="http://schemas.microsoft.com/office/drawing/2014/main" id="{352ABAD8-B185-4EF7-B76B-1DC5BA583920}"/>
              </a:ext>
            </a:extLst>
          </p:cNvPr>
          <p:cNvGrpSpPr/>
          <p:nvPr/>
        </p:nvGrpSpPr>
        <p:grpSpPr>
          <a:xfrm>
            <a:off x="3439459" y="3675529"/>
            <a:ext cx="2108063" cy="2315136"/>
            <a:chOff x="5041969" y="2283864"/>
            <a:chExt cx="2108063" cy="2315136"/>
          </a:xfrm>
        </p:grpSpPr>
        <p:sp>
          <p:nvSpPr>
            <p:cNvPr id="21" name="ïśľîḓè">
              <a:extLst>
                <a:ext uri="{FF2B5EF4-FFF2-40B4-BE49-F238E27FC236}">
                  <a16:creationId xmlns:a16="http://schemas.microsoft.com/office/drawing/2014/main" id="{76628301-25A4-4F07-A5F8-F8E647B04547}"/>
                </a:ext>
              </a:extLst>
            </p:cNvPr>
            <p:cNvSpPr/>
            <p:nvPr/>
          </p:nvSpPr>
          <p:spPr>
            <a:xfrm>
              <a:off x="5286562" y="2283864"/>
              <a:ext cx="1618879" cy="1614517"/>
            </a:xfrm>
            <a:prstGeom prst="ellipse">
              <a:avLst/>
            </a:prstGeom>
            <a:blipFill>
              <a:blip r:embed="rId4"/>
              <a:stretch>
                <a:fillRect l="-14982" r="-1474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ïṡļïdè">
              <a:extLst>
                <a:ext uri="{FF2B5EF4-FFF2-40B4-BE49-F238E27FC236}">
                  <a16:creationId xmlns:a16="http://schemas.microsoft.com/office/drawing/2014/main" id="{8EE13C21-81C1-4DDA-B5EE-AB5E24DFA562}"/>
                </a:ext>
              </a:extLst>
            </p:cNvPr>
            <p:cNvSpPr/>
            <p:nvPr/>
          </p:nvSpPr>
          <p:spPr bwMode="auto">
            <a:xfrm>
              <a:off x="5041969" y="3898381"/>
              <a:ext cx="2108063" cy="7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íṩḷîdè">
              <a:extLst>
                <a:ext uri="{FF2B5EF4-FFF2-40B4-BE49-F238E27FC236}">
                  <a16:creationId xmlns:a16="http://schemas.microsoft.com/office/drawing/2014/main" id="{E92AC60D-EC41-42FE-9B96-756EF4D9FE79}"/>
                </a:ext>
              </a:extLst>
            </p:cNvPr>
            <p:cNvSpPr txBox="1"/>
            <p:nvPr/>
          </p:nvSpPr>
          <p:spPr bwMode="auto">
            <a:xfrm>
              <a:off x="5391582" y="3609000"/>
              <a:ext cx="1408836" cy="289381"/>
            </a:xfrm>
            <a:prstGeom prst="roundRect">
              <a:avLst>
                <a:gd name="adj" fmla="val 50000"/>
              </a:avLst>
            </a:prstGeom>
            <a:solidFill>
              <a:srgbClr val="FFD01F"/>
            </a:solidFill>
            <a:ln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</p:grpSp>
      <p:grpSp>
        <p:nvGrpSpPr>
          <p:cNvPr id="9" name="íṥļïḑê">
            <a:extLst>
              <a:ext uri="{FF2B5EF4-FFF2-40B4-BE49-F238E27FC236}">
                <a16:creationId xmlns:a16="http://schemas.microsoft.com/office/drawing/2014/main" id="{608AB6DA-D593-45B0-95E8-9CB71D733CD5}"/>
              </a:ext>
            </a:extLst>
          </p:cNvPr>
          <p:cNvGrpSpPr/>
          <p:nvPr/>
        </p:nvGrpSpPr>
        <p:grpSpPr>
          <a:xfrm>
            <a:off x="6481776" y="3675529"/>
            <a:ext cx="2108063" cy="2315136"/>
            <a:chOff x="5041969" y="2283864"/>
            <a:chExt cx="2108063" cy="2315136"/>
          </a:xfrm>
        </p:grpSpPr>
        <p:sp>
          <p:nvSpPr>
            <p:cNvPr id="18" name="îṧľíḓè">
              <a:extLst>
                <a:ext uri="{FF2B5EF4-FFF2-40B4-BE49-F238E27FC236}">
                  <a16:creationId xmlns:a16="http://schemas.microsoft.com/office/drawing/2014/main" id="{7EC66F26-7F48-4AC7-99FB-18066371165B}"/>
                </a:ext>
              </a:extLst>
            </p:cNvPr>
            <p:cNvSpPr/>
            <p:nvPr/>
          </p:nvSpPr>
          <p:spPr>
            <a:xfrm>
              <a:off x="5286562" y="2283864"/>
              <a:ext cx="1618879" cy="1614517"/>
            </a:xfrm>
            <a:prstGeom prst="ellipse">
              <a:avLst/>
            </a:prstGeom>
            <a:blipFill>
              <a:blip r:embed="rId4"/>
              <a:stretch>
                <a:fillRect l="-14982" r="-1474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iṥḷïḍê">
              <a:extLst>
                <a:ext uri="{FF2B5EF4-FFF2-40B4-BE49-F238E27FC236}">
                  <a16:creationId xmlns:a16="http://schemas.microsoft.com/office/drawing/2014/main" id="{BA47592D-2417-457D-9390-5ED1EDDD36D1}"/>
                </a:ext>
              </a:extLst>
            </p:cNvPr>
            <p:cNvSpPr/>
            <p:nvPr/>
          </p:nvSpPr>
          <p:spPr bwMode="auto">
            <a:xfrm>
              <a:off x="5041969" y="3898381"/>
              <a:ext cx="2108063" cy="7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î$ľîḍè">
              <a:extLst>
                <a:ext uri="{FF2B5EF4-FFF2-40B4-BE49-F238E27FC236}">
                  <a16:creationId xmlns:a16="http://schemas.microsoft.com/office/drawing/2014/main" id="{62C832B7-DBD4-41BD-A982-978D1F6865E9}"/>
                </a:ext>
              </a:extLst>
            </p:cNvPr>
            <p:cNvSpPr txBox="1"/>
            <p:nvPr/>
          </p:nvSpPr>
          <p:spPr bwMode="auto">
            <a:xfrm>
              <a:off x="5391582" y="3609000"/>
              <a:ext cx="1408836" cy="289381"/>
            </a:xfrm>
            <a:prstGeom prst="roundRect">
              <a:avLst>
                <a:gd name="adj" fmla="val 50000"/>
              </a:avLst>
            </a:prstGeom>
            <a:solidFill>
              <a:srgbClr val="FFD01F"/>
            </a:solidFill>
            <a:ln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</p:grpSp>
      <p:pic>
        <p:nvPicPr>
          <p:cNvPr id="24" name="图片 9">
            <a:extLst>
              <a:ext uri="{FF2B5EF4-FFF2-40B4-BE49-F238E27FC236}">
                <a16:creationId xmlns:a16="http://schemas.microsoft.com/office/drawing/2014/main" id="{B28B2ED6-013D-4507-95D5-C7F9B8502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13361" y="6577989"/>
            <a:ext cx="12674301" cy="560022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D29D0ED7-1E3B-402A-BC70-B3E75FDCD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682" y="4274049"/>
            <a:ext cx="2270617" cy="2327097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EC8BD627-77E7-4B5F-9CB5-95863A359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2403" y="4903694"/>
            <a:ext cx="3989597" cy="1954306"/>
          </a:xfrm>
          <a:prstGeom prst="rect">
            <a:avLst/>
          </a:prstGeom>
        </p:spPr>
      </p:pic>
      <p:pic>
        <p:nvPicPr>
          <p:cNvPr id="36" name="图片 8">
            <a:extLst>
              <a:ext uri="{FF2B5EF4-FFF2-40B4-BE49-F238E27FC236}">
                <a16:creationId xmlns:a16="http://schemas.microsoft.com/office/drawing/2014/main" id="{4D360432-F606-4877-9594-1C3D01A6E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4550" y="5779298"/>
            <a:ext cx="1524216" cy="815127"/>
          </a:xfrm>
          <a:prstGeom prst="rect">
            <a:avLst/>
          </a:prstGeom>
        </p:spPr>
      </p:pic>
      <p:pic>
        <p:nvPicPr>
          <p:cNvPr id="37" name="图片 10">
            <a:extLst>
              <a:ext uri="{FF2B5EF4-FFF2-40B4-BE49-F238E27FC236}">
                <a16:creationId xmlns:a16="http://schemas.microsoft.com/office/drawing/2014/main" id="{FD48D7B3-ECE5-4E98-AE64-97504C941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6494" y="5868467"/>
            <a:ext cx="1290687" cy="733092"/>
          </a:xfrm>
          <a:prstGeom prst="rect">
            <a:avLst/>
          </a:prstGeom>
        </p:spPr>
      </p:pic>
      <p:pic>
        <p:nvPicPr>
          <p:cNvPr id="38" name="图片 11">
            <a:extLst>
              <a:ext uri="{FF2B5EF4-FFF2-40B4-BE49-F238E27FC236}">
                <a16:creationId xmlns:a16="http://schemas.microsoft.com/office/drawing/2014/main" id="{F7ED5210-3948-4CF0-A0CE-51D40C7684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7190" y="3016353"/>
            <a:ext cx="479579" cy="507011"/>
          </a:xfrm>
          <a:prstGeom prst="rect">
            <a:avLst/>
          </a:prstGeom>
        </p:spPr>
      </p:pic>
      <p:pic>
        <p:nvPicPr>
          <p:cNvPr id="39" name="图片 12">
            <a:extLst>
              <a:ext uri="{FF2B5EF4-FFF2-40B4-BE49-F238E27FC236}">
                <a16:creationId xmlns:a16="http://schemas.microsoft.com/office/drawing/2014/main" id="{6AEB9CAE-CC1C-4FFC-BC3D-4C8FE0163D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334857">
            <a:off x="11199883" y="3929327"/>
            <a:ext cx="465832" cy="492478"/>
          </a:xfrm>
          <a:prstGeom prst="rect">
            <a:avLst/>
          </a:prstGeom>
        </p:spPr>
      </p:pic>
      <p:pic>
        <p:nvPicPr>
          <p:cNvPr id="40" name="图片 13">
            <a:extLst>
              <a:ext uri="{FF2B5EF4-FFF2-40B4-BE49-F238E27FC236}">
                <a16:creationId xmlns:a16="http://schemas.microsoft.com/office/drawing/2014/main" id="{602352CC-7EED-4A7A-9858-A13A826F1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30156" y="244392"/>
            <a:ext cx="12914616" cy="1266740"/>
          </a:xfrm>
          <a:prstGeom prst="rect">
            <a:avLst/>
          </a:prstGeom>
        </p:spPr>
      </p:pic>
      <p:pic>
        <p:nvPicPr>
          <p:cNvPr id="41" name="图片 15">
            <a:extLst>
              <a:ext uri="{FF2B5EF4-FFF2-40B4-BE49-F238E27FC236}">
                <a16:creationId xmlns:a16="http://schemas.microsoft.com/office/drawing/2014/main" id="{AB9126D1-3CC8-4F37-AC6E-FAD7448EA7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438" y="82331"/>
            <a:ext cx="974089" cy="971881"/>
          </a:xfrm>
          <a:prstGeom prst="rect">
            <a:avLst/>
          </a:prstGeom>
        </p:spPr>
      </p:pic>
      <p:grpSp>
        <p:nvGrpSpPr>
          <p:cNvPr id="42" name="组合 21">
            <a:extLst>
              <a:ext uri="{FF2B5EF4-FFF2-40B4-BE49-F238E27FC236}">
                <a16:creationId xmlns:a16="http://schemas.microsoft.com/office/drawing/2014/main" id="{AAE5AB73-25FE-4362-B841-80CE71BCD18A}"/>
              </a:ext>
            </a:extLst>
          </p:cNvPr>
          <p:cNvGrpSpPr/>
          <p:nvPr/>
        </p:nvGrpSpPr>
        <p:grpSpPr>
          <a:xfrm>
            <a:off x="1417834" y="1046252"/>
            <a:ext cx="357883" cy="1512013"/>
            <a:chOff x="1417834" y="1046252"/>
            <a:chExt cx="357883" cy="1512013"/>
          </a:xfrm>
        </p:grpSpPr>
        <p:cxnSp>
          <p:nvCxnSpPr>
            <p:cNvPr id="43" name="直接连接符 18">
              <a:extLst>
                <a:ext uri="{FF2B5EF4-FFF2-40B4-BE49-F238E27FC236}">
                  <a16:creationId xmlns:a16="http://schemas.microsoft.com/office/drawing/2014/main" id="{519755F3-D71E-44E8-96F7-B93780EDDB9D}"/>
                </a:ext>
              </a:extLst>
            </p:cNvPr>
            <p:cNvCxnSpPr/>
            <p:nvPr userDrawn="1"/>
          </p:nvCxnSpPr>
          <p:spPr>
            <a:xfrm>
              <a:off x="1417834" y="1047964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接连接符 19">
              <a:extLst>
                <a:ext uri="{FF2B5EF4-FFF2-40B4-BE49-F238E27FC236}">
                  <a16:creationId xmlns:a16="http://schemas.microsoft.com/office/drawing/2014/main" id="{10E19A74-381E-4AA5-B408-A1E64D85BABD}"/>
                </a:ext>
              </a:extLst>
            </p:cNvPr>
            <p:cNvCxnSpPr/>
            <p:nvPr userDrawn="1"/>
          </p:nvCxnSpPr>
          <p:spPr>
            <a:xfrm>
              <a:off x="1590783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接连接符 20">
              <a:extLst>
                <a:ext uri="{FF2B5EF4-FFF2-40B4-BE49-F238E27FC236}">
                  <a16:creationId xmlns:a16="http://schemas.microsoft.com/office/drawing/2014/main" id="{D0C2AF71-B78B-4CD5-AD12-DFBF45DD060F}"/>
                </a:ext>
              </a:extLst>
            </p:cNvPr>
            <p:cNvCxnSpPr/>
            <p:nvPr userDrawn="1"/>
          </p:nvCxnSpPr>
          <p:spPr>
            <a:xfrm>
              <a:off x="1775717" y="1046252"/>
              <a:ext cx="0" cy="1510301"/>
            </a:xfrm>
            <a:prstGeom prst="line">
              <a:avLst/>
            </a:prstGeom>
            <a:ln>
              <a:solidFill>
                <a:srgbClr val="D7603C"/>
              </a:solidFill>
              <a:prstDash val="lg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9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85" name="iṡľïḓê">
            <a:extLst>
              <a:ext uri="{FF2B5EF4-FFF2-40B4-BE49-F238E27FC236}">
                <a16:creationId xmlns:a16="http://schemas.microsoft.com/office/drawing/2014/main" id="{3E6A97F2-0297-4033-AA12-5DED1E81108B}"/>
              </a:ext>
            </a:extLst>
          </p:cNvPr>
          <p:cNvGrpSpPr/>
          <p:nvPr/>
        </p:nvGrpSpPr>
        <p:grpSpPr>
          <a:xfrm>
            <a:off x="1863648" y="2053165"/>
            <a:ext cx="2327132" cy="2900500"/>
            <a:chOff x="3581662" y="2349000"/>
            <a:chExt cx="2327132" cy="2900500"/>
          </a:xfrm>
        </p:grpSpPr>
        <p:sp>
          <p:nvSpPr>
            <p:cNvPr id="99" name="íṣ1íde">
              <a:extLst>
                <a:ext uri="{FF2B5EF4-FFF2-40B4-BE49-F238E27FC236}">
                  <a16:creationId xmlns:a16="http://schemas.microsoft.com/office/drawing/2014/main" id="{201C92B4-3499-419E-8F55-3CA31EC9BCAB}"/>
                </a:ext>
              </a:extLst>
            </p:cNvPr>
            <p:cNvSpPr/>
            <p:nvPr/>
          </p:nvSpPr>
          <p:spPr bwMode="auto">
            <a:xfrm>
              <a:off x="3840007" y="2349000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grpSp>
          <p:nvGrpSpPr>
            <p:cNvPr id="100" name="íṡľíḋê">
              <a:extLst>
                <a:ext uri="{FF2B5EF4-FFF2-40B4-BE49-F238E27FC236}">
                  <a16:creationId xmlns:a16="http://schemas.microsoft.com/office/drawing/2014/main" id="{AA6898ED-038E-4191-8E42-3BFDCAC7578A}"/>
                </a:ext>
              </a:extLst>
            </p:cNvPr>
            <p:cNvGrpSpPr/>
            <p:nvPr/>
          </p:nvGrpSpPr>
          <p:grpSpPr>
            <a:xfrm>
              <a:off x="3581662" y="4250792"/>
              <a:ext cx="2327132" cy="998708"/>
              <a:chOff x="3581662" y="4250792"/>
              <a:chExt cx="2327132" cy="998708"/>
            </a:xfrm>
          </p:grpSpPr>
          <p:sp>
            <p:nvSpPr>
              <p:cNvPr id="101" name="îŝļíḓé">
                <a:extLst>
                  <a:ext uri="{FF2B5EF4-FFF2-40B4-BE49-F238E27FC236}">
                    <a16:creationId xmlns:a16="http://schemas.microsoft.com/office/drawing/2014/main" id="{C528D846-E96C-4AD8-A8ED-1F7B6C0B9457}"/>
                  </a:ext>
                </a:extLst>
              </p:cNvPr>
              <p:cNvSpPr/>
              <p:nvPr/>
            </p:nvSpPr>
            <p:spPr bwMode="auto">
              <a:xfrm>
                <a:off x="3597460" y="4250792"/>
                <a:ext cx="2307144" cy="3720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102" name="íṩḷîḋé">
                <a:extLst>
                  <a:ext uri="{FF2B5EF4-FFF2-40B4-BE49-F238E27FC236}">
                    <a16:creationId xmlns:a16="http://schemas.microsoft.com/office/drawing/2014/main" id="{368F6BA1-AF14-43B4-BA8A-FE3A0DA5DA37}"/>
                  </a:ext>
                </a:extLst>
              </p:cNvPr>
              <p:cNvSpPr/>
              <p:nvPr/>
            </p:nvSpPr>
            <p:spPr bwMode="auto">
              <a:xfrm>
                <a:off x="3581662" y="4622846"/>
                <a:ext cx="2327132" cy="62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  <p:grpSp>
        <p:nvGrpSpPr>
          <p:cNvPr id="86" name="iŝḷîdé">
            <a:extLst>
              <a:ext uri="{FF2B5EF4-FFF2-40B4-BE49-F238E27FC236}">
                <a16:creationId xmlns:a16="http://schemas.microsoft.com/office/drawing/2014/main" id="{2A60488C-BB3A-46C6-BE87-AAEF34C157B1}"/>
              </a:ext>
            </a:extLst>
          </p:cNvPr>
          <p:cNvGrpSpPr/>
          <p:nvPr/>
        </p:nvGrpSpPr>
        <p:grpSpPr>
          <a:xfrm>
            <a:off x="4707438" y="2053165"/>
            <a:ext cx="2327132" cy="2900500"/>
            <a:chOff x="6284038" y="2349000"/>
            <a:chExt cx="2327132" cy="2900500"/>
          </a:xfrm>
        </p:grpSpPr>
        <p:sp>
          <p:nvSpPr>
            <p:cNvPr id="95" name="işḷïḋe">
              <a:extLst>
                <a:ext uri="{FF2B5EF4-FFF2-40B4-BE49-F238E27FC236}">
                  <a16:creationId xmlns:a16="http://schemas.microsoft.com/office/drawing/2014/main" id="{261027A9-B1D2-459A-BE59-DF7A14C0B24F}"/>
                </a:ext>
              </a:extLst>
            </p:cNvPr>
            <p:cNvSpPr/>
            <p:nvPr/>
          </p:nvSpPr>
          <p:spPr bwMode="auto">
            <a:xfrm>
              <a:off x="6542383" y="2349000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grpSp>
          <p:nvGrpSpPr>
            <p:cNvPr id="96" name="î$liḍé">
              <a:extLst>
                <a:ext uri="{FF2B5EF4-FFF2-40B4-BE49-F238E27FC236}">
                  <a16:creationId xmlns:a16="http://schemas.microsoft.com/office/drawing/2014/main" id="{7003BEFC-521A-4591-9E18-5FF2897883D2}"/>
                </a:ext>
              </a:extLst>
            </p:cNvPr>
            <p:cNvGrpSpPr/>
            <p:nvPr/>
          </p:nvGrpSpPr>
          <p:grpSpPr>
            <a:xfrm>
              <a:off x="6284038" y="4250792"/>
              <a:ext cx="2327132" cy="998708"/>
              <a:chOff x="6284038" y="4250792"/>
              <a:chExt cx="2327132" cy="998708"/>
            </a:xfrm>
          </p:grpSpPr>
          <p:sp>
            <p:nvSpPr>
              <p:cNvPr id="97" name="iSlïḑê">
                <a:extLst>
                  <a:ext uri="{FF2B5EF4-FFF2-40B4-BE49-F238E27FC236}">
                    <a16:creationId xmlns:a16="http://schemas.microsoft.com/office/drawing/2014/main" id="{62EA04CC-FCA4-4748-A936-AF7D7CF0FC69}"/>
                  </a:ext>
                </a:extLst>
              </p:cNvPr>
              <p:cNvSpPr/>
              <p:nvPr/>
            </p:nvSpPr>
            <p:spPr bwMode="auto">
              <a:xfrm>
                <a:off x="6284038" y="4250792"/>
                <a:ext cx="2327131" cy="3720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98" name="íṧḷïdê">
                <a:extLst>
                  <a:ext uri="{FF2B5EF4-FFF2-40B4-BE49-F238E27FC236}">
                    <a16:creationId xmlns:a16="http://schemas.microsoft.com/office/drawing/2014/main" id="{450CEA11-CAB2-4D02-BE41-5E3A57E8CEC0}"/>
                  </a:ext>
                </a:extLst>
              </p:cNvPr>
              <p:cNvSpPr/>
              <p:nvPr/>
            </p:nvSpPr>
            <p:spPr bwMode="auto">
              <a:xfrm>
                <a:off x="6284038" y="4622846"/>
                <a:ext cx="2327132" cy="62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  <p:grpSp>
        <p:nvGrpSpPr>
          <p:cNvPr id="87" name="íŝliďê">
            <a:extLst>
              <a:ext uri="{FF2B5EF4-FFF2-40B4-BE49-F238E27FC236}">
                <a16:creationId xmlns:a16="http://schemas.microsoft.com/office/drawing/2014/main" id="{356FA534-AB5A-493E-B494-2698DD2E1484}"/>
              </a:ext>
            </a:extLst>
          </p:cNvPr>
          <p:cNvGrpSpPr/>
          <p:nvPr/>
        </p:nvGrpSpPr>
        <p:grpSpPr>
          <a:xfrm>
            <a:off x="7551226" y="2053165"/>
            <a:ext cx="2327132" cy="2900500"/>
            <a:chOff x="9191768" y="2349000"/>
            <a:chExt cx="2327132" cy="2900500"/>
          </a:xfrm>
        </p:grpSpPr>
        <p:sp>
          <p:nvSpPr>
            <p:cNvPr id="91" name="îś1ïḑè">
              <a:extLst>
                <a:ext uri="{FF2B5EF4-FFF2-40B4-BE49-F238E27FC236}">
                  <a16:creationId xmlns:a16="http://schemas.microsoft.com/office/drawing/2014/main" id="{C2749E97-6750-4AAF-9B57-61CE6F901953}"/>
                </a:ext>
              </a:extLst>
            </p:cNvPr>
            <p:cNvSpPr/>
            <p:nvPr/>
          </p:nvSpPr>
          <p:spPr bwMode="auto">
            <a:xfrm>
              <a:off x="9450113" y="2349000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grpSp>
          <p:nvGrpSpPr>
            <p:cNvPr id="92" name="išľiḍê">
              <a:extLst>
                <a:ext uri="{FF2B5EF4-FFF2-40B4-BE49-F238E27FC236}">
                  <a16:creationId xmlns:a16="http://schemas.microsoft.com/office/drawing/2014/main" id="{D1DA9241-3C2F-47AF-BFA1-891851077B94}"/>
                </a:ext>
              </a:extLst>
            </p:cNvPr>
            <p:cNvGrpSpPr/>
            <p:nvPr/>
          </p:nvGrpSpPr>
          <p:grpSpPr>
            <a:xfrm>
              <a:off x="9191768" y="4250792"/>
              <a:ext cx="2327132" cy="998708"/>
              <a:chOff x="9191768" y="4250792"/>
              <a:chExt cx="2327132" cy="998708"/>
            </a:xfrm>
          </p:grpSpPr>
          <p:sp>
            <p:nvSpPr>
              <p:cNvPr id="93" name="îṡḻîḋé">
                <a:extLst>
                  <a:ext uri="{FF2B5EF4-FFF2-40B4-BE49-F238E27FC236}">
                    <a16:creationId xmlns:a16="http://schemas.microsoft.com/office/drawing/2014/main" id="{5DE013D3-2AD0-4DB3-9E17-D30032028E02}"/>
                  </a:ext>
                </a:extLst>
              </p:cNvPr>
              <p:cNvSpPr/>
              <p:nvPr/>
            </p:nvSpPr>
            <p:spPr bwMode="auto">
              <a:xfrm>
                <a:off x="9191768" y="4250792"/>
                <a:ext cx="2327131" cy="3720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94" name="îSľiḑé">
                <a:extLst>
                  <a:ext uri="{FF2B5EF4-FFF2-40B4-BE49-F238E27FC236}">
                    <a16:creationId xmlns:a16="http://schemas.microsoft.com/office/drawing/2014/main" id="{6C360807-8403-4EC7-BA5C-B16F98B8EA8D}"/>
                  </a:ext>
                </a:extLst>
              </p:cNvPr>
              <p:cNvSpPr/>
              <p:nvPr/>
            </p:nvSpPr>
            <p:spPr bwMode="auto">
              <a:xfrm>
                <a:off x="9191768" y="4622846"/>
                <a:ext cx="2327132" cy="62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F88AF52-9464-4519-9EEE-7A35EF28AA58}"/>
              </a:ext>
            </a:extLst>
          </p:cNvPr>
          <p:cNvCxnSpPr/>
          <p:nvPr/>
        </p:nvCxnSpPr>
        <p:spPr>
          <a:xfrm>
            <a:off x="444910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4BB728C-6F6B-451C-8D53-DD3E8B3B5EBA}"/>
              </a:ext>
            </a:extLst>
          </p:cNvPr>
          <p:cNvCxnSpPr/>
          <p:nvPr/>
        </p:nvCxnSpPr>
        <p:spPr>
          <a:xfrm>
            <a:off x="729289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7">
            <a:extLst>
              <a:ext uri="{FF2B5EF4-FFF2-40B4-BE49-F238E27FC236}">
                <a16:creationId xmlns:a16="http://schemas.microsoft.com/office/drawing/2014/main" id="{F00E8BF7-64AB-43C3-B89F-CC56A328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54001" y="6577989"/>
            <a:ext cx="12714941" cy="560022"/>
          </a:xfrm>
          <a:prstGeom prst="rect">
            <a:avLst/>
          </a:prstGeom>
        </p:spPr>
      </p:pic>
      <p:pic>
        <p:nvPicPr>
          <p:cNvPr id="21" name="图片 9">
            <a:extLst>
              <a:ext uri="{FF2B5EF4-FFF2-40B4-BE49-F238E27FC236}">
                <a16:creationId xmlns:a16="http://schemas.microsoft.com/office/drawing/2014/main" id="{70B7D2C6-C014-4FD1-BEC3-68D75BE3A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67" y="5259904"/>
            <a:ext cx="2489894" cy="1379314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426A6855-9583-4B1C-9078-FE8D62859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8" y="5038164"/>
            <a:ext cx="1452102" cy="1685543"/>
          </a:xfrm>
          <a:prstGeom prst="rect">
            <a:avLst/>
          </a:prstGeom>
        </p:spPr>
      </p:pic>
      <p:grpSp>
        <p:nvGrpSpPr>
          <p:cNvPr id="23" name="组合 13">
            <a:extLst>
              <a:ext uri="{FF2B5EF4-FFF2-40B4-BE49-F238E27FC236}">
                <a16:creationId xmlns:a16="http://schemas.microsoft.com/office/drawing/2014/main" id="{2AC8E1E2-54CC-44F5-8171-BE0ECE209B0E}"/>
              </a:ext>
            </a:extLst>
          </p:cNvPr>
          <p:cNvGrpSpPr/>
          <p:nvPr/>
        </p:nvGrpSpPr>
        <p:grpSpPr>
          <a:xfrm>
            <a:off x="8351055" y="4129704"/>
            <a:ext cx="3840945" cy="2488795"/>
            <a:chOff x="8351055" y="4129704"/>
            <a:chExt cx="3840945" cy="2488795"/>
          </a:xfrm>
        </p:grpSpPr>
        <p:pic>
          <p:nvPicPr>
            <p:cNvPr id="24" name="图片 11">
              <a:extLst>
                <a:ext uri="{FF2B5EF4-FFF2-40B4-BE49-F238E27FC236}">
                  <a16:creationId xmlns:a16="http://schemas.microsoft.com/office/drawing/2014/main" id="{021010A0-2C9E-46C6-B883-D7F66C86A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03909" y="4129704"/>
              <a:ext cx="2988091" cy="2488795"/>
            </a:xfrm>
            <a:prstGeom prst="rect">
              <a:avLst/>
            </a:prstGeom>
          </p:spPr>
        </p:pic>
        <p:pic>
          <p:nvPicPr>
            <p:cNvPr id="25" name="图片 12">
              <a:extLst>
                <a:ext uri="{FF2B5EF4-FFF2-40B4-BE49-F238E27FC236}">
                  <a16:creationId xmlns:a16="http://schemas.microsoft.com/office/drawing/2014/main" id="{82B15F37-4CF3-4371-8574-049FAFD093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51055" y="4465540"/>
              <a:ext cx="2585887" cy="2152477"/>
            </a:xfrm>
            <a:prstGeom prst="rect">
              <a:avLst/>
            </a:prstGeom>
          </p:spPr>
        </p:pic>
      </p:grpSp>
      <p:grpSp>
        <p:nvGrpSpPr>
          <p:cNvPr id="26" name="组合 20">
            <a:extLst>
              <a:ext uri="{FF2B5EF4-FFF2-40B4-BE49-F238E27FC236}">
                <a16:creationId xmlns:a16="http://schemas.microsoft.com/office/drawing/2014/main" id="{5F3EE6C6-5CAF-4B0B-8E57-22E15CAFE3F1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7" name="图片 6">
              <a:extLst>
                <a:ext uri="{FF2B5EF4-FFF2-40B4-BE49-F238E27FC236}">
                  <a16:creationId xmlns:a16="http://schemas.microsoft.com/office/drawing/2014/main" id="{49DE1655-83EF-4B4C-B10C-A013E7EE2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8" name="图片 14">
              <a:extLst>
                <a:ext uri="{FF2B5EF4-FFF2-40B4-BE49-F238E27FC236}">
                  <a16:creationId xmlns:a16="http://schemas.microsoft.com/office/drawing/2014/main" id="{636525C8-C198-4468-BD7D-CB4011A02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9" name="图片 15">
              <a:extLst>
                <a:ext uri="{FF2B5EF4-FFF2-40B4-BE49-F238E27FC236}">
                  <a16:creationId xmlns:a16="http://schemas.microsoft.com/office/drawing/2014/main" id="{C1486FD0-B827-4303-B358-60537EEB7E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30" name="图片 18">
              <a:extLst>
                <a:ext uri="{FF2B5EF4-FFF2-40B4-BE49-F238E27FC236}">
                  <a16:creationId xmlns:a16="http://schemas.microsoft.com/office/drawing/2014/main" id="{8D530F83-7E02-47E9-89B2-727E9066E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31" name="图片 19">
              <a:extLst>
                <a:ext uri="{FF2B5EF4-FFF2-40B4-BE49-F238E27FC236}">
                  <a16:creationId xmlns:a16="http://schemas.microsoft.com/office/drawing/2014/main" id="{D4F9A9D8-C64A-4163-BD2D-59866E1FEB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8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113" name="ï$ḷîdé">
            <a:extLst>
              <a:ext uri="{FF2B5EF4-FFF2-40B4-BE49-F238E27FC236}">
                <a16:creationId xmlns:a16="http://schemas.microsoft.com/office/drawing/2014/main" id="{ADB4E3E1-AC4F-412D-8EA1-74B91AD56C6C}"/>
              </a:ext>
            </a:extLst>
          </p:cNvPr>
          <p:cNvSpPr txBox="1"/>
          <p:nvPr/>
        </p:nvSpPr>
        <p:spPr>
          <a:xfrm>
            <a:off x="4691782" y="3999760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14" name="íṡlîďe">
            <a:extLst>
              <a:ext uri="{FF2B5EF4-FFF2-40B4-BE49-F238E27FC236}">
                <a16:creationId xmlns:a16="http://schemas.microsoft.com/office/drawing/2014/main" id="{486F6AA9-7332-4CC7-AAF7-8A7E2CF740FC}"/>
              </a:ext>
            </a:extLst>
          </p:cNvPr>
          <p:cNvSpPr txBox="1"/>
          <p:nvPr/>
        </p:nvSpPr>
        <p:spPr>
          <a:xfrm>
            <a:off x="4691782" y="4492253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grpSp>
        <p:nvGrpSpPr>
          <p:cNvPr id="115" name="e929cdf9-a242-4a95-ab94-390896e7738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860C8D6-4E65-4C77-845C-98582DA074C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58470" y="2132326"/>
            <a:ext cx="1389529" cy="1164024"/>
            <a:chOff x="3557588" y="1302544"/>
            <a:chExt cx="5076825" cy="4252912"/>
          </a:xfrm>
        </p:grpSpPr>
        <p:sp>
          <p:nvSpPr>
            <p:cNvPr id="116" name="íSḷïḓê">
              <a:extLst>
                <a:ext uri="{FF2B5EF4-FFF2-40B4-BE49-F238E27FC236}">
                  <a16:creationId xmlns:a16="http://schemas.microsoft.com/office/drawing/2014/main" id="{2CEB5665-97CA-412D-80E2-8E547239F2AE}"/>
                </a:ext>
              </a:extLst>
            </p:cNvPr>
            <p:cNvSpPr/>
            <p:nvPr/>
          </p:nvSpPr>
          <p:spPr bwMode="auto">
            <a:xfrm flipH="1">
              <a:off x="6899276" y="1708944"/>
              <a:ext cx="471488" cy="482600"/>
            </a:xfrm>
            <a:prstGeom prst="line">
              <a:avLst/>
            </a:pr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ş1ïḑè">
              <a:extLst>
                <a:ext uri="{FF2B5EF4-FFF2-40B4-BE49-F238E27FC236}">
                  <a16:creationId xmlns:a16="http://schemas.microsoft.com/office/drawing/2014/main" id="{E6939396-5247-4F6C-9639-DF659C062287}"/>
                </a:ext>
              </a:extLst>
            </p:cNvPr>
            <p:cNvSpPr/>
            <p:nvPr/>
          </p:nvSpPr>
          <p:spPr bwMode="auto">
            <a:xfrm flipH="1">
              <a:off x="4092576" y="2897981"/>
              <a:ext cx="1071563" cy="0"/>
            </a:xfrm>
            <a:prstGeom prst="line">
              <a:avLst/>
            </a:pr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şļïḋê">
              <a:extLst>
                <a:ext uri="{FF2B5EF4-FFF2-40B4-BE49-F238E27FC236}">
                  <a16:creationId xmlns:a16="http://schemas.microsoft.com/office/drawing/2014/main" id="{1A1C2DA9-9411-4473-8CAF-A319AAD68963}"/>
                </a:ext>
              </a:extLst>
            </p:cNvPr>
            <p:cNvSpPr/>
            <p:nvPr/>
          </p:nvSpPr>
          <p:spPr bwMode="auto">
            <a:xfrm flipH="1">
              <a:off x="7188201" y="2897981"/>
              <a:ext cx="1082675" cy="0"/>
            </a:xfrm>
            <a:prstGeom prst="line">
              <a:avLst/>
            </a:pr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ṥľîdê">
              <a:extLst>
                <a:ext uri="{FF2B5EF4-FFF2-40B4-BE49-F238E27FC236}">
                  <a16:creationId xmlns:a16="http://schemas.microsoft.com/office/drawing/2014/main" id="{60FA76AA-3987-4F81-865C-C8F405C97129}"/>
                </a:ext>
              </a:extLst>
            </p:cNvPr>
            <p:cNvSpPr/>
            <p:nvPr/>
          </p:nvSpPr>
          <p:spPr bwMode="auto">
            <a:xfrm>
              <a:off x="4992688" y="1708944"/>
              <a:ext cx="471488" cy="482600"/>
            </a:xfrm>
            <a:custGeom>
              <a:avLst/>
              <a:gdLst>
                <a:gd name="T0" fmla="*/ 0 w 297"/>
                <a:gd name="T1" fmla="*/ 0 h 304"/>
                <a:gd name="T2" fmla="*/ 297 w 297"/>
                <a:gd name="T3" fmla="*/ 304 h 304"/>
                <a:gd name="T4" fmla="*/ 297 w 297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7" h="304">
                  <a:moveTo>
                    <a:pt x="0" y="0"/>
                  </a:moveTo>
                  <a:lnTo>
                    <a:pt x="297" y="304"/>
                  </a:lnTo>
                  <a:lnTo>
                    <a:pt x="297" y="304"/>
                  </a:lnTo>
                </a:path>
              </a:pathLst>
            </a:cu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ḻiḑe">
              <a:extLst>
                <a:ext uri="{FF2B5EF4-FFF2-40B4-BE49-F238E27FC236}">
                  <a16:creationId xmlns:a16="http://schemas.microsoft.com/office/drawing/2014/main" id="{6D2C0E6B-75BB-428E-BE4D-F61348194EBC}"/>
                </a:ext>
              </a:extLst>
            </p:cNvPr>
            <p:cNvSpPr/>
            <p:nvPr/>
          </p:nvSpPr>
          <p:spPr bwMode="auto">
            <a:xfrm>
              <a:off x="5689601" y="1302544"/>
              <a:ext cx="620713" cy="1692275"/>
            </a:xfrm>
            <a:custGeom>
              <a:avLst/>
              <a:gdLst>
                <a:gd name="T0" fmla="*/ 38 w 58"/>
                <a:gd name="T1" fmla="*/ 158 h 158"/>
                <a:gd name="T2" fmla="*/ 29 w 58"/>
                <a:gd name="T3" fmla="*/ 94 h 158"/>
                <a:gd name="T4" fmla="*/ 36 w 58"/>
                <a:gd name="T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58">
                  <a:moveTo>
                    <a:pt x="38" y="158"/>
                  </a:moveTo>
                  <a:cubicBezTo>
                    <a:pt x="38" y="158"/>
                    <a:pt x="58" y="120"/>
                    <a:pt x="29" y="94"/>
                  </a:cubicBezTo>
                  <a:cubicBezTo>
                    <a:pt x="0" y="68"/>
                    <a:pt x="9" y="27"/>
                    <a:pt x="36" y="0"/>
                  </a:cubicBezTo>
                </a:path>
              </a:pathLst>
            </a:custGeom>
            <a:noFill/>
            <a:ln w="171450" cap="rnd">
              <a:solidFill>
                <a:srgbClr val="21BDC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ṡlîḋè">
              <a:extLst>
                <a:ext uri="{FF2B5EF4-FFF2-40B4-BE49-F238E27FC236}">
                  <a16:creationId xmlns:a16="http://schemas.microsoft.com/office/drawing/2014/main" id="{DB8489BF-BC03-4ED5-83EF-88C863CC4312}"/>
                </a:ext>
              </a:extLst>
            </p:cNvPr>
            <p:cNvSpPr/>
            <p:nvPr/>
          </p:nvSpPr>
          <p:spPr bwMode="auto">
            <a:xfrm>
              <a:off x="3557588" y="3380581"/>
              <a:ext cx="5076825" cy="2174875"/>
            </a:xfrm>
            <a:custGeom>
              <a:avLst/>
              <a:gdLst>
                <a:gd name="T0" fmla="*/ 373 w 474"/>
                <a:gd name="T1" fmla="*/ 0 h 203"/>
                <a:gd name="T2" fmla="*/ 474 w 474"/>
                <a:gd name="T3" fmla="*/ 101 h 203"/>
                <a:gd name="T4" fmla="*/ 373 w 474"/>
                <a:gd name="T5" fmla="*/ 203 h 203"/>
                <a:gd name="T6" fmla="*/ 282 w 474"/>
                <a:gd name="T7" fmla="*/ 146 h 203"/>
                <a:gd name="T8" fmla="*/ 192 w 474"/>
                <a:gd name="T9" fmla="*/ 146 h 203"/>
                <a:gd name="T10" fmla="*/ 101 w 474"/>
                <a:gd name="T11" fmla="*/ 203 h 203"/>
                <a:gd name="T12" fmla="*/ 0 w 474"/>
                <a:gd name="T13" fmla="*/ 101 h 203"/>
                <a:gd name="T14" fmla="*/ 101 w 474"/>
                <a:gd name="T15" fmla="*/ 0 h 203"/>
                <a:gd name="T16" fmla="*/ 373 w 474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03">
                  <a:moveTo>
                    <a:pt x="373" y="0"/>
                  </a:moveTo>
                  <a:cubicBezTo>
                    <a:pt x="429" y="0"/>
                    <a:pt x="474" y="45"/>
                    <a:pt x="474" y="101"/>
                  </a:cubicBezTo>
                  <a:cubicBezTo>
                    <a:pt x="474" y="157"/>
                    <a:pt x="429" y="203"/>
                    <a:pt x="373" y="203"/>
                  </a:cubicBezTo>
                  <a:cubicBezTo>
                    <a:pt x="333" y="203"/>
                    <a:pt x="298" y="180"/>
                    <a:pt x="282" y="146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76" y="180"/>
                    <a:pt x="141" y="203"/>
                    <a:pt x="101" y="203"/>
                  </a:cubicBez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21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liḍê">
              <a:extLst>
                <a:ext uri="{FF2B5EF4-FFF2-40B4-BE49-F238E27FC236}">
                  <a16:creationId xmlns:a16="http://schemas.microsoft.com/office/drawing/2014/main" id="{464D2AA5-6FE7-4703-A882-7FD61478BD06}"/>
                </a:ext>
              </a:extLst>
            </p:cNvPr>
            <p:cNvSpPr/>
            <p:nvPr/>
          </p:nvSpPr>
          <p:spPr bwMode="auto">
            <a:xfrm>
              <a:off x="5238751" y="3380581"/>
              <a:ext cx="1671638" cy="449263"/>
            </a:xfrm>
            <a:custGeom>
              <a:avLst/>
              <a:gdLst>
                <a:gd name="T0" fmla="*/ 95 w 156"/>
                <a:gd name="T1" fmla="*/ 42 h 42"/>
                <a:gd name="T2" fmla="*/ 62 w 156"/>
                <a:gd name="T3" fmla="*/ 42 h 42"/>
                <a:gd name="T4" fmla="*/ 13 w 156"/>
                <a:gd name="T5" fmla="*/ 19 h 42"/>
                <a:gd name="T6" fmla="*/ 0 w 156"/>
                <a:gd name="T7" fmla="*/ 0 h 42"/>
                <a:gd name="T8" fmla="*/ 156 w 156"/>
                <a:gd name="T9" fmla="*/ 0 h 42"/>
                <a:gd name="T10" fmla="*/ 143 w 156"/>
                <a:gd name="T11" fmla="*/ 19 h 42"/>
                <a:gd name="T12" fmla="*/ 95 w 156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42">
                  <a:moveTo>
                    <a:pt x="95" y="42"/>
                  </a:moveTo>
                  <a:cubicBezTo>
                    <a:pt x="62" y="42"/>
                    <a:pt x="62" y="42"/>
                    <a:pt x="62" y="42"/>
                  </a:cubicBezTo>
                  <a:cubicBezTo>
                    <a:pt x="41" y="42"/>
                    <a:pt x="23" y="33"/>
                    <a:pt x="13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34" y="33"/>
                    <a:pt x="115" y="42"/>
                    <a:pt x="95" y="42"/>
                  </a:cubicBezTo>
                  <a:close/>
                </a:path>
              </a:pathLst>
            </a:cu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ṣlïḓe">
              <a:extLst>
                <a:ext uri="{FF2B5EF4-FFF2-40B4-BE49-F238E27FC236}">
                  <a16:creationId xmlns:a16="http://schemas.microsoft.com/office/drawing/2014/main" id="{D45ADEEA-CD62-4343-93E4-4294727A263E}"/>
                </a:ext>
              </a:extLst>
            </p:cNvPr>
            <p:cNvSpPr/>
            <p:nvPr/>
          </p:nvSpPr>
          <p:spPr bwMode="auto">
            <a:xfrm>
              <a:off x="3557588" y="3380581"/>
              <a:ext cx="1477963" cy="2174875"/>
            </a:xfrm>
            <a:custGeom>
              <a:avLst/>
              <a:gdLst>
                <a:gd name="T0" fmla="*/ 118 w 138"/>
                <a:gd name="T1" fmla="*/ 201 h 203"/>
                <a:gd name="T2" fmla="*/ 101 w 138"/>
                <a:gd name="T3" fmla="*/ 203 h 203"/>
                <a:gd name="T4" fmla="*/ 0 w 138"/>
                <a:gd name="T5" fmla="*/ 101 h 203"/>
                <a:gd name="T6" fmla="*/ 101 w 138"/>
                <a:gd name="T7" fmla="*/ 0 h 203"/>
                <a:gd name="T8" fmla="*/ 138 w 138"/>
                <a:gd name="T9" fmla="*/ 0 h 203"/>
                <a:gd name="T10" fmla="*/ 34 w 138"/>
                <a:gd name="T11" fmla="*/ 98 h 203"/>
                <a:gd name="T12" fmla="*/ 118 w 138"/>
                <a:gd name="T13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3">
                  <a:moveTo>
                    <a:pt x="118" y="201"/>
                  </a:moveTo>
                  <a:cubicBezTo>
                    <a:pt x="113" y="202"/>
                    <a:pt x="107" y="203"/>
                    <a:pt x="101" y="203"/>
                  </a:cubicBez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83" y="0"/>
                    <a:pt x="36" y="43"/>
                    <a:pt x="34" y="98"/>
                  </a:cubicBezTo>
                  <a:cubicBezTo>
                    <a:pt x="32" y="150"/>
                    <a:pt x="69" y="193"/>
                    <a:pt x="118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ś1îḋe">
              <a:extLst>
                <a:ext uri="{FF2B5EF4-FFF2-40B4-BE49-F238E27FC236}">
                  <a16:creationId xmlns:a16="http://schemas.microsoft.com/office/drawing/2014/main" id="{E35F01B5-6441-4E09-9051-91AF63FD695C}"/>
                </a:ext>
              </a:extLst>
            </p:cNvPr>
            <p:cNvSpPr/>
            <p:nvPr/>
          </p:nvSpPr>
          <p:spPr bwMode="auto">
            <a:xfrm>
              <a:off x="3557588" y="3380581"/>
              <a:ext cx="5076825" cy="2174875"/>
            </a:xfrm>
            <a:custGeom>
              <a:avLst/>
              <a:gdLst>
                <a:gd name="T0" fmla="*/ 373 w 474"/>
                <a:gd name="T1" fmla="*/ 0 h 203"/>
                <a:gd name="T2" fmla="*/ 101 w 474"/>
                <a:gd name="T3" fmla="*/ 0 h 203"/>
                <a:gd name="T4" fmla="*/ 0 w 474"/>
                <a:gd name="T5" fmla="*/ 101 h 203"/>
                <a:gd name="T6" fmla="*/ 101 w 474"/>
                <a:gd name="T7" fmla="*/ 203 h 203"/>
                <a:gd name="T8" fmla="*/ 192 w 474"/>
                <a:gd name="T9" fmla="*/ 146 h 203"/>
                <a:gd name="T10" fmla="*/ 282 w 474"/>
                <a:gd name="T11" fmla="*/ 146 h 203"/>
                <a:gd name="T12" fmla="*/ 373 w 474"/>
                <a:gd name="T13" fmla="*/ 203 h 203"/>
                <a:gd name="T14" fmla="*/ 474 w 474"/>
                <a:gd name="T15" fmla="*/ 101 h 203"/>
                <a:gd name="T16" fmla="*/ 373 w 474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03">
                  <a:moveTo>
                    <a:pt x="373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41" y="203"/>
                    <a:pt x="176" y="180"/>
                    <a:pt x="192" y="146"/>
                  </a:cubicBezTo>
                  <a:cubicBezTo>
                    <a:pt x="282" y="146"/>
                    <a:pt x="282" y="146"/>
                    <a:pt x="282" y="146"/>
                  </a:cubicBezTo>
                  <a:cubicBezTo>
                    <a:pt x="298" y="180"/>
                    <a:pt x="333" y="203"/>
                    <a:pt x="373" y="203"/>
                  </a:cubicBezTo>
                  <a:cubicBezTo>
                    <a:pt x="429" y="203"/>
                    <a:pt x="474" y="157"/>
                    <a:pt x="474" y="101"/>
                  </a:cubicBezTo>
                  <a:cubicBezTo>
                    <a:pt x="474" y="45"/>
                    <a:pt x="429" y="0"/>
                    <a:pt x="373" y="0"/>
                  </a:cubicBezTo>
                  <a:close/>
                </a:path>
              </a:pathLst>
            </a:custGeom>
            <a:noFill/>
            <a:ln w="171450" cap="flat">
              <a:solidFill>
                <a:srgbClr val="263B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š1ïḍé">
              <a:extLst>
                <a:ext uri="{FF2B5EF4-FFF2-40B4-BE49-F238E27FC236}">
                  <a16:creationId xmlns:a16="http://schemas.microsoft.com/office/drawing/2014/main" id="{39948537-1724-4414-A628-3D8C2263E252}"/>
                </a:ext>
              </a:extLst>
            </p:cNvPr>
            <p:cNvSpPr/>
            <p:nvPr/>
          </p:nvSpPr>
          <p:spPr bwMode="auto">
            <a:xfrm>
              <a:off x="7370763" y="3980656"/>
              <a:ext cx="331788" cy="331788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ṧľïḋe">
              <a:extLst>
                <a:ext uri="{FF2B5EF4-FFF2-40B4-BE49-F238E27FC236}">
                  <a16:creationId xmlns:a16="http://schemas.microsoft.com/office/drawing/2014/main" id="{FAF7F4B3-A7A3-4163-AF38-F890F50128DC}"/>
                </a:ext>
              </a:extLst>
            </p:cNvPr>
            <p:cNvSpPr/>
            <p:nvPr/>
          </p:nvSpPr>
          <p:spPr bwMode="auto">
            <a:xfrm>
              <a:off x="7370763" y="4623594"/>
              <a:ext cx="331788" cy="331788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ṧḷiḍe">
              <a:extLst>
                <a:ext uri="{FF2B5EF4-FFF2-40B4-BE49-F238E27FC236}">
                  <a16:creationId xmlns:a16="http://schemas.microsoft.com/office/drawing/2014/main" id="{A34C4F1B-6F88-423B-9179-EBA61D59BE6B}"/>
                </a:ext>
              </a:extLst>
            </p:cNvPr>
            <p:cNvSpPr/>
            <p:nvPr/>
          </p:nvSpPr>
          <p:spPr bwMode="auto">
            <a:xfrm>
              <a:off x="7050088" y="4301331"/>
              <a:ext cx="331788" cy="333375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ś1îḍè">
              <a:extLst>
                <a:ext uri="{FF2B5EF4-FFF2-40B4-BE49-F238E27FC236}">
                  <a16:creationId xmlns:a16="http://schemas.microsoft.com/office/drawing/2014/main" id="{0DDD0905-937F-47F5-967B-A7EFFA4C00CB}"/>
                </a:ext>
              </a:extLst>
            </p:cNvPr>
            <p:cNvSpPr/>
            <p:nvPr/>
          </p:nvSpPr>
          <p:spPr bwMode="auto">
            <a:xfrm>
              <a:off x="7693026" y="4301331"/>
              <a:ext cx="331788" cy="333375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ṩľïďè">
              <a:extLst>
                <a:ext uri="{FF2B5EF4-FFF2-40B4-BE49-F238E27FC236}">
                  <a16:creationId xmlns:a16="http://schemas.microsoft.com/office/drawing/2014/main" id="{CCA03B55-8892-4418-9D1C-6F8D3F88B642}"/>
                </a:ext>
              </a:extLst>
            </p:cNvPr>
            <p:cNvSpPr/>
            <p:nvPr/>
          </p:nvSpPr>
          <p:spPr bwMode="auto">
            <a:xfrm>
              <a:off x="4167188" y="3980656"/>
              <a:ext cx="976313" cy="974725"/>
            </a:xfrm>
            <a:custGeom>
              <a:avLst/>
              <a:gdLst>
                <a:gd name="T0" fmla="*/ 75 w 91"/>
                <a:gd name="T1" fmla="*/ 30 h 91"/>
                <a:gd name="T2" fmla="*/ 61 w 91"/>
                <a:gd name="T3" fmla="*/ 30 h 91"/>
                <a:gd name="T4" fmla="*/ 61 w 91"/>
                <a:gd name="T5" fmla="*/ 15 h 91"/>
                <a:gd name="T6" fmla="*/ 46 w 91"/>
                <a:gd name="T7" fmla="*/ 0 h 91"/>
                <a:gd name="T8" fmla="*/ 45 w 91"/>
                <a:gd name="T9" fmla="*/ 0 h 91"/>
                <a:gd name="T10" fmla="*/ 29 w 91"/>
                <a:gd name="T11" fmla="*/ 15 h 91"/>
                <a:gd name="T12" fmla="*/ 29 w 91"/>
                <a:gd name="T13" fmla="*/ 30 h 91"/>
                <a:gd name="T14" fmla="*/ 15 w 91"/>
                <a:gd name="T15" fmla="*/ 30 h 91"/>
                <a:gd name="T16" fmla="*/ 0 w 91"/>
                <a:gd name="T17" fmla="*/ 45 h 91"/>
                <a:gd name="T18" fmla="*/ 15 w 91"/>
                <a:gd name="T19" fmla="*/ 61 h 91"/>
                <a:gd name="T20" fmla="*/ 29 w 91"/>
                <a:gd name="T21" fmla="*/ 61 h 91"/>
                <a:gd name="T22" fmla="*/ 29 w 91"/>
                <a:gd name="T23" fmla="*/ 75 h 91"/>
                <a:gd name="T24" fmla="*/ 45 w 91"/>
                <a:gd name="T25" fmla="*/ 91 h 91"/>
                <a:gd name="T26" fmla="*/ 46 w 91"/>
                <a:gd name="T27" fmla="*/ 91 h 91"/>
                <a:gd name="T28" fmla="*/ 61 w 91"/>
                <a:gd name="T29" fmla="*/ 75 h 91"/>
                <a:gd name="T30" fmla="*/ 61 w 91"/>
                <a:gd name="T31" fmla="*/ 61 h 91"/>
                <a:gd name="T32" fmla="*/ 75 w 91"/>
                <a:gd name="T33" fmla="*/ 61 h 91"/>
                <a:gd name="T34" fmla="*/ 91 w 91"/>
                <a:gd name="T35" fmla="*/ 45 h 91"/>
                <a:gd name="T36" fmla="*/ 75 w 91"/>
                <a:gd name="T37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1">
                  <a:moveTo>
                    <a:pt x="75" y="30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7"/>
                    <a:pt x="54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29" y="7"/>
                    <a:pt x="29" y="1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37"/>
                    <a:pt x="0" y="45"/>
                  </a:cubicBezTo>
                  <a:cubicBezTo>
                    <a:pt x="0" y="54"/>
                    <a:pt x="7" y="61"/>
                    <a:pt x="15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84"/>
                    <a:pt x="36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4" y="91"/>
                    <a:pt x="61" y="84"/>
                    <a:pt x="61" y="7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4" y="61"/>
                    <a:pt x="91" y="54"/>
                    <a:pt x="91" y="45"/>
                  </a:cubicBezTo>
                  <a:cubicBezTo>
                    <a:pt x="91" y="37"/>
                    <a:pt x="84" y="30"/>
                    <a:pt x="75" y="30"/>
                  </a:cubicBezTo>
                  <a:close/>
                </a:path>
              </a:pathLst>
            </a:custGeom>
            <a:solidFill>
              <a:srgbClr val="26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ṧliḍè">
              <a:extLst>
                <a:ext uri="{FF2B5EF4-FFF2-40B4-BE49-F238E27FC236}">
                  <a16:creationId xmlns:a16="http://schemas.microsoft.com/office/drawing/2014/main" id="{1CBFC400-1792-428B-ADF3-AF576D94E303}"/>
                </a:ext>
              </a:extLst>
            </p:cNvPr>
            <p:cNvSpPr/>
            <p:nvPr/>
          </p:nvSpPr>
          <p:spPr bwMode="auto">
            <a:xfrm>
              <a:off x="5581651" y="4377531"/>
              <a:ext cx="311150" cy="160338"/>
            </a:xfrm>
            <a:prstGeom prst="rect">
              <a:avLst/>
            </a:prstGeom>
            <a:solidFill>
              <a:srgbClr val="26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ḷîḋé">
              <a:extLst>
                <a:ext uri="{FF2B5EF4-FFF2-40B4-BE49-F238E27FC236}">
                  <a16:creationId xmlns:a16="http://schemas.microsoft.com/office/drawing/2014/main" id="{4697907D-6B7B-4957-BA03-DA715C574D5C}"/>
                </a:ext>
              </a:extLst>
            </p:cNvPr>
            <p:cNvSpPr/>
            <p:nvPr/>
          </p:nvSpPr>
          <p:spPr bwMode="auto">
            <a:xfrm>
              <a:off x="6299201" y="4377531"/>
              <a:ext cx="311150" cy="160338"/>
            </a:xfrm>
            <a:custGeom>
              <a:avLst/>
              <a:gdLst>
                <a:gd name="T0" fmla="*/ 0 w 196"/>
                <a:gd name="T1" fmla="*/ 101 h 101"/>
                <a:gd name="T2" fmla="*/ 0 w 196"/>
                <a:gd name="T3" fmla="*/ 0 h 101"/>
                <a:gd name="T4" fmla="*/ 196 w 196"/>
                <a:gd name="T5" fmla="*/ 47 h 101"/>
                <a:gd name="T6" fmla="*/ 0 w 196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01">
                  <a:moveTo>
                    <a:pt x="0" y="101"/>
                  </a:moveTo>
                  <a:lnTo>
                    <a:pt x="0" y="0"/>
                  </a:lnTo>
                  <a:lnTo>
                    <a:pt x="196" y="4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$liḓe">
              <a:extLst>
                <a:ext uri="{FF2B5EF4-FFF2-40B4-BE49-F238E27FC236}">
                  <a16:creationId xmlns:a16="http://schemas.microsoft.com/office/drawing/2014/main" id="{49DD288F-953F-4F71-9463-193C744E4304}"/>
                </a:ext>
              </a:extLst>
            </p:cNvPr>
            <p:cNvSpPr/>
            <p:nvPr/>
          </p:nvSpPr>
          <p:spPr bwMode="auto">
            <a:xfrm>
              <a:off x="5507038" y="2994819"/>
              <a:ext cx="1177925" cy="385763"/>
            </a:xfrm>
            <a:custGeom>
              <a:avLst/>
              <a:gdLst>
                <a:gd name="T0" fmla="*/ 110 w 110"/>
                <a:gd name="T1" fmla="*/ 36 h 36"/>
                <a:gd name="T2" fmla="*/ 0 w 110"/>
                <a:gd name="T3" fmla="*/ 36 h 36"/>
                <a:gd name="T4" fmla="*/ 35 w 110"/>
                <a:gd name="T5" fmla="*/ 0 h 36"/>
                <a:gd name="T6" fmla="*/ 75 w 110"/>
                <a:gd name="T7" fmla="*/ 0 h 36"/>
                <a:gd name="T8" fmla="*/ 100 w 110"/>
                <a:gd name="T9" fmla="*/ 11 h 36"/>
                <a:gd name="T10" fmla="*/ 110 w 11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6">
                  <a:moveTo>
                    <a:pt x="11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3" y="4"/>
                    <a:pt x="100" y="11"/>
                  </a:cubicBezTo>
                  <a:cubicBezTo>
                    <a:pt x="106" y="17"/>
                    <a:pt x="110" y="26"/>
                    <a:pt x="11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ḻiďê">
              <a:extLst>
                <a:ext uri="{FF2B5EF4-FFF2-40B4-BE49-F238E27FC236}">
                  <a16:creationId xmlns:a16="http://schemas.microsoft.com/office/drawing/2014/main" id="{3ED0E613-AD93-464F-82B6-0548AABBF019}"/>
                </a:ext>
              </a:extLst>
            </p:cNvPr>
            <p:cNvSpPr/>
            <p:nvPr/>
          </p:nvSpPr>
          <p:spPr bwMode="auto">
            <a:xfrm>
              <a:off x="5507038" y="2994819"/>
              <a:ext cx="1177925" cy="385763"/>
            </a:xfrm>
            <a:custGeom>
              <a:avLst/>
              <a:gdLst>
                <a:gd name="T0" fmla="*/ 75 w 110"/>
                <a:gd name="T1" fmla="*/ 0 h 36"/>
                <a:gd name="T2" fmla="*/ 35 w 110"/>
                <a:gd name="T3" fmla="*/ 0 h 36"/>
                <a:gd name="T4" fmla="*/ 0 w 110"/>
                <a:gd name="T5" fmla="*/ 36 h 36"/>
                <a:gd name="T6" fmla="*/ 110 w 110"/>
                <a:gd name="T7" fmla="*/ 36 h 36"/>
                <a:gd name="T8" fmla="*/ 100 w 110"/>
                <a:gd name="T9" fmla="*/ 11 h 36"/>
                <a:gd name="T10" fmla="*/ 75 w 11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6">
                  <a:moveTo>
                    <a:pt x="7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26"/>
                    <a:pt x="106" y="17"/>
                    <a:pt x="100" y="11"/>
                  </a:cubicBezTo>
                  <a:cubicBezTo>
                    <a:pt x="93" y="4"/>
                    <a:pt x="85" y="0"/>
                    <a:pt x="75" y="0"/>
                  </a:cubicBezTo>
                  <a:close/>
                </a:path>
              </a:pathLst>
            </a:custGeom>
            <a:noFill/>
            <a:ln w="171450" cap="flat">
              <a:solidFill>
                <a:srgbClr val="263B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4" name="7425b4e8-777a-4f38-aa5e-0e1300b527d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53FBA03-B103-41E2-8379-51A65C10DA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641977" y="1729825"/>
            <a:ext cx="1936376" cy="1850732"/>
            <a:chOff x="3639437" y="1081088"/>
            <a:chExt cx="4913127" cy="4695824"/>
          </a:xfrm>
        </p:grpSpPr>
        <p:sp>
          <p:nvSpPr>
            <p:cNvPr id="135" name="ïṧľîḍê">
              <a:extLst>
                <a:ext uri="{FF2B5EF4-FFF2-40B4-BE49-F238E27FC236}">
                  <a16:creationId xmlns:a16="http://schemas.microsoft.com/office/drawing/2014/main" id="{83ABB226-3F63-48AC-8A1C-DCF2DC975040}"/>
                </a:ext>
              </a:extLst>
            </p:cNvPr>
            <p:cNvSpPr/>
            <p:nvPr/>
          </p:nvSpPr>
          <p:spPr bwMode="auto">
            <a:xfrm>
              <a:off x="5212650" y="4638305"/>
              <a:ext cx="2833866" cy="1138607"/>
            </a:xfrm>
            <a:custGeom>
              <a:avLst/>
              <a:gdLst>
                <a:gd name="T0" fmla="*/ 1184 w 1193"/>
                <a:gd name="T1" fmla="*/ 382 h 480"/>
                <a:gd name="T2" fmla="*/ 923 w 1193"/>
                <a:gd name="T3" fmla="*/ 1 h 480"/>
                <a:gd name="T4" fmla="*/ 921 w 1193"/>
                <a:gd name="T5" fmla="*/ 1 h 480"/>
                <a:gd name="T6" fmla="*/ 921 w 1193"/>
                <a:gd name="T7" fmla="*/ 1 h 480"/>
                <a:gd name="T8" fmla="*/ 912 w 1193"/>
                <a:gd name="T9" fmla="*/ 0 h 480"/>
                <a:gd name="T10" fmla="*/ 911 w 1193"/>
                <a:gd name="T11" fmla="*/ 0 h 480"/>
                <a:gd name="T12" fmla="*/ 555 w 1193"/>
                <a:gd name="T13" fmla="*/ 78 h 480"/>
                <a:gd name="T14" fmla="*/ 221 w 1193"/>
                <a:gd name="T15" fmla="*/ 10 h 480"/>
                <a:gd name="T16" fmla="*/ 220 w 1193"/>
                <a:gd name="T17" fmla="*/ 10 h 480"/>
                <a:gd name="T18" fmla="*/ 218 w 1193"/>
                <a:gd name="T19" fmla="*/ 11 h 480"/>
                <a:gd name="T20" fmla="*/ 8 w 1193"/>
                <a:gd name="T21" fmla="*/ 393 h 480"/>
                <a:gd name="T22" fmla="*/ 23 w 1193"/>
                <a:gd name="T23" fmla="*/ 434 h 480"/>
                <a:gd name="T24" fmla="*/ 93 w 1193"/>
                <a:gd name="T25" fmla="*/ 473 h 480"/>
                <a:gd name="T26" fmla="*/ 116 w 1193"/>
                <a:gd name="T27" fmla="*/ 479 h 480"/>
                <a:gd name="T28" fmla="*/ 128 w 1193"/>
                <a:gd name="T29" fmla="*/ 477 h 480"/>
                <a:gd name="T30" fmla="*/ 228 w 1193"/>
                <a:gd name="T31" fmla="*/ 454 h 480"/>
                <a:gd name="T32" fmla="*/ 255 w 1193"/>
                <a:gd name="T33" fmla="*/ 435 h 480"/>
                <a:gd name="T34" fmla="*/ 357 w 1193"/>
                <a:gd name="T35" fmla="*/ 244 h 480"/>
                <a:gd name="T36" fmla="*/ 390 w 1193"/>
                <a:gd name="T37" fmla="*/ 226 h 480"/>
                <a:gd name="T38" fmla="*/ 455 w 1193"/>
                <a:gd name="T39" fmla="*/ 240 h 480"/>
                <a:gd name="T40" fmla="*/ 712 w 1193"/>
                <a:gd name="T41" fmla="*/ 236 h 480"/>
                <a:gd name="T42" fmla="*/ 766 w 1193"/>
                <a:gd name="T43" fmla="*/ 222 h 480"/>
                <a:gd name="T44" fmla="*/ 781 w 1193"/>
                <a:gd name="T45" fmla="*/ 222 h 480"/>
                <a:gd name="T46" fmla="*/ 814 w 1193"/>
                <a:gd name="T47" fmla="*/ 238 h 480"/>
                <a:gd name="T48" fmla="*/ 943 w 1193"/>
                <a:gd name="T49" fmla="*/ 436 h 480"/>
                <a:gd name="T50" fmla="*/ 969 w 1193"/>
                <a:gd name="T51" fmla="*/ 453 h 480"/>
                <a:gd name="T52" fmla="*/ 1071 w 1193"/>
                <a:gd name="T53" fmla="*/ 477 h 480"/>
                <a:gd name="T54" fmla="*/ 1111 w 1193"/>
                <a:gd name="T55" fmla="*/ 470 h 480"/>
                <a:gd name="T56" fmla="*/ 1175 w 1193"/>
                <a:gd name="T57" fmla="*/ 424 h 480"/>
                <a:gd name="T58" fmla="*/ 1184 w 1193"/>
                <a:gd name="T59" fmla="*/ 38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3" h="480">
                  <a:moveTo>
                    <a:pt x="1184" y="382"/>
                  </a:moveTo>
                  <a:cubicBezTo>
                    <a:pt x="923" y="1"/>
                    <a:pt x="923" y="1"/>
                    <a:pt x="923" y="1"/>
                  </a:cubicBezTo>
                  <a:cubicBezTo>
                    <a:pt x="922" y="0"/>
                    <a:pt x="922" y="1"/>
                    <a:pt x="921" y="1"/>
                  </a:cubicBezTo>
                  <a:cubicBezTo>
                    <a:pt x="921" y="1"/>
                    <a:pt x="921" y="1"/>
                    <a:pt x="921" y="1"/>
                  </a:cubicBezTo>
                  <a:cubicBezTo>
                    <a:pt x="912" y="0"/>
                    <a:pt x="912" y="0"/>
                    <a:pt x="912" y="0"/>
                  </a:cubicBezTo>
                  <a:cubicBezTo>
                    <a:pt x="911" y="0"/>
                    <a:pt x="911" y="0"/>
                    <a:pt x="911" y="0"/>
                  </a:cubicBezTo>
                  <a:cubicBezTo>
                    <a:pt x="802" y="47"/>
                    <a:pt x="679" y="78"/>
                    <a:pt x="555" y="78"/>
                  </a:cubicBezTo>
                  <a:cubicBezTo>
                    <a:pt x="438" y="78"/>
                    <a:pt x="325" y="51"/>
                    <a:pt x="221" y="10"/>
                  </a:cubicBezTo>
                  <a:cubicBezTo>
                    <a:pt x="221" y="10"/>
                    <a:pt x="220" y="10"/>
                    <a:pt x="220" y="10"/>
                  </a:cubicBezTo>
                  <a:cubicBezTo>
                    <a:pt x="219" y="10"/>
                    <a:pt x="218" y="10"/>
                    <a:pt x="218" y="1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0" y="408"/>
                    <a:pt x="6" y="425"/>
                    <a:pt x="23" y="434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100" y="476"/>
                    <a:pt x="108" y="479"/>
                    <a:pt x="116" y="479"/>
                  </a:cubicBezTo>
                  <a:cubicBezTo>
                    <a:pt x="120" y="479"/>
                    <a:pt x="124" y="478"/>
                    <a:pt x="128" y="477"/>
                  </a:cubicBezTo>
                  <a:cubicBezTo>
                    <a:pt x="228" y="454"/>
                    <a:pt x="228" y="454"/>
                    <a:pt x="228" y="454"/>
                  </a:cubicBezTo>
                  <a:cubicBezTo>
                    <a:pt x="240" y="451"/>
                    <a:pt x="250" y="444"/>
                    <a:pt x="255" y="435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63" y="233"/>
                    <a:pt x="376" y="226"/>
                    <a:pt x="390" y="226"/>
                  </a:cubicBezTo>
                  <a:cubicBezTo>
                    <a:pt x="411" y="232"/>
                    <a:pt x="433" y="237"/>
                    <a:pt x="455" y="240"/>
                  </a:cubicBezTo>
                  <a:cubicBezTo>
                    <a:pt x="540" y="252"/>
                    <a:pt x="627" y="251"/>
                    <a:pt x="712" y="236"/>
                  </a:cubicBezTo>
                  <a:cubicBezTo>
                    <a:pt x="730" y="233"/>
                    <a:pt x="749" y="229"/>
                    <a:pt x="766" y="222"/>
                  </a:cubicBezTo>
                  <a:cubicBezTo>
                    <a:pt x="781" y="222"/>
                    <a:pt x="781" y="222"/>
                    <a:pt x="781" y="222"/>
                  </a:cubicBezTo>
                  <a:cubicBezTo>
                    <a:pt x="795" y="222"/>
                    <a:pt x="807" y="228"/>
                    <a:pt x="814" y="238"/>
                  </a:cubicBezTo>
                  <a:cubicBezTo>
                    <a:pt x="943" y="436"/>
                    <a:pt x="943" y="436"/>
                    <a:pt x="943" y="436"/>
                  </a:cubicBezTo>
                  <a:cubicBezTo>
                    <a:pt x="948" y="445"/>
                    <a:pt x="958" y="451"/>
                    <a:pt x="969" y="453"/>
                  </a:cubicBezTo>
                  <a:cubicBezTo>
                    <a:pt x="1071" y="477"/>
                    <a:pt x="1071" y="477"/>
                    <a:pt x="1071" y="477"/>
                  </a:cubicBezTo>
                  <a:cubicBezTo>
                    <a:pt x="1085" y="480"/>
                    <a:pt x="1100" y="477"/>
                    <a:pt x="1111" y="470"/>
                  </a:cubicBezTo>
                  <a:cubicBezTo>
                    <a:pt x="1175" y="424"/>
                    <a:pt x="1175" y="424"/>
                    <a:pt x="1175" y="424"/>
                  </a:cubicBezTo>
                  <a:cubicBezTo>
                    <a:pt x="1190" y="414"/>
                    <a:pt x="1193" y="396"/>
                    <a:pt x="1184" y="382"/>
                  </a:cubicBezTo>
                </a:path>
              </a:pathLst>
            </a:custGeom>
            <a:solidFill>
              <a:srgbClr val="EAE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$ḻiḓé">
              <a:extLst>
                <a:ext uri="{FF2B5EF4-FFF2-40B4-BE49-F238E27FC236}">
                  <a16:creationId xmlns:a16="http://schemas.microsoft.com/office/drawing/2014/main" id="{90F673E5-EC29-4386-945A-3337ACD937C7}"/>
                </a:ext>
              </a:extLst>
            </p:cNvPr>
            <p:cNvSpPr/>
            <p:nvPr/>
          </p:nvSpPr>
          <p:spPr bwMode="auto">
            <a:xfrm>
              <a:off x="4495253" y="1081088"/>
              <a:ext cx="4057311" cy="4051357"/>
            </a:xfrm>
            <a:custGeom>
              <a:avLst/>
              <a:gdLst>
                <a:gd name="T0" fmla="*/ 1628 w 1708"/>
                <a:gd name="T1" fmla="*/ 999 h 1708"/>
                <a:gd name="T2" fmla="*/ 709 w 1708"/>
                <a:gd name="T3" fmla="*/ 1628 h 1708"/>
                <a:gd name="T4" fmla="*/ 80 w 1708"/>
                <a:gd name="T5" fmla="*/ 709 h 1708"/>
                <a:gd name="T6" fmla="*/ 999 w 1708"/>
                <a:gd name="T7" fmla="*/ 80 h 1708"/>
                <a:gd name="T8" fmla="*/ 1628 w 1708"/>
                <a:gd name="T9" fmla="*/ 999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8" h="1708">
                  <a:moveTo>
                    <a:pt x="1628" y="999"/>
                  </a:moveTo>
                  <a:cubicBezTo>
                    <a:pt x="1548" y="1426"/>
                    <a:pt x="1137" y="1708"/>
                    <a:pt x="709" y="1628"/>
                  </a:cubicBezTo>
                  <a:cubicBezTo>
                    <a:pt x="282" y="1548"/>
                    <a:pt x="0" y="1137"/>
                    <a:pt x="80" y="709"/>
                  </a:cubicBezTo>
                  <a:cubicBezTo>
                    <a:pt x="160" y="282"/>
                    <a:pt x="571" y="0"/>
                    <a:pt x="999" y="80"/>
                  </a:cubicBezTo>
                  <a:cubicBezTo>
                    <a:pt x="1426" y="160"/>
                    <a:pt x="1708" y="571"/>
                    <a:pt x="1628" y="999"/>
                  </a:cubicBezTo>
                  <a:close/>
                </a:path>
              </a:pathLst>
            </a:custGeom>
            <a:gradFill>
              <a:gsLst>
                <a:gs pos="0">
                  <a:srgbClr val="FF6F8C"/>
                </a:gs>
                <a:gs pos="100000">
                  <a:srgbClr val="FF5774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Sľîďe">
              <a:extLst>
                <a:ext uri="{FF2B5EF4-FFF2-40B4-BE49-F238E27FC236}">
                  <a16:creationId xmlns:a16="http://schemas.microsoft.com/office/drawing/2014/main" id="{B6230849-A806-4643-AD71-B0AB6D34BA6B}"/>
                </a:ext>
              </a:extLst>
            </p:cNvPr>
            <p:cNvSpPr/>
            <p:nvPr/>
          </p:nvSpPr>
          <p:spPr bwMode="auto">
            <a:xfrm>
              <a:off x="4795905" y="1381740"/>
              <a:ext cx="3454519" cy="3448566"/>
            </a:xfrm>
            <a:custGeom>
              <a:avLst/>
              <a:gdLst>
                <a:gd name="T0" fmla="*/ 1386 w 1454"/>
                <a:gd name="T1" fmla="*/ 850 h 1454"/>
                <a:gd name="T2" fmla="*/ 604 w 1454"/>
                <a:gd name="T3" fmla="*/ 1386 h 1454"/>
                <a:gd name="T4" fmla="*/ 68 w 1454"/>
                <a:gd name="T5" fmla="*/ 604 h 1454"/>
                <a:gd name="T6" fmla="*/ 850 w 1454"/>
                <a:gd name="T7" fmla="*/ 68 h 1454"/>
                <a:gd name="T8" fmla="*/ 1386 w 1454"/>
                <a:gd name="T9" fmla="*/ 85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454">
                  <a:moveTo>
                    <a:pt x="1386" y="850"/>
                  </a:moveTo>
                  <a:cubicBezTo>
                    <a:pt x="1318" y="1214"/>
                    <a:pt x="968" y="1454"/>
                    <a:pt x="604" y="1386"/>
                  </a:cubicBezTo>
                  <a:cubicBezTo>
                    <a:pt x="240" y="1317"/>
                    <a:pt x="0" y="967"/>
                    <a:pt x="68" y="604"/>
                  </a:cubicBezTo>
                  <a:cubicBezTo>
                    <a:pt x="137" y="240"/>
                    <a:pt x="487" y="0"/>
                    <a:pt x="850" y="68"/>
                  </a:cubicBezTo>
                  <a:cubicBezTo>
                    <a:pt x="1214" y="136"/>
                    <a:pt x="1454" y="486"/>
                    <a:pt x="1386" y="8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í$1íde">
              <a:extLst>
                <a:ext uri="{FF2B5EF4-FFF2-40B4-BE49-F238E27FC236}">
                  <a16:creationId xmlns:a16="http://schemas.microsoft.com/office/drawing/2014/main" id="{4DB24D9D-3A75-4D4A-8EC2-FE4D956F6444}"/>
                </a:ext>
              </a:extLst>
            </p:cNvPr>
            <p:cNvSpPr/>
            <p:nvPr/>
          </p:nvSpPr>
          <p:spPr bwMode="auto">
            <a:xfrm>
              <a:off x="5712744" y="2297090"/>
              <a:ext cx="1620841" cy="1617864"/>
            </a:xfrm>
            <a:custGeom>
              <a:avLst/>
              <a:gdLst>
                <a:gd name="T0" fmla="*/ 650 w 682"/>
                <a:gd name="T1" fmla="*/ 399 h 682"/>
                <a:gd name="T2" fmla="*/ 283 w 682"/>
                <a:gd name="T3" fmla="*/ 650 h 682"/>
                <a:gd name="T4" fmla="*/ 32 w 682"/>
                <a:gd name="T5" fmla="*/ 283 h 682"/>
                <a:gd name="T6" fmla="*/ 399 w 682"/>
                <a:gd name="T7" fmla="*/ 32 h 682"/>
                <a:gd name="T8" fmla="*/ 650 w 682"/>
                <a:gd name="T9" fmla="*/ 39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682">
                  <a:moveTo>
                    <a:pt x="650" y="399"/>
                  </a:moveTo>
                  <a:cubicBezTo>
                    <a:pt x="618" y="570"/>
                    <a:pt x="454" y="682"/>
                    <a:pt x="283" y="650"/>
                  </a:cubicBezTo>
                  <a:cubicBezTo>
                    <a:pt x="112" y="618"/>
                    <a:pt x="0" y="454"/>
                    <a:pt x="32" y="283"/>
                  </a:cubicBezTo>
                  <a:cubicBezTo>
                    <a:pt x="64" y="112"/>
                    <a:pt x="228" y="0"/>
                    <a:pt x="399" y="32"/>
                  </a:cubicBezTo>
                  <a:cubicBezTo>
                    <a:pt x="570" y="64"/>
                    <a:pt x="682" y="228"/>
                    <a:pt x="650" y="399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ḷíḑê">
              <a:extLst>
                <a:ext uri="{FF2B5EF4-FFF2-40B4-BE49-F238E27FC236}">
                  <a16:creationId xmlns:a16="http://schemas.microsoft.com/office/drawing/2014/main" id="{62423574-C610-4B4F-8C75-29C6FDF365DE}"/>
                </a:ext>
              </a:extLst>
            </p:cNvPr>
            <p:cNvSpPr/>
            <p:nvPr/>
          </p:nvSpPr>
          <p:spPr bwMode="auto">
            <a:xfrm>
              <a:off x="4989394" y="1573740"/>
              <a:ext cx="3069030" cy="3064565"/>
            </a:xfrm>
            <a:custGeom>
              <a:avLst/>
              <a:gdLst>
                <a:gd name="T0" fmla="*/ 537 w 1292"/>
                <a:gd name="T1" fmla="*/ 1232 h 1292"/>
                <a:gd name="T2" fmla="*/ 60 w 1292"/>
                <a:gd name="T3" fmla="*/ 536 h 1292"/>
                <a:gd name="T4" fmla="*/ 756 w 1292"/>
                <a:gd name="T5" fmla="*/ 60 h 1292"/>
                <a:gd name="T6" fmla="*/ 1232 w 1292"/>
                <a:gd name="T7" fmla="*/ 755 h 1292"/>
                <a:gd name="T8" fmla="*/ 537 w 1292"/>
                <a:gd name="T9" fmla="*/ 1232 h 1292"/>
                <a:gd name="T10" fmla="*/ 744 w 1292"/>
                <a:gd name="T11" fmla="*/ 122 h 1292"/>
                <a:gd name="T12" fmla="*/ 122 w 1292"/>
                <a:gd name="T13" fmla="*/ 548 h 1292"/>
                <a:gd name="T14" fmla="*/ 548 w 1292"/>
                <a:gd name="T15" fmla="*/ 1170 h 1292"/>
                <a:gd name="T16" fmla="*/ 1170 w 1292"/>
                <a:gd name="T17" fmla="*/ 744 h 1292"/>
                <a:gd name="T18" fmla="*/ 744 w 1292"/>
                <a:gd name="T19" fmla="*/ 12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2" h="1292">
                  <a:moveTo>
                    <a:pt x="537" y="1232"/>
                  </a:moveTo>
                  <a:cubicBezTo>
                    <a:pt x="214" y="1171"/>
                    <a:pt x="0" y="859"/>
                    <a:pt x="60" y="536"/>
                  </a:cubicBezTo>
                  <a:cubicBezTo>
                    <a:pt x="121" y="213"/>
                    <a:pt x="433" y="0"/>
                    <a:pt x="756" y="60"/>
                  </a:cubicBezTo>
                  <a:cubicBezTo>
                    <a:pt x="1079" y="121"/>
                    <a:pt x="1292" y="432"/>
                    <a:pt x="1232" y="755"/>
                  </a:cubicBezTo>
                  <a:cubicBezTo>
                    <a:pt x="1171" y="1078"/>
                    <a:pt x="860" y="1292"/>
                    <a:pt x="537" y="1232"/>
                  </a:cubicBezTo>
                  <a:close/>
                  <a:moveTo>
                    <a:pt x="744" y="122"/>
                  </a:moveTo>
                  <a:cubicBezTo>
                    <a:pt x="455" y="68"/>
                    <a:pt x="176" y="259"/>
                    <a:pt x="122" y="548"/>
                  </a:cubicBezTo>
                  <a:cubicBezTo>
                    <a:pt x="68" y="837"/>
                    <a:pt x="259" y="1116"/>
                    <a:pt x="548" y="1170"/>
                  </a:cubicBezTo>
                  <a:cubicBezTo>
                    <a:pt x="837" y="1224"/>
                    <a:pt x="1116" y="1033"/>
                    <a:pt x="1170" y="744"/>
                  </a:cubicBezTo>
                  <a:cubicBezTo>
                    <a:pt x="1224" y="455"/>
                    <a:pt x="1033" y="176"/>
                    <a:pt x="744" y="122"/>
                  </a:cubicBezTo>
                  <a:close/>
                </a:path>
              </a:pathLst>
            </a:custGeom>
            <a:gradFill>
              <a:gsLst>
                <a:gs pos="0">
                  <a:srgbClr val="FF6F8C"/>
                </a:gs>
                <a:gs pos="100000">
                  <a:srgbClr val="FF5774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şḻiḋé">
              <a:extLst>
                <a:ext uri="{FF2B5EF4-FFF2-40B4-BE49-F238E27FC236}">
                  <a16:creationId xmlns:a16="http://schemas.microsoft.com/office/drawing/2014/main" id="{98B98FB2-9DE5-41A4-BCDD-F40A9924EAFC}"/>
                </a:ext>
              </a:extLst>
            </p:cNvPr>
            <p:cNvSpPr/>
            <p:nvPr/>
          </p:nvSpPr>
          <p:spPr bwMode="auto">
            <a:xfrm>
              <a:off x="6077396" y="2603695"/>
              <a:ext cx="194978" cy="239629"/>
            </a:xfrm>
            <a:custGeom>
              <a:avLst/>
              <a:gdLst>
                <a:gd name="T0" fmla="*/ 66 w 82"/>
                <a:gd name="T1" fmla="*/ 19 h 101"/>
                <a:gd name="T2" fmla="*/ 74 w 82"/>
                <a:gd name="T3" fmla="*/ 66 h 101"/>
                <a:gd name="T4" fmla="*/ 3 w 82"/>
                <a:gd name="T5" fmla="*/ 50 h 101"/>
                <a:gd name="T6" fmla="*/ 66 w 82"/>
                <a:gd name="T7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1">
                  <a:moveTo>
                    <a:pt x="66" y="19"/>
                  </a:moveTo>
                  <a:cubicBezTo>
                    <a:pt x="79" y="30"/>
                    <a:pt x="82" y="51"/>
                    <a:pt x="74" y="66"/>
                  </a:cubicBezTo>
                  <a:cubicBezTo>
                    <a:pt x="56" y="101"/>
                    <a:pt x="0" y="94"/>
                    <a:pt x="3" y="50"/>
                  </a:cubicBezTo>
                  <a:cubicBezTo>
                    <a:pt x="5" y="22"/>
                    <a:pt x="42" y="0"/>
                    <a:pt x="6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ŝ1ïḍê">
              <a:extLst>
                <a:ext uri="{FF2B5EF4-FFF2-40B4-BE49-F238E27FC236}">
                  <a16:creationId xmlns:a16="http://schemas.microsoft.com/office/drawing/2014/main" id="{A984FD41-9D58-44E4-A101-C19A7C55A876}"/>
                </a:ext>
              </a:extLst>
            </p:cNvPr>
            <p:cNvSpPr/>
            <p:nvPr/>
          </p:nvSpPr>
          <p:spPr bwMode="auto">
            <a:xfrm>
              <a:off x="6136931" y="2727231"/>
              <a:ext cx="56558" cy="56558"/>
            </a:xfrm>
            <a:custGeom>
              <a:avLst/>
              <a:gdLst>
                <a:gd name="T0" fmla="*/ 19 w 24"/>
                <a:gd name="T1" fmla="*/ 22 h 24"/>
                <a:gd name="T2" fmla="*/ 12 w 24"/>
                <a:gd name="T3" fmla="*/ 23 h 24"/>
                <a:gd name="T4" fmla="*/ 2 w 24"/>
                <a:gd name="T5" fmla="*/ 14 h 24"/>
                <a:gd name="T6" fmla="*/ 8 w 24"/>
                <a:gd name="T7" fmla="*/ 1 h 24"/>
                <a:gd name="T8" fmla="*/ 19 w 24"/>
                <a:gd name="T9" fmla="*/ 4 h 24"/>
                <a:gd name="T10" fmla="*/ 23 w 24"/>
                <a:gd name="T11" fmla="*/ 18 h 24"/>
                <a:gd name="T12" fmla="*/ 19 w 24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9" y="22"/>
                  </a:moveTo>
                  <a:cubicBezTo>
                    <a:pt x="17" y="23"/>
                    <a:pt x="14" y="24"/>
                    <a:pt x="12" y="23"/>
                  </a:cubicBezTo>
                  <a:cubicBezTo>
                    <a:pt x="7" y="22"/>
                    <a:pt x="4" y="18"/>
                    <a:pt x="2" y="14"/>
                  </a:cubicBezTo>
                  <a:cubicBezTo>
                    <a:pt x="0" y="8"/>
                    <a:pt x="3" y="2"/>
                    <a:pt x="8" y="1"/>
                  </a:cubicBezTo>
                  <a:cubicBezTo>
                    <a:pt x="11" y="0"/>
                    <a:pt x="16" y="1"/>
                    <a:pt x="19" y="4"/>
                  </a:cubicBezTo>
                  <a:cubicBezTo>
                    <a:pt x="23" y="7"/>
                    <a:pt x="24" y="14"/>
                    <a:pt x="23" y="18"/>
                  </a:cubicBezTo>
                  <a:cubicBezTo>
                    <a:pt x="22" y="20"/>
                    <a:pt x="21" y="21"/>
                    <a:pt x="19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śľïdé">
              <a:extLst>
                <a:ext uri="{FF2B5EF4-FFF2-40B4-BE49-F238E27FC236}">
                  <a16:creationId xmlns:a16="http://schemas.microsoft.com/office/drawing/2014/main" id="{7D62FCDF-2F7E-496E-9406-AE64A0DCB28A}"/>
                </a:ext>
              </a:extLst>
            </p:cNvPr>
            <p:cNvSpPr/>
            <p:nvPr/>
          </p:nvSpPr>
          <p:spPr bwMode="auto">
            <a:xfrm>
              <a:off x="6687629" y="3358302"/>
              <a:ext cx="235163" cy="189024"/>
            </a:xfrm>
            <a:custGeom>
              <a:avLst/>
              <a:gdLst>
                <a:gd name="T0" fmla="*/ 83 w 99"/>
                <a:gd name="T1" fmla="*/ 21 h 80"/>
                <a:gd name="T2" fmla="*/ 39 w 99"/>
                <a:gd name="T3" fmla="*/ 5 h 80"/>
                <a:gd name="T4" fmla="*/ 44 w 99"/>
                <a:gd name="T5" fmla="*/ 78 h 80"/>
                <a:gd name="T6" fmla="*/ 83 w 99"/>
                <a:gd name="T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0">
                  <a:moveTo>
                    <a:pt x="83" y="21"/>
                  </a:moveTo>
                  <a:cubicBezTo>
                    <a:pt x="74" y="6"/>
                    <a:pt x="55" y="0"/>
                    <a:pt x="39" y="5"/>
                  </a:cubicBezTo>
                  <a:cubicBezTo>
                    <a:pt x="1" y="18"/>
                    <a:pt x="0" y="75"/>
                    <a:pt x="44" y="78"/>
                  </a:cubicBezTo>
                  <a:cubicBezTo>
                    <a:pt x="72" y="80"/>
                    <a:pt x="99" y="47"/>
                    <a:pt x="8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ṧlîḓê">
              <a:extLst>
                <a:ext uri="{FF2B5EF4-FFF2-40B4-BE49-F238E27FC236}">
                  <a16:creationId xmlns:a16="http://schemas.microsoft.com/office/drawing/2014/main" id="{125371FC-FA99-4436-AF99-231B208D1919}"/>
                </a:ext>
              </a:extLst>
            </p:cNvPr>
            <p:cNvSpPr/>
            <p:nvPr/>
          </p:nvSpPr>
          <p:spPr bwMode="auto">
            <a:xfrm>
              <a:off x="6744188" y="3428255"/>
              <a:ext cx="55070" cy="59535"/>
            </a:xfrm>
            <a:custGeom>
              <a:avLst/>
              <a:gdLst>
                <a:gd name="T0" fmla="*/ 2 w 23"/>
                <a:gd name="T1" fmla="*/ 5 h 25"/>
                <a:gd name="T2" fmla="*/ 0 w 23"/>
                <a:gd name="T3" fmla="*/ 11 h 25"/>
                <a:gd name="T4" fmla="*/ 8 w 23"/>
                <a:gd name="T5" fmla="*/ 22 h 25"/>
                <a:gd name="T6" fmla="*/ 21 w 23"/>
                <a:gd name="T7" fmla="*/ 18 h 25"/>
                <a:gd name="T8" fmla="*/ 20 w 23"/>
                <a:gd name="T9" fmla="*/ 7 h 25"/>
                <a:gd name="T10" fmla="*/ 7 w 23"/>
                <a:gd name="T11" fmla="*/ 1 h 25"/>
                <a:gd name="T12" fmla="*/ 2 w 23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">
                  <a:moveTo>
                    <a:pt x="2" y="5"/>
                  </a:moveTo>
                  <a:cubicBezTo>
                    <a:pt x="0" y="6"/>
                    <a:pt x="0" y="9"/>
                    <a:pt x="0" y="11"/>
                  </a:cubicBezTo>
                  <a:cubicBezTo>
                    <a:pt x="1" y="16"/>
                    <a:pt x="4" y="20"/>
                    <a:pt x="8" y="22"/>
                  </a:cubicBezTo>
                  <a:cubicBezTo>
                    <a:pt x="13" y="25"/>
                    <a:pt x="19" y="23"/>
                    <a:pt x="21" y="18"/>
                  </a:cubicBezTo>
                  <a:cubicBezTo>
                    <a:pt x="23" y="15"/>
                    <a:pt x="22" y="11"/>
                    <a:pt x="20" y="7"/>
                  </a:cubicBezTo>
                  <a:cubicBezTo>
                    <a:pt x="17" y="2"/>
                    <a:pt x="11" y="0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ṣļiḑê">
              <a:extLst>
                <a:ext uri="{FF2B5EF4-FFF2-40B4-BE49-F238E27FC236}">
                  <a16:creationId xmlns:a16="http://schemas.microsoft.com/office/drawing/2014/main" id="{7067030B-9667-4560-B4A1-B74200B5A1AE}"/>
                </a:ext>
              </a:extLst>
            </p:cNvPr>
            <p:cNvSpPr/>
            <p:nvPr/>
          </p:nvSpPr>
          <p:spPr bwMode="auto">
            <a:xfrm>
              <a:off x="3995159" y="3130580"/>
              <a:ext cx="2429028" cy="1500282"/>
            </a:xfrm>
            <a:custGeom>
              <a:avLst/>
              <a:gdLst>
                <a:gd name="T0" fmla="*/ 1020 w 1022"/>
                <a:gd name="T1" fmla="*/ 26 h 633"/>
                <a:gd name="T2" fmla="*/ 1007 w 1022"/>
                <a:gd name="T3" fmla="*/ 3 h 633"/>
                <a:gd name="T4" fmla="*/ 999 w 1022"/>
                <a:gd name="T5" fmla="*/ 1 h 633"/>
                <a:gd name="T6" fmla="*/ 4 w 1022"/>
                <a:gd name="T7" fmla="*/ 599 h 633"/>
                <a:gd name="T8" fmla="*/ 2 w 1022"/>
                <a:gd name="T9" fmla="*/ 607 h 633"/>
                <a:gd name="T10" fmla="*/ 15 w 1022"/>
                <a:gd name="T11" fmla="*/ 630 h 633"/>
                <a:gd name="T12" fmla="*/ 24 w 1022"/>
                <a:gd name="T13" fmla="*/ 632 h 633"/>
                <a:gd name="T14" fmla="*/ 1018 w 1022"/>
                <a:gd name="T15" fmla="*/ 34 h 633"/>
                <a:gd name="T16" fmla="*/ 1020 w 1022"/>
                <a:gd name="T17" fmla="*/ 2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2" h="633">
                  <a:moveTo>
                    <a:pt x="1020" y="26"/>
                  </a:moveTo>
                  <a:cubicBezTo>
                    <a:pt x="1007" y="3"/>
                    <a:pt x="1007" y="3"/>
                    <a:pt x="1007" y="3"/>
                  </a:cubicBezTo>
                  <a:cubicBezTo>
                    <a:pt x="1005" y="1"/>
                    <a:pt x="1002" y="0"/>
                    <a:pt x="999" y="1"/>
                  </a:cubicBezTo>
                  <a:cubicBezTo>
                    <a:pt x="4" y="599"/>
                    <a:pt x="4" y="599"/>
                    <a:pt x="4" y="599"/>
                  </a:cubicBezTo>
                  <a:cubicBezTo>
                    <a:pt x="1" y="601"/>
                    <a:pt x="0" y="604"/>
                    <a:pt x="2" y="607"/>
                  </a:cubicBezTo>
                  <a:cubicBezTo>
                    <a:pt x="15" y="630"/>
                    <a:pt x="15" y="630"/>
                    <a:pt x="15" y="630"/>
                  </a:cubicBezTo>
                  <a:cubicBezTo>
                    <a:pt x="17" y="632"/>
                    <a:pt x="21" y="633"/>
                    <a:pt x="24" y="632"/>
                  </a:cubicBezTo>
                  <a:cubicBezTo>
                    <a:pt x="1018" y="34"/>
                    <a:pt x="1018" y="34"/>
                    <a:pt x="1018" y="34"/>
                  </a:cubicBezTo>
                  <a:cubicBezTo>
                    <a:pt x="1021" y="32"/>
                    <a:pt x="1022" y="28"/>
                    <a:pt x="1020" y="2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šļiḓê">
              <a:extLst>
                <a:ext uri="{FF2B5EF4-FFF2-40B4-BE49-F238E27FC236}">
                  <a16:creationId xmlns:a16="http://schemas.microsoft.com/office/drawing/2014/main" id="{F23332D4-BC63-488F-96DB-2DF46A695674}"/>
                </a:ext>
              </a:extLst>
            </p:cNvPr>
            <p:cNvSpPr/>
            <p:nvPr/>
          </p:nvSpPr>
          <p:spPr bwMode="auto">
            <a:xfrm>
              <a:off x="4388090" y="4334676"/>
              <a:ext cx="251536" cy="306605"/>
            </a:xfrm>
            <a:custGeom>
              <a:avLst/>
              <a:gdLst>
                <a:gd name="T0" fmla="*/ 88 w 106"/>
                <a:gd name="T1" fmla="*/ 0 h 129"/>
                <a:gd name="T2" fmla="*/ 87 w 106"/>
                <a:gd name="T3" fmla="*/ 0 h 129"/>
                <a:gd name="T4" fmla="*/ 2 w 106"/>
                <a:gd name="T5" fmla="*/ 51 h 129"/>
                <a:gd name="T6" fmla="*/ 0 w 106"/>
                <a:gd name="T7" fmla="*/ 55 h 129"/>
                <a:gd name="T8" fmla="*/ 20 w 106"/>
                <a:gd name="T9" fmla="*/ 127 h 129"/>
                <a:gd name="T10" fmla="*/ 23 w 106"/>
                <a:gd name="T11" fmla="*/ 129 h 129"/>
                <a:gd name="T12" fmla="*/ 25 w 106"/>
                <a:gd name="T13" fmla="*/ 128 h 129"/>
                <a:gd name="T14" fmla="*/ 105 w 106"/>
                <a:gd name="T15" fmla="*/ 29 h 129"/>
                <a:gd name="T16" fmla="*/ 106 w 106"/>
                <a:gd name="T17" fmla="*/ 26 h 129"/>
                <a:gd name="T18" fmla="*/ 91 w 106"/>
                <a:gd name="T19" fmla="*/ 1 h 129"/>
                <a:gd name="T20" fmla="*/ 88 w 106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29">
                  <a:moveTo>
                    <a:pt x="88" y="0"/>
                  </a:moveTo>
                  <a:cubicBezTo>
                    <a:pt x="88" y="0"/>
                    <a:pt x="87" y="0"/>
                    <a:pt x="87" y="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4" y="129"/>
                    <a:pt x="25" y="129"/>
                    <a:pt x="25" y="1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8"/>
                    <a:pt x="106" y="27"/>
                    <a:pt x="106" y="26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ṧḷïḓe">
              <a:extLst>
                <a:ext uri="{FF2B5EF4-FFF2-40B4-BE49-F238E27FC236}">
                  <a16:creationId xmlns:a16="http://schemas.microsoft.com/office/drawing/2014/main" id="{14DE9649-7B05-4E0B-AA4D-FA8D28C3A67E}"/>
                </a:ext>
              </a:extLst>
            </p:cNvPr>
            <p:cNvSpPr/>
            <p:nvPr/>
          </p:nvSpPr>
          <p:spPr bwMode="auto">
            <a:xfrm>
              <a:off x="4213950" y="4474583"/>
              <a:ext cx="202419" cy="336373"/>
            </a:xfrm>
            <a:custGeom>
              <a:avLst/>
              <a:gdLst>
                <a:gd name="T0" fmla="*/ 62 w 85"/>
                <a:gd name="T1" fmla="*/ 0 h 142"/>
                <a:gd name="T2" fmla="*/ 60 w 85"/>
                <a:gd name="T3" fmla="*/ 1 h 142"/>
                <a:gd name="T4" fmla="*/ 2 w 85"/>
                <a:gd name="T5" fmla="*/ 36 h 142"/>
                <a:gd name="T6" fmla="*/ 1 w 85"/>
                <a:gd name="T7" fmla="*/ 40 h 142"/>
                <a:gd name="T8" fmla="*/ 31 w 85"/>
                <a:gd name="T9" fmla="*/ 139 h 142"/>
                <a:gd name="T10" fmla="*/ 34 w 85"/>
                <a:gd name="T11" fmla="*/ 142 h 142"/>
                <a:gd name="T12" fmla="*/ 36 w 85"/>
                <a:gd name="T13" fmla="*/ 140 h 142"/>
                <a:gd name="T14" fmla="*/ 84 w 85"/>
                <a:gd name="T15" fmla="*/ 84 h 142"/>
                <a:gd name="T16" fmla="*/ 85 w 85"/>
                <a:gd name="T17" fmla="*/ 82 h 142"/>
                <a:gd name="T18" fmla="*/ 65 w 85"/>
                <a:gd name="T19" fmla="*/ 3 h 142"/>
                <a:gd name="T20" fmla="*/ 62 w 85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42">
                  <a:moveTo>
                    <a:pt x="62" y="0"/>
                  </a:moveTo>
                  <a:cubicBezTo>
                    <a:pt x="62" y="0"/>
                    <a:pt x="61" y="0"/>
                    <a:pt x="60" y="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8"/>
                    <a:pt x="1" y="40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41"/>
                    <a:pt x="33" y="142"/>
                    <a:pt x="34" y="142"/>
                  </a:cubicBezTo>
                  <a:cubicBezTo>
                    <a:pt x="35" y="142"/>
                    <a:pt x="36" y="141"/>
                    <a:pt x="36" y="140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4"/>
                    <a:pt x="85" y="83"/>
                    <a:pt x="85" y="8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3" y="0"/>
                    <a:pt x="62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ṩḷiḑê">
              <a:extLst>
                <a:ext uri="{FF2B5EF4-FFF2-40B4-BE49-F238E27FC236}">
                  <a16:creationId xmlns:a16="http://schemas.microsoft.com/office/drawing/2014/main" id="{A89DE035-6A40-48D1-8C3B-7703CF596CFE}"/>
                </a:ext>
              </a:extLst>
            </p:cNvPr>
            <p:cNvSpPr/>
            <p:nvPr/>
          </p:nvSpPr>
          <p:spPr bwMode="auto">
            <a:xfrm>
              <a:off x="4059159" y="4578770"/>
              <a:ext cx="212838" cy="398885"/>
            </a:xfrm>
            <a:custGeom>
              <a:avLst/>
              <a:gdLst>
                <a:gd name="T0" fmla="*/ 54 w 89"/>
                <a:gd name="T1" fmla="*/ 0 h 168"/>
                <a:gd name="T2" fmla="*/ 52 w 89"/>
                <a:gd name="T3" fmla="*/ 1 h 168"/>
                <a:gd name="T4" fmla="*/ 1 w 89"/>
                <a:gd name="T5" fmla="*/ 33 h 168"/>
                <a:gd name="T6" fmla="*/ 0 w 89"/>
                <a:gd name="T7" fmla="*/ 37 h 168"/>
                <a:gd name="T8" fmla="*/ 41 w 89"/>
                <a:gd name="T9" fmla="*/ 166 h 168"/>
                <a:gd name="T10" fmla="*/ 44 w 89"/>
                <a:gd name="T11" fmla="*/ 168 h 168"/>
                <a:gd name="T12" fmla="*/ 46 w 89"/>
                <a:gd name="T13" fmla="*/ 167 h 168"/>
                <a:gd name="T14" fmla="*/ 88 w 89"/>
                <a:gd name="T15" fmla="*/ 114 h 168"/>
                <a:gd name="T16" fmla="*/ 89 w 89"/>
                <a:gd name="T17" fmla="*/ 111 h 168"/>
                <a:gd name="T18" fmla="*/ 57 w 89"/>
                <a:gd name="T19" fmla="*/ 3 h 168"/>
                <a:gd name="T20" fmla="*/ 54 w 89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68">
                  <a:moveTo>
                    <a:pt x="54" y="0"/>
                  </a:moveTo>
                  <a:cubicBezTo>
                    <a:pt x="53" y="0"/>
                    <a:pt x="53" y="1"/>
                    <a:pt x="52" y="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5"/>
                    <a:pt x="0" y="37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1" y="167"/>
                    <a:pt x="43" y="168"/>
                    <a:pt x="44" y="168"/>
                  </a:cubicBezTo>
                  <a:cubicBezTo>
                    <a:pt x="45" y="168"/>
                    <a:pt x="46" y="168"/>
                    <a:pt x="46" y="16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9" y="113"/>
                    <a:pt x="89" y="112"/>
                    <a:pt x="89" y="11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1"/>
                    <a:pt x="55" y="0"/>
                    <a:pt x="54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$ľiḓê">
              <a:extLst>
                <a:ext uri="{FF2B5EF4-FFF2-40B4-BE49-F238E27FC236}">
                  <a16:creationId xmlns:a16="http://schemas.microsoft.com/office/drawing/2014/main" id="{615B6DE2-FA12-45B1-B06C-D5A0ED2DA4A5}"/>
                </a:ext>
              </a:extLst>
            </p:cNvPr>
            <p:cNvSpPr/>
            <p:nvPr/>
          </p:nvSpPr>
          <p:spPr bwMode="auto">
            <a:xfrm>
              <a:off x="4178229" y="4139698"/>
              <a:ext cx="349769" cy="194978"/>
            </a:xfrm>
            <a:custGeom>
              <a:avLst/>
              <a:gdLst>
                <a:gd name="T0" fmla="*/ 129 w 147"/>
                <a:gd name="T1" fmla="*/ 0 h 82"/>
                <a:gd name="T2" fmla="*/ 129 w 147"/>
                <a:gd name="T3" fmla="*/ 0 h 82"/>
                <a:gd name="T4" fmla="*/ 4 w 147"/>
                <a:gd name="T5" fmla="*/ 24 h 82"/>
                <a:gd name="T6" fmla="*/ 2 w 147"/>
                <a:gd name="T7" fmla="*/ 30 h 82"/>
                <a:gd name="T8" fmla="*/ 57 w 147"/>
                <a:gd name="T9" fmla="*/ 81 h 82"/>
                <a:gd name="T10" fmla="*/ 59 w 147"/>
                <a:gd name="T11" fmla="*/ 82 h 82"/>
                <a:gd name="T12" fmla="*/ 61 w 147"/>
                <a:gd name="T13" fmla="*/ 81 h 82"/>
                <a:gd name="T14" fmla="*/ 146 w 147"/>
                <a:gd name="T15" fmla="*/ 30 h 82"/>
                <a:gd name="T16" fmla="*/ 147 w 147"/>
                <a:gd name="T17" fmla="*/ 26 h 82"/>
                <a:gd name="T18" fmla="*/ 132 w 147"/>
                <a:gd name="T19" fmla="*/ 1 h 82"/>
                <a:gd name="T20" fmla="*/ 129 w 147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82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5"/>
                    <a:pt x="0" y="28"/>
                    <a:pt x="2" y="30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7" y="82"/>
                    <a:pt x="58" y="82"/>
                    <a:pt x="59" y="82"/>
                  </a:cubicBezTo>
                  <a:cubicBezTo>
                    <a:pt x="60" y="82"/>
                    <a:pt x="60" y="82"/>
                    <a:pt x="61" y="8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7" y="29"/>
                    <a:pt x="147" y="28"/>
                    <a:pt x="147" y="26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1" y="0"/>
                    <a:pt x="130" y="0"/>
                    <a:pt x="129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îŝ1iḍé">
              <a:extLst>
                <a:ext uri="{FF2B5EF4-FFF2-40B4-BE49-F238E27FC236}">
                  <a16:creationId xmlns:a16="http://schemas.microsoft.com/office/drawing/2014/main" id="{45E000B7-8538-4E43-B085-47175AB5351C}"/>
                </a:ext>
              </a:extLst>
            </p:cNvPr>
            <p:cNvSpPr/>
            <p:nvPr/>
          </p:nvSpPr>
          <p:spPr bwMode="auto">
            <a:xfrm>
              <a:off x="3959438" y="4211140"/>
              <a:ext cx="333396" cy="227722"/>
            </a:xfrm>
            <a:custGeom>
              <a:avLst/>
              <a:gdLst>
                <a:gd name="T0" fmla="*/ 76 w 140"/>
                <a:gd name="T1" fmla="*/ 0 h 96"/>
                <a:gd name="T2" fmla="*/ 76 w 140"/>
                <a:gd name="T3" fmla="*/ 0 h 96"/>
                <a:gd name="T4" fmla="*/ 4 w 140"/>
                <a:gd name="T5" fmla="*/ 16 h 96"/>
                <a:gd name="T6" fmla="*/ 2 w 140"/>
                <a:gd name="T7" fmla="*/ 21 h 96"/>
                <a:gd name="T8" fmla="*/ 76 w 140"/>
                <a:gd name="T9" fmla="*/ 95 h 96"/>
                <a:gd name="T10" fmla="*/ 78 w 140"/>
                <a:gd name="T11" fmla="*/ 96 h 96"/>
                <a:gd name="T12" fmla="*/ 80 w 140"/>
                <a:gd name="T13" fmla="*/ 95 h 96"/>
                <a:gd name="T14" fmla="*/ 138 w 140"/>
                <a:gd name="T15" fmla="*/ 60 h 96"/>
                <a:gd name="T16" fmla="*/ 139 w 140"/>
                <a:gd name="T17" fmla="*/ 55 h 96"/>
                <a:gd name="T18" fmla="*/ 78 w 140"/>
                <a:gd name="T19" fmla="*/ 1 h 96"/>
                <a:gd name="T20" fmla="*/ 76 w 14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96">
                  <a:moveTo>
                    <a:pt x="76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6"/>
                    <a:pt x="0" y="19"/>
                    <a:pt x="2" y="21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5"/>
                    <a:pt x="77" y="96"/>
                    <a:pt x="78" y="96"/>
                  </a:cubicBezTo>
                  <a:cubicBezTo>
                    <a:pt x="79" y="96"/>
                    <a:pt x="79" y="95"/>
                    <a:pt x="80" y="9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40" y="59"/>
                    <a:pt x="140" y="56"/>
                    <a:pt x="139" y="55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ïṣ1iḑé">
              <a:extLst>
                <a:ext uri="{FF2B5EF4-FFF2-40B4-BE49-F238E27FC236}">
                  <a16:creationId xmlns:a16="http://schemas.microsoft.com/office/drawing/2014/main" id="{00F56DDB-6374-4D64-915B-138857B24B60}"/>
                </a:ext>
              </a:extLst>
            </p:cNvPr>
            <p:cNvSpPr/>
            <p:nvPr/>
          </p:nvSpPr>
          <p:spPr bwMode="auto">
            <a:xfrm>
              <a:off x="3751066" y="4257281"/>
              <a:ext cx="367629" cy="272373"/>
            </a:xfrm>
            <a:custGeom>
              <a:avLst/>
              <a:gdLst>
                <a:gd name="T0" fmla="*/ 71 w 155"/>
                <a:gd name="T1" fmla="*/ 0 h 115"/>
                <a:gd name="T2" fmla="*/ 71 w 155"/>
                <a:gd name="T3" fmla="*/ 0 h 115"/>
                <a:gd name="T4" fmla="*/ 4 w 155"/>
                <a:gd name="T5" fmla="*/ 12 h 115"/>
                <a:gd name="T6" fmla="*/ 2 w 155"/>
                <a:gd name="T7" fmla="*/ 18 h 115"/>
                <a:gd name="T8" fmla="*/ 97 w 155"/>
                <a:gd name="T9" fmla="*/ 114 h 115"/>
                <a:gd name="T10" fmla="*/ 99 w 155"/>
                <a:gd name="T11" fmla="*/ 115 h 115"/>
                <a:gd name="T12" fmla="*/ 101 w 155"/>
                <a:gd name="T13" fmla="*/ 115 h 115"/>
                <a:gd name="T14" fmla="*/ 153 w 155"/>
                <a:gd name="T15" fmla="*/ 85 h 115"/>
                <a:gd name="T16" fmla="*/ 154 w 155"/>
                <a:gd name="T17" fmla="*/ 80 h 115"/>
                <a:gd name="T18" fmla="*/ 73 w 155"/>
                <a:gd name="T19" fmla="*/ 1 h 115"/>
                <a:gd name="T20" fmla="*/ 71 w 15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15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3"/>
                    <a:pt x="0" y="16"/>
                    <a:pt x="2" y="18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8" y="115"/>
                    <a:pt x="98" y="115"/>
                    <a:pt x="99" y="115"/>
                  </a:cubicBezTo>
                  <a:cubicBezTo>
                    <a:pt x="100" y="115"/>
                    <a:pt x="100" y="115"/>
                    <a:pt x="101" y="11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5" y="84"/>
                    <a:pt x="155" y="82"/>
                    <a:pt x="154" y="8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ṧļîḋè">
              <a:extLst>
                <a:ext uri="{FF2B5EF4-FFF2-40B4-BE49-F238E27FC236}">
                  <a16:creationId xmlns:a16="http://schemas.microsoft.com/office/drawing/2014/main" id="{274FEC99-2F0A-40E8-ACA2-6717EF636C5B}"/>
                </a:ext>
              </a:extLst>
            </p:cNvPr>
            <p:cNvSpPr/>
            <p:nvPr/>
          </p:nvSpPr>
          <p:spPr bwMode="auto">
            <a:xfrm>
              <a:off x="3850786" y="3103789"/>
              <a:ext cx="2570424" cy="1221956"/>
            </a:xfrm>
            <a:custGeom>
              <a:avLst/>
              <a:gdLst>
                <a:gd name="T0" fmla="*/ 5 w 1082"/>
                <a:gd name="T1" fmla="*/ 479 h 515"/>
                <a:gd name="T2" fmla="*/ 1062 w 1082"/>
                <a:gd name="T3" fmla="*/ 1 h 515"/>
                <a:gd name="T4" fmla="*/ 1070 w 1082"/>
                <a:gd name="T5" fmla="*/ 4 h 515"/>
                <a:gd name="T6" fmla="*/ 1081 w 1082"/>
                <a:gd name="T7" fmla="*/ 28 h 515"/>
                <a:gd name="T8" fmla="*/ 1078 w 1082"/>
                <a:gd name="T9" fmla="*/ 36 h 515"/>
                <a:gd name="T10" fmla="*/ 20 w 1082"/>
                <a:gd name="T11" fmla="*/ 514 h 515"/>
                <a:gd name="T12" fmla="*/ 12 w 1082"/>
                <a:gd name="T13" fmla="*/ 511 h 515"/>
                <a:gd name="T14" fmla="*/ 2 w 1082"/>
                <a:gd name="T15" fmla="*/ 487 h 515"/>
                <a:gd name="T16" fmla="*/ 5 w 1082"/>
                <a:gd name="T17" fmla="*/ 47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2" h="515">
                  <a:moveTo>
                    <a:pt x="5" y="479"/>
                  </a:moveTo>
                  <a:cubicBezTo>
                    <a:pt x="1062" y="1"/>
                    <a:pt x="1062" y="1"/>
                    <a:pt x="1062" y="1"/>
                  </a:cubicBezTo>
                  <a:cubicBezTo>
                    <a:pt x="1065" y="0"/>
                    <a:pt x="1069" y="1"/>
                    <a:pt x="1070" y="4"/>
                  </a:cubicBezTo>
                  <a:cubicBezTo>
                    <a:pt x="1081" y="28"/>
                    <a:pt x="1081" y="28"/>
                    <a:pt x="1081" y="28"/>
                  </a:cubicBezTo>
                  <a:cubicBezTo>
                    <a:pt x="1082" y="31"/>
                    <a:pt x="1081" y="34"/>
                    <a:pt x="1078" y="36"/>
                  </a:cubicBezTo>
                  <a:cubicBezTo>
                    <a:pt x="20" y="514"/>
                    <a:pt x="20" y="514"/>
                    <a:pt x="20" y="514"/>
                  </a:cubicBezTo>
                  <a:cubicBezTo>
                    <a:pt x="17" y="515"/>
                    <a:pt x="14" y="514"/>
                    <a:pt x="12" y="511"/>
                  </a:cubicBezTo>
                  <a:cubicBezTo>
                    <a:pt x="2" y="487"/>
                    <a:pt x="2" y="487"/>
                    <a:pt x="2" y="487"/>
                  </a:cubicBezTo>
                  <a:cubicBezTo>
                    <a:pt x="0" y="484"/>
                    <a:pt x="2" y="481"/>
                    <a:pt x="5" y="479"/>
                  </a:cubicBezTo>
                  <a:close/>
                </a:path>
              </a:pathLst>
            </a:custGeom>
            <a:solidFill>
              <a:srgbClr val="EAE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ṧ1iḑè">
              <a:extLst>
                <a:ext uri="{FF2B5EF4-FFF2-40B4-BE49-F238E27FC236}">
                  <a16:creationId xmlns:a16="http://schemas.microsoft.com/office/drawing/2014/main" id="{F3BD589C-0149-40A5-A971-4CEBB607E186}"/>
                </a:ext>
              </a:extLst>
            </p:cNvPr>
            <p:cNvSpPr/>
            <p:nvPr/>
          </p:nvSpPr>
          <p:spPr bwMode="auto">
            <a:xfrm>
              <a:off x="4252648" y="4093559"/>
              <a:ext cx="258977" cy="288745"/>
            </a:xfrm>
            <a:custGeom>
              <a:avLst/>
              <a:gdLst>
                <a:gd name="T0" fmla="*/ 2 w 109"/>
                <a:gd name="T1" fmla="*/ 41 h 122"/>
                <a:gd name="T2" fmla="*/ 92 w 109"/>
                <a:gd name="T3" fmla="*/ 1 h 122"/>
                <a:gd name="T4" fmla="*/ 96 w 109"/>
                <a:gd name="T5" fmla="*/ 2 h 122"/>
                <a:gd name="T6" fmla="*/ 108 w 109"/>
                <a:gd name="T7" fmla="*/ 28 h 122"/>
                <a:gd name="T8" fmla="*/ 107 w 109"/>
                <a:gd name="T9" fmla="*/ 32 h 122"/>
                <a:gd name="T10" fmla="*/ 16 w 109"/>
                <a:gd name="T11" fmla="*/ 121 h 122"/>
                <a:gd name="T12" fmla="*/ 11 w 109"/>
                <a:gd name="T13" fmla="*/ 119 h 122"/>
                <a:gd name="T14" fmla="*/ 0 w 109"/>
                <a:gd name="T15" fmla="*/ 45 h 122"/>
                <a:gd name="T16" fmla="*/ 2 w 109"/>
                <a:gd name="T17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2">
                  <a:moveTo>
                    <a:pt x="2" y="4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4" y="0"/>
                    <a:pt x="95" y="1"/>
                    <a:pt x="96" y="2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30"/>
                    <a:pt x="108" y="31"/>
                    <a:pt x="107" y="3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4" y="122"/>
                    <a:pt x="11" y="121"/>
                    <a:pt x="11" y="11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1" y="42"/>
                    <a:pt x="2" y="41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ŝ1ïḍè">
              <a:extLst>
                <a:ext uri="{FF2B5EF4-FFF2-40B4-BE49-F238E27FC236}">
                  <a16:creationId xmlns:a16="http://schemas.microsoft.com/office/drawing/2014/main" id="{A9F87C71-95F4-49AF-98F3-0B3A63234812}"/>
                </a:ext>
              </a:extLst>
            </p:cNvPr>
            <p:cNvSpPr/>
            <p:nvPr/>
          </p:nvSpPr>
          <p:spPr bwMode="auto">
            <a:xfrm>
              <a:off x="4066601" y="4203699"/>
              <a:ext cx="190512" cy="330419"/>
            </a:xfrm>
            <a:custGeom>
              <a:avLst/>
              <a:gdLst>
                <a:gd name="T0" fmla="*/ 2 w 80"/>
                <a:gd name="T1" fmla="*/ 30 h 139"/>
                <a:gd name="T2" fmla="*/ 65 w 80"/>
                <a:gd name="T3" fmla="*/ 1 h 139"/>
                <a:gd name="T4" fmla="*/ 69 w 80"/>
                <a:gd name="T5" fmla="*/ 4 h 139"/>
                <a:gd name="T6" fmla="*/ 79 w 80"/>
                <a:gd name="T7" fmla="*/ 84 h 139"/>
                <a:gd name="T8" fmla="*/ 78 w 80"/>
                <a:gd name="T9" fmla="*/ 87 h 139"/>
                <a:gd name="T10" fmla="*/ 24 w 80"/>
                <a:gd name="T11" fmla="*/ 137 h 139"/>
                <a:gd name="T12" fmla="*/ 19 w 80"/>
                <a:gd name="T13" fmla="*/ 136 h 139"/>
                <a:gd name="T14" fmla="*/ 1 w 80"/>
                <a:gd name="T15" fmla="*/ 33 h 139"/>
                <a:gd name="T16" fmla="*/ 2 w 80"/>
                <a:gd name="T17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39">
                  <a:moveTo>
                    <a:pt x="2" y="3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5"/>
                    <a:pt x="79" y="86"/>
                    <a:pt x="78" y="8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3" y="139"/>
                    <a:pt x="20" y="138"/>
                    <a:pt x="19" y="13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í$1ïḍe">
              <a:extLst>
                <a:ext uri="{FF2B5EF4-FFF2-40B4-BE49-F238E27FC236}">
                  <a16:creationId xmlns:a16="http://schemas.microsoft.com/office/drawing/2014/main" id="{7CBEBF0A-0FBE-4913-A1D0-8EAA1A3A7F08}"/>
                </a:ext>
              </a:extLst>
            </p:cNvPr>
            <p:cNvSpPr/>
            <p:nvPr/>
          </p:nvSpPr>
          <p:spPr bwMode="auto">
            <a:xfrm>
              <a:off x="3901391" y="4290025"/>
              <a:ext cx="192001" cy="395908"/>
            </a:xfrm>
            <a:custGeom>
              <a:avLst/>
              <a:gdLst>
                <a:gd name="T0" fmla="*/ 80 w 81"/>
                <a:gd name="T1" fmla="*/ 117 h 167"/>
                <a:gd name="T2" fmla="*/ 31 w 81"/>
                <a:gd name="T3" fmla="*/ 165 h 167"/>
                <a:gd name="T4" fmla="*/ 26 w 81"/>
                <a:gd name="T5" fmla="*/ 163 h 167"/>
                <a:gd name="T6" fmla="*/ 1 w 81"/>
                <a:gd name="T7" fmla="*/ 30 h 167"/>
                <a:gd name="T8" fmla="*/ 2 w 81"/>
                <a:gd name="T9" fmla="*/ 27 h 167"/>
                <a:gd name="T10" fmla="*/ 57 w 81"/>
                <a:gd name="T11" fmla="*/ 1 h 167"/>
                <a:gd name="T12" fmla="*/ 61 w 81"/>
                <a:gd name="T13" fmla="*/ 3 h 167"/>
                <a:gd name="T14" fmla="*/ 80 w 81"/>
                <a:gd name="T15" fmla="*/ 114 h 167"/>
                <a:gd name="T16" fmla="*/ 80 w 81"/>
                <a:gd name="T17" fmla="*/ 1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67">
                  <a:moveTo>
                    <a:pt x="80" y="117"/>
                  </a:moveTo>
                  <a:cubicBezTo>
                    <a:pt x="31" y="165"/>
                    <a:pt x="31" y="165"/>
                    <a:pt x="31" y="165"/>
                  </a:cubicBezTo>
                  <a:cubicBezTo>
                    <a:pt x="30" y="167"/>
                    <a:pt x="27" y="166"/>
                    <a:pt x="26" y="16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1" y="27"/>
                    <a:pt x="2" y="2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61" y="1"/>
                    <a:pt x="61" y="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5"/>
                    <a:pt x="80" y="116"/>
                    <a:pt x="80" y="117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îṥľiďe">
              <a:extLst>
                <a:ext uri="{FF2B5EF4-FFF2-40B4-BE49-F238E27FC236}">
                  <a16:creationId xmlns:a16="http://schemas.microsoft.com/office/drawing/2014/main" id="{711EA7A9-8F6B-461C-9D84-3E53242E4CB7}"/>
                </a:ext>
              </a:extLst>
            </p:cNvPr>
            <p:cNvSpPr/>
            <p:nvPr/>
          </p:nvSpPr>
          <p:spPr bwMode="auto">
            <a:xfrm>
              <a:off x="4074043" y="3889651"/>
              <a:ext cx="346792" cy="172652"/>
            </a:xfrm>
            <a:custGeom>
              <a:avLst/>
              <a:gdLst>
                <a:gd name="T0" fmla="*/ 54 w 146"/>
                <a:gd name="T1" fmla="*/ 73 h 73"/>
                <a:gd name="T2" fmla="*/ 144 w 146"/>
                <a:gd name="T3" fmla="*/ 32 h 73"/>
                <a:gd name="T4" fmla="*/ 146 w 146"/>
                <a:gd name="T5" fmla="*/ 28 h 73"/>
                <a:gd name="T6" fmla="*/ 134 w 146"/>
                <a:gd name="T7" fmla="*/ 2 h 73"/>
                <a:gd name="T8" fmla="*/ 131 w 146"/>
                <a:gd name="T9" fmla="*/ 0 h 73"/>
                <a:gd name="T10" fmla="*/ 4 w 146"/>
                <a:gd name="T11" fmla="*/ 9 h 73"/>
                <a:gd name="T12" fmla="*/ 2 w 146"/>
                <a:gd name="T13" fmla="*/ 15 h 73"/>
                <a:gd name="T14" fmla="*/ 50 w 146"/>
                <a:gd name="T15" fmla="*/ 72 h 73"/>
                <a:gd name="T16" fmla="*/ 54 w 14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73">
                  <a:moveTo>
                    <a:pt x="54" y="73"/>
                  </a:moveTo>
                  <a:cubicBezTo>
                    <a:pt x="144" y="32"/>
                    <a:pt x="144" y="32"/>
                    <a:pt x="144" y="32"/>
                  </a:cubicBezTo>
                  <a:cubicBezTo>
                    <a:pt x="146" y="31"/>
                    <a:pt x="146" y="29"/>
                    <a:pt x="146" y="28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3"/>
                    <a:pt x="2" y="15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3"/>
                    <a:pt x="53" y="73"/>
                    <a:pt x="54" y="73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šḻiḓé">
              <a:extLst>
                <a:ext uri="{FF2B5EF4-FFF2-40B4-BE49-F238E27FC236}">
                  <a16:creationId xmlns:a16="http://schemas.microsoft.com/office/drawing/2014/main" id="{3F17EEE3-CD8E-45E7-8EE1-BA4FE8C92000}"/>
                </a:ext>
              </a:extLst>
            </p:cNvPr>
            <p:cNvSpPr/>
            <p:nvPr/>
          </p:nvSpPr>
          <p:spPr bwMode="auto">
            <a:xfrm>
              <a:off x="3850786" y="3917931"/>
              <a:ext cx="321489" cy="227722"/>
            </a:xfrm>
            <a:custGeom>
              <a:avLst/>
              <a:gdLst>
                <a:gd name="T0" fmla="*/ 70 w 135"/>
                <a:gd name="T1" fmla="*/ 96 h 96"/>
                <a:gd name="T2" fmla="*/ 133 w 135"/>
                <a:gd name="T3" fmla="*/ 68 h 96"/>
                <a:gd name="T4" fmla="*/ 134 w 135"/>
                <a:gd name="T5" fmla="*/ 63 h 96"/>
                <a:gd name="T6" fmla="*/ 80 w 135"/>
                <a:gd name="T7" fmla="*/ 2 h 96"/>
                <a:gd name="T8" fmla="*/ 78 w 135"/>
                <a:gd name="T9" fmla="*/ 0 h 96"/>
                <a:gd name="T10" fmla="*/ 4 w 135"/>
                <a:gd name="T11" fmla="*/ 8 h 96"/>
                <a:gd name="T12" fmla="*/ 2 w 135"/>
                <a:gd name="T13" fmla="*/ 13 h 96"/>
                <a:gd name="T14" fmla="*/ 67 w 135"/>
                <a:gd name="T15" fmla="*/ 95 h 96"/>
                <a:gd name="T16" fmla="*/ 70 w 135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96">
                  <a:moveTo>
                    <a:pt x="70" y="96"/>
                  </a:moveTo>
                  <a:cubicBezTo>
                    <a:pt x="133" y="68"/>
                    <a:pt x="133" y="68"/>
                    <a:pt x="133" y="68"/>
                  </a:cubicBezTo>
                  <a:cubicBezTo>
                    <a:pt x="135" y="67"/>
                    <a:pt x="135" y="64"/>
                    <a:pt x="134" y="63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1"/>
                    <a:pt x="2" y="13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8" y="96"/>
                    <a:pt x="69" y="96"/>
                    <a:pt x="70" y="96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í$1idê">
              <a:extLst>
                <a:ext uri="{FF2B5EF4-FFF2-40B4-BE49-F238E27FC236}">
                  <a16:creationId xmlns:a16="http://schemas.microsoft.com/office/drawing/2014/main" id="{328A2941-8540-4525-B431-331810E6D5BF}"/>
                </a:ext>
              </a:extLst>
            </p:cNvPr>
            <p:cNvSpPr/>
            <p:nvPr/>
          </p:nvSpPr>
          <p:spPr bwMode="auto">
            <a:xfrm>
              <a:off x="3639437" y="3938768"/>
              <a:ext cx="346792" cy="279815"/>
            </a:xfrm>
            <a:custGeom>
              <a:avLst/>
              <a:gdLst>
                <a:gd name="T0" fmla="*/ 72 w 146"/>
                <a:gd name="T1" fmla="*/ 0 h 118"/>
                <a:gd name="T2" fmla="*/ 4 w 146"/>
                <a:gd name="T3" fmla="*/ 4 h 118"/>
                <a:gd name="T4" fmla="*/ 2 w 146"/>
                <a:gd name="T5" fmla="*/ 9 h 118"/>
                <a:gd name="T6" fmla="*/ 85 w 146"/>
                <a:gd name="T7" fmla="*/ 116 h 118"/>
                <a:gd name="T8" fmla="*/ 88 w 146"/>
                <a:gd name="T9" fmla="*/ 117 h 118"/>
                <a:gd name="T10" fmla="*/ 144 w 146"/>
                <a:gd name="T11" fmla="*/ 94 h 118"/>
                <a:gd name="T12" fmla="*/ 145 w 146"/>
                <a:gd name="T13" fmla="*/ 89 h 118"/>
                <a:gd name="T14" fmla="*/ 74 w 146"/>
                <a:gd name="T15" fmla="*/ 1 h 118"/>
                <a:gd name="T16" fmla="*/ 72 w 146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18">
                  <a:moveTo>
                    <a:pt x="72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4"/>
                    <a:pt x="0" y="7"/>
                    <a:pt x="2" y="9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7"/>
                    <a:pt x="87" y="118"/>
                    <a:pt x="88" y="117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6" y="93"/>
                    <a:pt x="146" y="90"/>
                    <a:pt x="145" y="89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0"/>
                    <a:pt x="73" y="0"/>
                    <a:pt x="72" y="0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ṩ1ïdé">
              <a:extLst>
                <a:ext uri="{FF2B5EF4-FFF2-40B4-BE49-F238E27FC236}">
                  <a16:creationId xmlns:a16="http://schemas.microsoft.com/office/drawing/2014/main" id="{D87402E1-52CD-4837-8A7E-4C8788CCDE2B}"/>
                </a:ext>
              </a:extLst>
            </p:cNvPr>
            <p:cNvSpPr/>
            <p:nvPr/>
          </p:nvSpPr>
          <p:spPr bwMode="auto">
            <a:xfrm>
              <a:off x="5404650" y="4876444"/>
              <a:ext cx="2449866" cy="891537"/>
            </a:xfrm>
            <a:custGeom>
              <a:avLst/>
              <a:gdLst>
                <a:gd name="T0" fmla="*/ 790 w 1035"/>
                <a:gd name="T1" fmla="*/ 0 h 375"/>
                <a:gd name="T2" fmla="*/ 727 w 1035"/>
                <a:gd name="T3" fmla="*/ 15 h 375"/>
                <a:gd name="T4" fmla="*/ 481 w 1035"/>
                <a:gd name="T5" fmla="*/ 37 h 375"/>
                <a:gd name="T6" fmla="*/ 447 w 1035"/>
                <a:gd name="T7" fmla="*/ 37 h 375"/>
                <a:gd name="T8" fmla="*/ 242 w 1035"/>
                <a:gd name="T9" fmla="*/ 22 h 375"/>
                <a:gd name="T10" fmla="*/ 89 w 1035"/>
                <a:gd name="T11" fmla="*/ 228 h 375"/>
                <a:gd name="T12" fmla="*/ 0 w 1035"/>
                <a:gd name="T13" fmla="*/ 360 h 375"/>
                <a:gd name="T14" fmla="*/ 16 w 1035"/>
                <a:gd name="T15" fmla="*/ 369 h 375"/>
                <a:gd name="T16" fmla="*/ 39 w 1035"/>
                <a:gd name="T17" fmla="*/ 375 h 375"/>
                <a:gd name="T18" fmla="*/ 51 w 1035"/>
                <a:gd name="T19" fmla="*/ 373 h 375"/>
                <a:gd name="T20" fmla="*/ 151 w 1035"/>
                <a:gd name="T21" fmla="*/ 350 h 375"/>
                <a:gd name="T22" fmla="*/ 178 w 1035"/>
                <a:gd name="T23" fmla="*/ 331 h 375"/>
                <a:gd name="T24" fmla="*/ 280 w 1035"/>
                <a:gd name="T25" fmla="*/ 140 h 375"/>
                <a:gd name="T26" fmla="*/ 313 w 1035"/>
                <a:gd name="T27" fmla="*/ 122 h 375"/>
                <a:gd name="T28" fmla="*/ 378 w 1035"/>
                <a:gd name="T29" fmla="*/ 136 h 375"/>
                <a:gd name="T30" fmla="*/ 495 w 1035"/>
                <a:gd name="T31" fmla="*/ 144 h 375"/>
                <a:gd name="T32" fmla="*/ 635 w 1035"/>
                <a:gd name="T33" fmla="*/ 132 h 375"/>
                <a:gd name="T34" fmla="*/ 689 w 1035"/>
                <a:gd name="T35" fmla="*/ 118 h 375"/>
                <a:gd name="T36" fmla="*/ 704 w 1035"/>
                <a:gd name="T37" fmla="*/ 118 h 375"/>
                <a:gd name="T38" fmla="*/ 737 w 1035"/>
                <a:gd name="T39" fmla="*/ 134 h 375"/>
                <a:gd name="T40" fmla="*/ 866 w 1035"/>
                <a:gd name="T41" fmla="*/ 332 h 375"/>
                <a:gd name="T42" fmla="*/ 892 w 1035"/>
                <a:gd name="T43" fmla="*/ 349 h 375"/>
                <a:gd name="T44" fmla="*/ 995 w 1035"/>
                <a:gd name="T45" fmla="*/ 373 h 375"/>
                <a:gd name="T46" fmla="*/ 1006 w 1035"/>
                <a:gd name="T47" fmla="*/ 374 h 375"/>
                <a:gd name="T48" fmla="*/ 1034 w 1035"/>
                <a:gd name="T49" fmla="*/ 366 h 375"/>
                <a:gd name="T50" fmla="*/ 1035 w 1035"/>
                <a:gd name="T51" fmla="*/ 364 h 375"/>
                <a:gd name="T52" fmla="*/ 836 w 1035"/>
                <a:gd name="T53" fmla="*/ 62 h 375"/>
                <a:gd name="T54" fmla="*/ 790 w 1035"/>
                <a:gd name="T5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5" h="375">
                  <a:moveTo>
                    <a:pt x="790" y="0"/>
                  </a:moveTo>
                  <a:cubicBezTo>
                    <a:pt x="769" y="5"/>
                    <a:pt x="748" y="10"/>
                    <a:pt x="727" y="15"/>
                  </a:cubicBezTo>
                  <a:cubicBezTo>
                    <a:pt x="646" y="32"/>
                    <a:pt x="564" y="37"/>
                    <a:pt x="481" y="37"/>
                  </a:cubicBezTo>
                  <a:cubicBezTo>
                    <a:pt x="470" y="37"/>
                    <a:pt x="458" y="37"/>
                    <a:pt x="447" y="37"/>
                  </a:cubicBezTo>
                  <a:cubicBezTo>
                    <a:pt x="378" y="36"/>
                    <a:pt x="310" y="33"/>
                    <a:pt x="242" y="22"/>
                  </a:cubicBezTo>
                  <a:cubicBezTo>
                    <a:pt x="189" y="89"/>
                    <a:pt x="134" y="154"/>
                    <a:pt x="89" y="228"/>
                  </a:cubicBezTo>
                  <a:cubicBezTo>
                    <a:pt x="62" y="271"/>
                    <a:pt x="34" y="319"/>
                    <a:pt x="0" y="360"/>
                  </a:cubicBezTo>
                  <a:cubicBezTo>
                    <a:pt x="16" y="369"/>
                    <a:pt x="16" y="369"/>
                    <a:pt x="16" y="369"/>
                  </a:cubicBezTo>
                  <a:cubicBezTo>
                    <a:pt x="23" y="372"/>
                    <a:pt x="31" y="375"/>
                    <a:pt x="39" y="375"/>
                  </a:cubicBezTo>
                  <a:cubicBezTo>
                    <a:pt x="43" y="375"/>
                    <a:pt x="47" y="374"/>
                    <a:pt x="51" y="373"/>
                  </a:cubicBezTo>
                  <a:cubicBezTo>
                    <a:pt x="151" y="350"/>
                    <a:pt x="151" y="350"/>
                    <a:pt x="151" y="350"/>
                  </a:cubicBezTo>
                  <a:cubicBezTo>
                    <a:pt x="163" y="347"/>
                    <a:pt x="173" y="340"/>
                    <a:pt x="178" y="331"/>
                  </a:cubicBezTo>
                  <a:cubicBezTo>
                    <a:pt x="280" y="140"/>
                    <a:pt x="280" y="140"/>
                    <a:pt x="280" y="140"/>
                  </a:cubicBezTo>
                  <a:cubicBezTo>
                    <a:pt x="286" y="129"/>
                    <a:pt x="299" y="122"/>
                    <a:pt x="313" y="122"/>
                  </a:cubicBezTo>
                  <a:cubicBezTo>
                    <a:pt x="334" y="128"/>
                    <a:pt x="356" y="133"/>
                    <a:pt x="378" y="136"/>
                  </a:cubicBezTo>
                  <a:cubicBezTo>
                    <a:pt x="417" y="141"/>
                    <a:pt x="456" y="144"/>
                    <a:pt x="495" y="144"/>
                  </a:cubicBezTo>
                  <a:cubicBezTo>
                    <a:pt x="542" y="144"/>
                    <a:pt x="589" y="140"/>
                    <a:pt x="635" y="132"/>
                  </a:cubicBezTo>
                  <a:cubicBezTo>
                    <a:pt x="653" y="129"/>
                    <a:pt x="672" y="125"/>
                    <a:pt x="689" y="118"/>
                  </a:cubicBezTo>
                  <a:cubicBezTo>
                    <a:pt x="704" y="118"/>
                    <a:pt x="704" y="118"/>
                    <a:pt x="704" y="118"/>
                  </a:cubicBezTo>
                  <a:cubicBezTo>
                    <a:pt x="718" y="118"/>
                    <a:pt x="731" y="124"/>
                    <a:pt x="737" y="134"/>
                  </a:cubicBezTo>
                  <a:cubicBezTo>
                    <a:pt x="866" y="332"/>
                    <a:pt x="866" y="332"/>
                    <a:pt x="866" y="332"/>
                  </a:cubicBezTo>
                  <a:cubicBezTo>
                    <a:pt x="872" y="341"/>
                    <a:pt x="881" y="347"/>
                    <a:pt x="892" y="349"/>
                  </a:cubicBezTo>
                  <a:cubicBezTo>
                    <a:pt x="995" y="373"/>
                    <a:pt x="995" y="373"/>
                    <a:pt x="995" y="373"/>
                  </a:cubicBezTo>
                  <a:cubicBezTo>
                    <a:pt x="998" y="373"/>
                    <a:pt x="1002" y="374"/>
                    <a:pt x="1006" y="374"/>
                  </a:cubicBezTo>
                  <a:cubicBezTo>
                    <a:pt x="1016" y="374"/>
                    <a:pt x="1026" y="371"/>
                    <a:pt x="1034" y="366"/>
                  </a:cubicBezTo>
                  <a:cubicBezTo>
                    <a:pt x="1035" y="364"/>
                    <a:pt x="1035" y="364"/>
                    <a:pt x="1035" y="364"/>
                  </a:cubicBezTo>
                  <a:cubicBezTo>
                    <a:pt x="958" y="272"/>
                    <a:pt x="904" y="162"/>
                    <a:pt x="836" y="62"/>
                  </a:cubicBezTo>
                  <a:cubicBezTo>
                    <a:pt x="821" y="40"/>
                    <a:pt x="806" y="20"/>
                    <a:pt x="790" y="0"/>
                  </a:cubicBezTo>
                </a:path>
              </a:pathLst>
            </a:custGeom>
            <a:solidFill>
              <a:srgbClr val="000000">
                <a:alpha val="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9" name="89af6756-2bf4-470f-9999-c28c4f5d47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F1004C3-6782-483E-9118-C8A48226DB9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199530" y="1881050"/>
            <a:ext cx="1915965" cy="1692882"/>
            <a:chOff x="3697288" y="1320800"/>
            <a:chExt cx="4772025" cy="4216400"/>
          </a:xfrm>
        </p:grpSpPr>
        <p:sp>
          <p:nvSpPr>
            <p:cNvPr id="160" name="î$lîḓè">
              <a:extLst>
                <a:ext uri="{FF2B5EF4-FFF2-40B4-BE49-F238E27FC236}">
                  <a16:creationId xmlns:a16="http://schemas.microsoft.com/office/drawing/2014/main" id="{4526E3D2-7E53-42CA-9746-F70FD49C9DEC}"/>
                </a:ext>
              </a:extLst>
            </p:cNvPr>
            <p:cNvSpPr/>
            <p:nvPr/>
          </p:nvSpPr>
          <p:spPr bwMode="auto">
            <a:xfrm>
              <a:off x="3697288" y="1320800"/>
              <a:ext cx="3141663" cy="4216400"/>
            </a:xfrm>
            <a:custGeom>
              <a:avLst/>
              <a:gdLst>
                <a:gd name="T0" fmla="*/ 55 w 245"/>
                <a:gd name="T1" fmla="*/ 252 h 329"/>
                <a:gd name="T2" fmla="*/ 245 w 245"/>
                <a:gd name="T3" fmla="*/ 329 h 329"/>
                <a:gd name="T4" fmla="*/ 0 w 245"/>
                <a:gd name="T5" fmla="*/ 0 h 329"/>
                <a:gd name="T6" fmla="*/ 55 w 245"/>
                <a:gd name="T7" fmla="*/ 2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329">
                  <a:moveTo>
                    <a:pt x="55" y="252"/>
                  </a:moveTo>
                  <a:cubicBezTo>
                    <a:pt x="119" y="244"/>
                    <a:pt x="183" y="272"/>
                    <a:pt x="245" y="3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" y="252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íṥľîďé">
              <a:extLst>
                <a:ext uri="{FF2B5EF4-FFF2-40B4-BE49-F238E27FC236}">
                  <a16:creationId xmlns:a16="http://schemas.microsoft.com/office/drawing/2014/main" id="{C7BC85B8-38AE-4482-805D-C9021C7415ED}"/>
                </a:ext>
              </a:extLst>
            </p:cNvPr>
            <p:cNvSpPr/>
            <p:nvPr/>
          </p:nvSpPr>
          <p:spPr bwMode="auto">
            <a:xfrm>
              <a:off x="3697288" y="1320800"/>
              <a:ext cx="4772025" cy="4216400"/>
            </a:xfrm>
            <a:custGeom>
              <a:avLst/>
              <a:gdLst>
                <a:gd name="T0" fmla="*/ 372 w 372"/>
                <a:gd name="T1" fmla="*/ 224 h 329"/>
                <a:gd name="T2" fmla="*/ 0 w 372"/>
                <a:gd name="T3" fmla="*/ 0 h 329"/>
                <a:gd name="T4" fmla="*/ 245 w 372"/>
                <a:gd name="T5" fmla="*/ 329 h 329"/>
                <a:gd name="T6" fmla="*/ 372 w 372"/>
                <a:gd name="T7" fmla="*/ 2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329">
                  <a:moveTo>
                    <a:pt x="372" y="2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55" y="257"/>
                    <a:pt x="298" y="222"/>
                    <a:pt x="372" y="224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ïṣḻidé">
              <a:extLst>
                <a:ext uri="{FF2B5EF4-FFF2-40B4-BE49-F238E27FC236}">
                  <a16:creationId xmlns:a16="http://schemas.microsoft.com/office/drawing/2014/main" id="{EC3C84B5-69B7-41FF-8A76-B349CE26F44C}"/>
                </a:ext>
              </a:extLst>
            </p:cNvPr>
            <p:cNvSpPr/>
            <p:nvPr/>
          </p:nvSpPr>
          <p:spPr bwMode="auto">
            <a:xfrm>
              <a:off x="4992688" y="3101975"/>
              <a:ext cx="384175" cy="307975"/>
            </a:xfrm>
            <a:custGeom>
              <a:avLst/>
              <a:gdLst>
                <a:gd name="T0" fmla="*/ 40 w 242"/>
                <a:gd name="T1" fmla="*/ 194 h 194"/>
                <a:gd name="T2" fmla="*/ 0 w 242"/>
                <a:gd name="T3" fmla="*/ 154 h 194"/>
                <a:gd name="T4" fmla="*/ 32 w 242"/>
                <a:gd name="T5" fmla="*/ 41 h 194"/>
                <a:gd name="T6" fmla="*/ 89 w 242"/>
                <a:gd name="T7" fmla="*/ 0 h 194"/>
                <a:gd name="T8" fmla="*/ 234 w 242"/>
                <a:gd name="T9" fmla="*/ 57 h 194"/>
                <a:gd name="T10" fmla="*/ 242 w 242"/>
                <a:gd name="T11" fmla="*/ 146 h 194"/>
                <a:gd name="T12" fmla="*/ 234 w 242"/>
                <a:gd name="T13" fmla="*/ 170 h 194"/>
                <a:gd name="T14" fmla="*/ 40 w 242"/>
                <a:gd name="T1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94">
                  <a:moveTo>
                    <a:pt x="40" y="194"/>
                  </a:moveTo>
                  <a:lnTo>
                    <a:pt x="0" y="154"/>
                  </a:lnTo>
                  <a:lnTo>
                    <a:pt x="32" y="41"/>
                  </a:lnTo>
                  <a:lnTo>
                    <a:pt x="89" y="0"/>
                  </a:lnTo>
                  <a:lnTo>
                    <a:pt x="234" y="57"/>
                  </a:lnTo>
                  <a:lnTo>
                    <a:pt x="242" y="146"/>
                  </a:lnTo>
                  <a:lnTo>
                    <a:pt x="234" y="170"/>
                  </a:lnTo>
                  <a:lnTo>
                    <a:pt x="40" y="194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íŝḻíḍe">
              <a:extLst>
                <a:ext uri="{FF2B5EF4-FFF2-40B4-BE49-F238E27FC236}">
                  <a16:creationId xmlns:a16="http://schemas.microsoft.com/office/drawing/2014/main" id="{20EC9607-4B22-4C41-8F1D-FD7414DB13BC}"/>
                </a:ext>
              </a:extLst>
            </p:cNvPr>
            <p:cNvSpPr/>
            <p:nvPr/>
          </p:nvSpPr>
          <p:spPr bwMode="auto">
            <a:xfrm>
              <a:off x="4376738" y="2859088"/>
              <a:ext cx="1500188" cy="1268413"/>
            </a:xfrm>
            <a:custGeom>
              <a:avLst/>
              <a:gdLst>
                <a:gd name="T0" fmla="*/ 477 w 945"/>
                <a:gd name="T1" fmla="*/ 460 h 799"/>
                <a:gd name="T2" fmla="*/ 662 w 945"/>
                <a:gd name="T3" fmla="*/ 404 h 799"/>
                <a:gd name="T4" fmla="*/ 832 w 945"/>
                <a:gd name="T5" fmla="*/ 218 h 799"/>
                <a:gd name="T6" fmla="*/ 881 w 945"/>
                <a:gd name="T7" fmla="*/ 0 h 799"/>
                <a:gd name="T8" fmla="*/ 945 w 945"/>
                <a:gd name="T9" fmla="*/ 24 h 799"/>
                <a:gd name="T10" fmla="*/ 913 w 945"/>
                <a:gd name="T11" fmla="*/ 234 h 799"/>
                <a:gd name="T12" fmla="*/ 832 w 945"/>
                <a:gd name="T13" fmla="*/ 436 h 799"/>
                <a:gd name="T14" fmla="*/ 856 w 945"/>
                <a:gd name="T15" fmla="*/ 694 h 799"/>
                <a:gd name="T16" fmla="*/ 735 w 945"/>
                <a:gd name="T17" fmla="*/ 767 h 799"/>
                <a:gd name="T18" fmla="*/ 598 w 945"/>
                <a:gd name="T19" fmla="*/ 799 h 799"/>
                <a:gd name="T20" fmla="*/ 412 w 945"/>
                <a:gd name="T21" fmla="*/ 597 h 799"/>
                <a:gd name="T22" fmla="*/ 226 w 945"/>
                <a:gd name="T23" fmla="*/ 557 h 799"/>
                <a:gd name="T24" fmla="*/ 0 w 945"/>
                <a:gd name="T25" fmla="*/ 484 h 799"/>
                <a:gd name="T26" fmla="*/ 24 w 945"/>
                <a:gd name="T27" fmla="*/ 412 h 799"/>
                <a:gd name="T28" fmla="*/ 250 w 945"/>
                <a:gd name="T29" fmla="*/ 476 h 799"/>
                <a:gd name="T30" fmla="*/ 477 w 945"/>
                <a:gd name="T31" fmla="*/ 46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799">
                  <a:moveTo>
                    <a:pt x="477" y="460"/>
                  </a:moveTo>
                  <a:lnTo>
                    <a:pt x="662" y="404"/>
                  </a:lnTo>
                  <a:lnTo>
                    <a:pt x="832" y="218"/>
                  </a:lnTo>
                  <a:lnTo>
                    <a:pt x="881" y="0"/>
                  </a:lnTo>
                  <a:lnTo>
                    <a:pt x="945" y="24"/>
                  </a:lnTo>
                  <a:lnTo>
                    <a:pt x="913" y="234"/>
                  </a:lnTo>
                  <a:lnTo>
                    <a:pt x="832" y="436"/>
                  </a:lnTo>
                  <a:lnTo>
                    <a:pt x="856" y="694"/>
                  </a:lnTo>
                  <a:lnTo>
                    <a:pt x="735" y="767"/>
                  </a:lnTo>
                  <a:lnTo>
                    <a:pt x="598" y="799"/>
                  </a:lnTo>
                  <a:lnTo>
                    <a:pt x="412" y="597"/>
                  </a:lnTo>
                  <a:lnTo>
                    <a:pt x="226" y="557"/>
                  </a:lnTo>
                  <a:lnTo>
                    <a:pt x="0" y="484"/>
                  </a:lnTo>
                  <a:lnTo>
                    <a:pt x="24" y="412"/>
                  </a:lnTo>
                  <a:lnTo>
                    <a:pt x="250" y="476"/>
                  </a:lnTo>
                  <a:lnTo>
                    <a:pt x="477" y="46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$1idê">
              <a:extLst>
                <a:ext uri="{FF2B5EF4-FFF2-40B4-BE49-F238E27FC236}">
                  <a16:creationId xmlns:a16="http://schemas.microsoft.com/office/drawing/2014/main" id="{6C2D71B7-18BF-47A4-B525-55E84CF8C9BD}"/>
                </a:ext>
              </a:extLst>
            </p:cNvPr>
            <p:cNvSpPr/>
            <p:nvPr/>
          </p:nvSpPr>
          <p:spPr bwMode="auto">
            <a:xfrm>
              <a:off x="5018088" y="3179763"/>
              <a:ext cx="358775" cy="358775"/>
            </a:xfrm>
            <a:custGeom>
              <a:avLst/>
              <a:gdLst>
                <a:gd name="T0" fmla="*/ 161 w 226"/>
                <a:gd name="T1" fmla="*/ 226 h 226"/>
                <a:gd name="T2" fmla="*/ 226 w 226"/>
                <a:gd name="T3" fmla="*/ 129 h 226"/>
                <a:gd name="T4" fmla="*/ 186 w 226"/>
                <a:gd name="T5" fmla="*/ 24 h 226"/>
                <a:gd name="T6" fmla="*/ 64 w 226"/>
                <a:gd name="T7" fmla="*/ 0 h 226"/>
                <a:gd name="T8" fmla="*/ 0 w 226"/>
                <a:gd name="T9" fmla="*/ 113 h 226"/>
                <a:gd name="T10" fmla="*/ 56 w 226"/>
                <a:gd name="T11" fmla="*/ 193 h 226"/>
                <a:gd name="T12" fmla="*/ 161 w 226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26">
                  <a:moveTo>
                    <a:pt x="161" y="226"/>
                  </a:moveTo>
                  <a:lnTo>
                    <a:pt x="226" y="129"/>
                  </a:lnTo>
                  <a:lnTo>
                    <a:pt x="186" y="24"/>
                  </a:lnTo>
                  <a:lnTo>
                    <a:pt x="64" y="0"/>
                  </a:lnTo>
                  <a:lnTo>
                    <a:pt x="0" y="113"/>
                  </a:lnTo>
                  <a:lnTo>
                    <a:pt x="56" y="193"/>
                  </a:lnTo>
                  <a:lnTo>
                    <a:pt x="161" y="226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šľïḓé">
              <a:extLst>
                <a:ext uri="{FF2B5EF4-FFF2-40B4-BE49-F238E27FC236}">
                  <a16:creationId xmlns:a16="http://schemas.microsoft.com/office/drawing/2014/main" id="{DD098BCE-9532-4331-B7E0-849459546FE5}"/>
                </a:ext>
              </a:extLst>
            </p:cNvPr>
            <p:cNvSpPr/>
            <p:nvPr/>
          </p:nvSpPr>
          <p:spPr bwMode="auto">
            <a:xfrm>
              <a:off x="5159376" y="3448050"/>
              <a:ext cx="192088" cy="141288"/>
            </a:xfrm>
            <a:custGeom>
              <a:avLst/>
              <a:gdLst>
                <a:gd name="T0" fmla="*/ 32 w 121"/>
                <a:gd name="T1" fmla="*/ 89 h 89"/>
                <a:gd name="T2" fmla="*/ 0 w 121"/>
                <a:gd name="T3" fmla="*/ 24 h 89"/>
                <a:gd name="T4" fmla="*/ 97 w 121"/>
                <a:gd name="T5" fmla="*/ 0 h 89"/>
                <a:gd name="T6" fmla="*/ 121 w 121"/>
                <a:gd name="T7" fmla="*/ 65 h 89"/>
                <a:gd name="T8" fmla="*/ 32 w 12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9">
                  <a:moveTo>
                    <a:pt x="32" y="89"/>
                  </a:moveTo>
                  <a:lnTo>
                    <a:pt x="0" y="24"/>
                  </a:lnTo>
                  <a:lnTo>
                    <a:pt x="97" y="0"/>
                  </a:lnTo>
                  <a:lnTo>
                    <a:pt x="121" y="65"/>
                  </a:lnTo>
                  <a:lnTo>
                    <a:pt x="32" y="89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ṩ1îďe">
              <a:extLst>
                <a:ext uri="{FF2B5EF4-FFF2-40B4-BE49-F238E27FC236}">
                  <a16:creationId xmlns:a16="http://schemas.microsoft.com/office/drawing/2014/main" id="{D9CC1A64-F748-4FA0-9E6C-C6E0A8B7F5B6}"/>
                </a:ext>
              </a:extLst>
            </p:cNvPr>
            <p:cNvSpPr/>
            <p:nvPr/>
          </p:nvSpPr>
          <p:spPr bwMode="auto">
            <a:xfrm>
              <a:off x="4222751" y="3435350"/>
              <a:ext cx="192088" cy="192088"/>
            </a:xfrm>
            <a:custGeom>
              <a:avLst/>
              <a:gdLst>
                <a:gd name="T0" fmla="*/ 121 w 121"/>
                <a:gd name="T1" fmla="*/ 49 h 121"/>
                <a:gd name="T2" fmla="*/ 89 w 121"/>
                <a:gd name="T3" fmla="*/ 0 h 121"/>
                <a:gd name="T4" fmla="*/ 81 w 121"/>
                <a:gd name="T5" fmla="*/ 16 h 121"/>
                <a:gd name="T6" fmla="*/ 0 w 121"/>
                <a:gd name="T7" fmla="*/ 0 h 121"/>
                <a:gd name="T8" fmla="*/ 8 w 121"/>
                <a:gd name="T9" fmla="*/ 65 h 121"/>
                <a:gd name="T10" fmla="*/ 97 w 121"/>
                <a:gd name="T11" fmla="*/ 121 h 121"/>
                <a:gd name="T12" fmla="*/ 121 w 121"/>
                <a:gd name="T13" fmla="*/ 4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1">
                  <a:moveTo>
                    <a:pt x="121" y="49"/>
                  </a:moveTo>
                  <a:lnTo>
                    <a:pt x="89" y="0"/>
                  </a:lnTo>
                  <a:lnTo>
                    <a:pt x="81" y="16"/>
                  </a:lnTo>
                  <a:lnTo>
                    <a:pt x="0" y="0"/>
                  </a:lnTo>
                  <a:lnTo>
                    <a:pt x="8" y="65"/>
                  </a:lnTo>
                  <a:lnTo>
                    <a:pt x="97" y="121"/>
                  </a:lnTo>
                  <a:lnTo>
                    <a:pt x="121" y="49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íṧľíḍé">
              <a:extLst>
                <a:ext uri="{FF2B5EF4-FFF2-40B4-BE49-F238E27FC236}">
                  <a16:creationId xmlns:a16="http://schemas.microsoft.com/office/drawing/2014/main" id="{31191F47-24F0-4156-9906-8A29BE331CD1}"/>
                </a:ext>
              </a:extLst>
            </p:cNvPr>
            <p:cNvSpPr/>
            <p:nvPr/>
          </p:nvSpPr>
          <p:spPr bwMode="auto">
            <a:xfrm>
              <a:off x="5775326" y="2679700"/>
              <a:ext cx="192088" cy="217488"/>
            </a:xfrm>
            <a:custGeom>
              <a:avLst/>
              <a:gdLst>
                <a:gd name="T0" fmla="*/ 0 w 121"/>
                <a:gd name="T1" fmla="*/ 113 h 137"/>
                <a:gd name="T2" fmla="*/ 0 w 121"/>
                <a:gd name="T3" fmla="*/ 40 h 137"/>
                <a:gd name="T4" fmla="*/ 24 w 121"/>
                <a:gd name="T5" fmla="*/ 56 h 137"/>
                <a:gd name="T6" fmla="*/ 64 w 121"/>
                <a:gd name="T7" fmla="*/ 0 h 137"/>
                <a:gd name="T8" fmla="*/ 121 w 121"/>
                <a:gd name="T9" fmla="*/ 48 h 137"/>
                <a:gd name="T10" fmla="*/ 64 w 121"/>
                <a:gd name="T11" fmla="*/ 137 h 137"/>
                <a:gd name="T12" fmla="*/ 0 w 121"/>
                <a:gd name="T13" fmla="*/ 1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37">
                  <a:moveTo>
                    <a:pt x="0" y="113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0"/>
                  </a:lnTo>
                  <a:lnTo>
                    <a:pt x="121" y="48"/>
                  </a:lnTo>
                  <a:lnTo>
                    <a:pt x="64" y="13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ŝľíḍè">
              <a:extLst>
                <a:ext uri="{FF2B5EF4-FFF2-40B4-BE49-F238E27FC236}">
                  <a16:creationId xmlns:a16="http://schemas.microsoft.com/office/drawing/2014/main" id="{056F77FC-4DCE-4E8D-86CC-F32604B82BA1}"/>
                </a:ext>
              </a:extLst>
            </p:cNvPr>
            <p:cNvSpPr/>
            <p:nvPr/>
          </p:nvSpPr>
          <p:spPr bwMode="auto">
            <a:xfrm>
              <a:off x="5326063" y="3960813"/>
              <a:ext cx="1179513" cy="833438"/>
            </a:xfrm>
            <a:custGeom>
              <a:avLst/>
              <a:gdLst>
                <a:gd name="T0" fmla="*/ 0 w 743"/>
                <a:gd name="T1" fmla="*/ 105 h 525"/>
                <a:gd name="T2" fmla="*/ 121 w 743"/>
                <a:gd name="T3" fmla="*/ 436 h 525"/>
                <a:gd name="T4" fmla="*/ 517 w 743"/>
                <a:gd name="T5" fmla="*/ 525 h 525"/>
                <a:gd name="T6" fmla="*/ 525 w 743"/>
                <a:gd name="T7" fmla="*/ 460 h 525"/>
                <a:gd name="T8" fmla="*/ 250 w 743"/>
                <a:gd name="T9" fmla="*/ 331 h 525"/>
                <a:gd name="T10" fmla="*/ 218 w 743"/>
                <a:gd name="T11" fmla="*/ 162 h 525"/>
                <a:gd name="T12" fmla="*/ 452 w 743"/>
                <a:gd name="T13" fmla="*/ 323 h 525"/>
                <a:gd name="T14" fmla="*/ 743 w 743"/>
                <a:gd name="T15" fmla="*/ 331 h 525"/>
                <a:gd name="T16" fmla="*/ 743 w 743"/>
                <a:gd name="T17" fmla="*/ 267 h 525"/>
                <a:gd name="T18" fmla="*/ 485 w 743"/>
                <a:gd name="T19" fmla="*/ 210 h 525"/>
                <a:gd name="T20" fmla="*/ 258 w 743"/>
                <a:gd name="T21" fmla="*/ 0 h 525"/>
                <a:gd name="T22" fmla="*/ 137 w 743"/>
                <a:gd name="T23" fmla="*/ 73 h 525"/>
                <a:gd name="T24" fmla="*/ 0 w 743"/>
                <a:gd name="T25" fmla="*/ 10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3" h="525">
                  <a:moveTo>
                    <a:pt x="0" y="105"/>
                  </a:moveTo>
                  <a:lnTo>
                    <a:pt x="121" y="436"/>
                  </a:lnTo>
                  <a:lnTo>
                    <a:pt x="517" y="525"/>
                  </a:lnTo>
                  <a:lnTo>
                    <a:pt x="525" y="460"/>
                  </a:lnTo>
                  <a:lnTo>
                    <a:pt x="250" y="331"/>
                  </a:lnTo>
                  <a:lnTo>
                    <a:pt x="218" y="162"/>
                  </a:lnTo>
                  <a:lnTo>
                    <a:pt x="452" y="323"/>
                  </a:lnTo>
                  <a:lnTo>
                    <a:pt x="743" y="331"/>
                  </a:lnTo>
                  <a:lnTo>
                    <a:pt x="743" y="267"/>
                  </a:lnTo>
                  <a:lnTo>
                    <a:pt x="485" y="210"/>
                  </a:lnTo>
                  <a:lnTo>
                    <a:pt x="258" y="0"/>
                  </a:lnTo>
                  <a:lnTo>
                    <a:pt x="137" y="7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sḷiḋé">
              <a:extLst>
                <a:ext uri="{FF2B5EF4-FFF2-40B4-BE49-F238E27FC236}">
                  <a16:creationId xmlns:a16="http://schemas.microsoft.com/office/drawing/2014/main" id="{C41ED41D-CAC4-47DB-918A-78DC5E4BD118}"/>
                </a:ext>
              </a:extLst>
            </p:cNvPr>
            <p:cNvSpPr/>
            <p:nvPr/>
          </p:nvSpPr>
          <p:spPr bwMode="auto">
            <a:xfrm>
              <a:off x="6146801" y="4691063"/>
              <a:ext cx="115888" cy="269875"/>
            </a:xfrm>
            <a:custGeom>
              <a:avLst/>
              <a:gdLst>
                <a:gd name="T0" fmla="*/ 8 w 73"/>
                <a:gd name="T1" fmla="*/ 0 h 170"/>
                <a:gd name="T2" fmla="*/ 73 w 73"/>
                <a:gd name="T3" fmla="*/ 16 h 170"/>
                <a:gd name="T4" fmla="*/ 57 w 73"/>
                <a:gd name="T5" fmla="*/ 170 h 170"/>
                <a:gd name="T6" fmla="*/ 0 w 73"/>
                <a:gd name="T7" fmla="*/ 65 h 170"/>
                <a:gd name="T8" fmla="*/ 8 w 73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0">
                  <a:moveTo>
                    <a:pt x="8" y="0"/>
                  </a:moveTo>
                  <a:lnTo>
                    <a:pt x="73" y="16"/>
                  </a:lnTo>
                  <a:lnTo>
                    <a:pt x="57" y="170"/>
                  </a:lnTo>
                  <a:lnTo>
                    <a:pt x="0" y="6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śľíḑe">
              <a:extLst>
                <a:ext uri="{FF2B5EF4-FFF2-40B4-BE49-F238E27FC236}">
                  <a16:creationId xmlns:a16="http://schemas.microsoft.com/office/drawing/2014/main" id="{77409565-E5F9-4E4E-B9BB-88E6F4040CCD}"/>
                </a:ext>
              </a:extLst>
            </p:cNvPr>
            <p:cNvSpPr/>
            <p:nvPr/>
          </p:nvSpPr>
          <p:spPr bwMode="auto">
            <a:xfrm>
              <a:off x="6505576" y="4370388"/>
              <a:ext cx="128588" cy="307975"/>
            </a:xfrm>
            <a:custGeom>
              <a:avLst/>
              <a:gdLst>
                <a:gd name="T0" fmla="*/ 0 w 81"/>
                <a:gd name="T1" fmla="*/ 9 h 194"/>
                <a:gd name="T2" fmla="*/ 81 w 81"/>
                <a:gd name="T3" fmla="*/ 0 h 194"/>
                <a:gd name="T4" fmla="*/ 73 w 81"/>
                <a:gd name="T5" fmla="*/ 194 h 194"/>
                <a:gd name="T6" fmla="*/ 0 w 81"/>
                <a:gd name="T7" fmla="*/ 73 h 194"/>
                <a:gd name="T8" fmla="*/ 0 w 81"/>
                <a:gd name="T9" fmla="*/ 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94">
                  <a:moveTo>
                    <a:pt x="0" y="9"/>
                  </a:moveTo>
                  <a:lnTo>
                    <a:pt x="81" y="0"/>
                  </a:lnTo>
                  <a:lnTo>
                    <a:pt x="73" y="194"/>
                  </a:lnTo>
                  <a:lnTo>
                    <a:pt x="0" y="7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şḻíḋé">
              <a:extLst>
                <a:ext uri="{FF2B5EF4-FFF2-40B4-BE49-F238E27FC236}">
                  <a16:creationId xmlns:a16="http://schemas.microsoft.com/office/drawing/2014/main" id="{D528C211-3C67-4173-BCC0-4EB94B1EB8B0}"/>
                </a:ext>
              </a:extLst>
            </p:cNvPr>
            <p:cNvSpPr/>
            <p:nvPr/>
          </p:nvSpPr>
          <p:spPr bwMode="auto">
            <a:xfrm>
              <a:off x="4518026" y="3538538"/>
              <a:ext cx="101600" cy="204788"/>
            </a:xfrm>
            <a:custGeom>
              <a:avLst/>
              <a:gdLst>
                <a:gd name="T0" fmla="*/ 40 w 64"/>
                <a:gd name="T1" fmla="*/ 0 h 129"/>
                <a:gd name="T2" fmla="*/ 0 w 64"/>
                <a:gd name="T3" fmla="*/ 113 h 129"/>
                <a:gd name="T4" fmla="*/ 40 w 64"/>
                <a:gd name="T5" fmla="*/ 129 h 129"/>
                <a:gd name="T6" fmla="*/ 64 w 64"/>
                <a:gd name="T7" fmla="*/ 0 h 129"/>
                <a:gd name="T8" fmla="*/ 40 w 6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9">
                  <a:moveTo>
                    <a:pt x="40" y="0"/>
                  </a:moveTo>
                  <a:lnTo>
                    <a:pt x="0" y="113"/>
                  </a:lnTo>
                  <a:lnTo>
                    <a:pt x="40" y="129"/>
                  </a:lnTo>
                  <a:lnTo>
                    <a:pt x="6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ṧḻïdé">
              <a:extLst>
                <a:ext uri="{FF2B5EF4-FFF2-40B4-BE49-F238E27FC236}">
                  <a16:creationId xmlns:a16="http://schemas.microsoft.com/office/drawing/2014/main" id="{D6E69C20-4028-4D18-99E4-79AB9BCDC712}"/>
                </a:ext>
              </a:extLst>
            </p:cNvPr>
            <p:cNvSpPr/>
            <p:nvPr/>
          </p:nvSpPr>
          <p:spPr bwMode="auto">
            <a:xfrm>
              <a:off x="5684838" y="2947988"/>
              <a:ext cx="217488" cy="103188"/>
            </a:xfrm>
            <a:custGeom>
              <a:avLst/>
              <a:gdLst>
                <a:gd name="T0" fmla="*/ 8 w 137"/>
                <a:gd name="T1" fmla="*/ 25 h 65"/>
                <a:gd name="T2" fmla="*/ 121 w 137"/>
                <a:gd name="T3" fmla="*/ 65 h 65"/>
                <a:gd name="T4" fmla="*/ 137 w 137"/>
                <a:gd name="T5" fmla="*/ 17 h 65"/>
                <a:gd name="T6" fmla="*/ 0 w 137"/>
                <a:gd name="T7" fmla="*/ 0 h 65"/>
                <a:gd name="T8" fmla="*/ 8 w 137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5">
                  <a:moveTo>
                    <a:pt x="8" y="25"/>
                  </a:moveTo>
                  <a:lnTo>
                    <a:pt x="121" y="65"/>
                  </a:lnTo>
                  <a:lnTo>
                    <a:pt x="137" y="17"/>
                  </a:lnTo>
                  <a:lnTo>
                    <a:pt x="0" y="0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Sḻîdè">
              <a:extLst>
                <a:ext uri="{FF2B5EF4-FFF2-40B4-BE49-F238E27FC236}">
                  <a16:creationId xmlns:a16="http://schemas.microsoft.com/office/drawing/2014/main" id="{4A50B312-9FED-450E-8B62-F21EBC1DDC44}"/>
                </a:ext>
              </a:extLst>
            </p:cNvPr>
            <p:cNvSpPr/>
            <p:nvPr/>
          </p:nvSpPr>
          <p:spPr bwMode="auto">
            <a:xfrm>
              <a:off x="5043488" y="3230563"/>
              <a:ext cx="295275" cy="192088"/>
            </a:xfrm>
            <a:custGeom>
              <a:avLst/>
              <a:gdLst>
                <a:gd name="T0" fmla="*/ 0 w 186"/>
                <a:gd name="T1" fmla="*/ 81 h 121"/>
                <a:gd name="T2" fmla="*/ 65 w 186"/>
                <a:gd name="T3" fmla="*/ 48 h 121"/>
                <a:gd name="T4" fmla="*/ 89 w 186"/>
                <a:gd name="T5" fmla="*/ 48 h 121"/>
                <a:gd name="T6" fmla="*/ 97 w 186"/>
                <a:gd name="T7" fmla="*/ 32 h 121"/>
                <a:gd name="T8" fmla="*/ 170 w 186"/>
                <a:gd name="T9" fmla="*/ 0 h 121"/>
                <a:gd name="T10" fmla="*/ 186 w 186"/>
                <a:gd name="T11" fmla="*/ 57 h 121"/>
                <a:gd name="T12" fmla="*/ 121 w 186"/>
                <a:gd name="T13" fmla="*/ 89 h 121"/>
                <a:gd name="T14" fmla="*/ 105 w 186"/>
                <a:gd name="T15" fmla="*/ 73 h 121"/>
                <a:gd name="T16" fmla="*/ 89 w 186"/>
                <a:gd name="T17" fmla="*/ 73 h 121"/>
                <a:gd name="T18" fmla="*/ 97 w 186"/>
                <a:gd name="T19" fmla="*/ 97 h 121"/>
                <a:gd name="T20" fmla="*/ 24 w 186"/>
                <a:gd name="T21" fmla="*/ 121 h 121"/>
                <a:gd name="T22" fmla="*/ 0 w 186"/>
                <a:gd name="T23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21">
                  <a:moveTo>
                    <a:pt x="0" y="81"/>
                  </a:moveTo>
                  <a:lnTo>
                    <a:pt x="65" y="48"/>
                  </a:lnTo>
                  <a:lnTo>
                    <a:pt x="89" y="48"/>
                  </a:lnTo>
                  <a:lnTo>
                    <a:pt x="97" y="32"/>
                  </a:lnTo>
                  <a:lnTo>
                    <a:pt x="170" y="0"/>
                  </a:lnTo>
                  <a:lnTo>
                    <a:pt x="186" y="57"/>
                  </a:lnTo>
                  <a:lnTo>
                    <a:pt x="121" y="89"/>
                  </a:lnTo>
                  <a:lnTo>
                    <a:pt x="105" y="73"/>
                  </a:lnTo>
                  <a:lnTo>
                    <a:pt x="89" y="73"/>
                  </a:lnTo>
                  <a:lnTo>
                    <a:pt x="97" y="97"/>
                  </a:lnTo>
                  <a:lnTo>
                    <a:pt x="24" y="12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ṣľiḋé">
              <a:extLst>
                <a:ext uri="{FF2B5EF4-FFF2-40B4-BE49-F238E27FC236}">
                  <a16:creationId xmlns:a16="http://schemas.microsoft.com/office/drawing/2014/main" id="{710F3E70-7CDD-4FA6-9702-F32BCE086785}"/>
                </a:ext>
              </a:extLst>
            </p:cNvPr>
            <p:cNvSpPr/>
            <p:nvPr/>
          </p:nvSpPr>
          <p:spPr bwMode="auto">
            <a:xfrm>
              <a:off x="5210176" y="3255963"/>
              <a:ext cx="115888" cy="90488"/>
            </a:xfrm>
            <a:custGeom>
              <a:avLst/>
              <a:gdLst>
                <a:gd name="T0" fmla="*/ 0 w 73"/>
                <a:gd name="T1" fmla="*/ 24 h 57"/>
                <a:gd name="T2" fmla="*/ 57 w 73"/>
                <a:gd name="T3" fmla="*/ 0 h 57"/>
                <a:gd name="T4" fmla="*/ 73 w 73"/>
                <a:gd name="T5" fmla="*/ 32 h 57"/>
                <a:gd name="T6" fmla="*/ 16 w 73"/>
                <a:gd name="T7" fmla="*/ 57 h 57"/>
                <a:gd name="T8" fmla="*/ 0 w 73"/>
                <a:gd name="T9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7">
                  <a:moveTo>
                    <a:pt x="0" y="24"/>
                  </a:moveTo>
                  <a:lnTo>
                    <a:pt x="57" y="0"/>
                  </a:lnTo>
                  <a:lnTo>
                    <a:pt x="73" y="32"/>
                  </a:lnTo>
                  <a:lnTo>
                    <a:pt x="16" y="5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B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ṣlîḍé">
              <a:extLst>
                <a:ext uri="{FF2B5EF4-FFF2-40B4-BE49-F238E27FC236}">
                  <a16:creationId xmlns:a16="http://schemas.microsoft.com/office/drawing/2014/main" id="{124D7FDF-0630-41F4-B0E4-A3E61A135549}"/>
                </a:ext>
              </a:extLst>
            </p:cNvPr>
            <p:cNvSpPr/>
            <p:nvPr/>
          </p:nvSpPr>
          <p:spPr bwMode="auto">
            <a:xfrm>
              <a:off x="5068888" y="3321050"/>
              <a:ext cx="103188" cy="88900"/>
            </a:xfrm>
            <a:custGeom>
              <a:avLst/>
              <a:gdLst>
                <a:gd name="T0" fmla="*/ 16 w 65"/>
                <a:gd name="T1" fmla="*/ 56 h 56"/>
                <a:gd name="T2" fmla="*/ 65 w 65"/>
                <a:gd name="T3" fmla="*/ 32 h 56"/>
                <a:gd name="T4" fmla="*/ 57 w 65"/>
                <a:gd name="T5" fmla="*/ 0 h 56"/>
                <a:gd name="T6" fmla="*/ 0 w 65"/>
                <a:gd name="T7" fmla="*/ 24 h 56"/>
                <a:gd name="T8" fmla="*/ 16 w 6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6">
                  <a:moveTo>
                    <a:pt x="16" y="56"/>
                  </a:moveTo>
                  <a:lnTo>
                    <a:pt x="65" y="32"/>
                  </a:lnTo>
                  <a:lnTo>
                    <a:pt x="57" y="0"/>
                  </a:lnTo>
                  <a:lnTo>
                    <a:pt x="0" y="24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9B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ïşlídè">
              <a:extLst>
                <a:ext uri="{FF2B5EF4-FFF2-40B4-BE49-F238E27FC236}">
                  <a16:creationId xmlns:a16="http://schemas.microsoft.com/office/drawing/2014/main" id="{E50413C0-0E3D-495D-977C-53DC82C59E1B}"/>
                </a:ext>
              </a:extLst>
            </p:cNvPr>
            <p:cNvSpPr/>
            <p:nvPr/>
          </p:nvSpPr>
          <p:spPr bwMode="auto">
            <a:xfrm>
              <a:off x="5043488" y="3525838"/>
              <a:ext cx="230188" cy="588963"/>
            </a:xfrm>
            <a:custGeom>
              <a:avLst/>
              <a:gdLst>
                <a:gd name="T0" fmla="*/ 0 w 145"/>
                <a:gd name="T1" fmla="*/ 16 h 371"/>
                <a:gd name="T2" fmla="*/ 97 w 145"/>
                <a:gd name="T3" fmla="*/ 331 h 371"/>
                <a:gd name="T4" fmla="*/ 145 w 145"/>
                <a:gd name="T5" fmla="*/ 371 h 371"/>
                <a:gd name="T6" fmla="*/ 48 w 145"/>
                <a:gd name="T7" fmla="*/ 0 h 371"/>
                <a:gd name="T8" fmla="*/ 0 w 145"/>
                <a:gd name="T9" fmla="*/ 1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71">
                  <a:moveTo>
                    <a:pt x="0" y="16"/>
                  </a:moveTo>
                  <a:lnTo>
                    <a:pt x="97" y="331"/>
                  </a:lnTo>
                  <a:lnTo>
                    <a:pt x="145" y="371"/>
                  </a:lnTo>
                  <a:lnTo>
                    <a:pt x="4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ŝľïḓé">
              <a:extLst>
                <a:ext uri="{FF2B5EF4-FFF2-40B4-BE49-F238E27FC236}">
                  <a16:creationId xmlns:a16="http://schemas.microsoft.com/office/drawing/2014/main" id="{7421B003-F61E-4E7B-ABA8-3951D9BA3F3F}"/>
                </a:ext>
              </a:extLst>
            </p:cNvPr>
            <p:cNvSpPr/>
            <p:nvPr/>
          </p:nvSpPr>
          <p:spPr bwMode="auto">
            <a:xfrm>
              <a:off x="5402263" y="3409950"/>
              <a:ext cx="411163" cy="576263"/>
            </a:xfrm>
            <a:custGeom>
              <a:avLst/>
              <a:gdLst>
                <a:gd name="T0" fmla="*/ 0 w 259"/>
                <a:gd name="T1" fmla="*/ 40 h 363"/>
                <a:gd name="T2" fmla="*/ 41 w 259"/>
                <a:gd name="T3" fmla="*/ 0 h 363"/>
                <a:gd name="T4" fmla="*/ 259 w 259"/>
                <a:gd name="T5" fmla="*/ 331 h 363"/>
                <a:gd name="T6" fmla="*/ 243 w 259"/>
                <a:gd name="T7" fmla="*/ 363 h 363"/>
                <a:gd name="T8" fmla="*/ 0 w 259"/>
                <a:gd name="T9" fmla="*/ 4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63">
                  <a:moveTo>
                    <a:pt x="0" y="40"/>
                  </a:moveTo>
                  <a:lnTo>
                    <a:pt x="41" y="0"/>
                  </a:lnTo>
                  <a:lnTo>
                    <a:pt x="259" y="331"/>
                  </a:lnTo>
                  <a:lnTo>
                    <a:pt x="243" y="36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8" name="ï$ḷîdé">
            <a:extLst>
              <a:ext uri="{FF2B5EF4-FFF2-40B4-BE49-F238E27FC236}">
                <a16:creationId xmlns:a16="http://schemas.microsoft.com/office/drawing/2014/main" id="{488F833F-5DAD-4730-8612-CEB856912BC0}"/>
              </a:ext>
            </a:extLst>
          </p:cNvPr>
          <p:cNvSpPr txBox="1"/>
          <p:nvPr/>
        </p:nvSpPr>
        <p:spPr>
          <a:xfrm>
            <a:off x="8035617" y="3981830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79" name="íṡlîďe">
            <a:extLst>
              <a:ext uri="{FF2B5EF4-FFF2-40B4-BE49-F238E27FC236}">
                <a16:creationId xmlns:a16="http://schemas.microsoft.com/office/drawing/2014/main" id="{3E662F91-80F3-4D4C-A3DA-DE5169680A7B}"/>
              </a:ext>
            </a:extLst>
          </p:cNvPr>
          <p:cNvSpPr txBox="1"/>
          <p:nvPr/>
        </p:nvSpPr>
        <p:spPr>
          <a:xfrm>
            <a:off x="8035617" y="4474323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80" name="ï$ḷîdé">
            <a:extLst>
              <a:ext uri="{FF2B5EF4-FFF2-40B4-BE49-F238E27FC236}">
                <a16:creationId xmlns:a16="http://schemas.microsoft.com/office/drawing/2014/main" id="{84CEF8AC-AF57-4DE9-BB06-914E7DC1D39B}"/>
              </a:ext>
            </a:extLst>
          </p:cNvPr>
          <p:cNvSpPr txBox="1"/>
          <p:nvPr/>
        </p:nvSpPr>
        <p:spPr>
          <a:xfrm>
            <a:off x="881782" y="4008725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81" name="íṡlîďe">
            <a:extLst>
              <a:ext uri="{FF2B5EF4-FFF2-40B4-BE49-F238E27FC236}">
                <a16:creationId xmlns:a16="http://schemas.microsoft.com/office/drawing/2014/main" id="{C1FCB4CC-B6A5-48F6-A224-CFF15F61E654}"/>
              </a:ext>
            </a:extLst>
          </p:cNvPr>
          <p:cNvSpPr txBox="1"/>
          <p:nvPr/>
        </p:nvSpPr>
        <p:spPr>
          <a:xfrm>
            <a:off x="881782" y="4501218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E280DECF-E628-4C92-93C9-EB58BDC08C55}"/>
              </a:ext>
            </a:extLst>
          </p:cNvPr>
          <p:cNvCxnSpPr/>
          <p:nvPr/>
        </p:nvCxnSpPr>
        <p:spPr>
          <a:xfrm>
            <a:off x="4186518" y="1308848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4A5A21D2-6B46-4DD9-8E37-B69922AE95AC}"/>
              </a:ext>
            </a:extLst>
          </p:cNvPr>
          <p:cNvCxnSpPr/>
          <p:nvPr/>
        </p:nvCxnSpPr>
        <p:spPr>
          <a:xfrm>
            <a:off x="7906871" y="1317813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3" grpId="0"/>
      <p:bldP spid="114" grpId="0"/>
      <p:bldP spid="178" grpId="0"/>
      <p:bldP spid="179" grpId="0"/>
      <p:bldP spid="180" grpId="0"/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10" name="íşľiḓè">
            <a:extLst>
              <a:ext uri="{FF2B5EF4-FFF2-40B4-BE49-F238E27FC236}">
                <a16:creationId xmlns:a16="http://schemas.microsoft.com/office/drawing/2014/main" id="{C2BF0C7D-0627-425F-8EC5-E1892763D153}"/>
              </a:ext>
            </a:extLst>
          </p:cNvPr>
          <p:cNvSpPr/>
          <p:nvPr/>
        </p:nvSpPr>
        <p:spPr>
          <a:xfrm>
            <a:off x="788404" y="1578142"/>
            <a:ext cx="2588389" cy="2588389"/>
          </a:xfrm>
          <a:prstGeom prst="ellipse">
            <a:avLst/>
          </a:prstGeom>
          <a:solidFill>
            <a:srgbClr val="FFC0A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íṡlîdê">
            <a:extLst>
              <a:ext uri="{FF2B5EF4-FFF2-40B4-BE49-F238E27FC236}">
                <a16:creationId xmlns:a16="http://schemas.microsoft.com/office/drawing/2014/main" id="{4F2AD401-EE58-4AAC-9A25-FBEA5D871307}"/>
              </a:ext>
            </a:extLst>
          </p:cNvPr>
          <p:cNvSpPr/>
          <p:nvPr/>
        </p:nvSpPr>
        <p:spPr>
          <a:xfrm>
            <a:off x="4269611" y="1844470"/>
            <a:ext cx="2588389" cy="2588389"/>
          </a:xfrm>
          <a:prstGeom prst="ellipse">
            <a:avLst/>
          </a:prstGeom>
          <a:solidFill>
            <a:srgbClr val="FFC0A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is1íde">
            <a:extLst>
              <a:ext uri="{FF2B5EF4-FFF2-40B4-BE49-F238E27FC236}">
                <a16:creationId xmlns:a16="http://schemas.microsoft.com/office/drawing/2014/main" id="{7E75C83C-EBE3-4678-A8F0-E55A1F301CC9}"/>
              </a:ext>
            </a:extLst>
          </p:cNvPr>
          <p:cNvSpPr/>
          <p:nvPr/>
        </p:nvSpPr>
        <p:spPr>
          <a:xfrm>
            <a:off x="3137328" y="2873621"/>
            <a:ext cx="1966428" cy="1966428"/>
          </a:xfrm>
          <a:prstGeom prst="ellipse">
            <a:avLst/>
          </a:prstGeom>
          <a:solidFill>
            <a:srgbClr val="FFA1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iṡ1íḍê">
            <a:extLst>
              <a:ext uri="{FF2B5EF4-FFF2-40B4-BE49-F238E27FC236}">
                <a16:creationId xmlns:a16="http://schemas.microsoft.com/office/drawing/2014/main" id="{4B0663B8-1CE4-4E4B-A095-B5EF2ABF3C68}"/>
              </a:ext>
            </a:extLst>
          </p:cNvPr>
          <p:cNvSpPr/>
          <p:nvPr/>
        </p:nvSpPr>
        <p:spPr>
          <a:xfrm>
            <a:off x="2797497" y="1245948"/>
            <a:ext cx="2160682" cy="2160682"/>
          </a:xfrm>
          <a:prstGeom prst="ellipse">
            <a:avLst/>
          </a:prstGeom>
          <a:solidFill>
            <a:srgbClr val="FF7C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ï$ḻiḑê">
            <a:extLst>
              <a:ext uri="{FF2B5EF4-FFF2-40B4-BE49-F238E27FC236}">
                <a16:creationId xmlns:a16="http://schemas.microsoft.com/office/drawing/2014/main" id="{CD3E2A7E-206B-47D4-AEFC-F14C4F7AD4DA}"/>
              </a:ext>
            </a:extLst>
          </p:cNvPr>
          <p:cNvSpPr/>
          <p:nvPr/>
        </p:nvSpPr>
        <p:spPr>
          <a:xfrm>
            <a:off x="2068086" y="3596804"/>
            <a:ext cx="1401046" cy="1401046"/>
          </a:xfrm>
          <a:prstGeom prst="ellipse">
            <a:avLst/>
          </a:prstGeom>
          <a:solidFill>
            <a:srgbClr val="FF7C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îṩļïḑé">
            <a:extLst>
              <a:ext uri="{FF2B5EF4-FFF2-40B4-BE49-F238E27FC236}">
                <a16:creationId xmlns:a16="http://schemas.microsoft.com/office/drawing/2014/main" id="{8FBD6538-1EDD-49ED-8B6E-9DF376730754}"/>
              </a:ext>
            </a:extLst>
          </p:cNvPr>
          <p:cNvGrpSpPr/>
          <p:nvPr/>
        </p:nvGrpSpPr>
        <p:grpSpPr>
          <a:xfrm>
            <a:off x="7261712" y="2936421"/>
            <a:ext cx="2991483" cy="1265805"/>
            <a:chOff x="8661000" y="1781570"/>
            <a:chExt cx="2295000" cy="1017430"/>
          </a:xfrm>
        </p:grpSpPr>
        <p:sp>
          <p:nvSpPr>
            <p:cNvPr id="16" name="îṧľïdê">
              <a:extLst>
                <a:ext uri="{FF2B5EF4-FFF2-40B4-BE49-F238E27FC236}">
                  <a16:creationId xmlns:a16="http://schemas.microsoft.com/office/drawing/2014/main" id="{83E8D6EB-E8EB-4B35-863F-F44BF8C3F9B4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 anchorCtr="0">
              <a:normAutofit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17" name="îŝlîdé">
              <a:extLst>
                <a:ext uri="{FF2B5EF4-FFF2-40B4-BE49-F238E27FC236}">
                  <a16:creationId xmlns:a16="http://schemas.microsoft.com/office/drawing/2014/main" id="{D31F9BAA-DEC9-40F1-A558-3477E31835A4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439A9B3-5FF9-4C78-BAFC-E3CD7BEB011F}"/>
              </a:ext>
            </a:extLst>
          </p:cNvPr>
          <p:cNvCxnSpPr>
            <a:cxnSpLocks/>
          </p:cNvCxnSpPr>
          <p:nvPr/>
        </p:nvCxnSpPr>
        <p:spPr>
          <a:xfrm>
            <a:off x="7355968" y="4300104"/>
            <a:ext cx="2875787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25">
            <a:extLst>
              <a:ext uri="{FF2B5EF4-FFF2-40B4-BE49-F238E27FC236}">
                <a16:creationId xmlns:a16="http://schemas.microsoft.com/office/drawing/2014/main" id="{D0A82F54-E930-40D5-A7F8-A1B8AA91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71" y="5871739"/>
            <a:ext cx="1990163" cy="758069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C725CD14-DE1E-4CDA-9477-37552CB12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815" y="5916707"/>
            <a:ext cx="370058" cy="669441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74D96211-0D99-4E09-8CF9-76BE9CE9F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366" y="5288937"/>
            <a:ext cx="3210944" cy="1371602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7E9B373D-90DD-4EEE-AB74-EC28D1E91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82880" y="6577989"/>
            <a:ext cx="12643820" cy="560022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2CA301AA-EE35-4B02-8885-329B8B3E9BF5}"/>
              </a:ext>
            </a:extLst>
          </p:cNvPr>
          <p:cNvSpPr>
            <a:spLocks/>
          </p:cNvSpPr>
          <p:nvPr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3639016-6EC9-4356-AA0E-C2BD8AFCB2AB}"/>
              </a:ext>
            </a:extLst>
          </p:cNvPr>
          <p:cNvSpPr>
            <a:spLocks/>
          </p:cNvSpPr>
          <p:nvPr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8E7E10B-E3D2-4D36-B93A-4EFEEC261D1B}"/>
              </a:ext>
            </a:extLst>
          </p:cNvPr>
          <p:cNvSpPr>
            <a:spLocks/>
          </p:cNvSpPr>
          <p:nvPr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FD42A1C9-4780-4163-B37C-3C8EF3D5383A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" name="图片 12">
            <a:extLst>
              <a:ext uri="{FF2B5EF4-FFF2-40B4-BE49-F238E27FC236}">
                <a16:creationId xmlns:a16="http://schemas.microsoft.com/office/drawing/2014/main" id="{70F8678E-4CFC-4919-86B0-CC27F9A43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28" name="图片 13">
            <a:extLst>
              <a:ext uri="{FF2B5EF4-FFF2-40B4-BE49-F238E27FC236}">
                <a16:creationId xmlns:a16="http://schemas.microsoft.com/office/drawing/2014/main" id="{EB323067-F8DC-43DF-863E-B376B54EB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id="{FF74B681-F635-4615-AAF1-88A661AD8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1378" y="4256917"/>
            <a:ext cx="3062010" cy="2340312"/>
          </a:xfrm>
          <a:prstGeom prst="rect">
            <a:avLst/>
          </a:prstGeom>
        </p:spPr>
      </p:pic>
      <p:pic>
        <p:nvPicPr>
          <p:cNvPr id="30" name="图片 16">
            <a:extLst>
              <a:ext uri="{FF2B5EF4-FFF2-40B4-BE49-F238E27FC236}">
                <a16:creationId xmlns:a16="http://schemas.microsoft.com/office/drawing/2014/main" id="{B8A1DD05-2D22-4D8C-8142-D0B4AF52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2" y="5755342"/>
            <a:ext cx="2201603" cy="838608"/>
          </a:xfrm>
          <a:prstGeom prst="rect">
            <a:avLst/>
          </a:prstGeom>
        </p:spPr>
      </p:pic>
      <p:grpSp>
        <p:nvGrpSpPr>
          <p:cNvPr id="31" name="组合 21">
            <a:extLst>
              <a:ext uri="{FF2B5EF4-FFF2-40B4-BE49-F238E27FC236}">
                <a16:creationId xmlns:a16="http://schemas.microsoft.com/office/drawing/2014/main" id="{0F852B4A-1D7F-446E-9A15-EBEB29CC7477}"/>
              </a:ext>
            </a:extLst>
          </p:cNvPr>
          <p:cNvGrpSpPr/>
          <p:nvPr/>
        </p:nvGrpSpPr>
        <p:grpSpPr>
          <a:xfrm>
            <a:off x="439270" y="5780697"/>
            <a:ext cx="2760165" cy="812310"/>
            <a:chOff x="0" y="4435992"/>
            <a:chExt cx="2760165" cy="812310"/>
          </a:xfrm>
        </p:grpSpPr>
        <p:pic>
          <p:nvPicPr>
            <p:cNvPr id="32" name="图片 17">
              <a:extLst>
                <a:ext uri="{FF2B5EF4-FFF2-40B4-BE49-F238E27FC236}">
                  <a16:creationId xmlns:a16="http://schemas.microsoft.com/office/drawing/2014/main" id="{9B6AE166-D481-4C0A-8DB0-68CDF702F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362637" y="4435992"/>
              <a:ext cx="1397528" cy="809897"/>
            </a:xfrm>
            <a:prstGeom prst="rect">
              <a:avLst/>
            </a:prstGeom>
          </p:spPr>
        </p:pic>
        <p:pic>
          <p:nvPicPr>
            <p:cNvPr id="33" name="图片 20">
              <a:extLst>
                <a:ext uri="{FF2B5EF4-FFF2-40B4-BE49-F238E27FC236}">
                  <a16:creationId xmlns:a16="http://schemas.microsoft.com/office/drawing/2014/main" id="{C0D6D198-ABCB-4594-9587-364A86A74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0" y="4438405"/>
              <a:ext cx="1397528" cy="809897"/>
            </a:xfrm>
            <a:prstGeom prst="rect">
              <a:avLst/>
            </a:prstGeom>
          </p:spPr>
        </p:pic>
      </p:grpSp>
      <p:pic>
        <p:nvPicPr>
          <p:cNvPr id="34" name="图片 22">
            <a:extLst>
              <a:ext uri="{FF2B5EF4-FFF2-40B4-BE49-F238E27FC236}">
                <a16:creationId xmlns:a16="http://schemas.microsoft.com/office/drawing/2014/main" id="{48B41CE7-4A4F-4B94-9CE4-D8BE14081F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754" y="4835779"/>
            <a:ext cx="528352" cy="558163"/>
          </a:xfrm>
          <a:prstGeom prst="rect">
            <a:avLst/>
          </a:prstGeom>
        </p:spPr>
      </p:pic>
      <p:pic>
        <p:nvPicPr>
          <p:cNvPr id="35" name="图片 23">
            <a:extLst>
              <a:ext uri="{FF2B5EF4-FFF2-40B4-BE49-F238E27FC236}">
                <a16:creationId xmlns:a16="http://schemas.microsoft.com/office/drawing/2014/main" id="{E56AAF9D-A4FA-49CD-9151-3E5E0BBAF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720384" y="5153070"/>
            <a:ext cx="545313" cy="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37" name="ïṡliďe">
            <a:extLst>
              <a:ext uri="{FF2B5EF4-FFF2-40B4-BE49-F238E27FC236}">
                <a16:creationId xmlns:a16="http://schemas.microsoft.com/office/drawing/2014/main" id="{5CDCD352-B732-4E5F-A93F-DB6FD1D76D57}"/>
              </a:ext>
            </a:extLst>
          </p:cNvPr>
          <p:cNvSpPr/>
          <p:nvPr/>
        </p:nvSpPr>
        <p:spPr bwMode="auto">
          <a:xfrm>
            <a:off x="1849164" y="1591703"/>
            <a:ext cx="7761000" cy="1710000"/>
          </a:xfrm>
          <a:prstGeom prst="rect">
            <a:avLst/>
          </a:prstGeom>
          <a:blipFill>
            <a:blip r:embed="rId3"/>
            <a:stretch>
              <a:fillRect t="-101979" b="-1004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8" name="ïṡḷíḋê">
            <a:extLst>
              <a:ext uri="{FF2B5EF4-FFF2-40B4-BE49-F238E27FC236}">
                <a16:creationId xmlns:a16="http://schemas.microsoft.com/office/drawing/2014/main" id="{1A0B5F57-219D-4315-B933-B1CF2BE68E7A}"/>
              </a:ext>
            </a:extLst>
          </p:cNvPr>
          <p:cNvSpPr/>
          <p:nvPr/>
        </p:nvSpPr>
        <p:spPr bwMode="auto">
          <a:xfrm>
            <a:off x="5944165" y="1591703"/>
            <a:ext cx="3666000" cy="1710000"/>
          </a:xfrm>
          <a:prstGeom prst="rect">
            <a:avLst/>
          </a:prstGeom>
          <a:solidFill>
            <a:schemeClr val="accent2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9" name="í$ļiḋê">
            <a:extLst>
              <a:ext uri="{FF2B5EF4-FFF2-40B4-BE49-F238E27FC236}">
                <a16:creationId xmlns:a16="http://schemas.microsoft.com/office/drawing/2014/main" id="{2E10AED7-ED61-4F19-A346-2CB8F74CA48A}"/>
              </a:ext>
            </a:extLst>
          </p:cNvPr>
          <p:cNvSpPr/>
          <p:nvPr/>
        </p:nvSpPr>
        <p:spPr bwMode="auto">
          <a:xfrm>
            <a:off x="1849164" y="3247561"/>
            <a:ext cx="7761000" cy="1710000"/>
          </a:xfrm>
          <a:prstGeom prst="rect">
            <a:avLst/>
          </a:prstGeom>
          <a:blipFill>
            <a:blip r:embed="rId4"/>
            <a:stretch>
              <a:fillRect t="-100550" b="-990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0" name="isľîďe">
            <a:extLst>
              <a:ext uri="{FF2B5EF4-FFF2-40B4-BE49-F238E27FC236}">
                <a16:creationId xmlns:a16="http://schemas.microsoft.com/office/drawing/2014/main" id="{E901E69E-8592-4E5B-8851-7770ED9639BB}"/>
              </a:ext>
            </a:extLst>
          </p:cNvPr>
          <p:cNvSpPr/>
          <p:nvPr/>
        </p:nvSpPr>
        <p:spPr bwMode="auto">
          <a:xfrm>
            <a:off x="1849161" y="3256526"/>
            <a:ext cx="4095003" cy="1710000"/>
          </a:xfrm>
          <a:prstGeom prst="rect">
            <a:avLst/>
          </a:prstGeom>
          <a:solidFill>
            <a:srgbClr val="FF7C61">
              <a:alpha val="8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grpSp>
        <p:nvGrpSpPr>
          <p:cNvPr id="41" name="îsḷïdê">
            <a:extLst>
              <a:ext uri="{FF2B5EF4-FFF2-40B4-BE49-F238E27FC236}">
                <a16:creationId xmlns:a16="http://schemas.microsoft.com/office/drawing/2014/main" id="{EB37D35E-3A6C-466E-B2C0-647863F3A023}"/>
              </a:ext>
            </a:extLst>
          </p:cNvPr>
          <p:cNvGrpSpPr/>
          <p:nvPr/>
        </p:nvGrpSpPr>
        <p:grpSpPr>
          <a:xfrm>
            <a:off x="1939164" y="3285502"/>
            <a:ext cx="2889789" cy="1554797"/>
            <a:chOff x="4521000" y="2936599"/>
            <a:chExt cx="2889789" cy="1554797"/>
          </a:xfrm>
        </p:grpSpPr>
        <p:sp>
          <p:nvSpPr>
            <p:cNvPr id="46" name="ïṥḷíḋé">
              <a:extLst>
                <a:ext uri="{FF2B5EF4-FFF2-40B4-BE49-F238E27FC236}">
                  <a16:creationId xmlns:a16="http://schemas.microsoft.com/office/drawing/2014/main" id="{8E6A49A8-7AA6-46C6-8275-B007B9A415A6}"/>
                </a:ext>
              </a:extLst>
            </p:cNvPr>
            <p:cNvSpPr/>
            <p:nvPr/>
          </p:nvSpPr>
          <p:spPr bwMode="auto">
            <a:xfrm>
              <a:off x="4580672" y="2936599"/>
              <a:ext cx="560577" cy="399534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47" name="íṧľiḋe">
              <a:extLst>
                <a:ext uri="{FF2B5EF4-FFF2-40B4-BE49-F238E27FC236}">
                  <a16:creationId xmlns:a16="http://schemas.microsoft.com/office/drawing/2014/main" id="{80B0E9CD-11A3-4C3B-B562-298EDECBFCE4}"/>
                </a:ext>
              </a:extLst>
            </p:cNvPr>
            <p:cNvSpPr txBox="1"/>
            <p:nvPr/>
          </p:nvSpPr>
          <p:spPr>
            <a:xfrm>
              <a:off x="4521000" y="3421666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48" name="îṡľiďe">
              <a:extLst>
                <a:ext uri="{FF2B5EF4-FFF2-40B4-BE49-F238E27FC236}">
                  <a16:creationId xmlns:a16="http://schemas.microsoft.com/office/drawing/2014/main" id="{CF6A94A8-4F0C-4627-BB92-28CFB037BA68}"/>
                </a:ext>
              </a:extLst>
            </p:cNvPr>
            <p:cNvSpPr txBox="1"/>
            <p:nvPr/>
          </p:nvSpPr>
          <p:spPr>
            <a:xfrm>
              <a:off x="4521000" y="3767174"/>
              <a:ext cx="2889789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</a:rPr>
                <a:t>When you copy &amp; paste, choose "keep text only" option.</a:t>
              </a:r>
            </a:p>
          </p:txBody>
        </p:sp>
      </p:grpSp>
      <p:grpSp>
        <p:nvGrpSpPr>
          <p:cNvPr id="42" name="îṧľiḑê">
            <a:extLst>
              <a:ext uri="{FF2B5EF4-FFF2-40B4-BE49-F238E27FC236}">
                <a16:creationId xmlns:a16="http://schemas.microsoft.com/office/drawing/2014/main" id="{0A386C7E-1AAE-4F1F-814D-C04FFFF8089F}"/>
              </a:ext>
            </a:extLst>
          </p:cNvPr>
          <p:cNvGrpSpPr/>
          <p:nvPr/>
        </p:nvGrpSpPr>
        <p:grpSpPr>
          <a:xfrm>
            <a:off x="6048863" y="1629644"/>
            <a:ext cx="2889789" cy="1554797"/>
            <a:chOff x="8630699" y="1280741"/>
            <a:chExt cx="2889789" cy="1554797"/>
          </a:xfrm>
        </p:grpSpPr>
        <p:sp>
          <p:nvSpPr>
            <p:cNvPr id="43" name="íṥ1ïḓê">
              <a:extLst>
                <a:ext uri="{FF2B5EF4-FFF2-40B4-BE49-F238E27FC236}">
                  <a16:creationId xmlns:a16="http://schemas.microsoft.com/office/drawing/2014/main" id="{34B78CD8-DC62-4F2C-A974-8C2A0B28AFEB}"/>
                </a:ext>
              </a:extLst>
            </p:cNvPr>
            <p:cNvSpPr/>
            <p:nvPr/>
          </p:nvSpPr>
          <p:spPr bwMode="auto">
            <a:xfrm>
              <a:off x="8690371" y="1280741"/>
              <a:ext cx="560577" cy="399534"/>
            </a:xfrm>
            <a:custGeom>
              <a:avLst/>
              <a:gdLst>
                <a:gd name="T0" fmla="*/ 6516 w 6632"/>
                <a:gd name="T1" fmla="*/ 183 h 4734"/>
                <a:gd name="T2" fmla="*/ 6155 w 6632"/>
                <a:gd name="T3" fmla="*/ 0 h 4734"/>
                <a:gd name="T4" fmla="*/ 6045 w 6632"/>
                <a:gd name="T5" fmla="*/ 13 h 4734"/>
                <a:gd name="T6" fmla="*/ 361 w 6632"/>
                <a:gd name="T7" fmla="*/ 1444 h 4734"/>
                <a:gd name="T8" fmla="*/ 27 w 6632"/>
                <a:gd name="T9" fmla="*/ 1813 h 4734"/>
                <a:gd name="T10" fmla="*/ 240 w 6632"/>
                <a:gd name="T11" fmla="*/ 2264 h 4734"/>
                <a:gd name="T12" fmla="*/ 1442 w 6632"/>
                <a:gd name="T13" fmla="*/ 2985 h 4734"/>
                <a:gd name="T14" fmla="*/ 1442 w 6632"/>
                <a:gd name="T15" fmla="*/ 4567 h 4734"/>
                <a:gd name="T16" fmla="*/ 1530 w 6632"/>
                <a:gd name="T17" fmla="*/ 4708 h 4734"/>
                <a:gd name="T18" fmla="*/ 1695 w 6632"/>
                <a:gd name="T19" fmla="*/ 4691 h 4734"/>
                <a:gd name="T20" fmla="*/ 2822 w 6632"/>
                <a:gd name="T21" fmla="*/ 3813 h 4734"/>
                <a:gd name="T22" fmla="*/ 3748 w 6632"/>
                <a:gd name="T23" fmla="*/ 4369 h 4734"/>
                <a:gd name="T24" fmla="*/ 3979 w 6632"/>
                <a:gd name="T25" fmla="*/ 4433 h 4734"/>
                <a:gd name="T26" fmla="*/ 4361 w 6632"/>
                <a:gd name="T27" fmla="*/ 4219 h 4734"/>
                <a:gd name="T28" fmla="*/ 6537 w 6632"/>
                <a:gd name="T29" fmla="*/ 684 h 4734"/>
                <a:gd name="T30" fmla="*/ 6516 w 6632"/>
                <a:gd name="T31" fmla="*/ 183 h 4734"/>
                <a:gd name="T32" fmla="*/ 3952 w 6632"/>
                <a:gd name="T33" fmla="*/ 3872 h 4734"/>
                <a:gd name="T34" fmla="*/ 2543 w 6632"/>
                <a:gd name="T35" fmla="*/ 3027 h 4734"/>
                <a:gd name="T36" fmla="*/ 3972 w 6632"/>
                <a:gd name="T37" fmla="*/ 1795 h 4734"/>
                <a:gd name="T38" fmla="*/ 3983 w 6632"/>
                <a:gd name="T39" fmla="*/ 1726 h 4734"/>
                <a:gd name="T40" fmla="*/ 3917 w 6632"/>
                <a:gd name="T41" fmla="*/ 1703 h 4734"/>
                <a:gd name="T42" fmla="*/ 1740 w 6632"/>
                <a:gd name="T43" fmla="*/ 2545 h 4734"/>
                <a:gd name="T44" fmla="*/ 682 w 6632"/>
                <a:gd name="T45" fmla="*/ 1910 h 4734"/>
                <a:gd name="T46" fmla="*/ 5979 w 6632"/>
                <a:gd name="T47" fmla="*/ 577 h 4734"/>
                <a:gd name="T48" fmla="*/ 3952 w 6632"/>
                <a:gd name="T49" fmla="*/ 3872 h 4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32" h="4734">
                  <a:moveTo>
                    <a:pt x="6516" y="183"/>
                  </a:moveTo>
                  <a:cubicBezTo>
                    <a:pt x="6431" y="66"/>
                    <a:pt x="6295" y="0"/>
                    <a:pt x="6155" y="0"/>
                  </a:cubicBezTo>
                  <a:cubicBezTo>
                    <a:pt x="6118" y="0"/>
                    <a:pt x="6081" y="4"/>
                    <a:pt x="6045" y="13"/>
                  </a:cubicBezTo>
                  <a:lnTo>
                    <a:pt x="361" y="1444"/>
                  </a:lnTo>
                  <a:cubicBezTo>
                    <a:pt x="185" y="1488"/>
                    <a:pt x="53" y="1634"/>
                    <a:pt x="27" y="1813"/>
                  </a:cubicBezTo>
                  <a:cubicBezTo>
                    <a:pt x="0" y="1993"/>
                    <a:pt x="84" y="2171"/>
                    <a:pt x="240" y="2264"/>
                  </a:cubicBezTo>
                  <a:lnTo>
                    <a:pt x="1442" y="2985"/>
                  </a:lnTo>
                  <a:lnTo>
                    <a:pt x="1442" y="4567"/>
                  </a:lnTo>
                  <a:cubicBezTo>
                    <a:pt x="1442" y="4627"/>
                    <a:pt x="1476" y="4681"/>
                    <a:pt x="1530" y="4708"/>
                  </a:cubicBezTo>
                  <a:cubicBezTo>
                    <a:pt x="1583" y="4734"/>
                    <a:pt x="1648" y="4727"/>
                    <a:pt x="1695" y="4691"/>
                  </a:cubicBezTo>
                  <a:lnTo>
                    <a:pt x="2822" y="3813"/>
                  </a:lnTo>
                  <a:lnTo>
                    <a:pt x="3748" y="4369"/>
                  </a:lnTo>
                  <a:cubicBezTo>
                    <a:pt x="3820" y="4412"/>
                    <a:pt x="3900" y="4433"/>
                    <a:pt x="3979" y="4433"/>
                  </a:cubicBezTo>
                  <a:cubicBezTo>
                    <a:pt x="4129" y="4433"/>
                    <a:pt x="4276" y="4357"/>
                    <a:pt x="4361" y="4219"/>
                  </a:cubicBezTo>
                  <a:lnTo>
                    <a:pt x="6537" y="684"/>
                  </a:lnTo>
                  <a:cubicBezTo>
                    <a:pt x="6632" y="528"/>
                    <a:pt x="6624" y="330"/>
                    <a:pt x="6516" y="183"/>
                  </a:cubicBezTo>
                  <a:close/>
                  <a:moveTo>
                    <a:pt x="3952" y="3872"/>
                  </a:moveTo>
                  <a:lnTo>
                    <a:pt x="2543" y="3027"/>
                  </a:lnTo>
                  <a:lnTo>
                    <a:pt x="3972" y="1795"/>
                  </a:lnTo>
                  <a:cubicBezTo>
                    <a:pt x="3992" y="1778"/>
                    <a:pt x="3997" y="1748"/>
                    <a:pt x="3983" y="1726"/>
                  </a:cubicBezTo>
                  <a:cubicBezTo>
                    <a:pt x="3970" y="1703"/>
                    <a:pt x="3942" y="1693"/>
                    <a:pt x="3917" y="1703"/>
                  </a:cubicBezTo>
                  <a:lnTo>
                    <a:pt x="1740" y="2545"/>
                  </a:lnTo>
                  <a:lnTo>
                    <a:pt x="682" y="1910"/>
                  </a:lnTo>
                  <a:lnTo>
                    <a:pt x="5979" y="577"/>
                  </a:lnTo>
                  <a:lnTo>
                    <a:pt x="3952" y="38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44" name="íṩḻîḍè">
              <a:extLst>
                <a:ext uri="{FF2B5EF4-FFF2-40B4-BE49-F238E27FC236}">
                  <a16:creationId xmlns:a16="http://schemas.microsoft.com/office/drawing/2014/main" id="{F2A4DD44-257A-40B7-8F27-C8B6C508FE1B}"/>
                </a:ext>
              </a:extLst>
            </p:cNvPr>
            <p:cNvSpPr txBox="1"/>
            <p:nvPr/>
          </p:nvSpPr>
          <p:spPr>
            <a:xfrm>
              <a:off x="8630699" y="1765808"/>
              <a:ext cx="2889789" cy="345507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45" name="îṡḷïḑè">
              <a:extLst>
                <a:ext uri="{FF2B5EF4-FFF2-40B4-BE49-F238E27FC236}">
                  <a16:creationId xmlns:a16="http://schemas.microsoft.com/office/drawing/2014/main" id="{DD96C536-E147-497C-8576-46BC09CAFD8A}"/>
                </a:ext>
              </a:extLst>
            </p:cNvPr>
            <p:cNvSpPr txBox="1"/>
            <p:nvPr/>
          </p:nvSpPr>
          <p:spPr>
            <a:xfrm>
              <a:off x="8630699" y="2111316"/>
              <a:ext cx="2889789" cy="72422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>
                  <a:solidFill>
                    <a:schemeClr val="bg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>
                  <a:solidFill>
                    <a:schemeClr val="bg1"/>
                  </a:solidFill>
                </a:rPr>
                <a:t>When you copy &amp; paste, choose "keep text only" option.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图片 25">
            <a:extLst>
              <a:ext uri="{FF2B5EF4-FFF2-40B4-BE49-F238E27FC236}">
                <a16:creationId xmlns:a16="http://schemas.microsoft.com/office/drawing/2014/main" id="{9BE5A5AB-1073-4499-862D-E72BF8614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671" y="5871739"/>
            <a:ext cx="1990163" cy="758069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:a16="http://schemas.microsoft.com/office/drawing/2014/main" id="{26510E44-6472-4DF3-921B-7FD6C8192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815" y="5916707"/>
            <a:ext cx="370058" cy="669441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B92E512B-BF19-4E67-AD97-EC82EEADE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366" y="5288937"/>
            <a:ext cx="3210944" cy="1371602"/>
          </a:xfrm>
          <a:prstGeom prst="rect">
            <a:avLst/>
          </a:prstGeom>
        </p:spPr>
      </p:pic>
      <p:pic>
        <p:nvPicPr>
          <p:cNvPr id="18" name="图片 7">
            <a:extLst>
              <a:ext uri="{FF2B5EF4-FFF2-40B4-BE49-F238E27FC236}">
                <a16:creationId xmlns:a16="http://schemas.microsoft.com/office/drawing/2014/main" id="{991FA49B-60B4-4058-B393-AC4B77674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-182880" y="6577989"/>
            <a:ext cx="12643820" cy="560022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B17F4381-46E8-4363-92C5-D506AB6E1643}"/>
              </a:ext>
            </a:extLst>
          </p:cNvPr>
          <p:cNvSpPr>
            <a:spLocks/>
          </p:cNvSpPr>
          <p:nvPr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F974E44-18FD-4672-986B-A0990A7323A6}"/>
              </a:ext>
            </a:extLst>
          </p:cNvPr>
          <p:cNvSpPr>
            <a:spLocks/>
          </p:cNvSpPr>
          <p:nvPr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7E1FD4E-2BA7-48CF-B205-6C98BCAFB001}"/>
              </a:ext>
            </a:extLst>
          </p:cNvPr>
          <p:cNvSpPr>
            <a:spLocks/>
          </p:cNvSpPr>
          <p:nvPr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9ED254D8-32D2-4CEB-9C8C-32ECA3B516C2}"/>
              </a:ext>
            </a:extLst>
          </p:cNvPr>
          <p:cNvSpPr>
            <a:spLocks/>
          </p:cNvSpPr>
          <p:nvPr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" name="图片 12">
            <a:extLst>
              <a:ext uri="{FF2B5EF4-FFF2-40B4-BE49-F238E27FC236}">
                <a16:creationId xmlns:a16="http://schemas.microsoft.com/office/drawing/2014/main" id="{97F3B0F3-E800-4ED7-9E60-2FAF7D3DE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24" name="图片 13">
            <a:extLst>
              <a:ext uri="{FF2B5EF4-FFF2-40B4-BE49-F238E27FC236}">
                <a16:creationId xmlns:a16="http://schemas.microsoft.com/office/drawing/2014/main" id="{1C475DE5-6233-4BDB-B5B9-24D9B6DCCC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25" name="图片 14">
            <a:extLst>
              <a:ext uri="{FF2B5EF4-FFF2-40B4-BE49-F238E27FC236}">
                <a16:creationId xmlns:a16="http://schemas.microsoft.com/office/drawing/2014/main" id="{DEB2AE9D-E4F0-4E74-8D99-B7EEB664F0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1378" y="4256917"/>
            <a:ext cx="3062010" cy="2340312"/>
          </a:xfrm>
          <a:prstGeom prst="rect">
            <a:avLst/>
          </a:prstGeom>
        </p:spPr>
      </p:pic>
      <p:pic>
        <p:nvPicPr>
          <p:cNvPr id="26" name="图片 16">
            <a:extLst>
              <a:ext uri="{FF2B5EF4-FFF2-40B4-BE49-F238E27FC236}">
                <a16:creationId xmlns:a16="http://schemas.microsoft.com/office/drawing/2014/main" id="{36BA599D-4642-4E8C-8E8F-1FC05B82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72" y="5755342"/>
            <a:ext cx="2201603" cy="838608"/>
          </a:xfrm>
          <a:prstGeom prst="rect">
            <a:avLst/>
          </a:prstGeom>
        </p:spPr>
      </p:pic>
      <p:grpSp>
        <p:nvGrpSpPr>
          <p:cNvPr id="27" name="组合 21">
            <a:extLst>
              <a:ext uri="{FF2B5EF4-FFF2-40B4-BE49-F238E27FC236}">
                <a16:creationId xmlns:a16="http://schemas.microsoft.com/office/drawing/2014/main" id="{0F2F7734-9EA9-47CF-9DDD-99E4B7B3F6DF}"/>
              </a:ext>
            </a:extLst>
          </p:cNvPr>
          <p:cNvGrpSpPr/>
          <p:nvPr/>
        </p:nvGrpSpPr>
        <p:grpSpPr>
          <a:xfrm>
            <a:off x="439270" y="5780697"/>
            <a:ext cx="2760165" cy="812310"/>
            <a:chOff x="0" y="4435992"/>
            <a:chExt cx="2760165" cy="812310"/>
          </a:xfrm>
        </p:grpSpPr>
        <p:pic>
          <p:nvPicPr>
            <p:cNvPr id="28" name="图片 17">
              <a:extLst>
                <a:ext uri="{FF2B5EF4-FFF2-40B4-BE49-F238E27FC236}">
                  <a16:creationId xmlns:a16="http://schemas.microsoft.com/office/drawing/2014/main" id="{1297FB2E-BA28-4F64-9D8A-1D0E91312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362637" y="4435992"/>
              <a:ext cx="1397528" cy="809897"/>
            </a:xfrm>
            <a:prstGeom prst="rect">
              <a:avLst/>
            </a:prstGeom>
          </p:spPr>
        </p:pic>
        <p:pic>
          <p:nvPicPr>
            <p:cNvPr id="29" name="图片 20">
              <a:extLst>
                <a:ext uri="{FF2B5EF4-FFF2-40B4-BE49-F238E27FC236}">
                  <a16:creationId xmlns:a16="http://schemas.microsoft.com/office/drawing/2014/main" id="{029BF799-2657-4359-8E34-1E133941FE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0" y="4438405"/>
              <a:ext cx="1397528" cy="809897"/>
            </a:xfrm>
            <a:prstGeom prst="rect">
              <a:avLst/>
            </a:prstGeom>
          </p:spPr>
        </p:pic>
      </p:grpSp>
      <p:pic>
        <p:nvPicPr>
          <p:cNvPr id="30" name="图片 22">
            <a:extLst>
              <a:ext uri="{FF2B5EF4-FFF2-40B4-BE49-F238E27FC236}">
                <a16:creationId xmlns:a16="http://schemas.microsoft.com/office/drawing/2014/main" id="{8CCAC500-07BA-4E34-B87B-3C4DEB64A7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754" y="4835779"/>
            <a:ext cx="528352" cy="558163"/>
          </a:xfrm>
          <a:prstGeom prst="rect">
            <a:avLst/>
          </a:prstGeom>
        </p:spPr>
      </p:pic>
      <p:pic>
        <p:nvPicPr>
          <p:cNvPr id="31" name="图片 23">
            <a:extLst>
              <a:ext uri="{FF2B5EF4-FFF2-40B4-BE49-F238E27FC236}">
                <a16:creationId xmlns:a16="http://schemas.microsoft.com/office/drawing/2014/main" id="{17716991-B69D-4A30-B5F1-8B03C17F08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2720384" y="5153070"/>
            <a:ext cx="545313" cy="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8" grpId="0" animBg="1"/>
      <p:bldP spid="39" grpId="0" animBg="1"/>
      <p:bldP spid="4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 TOW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  <p:pic>
        <p:nvPicPr>
          <p:cNvPr id="203" name="图片 9">
            <a:extLst>
              <a:ext uri="{FF2B5EF4-FFF2-40B4-BE49-F238E27FC236}">
                <a16:creationId xmlns:a16="http://schemas.microsoft.com/office/drawing/2014/main" id="{667377B6-13A4-4B17-B7DE-602B7B8E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210" y="401993"/>
            <a:ext cx="706061" cy="704460"/>
          </a:xfrm>
          <a:prstGeom prst="rect">
            <a:avLst/>
          </a:prstGeom>
        </p:spPr>
      </p:pic>
      <p:sp>
        <p:nvSpPr>
          <p:cNvPr id="204" name="Freeform 5">
            <a:extLst>
              <a:ext uri="{FF2B5EF4-FFF2-40B4-BE49-F238E27FC236}">
                <a16:creationId xmlns:a16="http://schemas.microsoft.com/office/drawing/2014/main" id="{E4155AEB-68A7-4773-83D9-8F9483C18D75}"/>
              </a:ext>
            </a:extLst>
          </p:cNvPr>
          <p:cNvSpPr>
            <a:spLocks/>
          </p:cNvSpPr>
          <p:nvPr/>
        </p:nvSpPr>
        <p:spPr bwMode="auto">
          <a:xfrm>
            <a:off x="1454802" y="35859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2E2BE55D-4374-4972-94A4-F603E5926B3F}"/>
              </a:ext>
            </a:extLst>
          </p:cNvPr>
          <p:cNvSpPr>
            <a:spLocks/>
          </p:cNvSpPr>
          <p:nvPr/>
        </p:nvSpPr>
        <p:spPr bwMode="auto">
          <a:xfrm>
            <a:off x="3828115" y="475597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7">
            <a:extLst>
              <a:ext uri="{FF2B5EF4-FFF2-40B4-BE49-F238E27FC236}">
                <a16:creationId xmlns:a16="http://schemas.microsoft.com/office/drawing/2014/main" id="{54B2B0C9-7779-4771-B16F-2C828DE8E74F}"/>
              </a:ext>
            </a:extLst>
          </p:cNvPr>
          <p:cNvSpPr>
            <a:spLocks/>
          </p:cNvSpPr>
          <p:nvPr/>
        </p:nvSpPr>
        <p:spPr bwMode="auto">
          <a:xfrm>
            <a:off x="9401827" y="75340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8">
            <a:extLst>
              <a:ext uri="{FF2B5EF4-FFF2-40B4-BE49-F238E27FC236}">
                <a16:creationId xmlns:a16="http://schemas.microsoft.com/office/drawing/2014/main" id="{E6A76CC8-5E7E-4AF0-B9CF-99AED36F3C73}"/>
              </a:ext>
            </a:extLst>
          </p:cNvPr>
          <p:cNvSpPr>
            <a:spLocks/>
          </p:cNvSpPr>
          <p:nvPr/>
        </p:nvSpPr>
        <p:spPr bwMode="auto">
          <a:xfrm>
            <a:off x="10662302" y="1458259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8" name="图片 14">
            <a:extLst>
              <a:ext uri="{FF2B5EF4-FFF2-40B4-BE49-F238E27FC236}">
                <a16:creationId xmlns:a16="http://schemas.microsoft.com/office/drawing/2014/main" id="{552EC7A7-7579-4E71-855D-BBD799653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34" y="-473107"/>
            <a:ext cx="1923589" cy="1017932"/>
          </a:xfrm>
          <a:prstGeom prst="rect">
            <a:avLst/>
          </a:prstGeom>
        </p:spPr>
      </p:pic>
      <p:pic>
        <p:nvPicPr>
          <p:cNvPr id="209" name="图片 15">
            <a:extLst>
              <a:ext uri="{FF2B5EF4-FFF2-40B4-BE49-F238E27FC236}">
                <a16:creationId xmlns:a16="http://schemas.microsoft.com/office/drawing/2014/main" id="{26A455E0-E2F0-46D7-A1C8-DC20CDD79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75" y="-473107"/>
            <a:ext cx="1923589" cy="1017932"/>
          </a:xfrm>
          <a:prstGeom prst="rect">
            <a:avLst/>
          </a:prstGeom>
        </p:spPr>
      </p:pic>
      <p:pic>
        <p:nvPicPr>
          <p:cNvPr id="210" name="图片 16">
            <a:extLst>
              <a:ext uri="{FF2B5EF4-FFF2-40B4-BE49-F238E27FC236}">
                <a16:creationId xmlns:a16="http://schemas.microsoft.com/office/drawing/2014/main" id="{52E15282-3D42-4915-9E9F-9BB564D8D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1" y="387784"/>
            <a:ext cx="1923589" cy="1017932"/>
          </a:xfrm>
          <a:prstGeom prst="rect">
            <a:avLst/>
          </a:prstGeom>
        </p:spPr>
      </p:pic>
      <p:pic>
        <p:nvPicPr>
          <p:cNvPr id="211" name="图片 23">
            <a:extLst>
              <a:ext uri="{FF2B5EF4-FFF2-40B4-BE49-F238E27FC236}">
                <a16:creationId xmlns:a16="http://schemas.microsoft.com/office/drawing/2014/main" id="{9230DB63-7731-4918-933E-1511C3C1B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13065" y="6577989"/>
            <a:ext cx="12674005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  <p:bldP spid="204" grpId="0" animBg="1"/>
      <p:bldP spid="205" grpId="0" animBg="1"/>
      <p:bldP spid="206" grpId="0" animBg="1"/>
      <p:bldP spid="20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8fbe27a-1761-404c-8e80-778f3df73ea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f74b34b-91cf-4e8f-b014-5600274680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f74b34b-91cf-4e8f-b014-5600274680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fe971fb-2cd0-402f-b8e5-90ca9e5d44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929cdf9-a242-4a95-ab94-390896e7738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425b4e8-777a-4f38-aa5e-0e1300b527d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9af6756-2bf4-470f-9999-c28c4f5d47f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929</Words>
  <Application>Microsoft Office PowerPoint</Application>
  <PresentationFormat>Panorámica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Microsoft JhengHei</vt:lpstr>
      <vt:lpstr>Arial</vt:lpstr>
      <vt:lpstr>Calibri</vt:lpstr>
      <vt:lpstr>Impact</vt:lpstr>
      <vt:lpstr>幼圆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子怡</dc:creator>
  <cp:lastModifiedBy>i201701069 (Sucasaca Mamani, Jean Carlo)</cp:lastModifiedBy>
  <cp:revision>23</cp:revision>
  <dcterms:created xsi:type="dcterms:W3CDTF">2018-08-15T05:40:44Z</dcterms:created>
  <dcterms:modified xsi:type="dcterms:W3CDTF">2020-12-08T06:06:46Z</dcterms:modified>
</cp:coreProperties>
</file>