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7"/>
  </p:notesMasterIdLst>
  <p:sldIdLst>
    <p:sldId id="291" r:id="rId3"/>
    <p:sldId id="290" r:id="rId4"/>
    <p:sldId id="292" r:id="rId5"/>
    <p:sldId id="303" r:id="rId6"/>
    <p:sldId id="311" r:id="rId7"/>
    <p:sldId id="324" r:id="rId8"/>
    <p:sldId id="328" r:id="rId9"/>
    <p:sldId id="315" r:id="rId10"/>
    <p:sldId id="329" r:id="rId11"/>
    <p:sldId id="307" r:id="rId12"/>
    <p:sldId id="331" r:id="rId13"/>
    <p:sldId id="330" r:id="rId14"/>
    <p:sldId id="293" r:id="rId15"/>
    <p:sldId id="304" r:id="rId16"/>
    <p:sldId id="301" r:id="rId17"/>
    <p:sldId id="322" r:id="rId18"/>
    <p:sldId id="314" r:id="rId19"/>
    <p:sldId id="297" r:id="rId20"/>
    <p:sldId id="294" r:id="rId21"/>
    <p:sldId id="320" r:id="rId22"/>
    <p:sldId id="321" r:id="rId23"/>
    <p:sldId id="299" r:id="rId24"/>
    <p:sldId id="302" r:id="rId25"/>
    <p:sldId id="316" r:id="rId26"/>
    <p:sldId id="295" r:id="rId27"/>
    <p:sldId id="306" r:id="rId28"/>
    <p:sldId id="313" r:id="rId29"/>
    <p:sldId id="317" r:id="rId30"/>
    <p:sldId id="323" r:id="rId31"/>
    <p:sldId id="325" r:id="rId32"/>
    <p:sldId id="327" r:id="rId33"/>
    <p:sldId id="326" r:id="rId34"/>
    <p:sldId id="332" r:id="rId35"/>
    <p:sldId id="333" r:id="rId3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C2F4"/>
    <a:srgbClr val="0072BF"/>
    <a:srgbClr val="274991"/>
    <a:srgbClr val="7CA82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46" y="18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0">
              <a:solidFill>
                <a:schemeClr val="accent2"/>
              </a:solidFill>
              <a:headEnd w="med" len="med"/>
            </a:ln>
          </c:spPr>
          <c:marker>
            <c:symbol val="x"/>
            <c:size val="6"/>
            <c:spPr>
              <a:solidFill>
                <a:schemeClr val="accent2"/>
              </a:solidFill>
              <a:ln w="44450">
                <a:noFill/>
              </a:ln>
            </c:spPr>
          </c:marker>
          <c:cat>
            <c:numRef>
              <c:f>Sheet1!$A$2:$A$7</c:f>
              <c:numCache>
                <c:formatCode>General</c:formatCode>
                <c:ptCount val="6"/>
                <c:pt idx="0">
                  <c:v>1000</c:v>
                </c:pt>
                <c:pt idx="1">
                  <c:v>2000</c:v>
                </c:pt>
                <c:pt idx="2">
                  <c:v>3000</c:v>
                </c:pt>
                <c:pt idx="3">
                  <c:v>4000</c:v>
                </c:pt>
                <c:pt idx="4">
                  <c:v>5000</c:v>
                </c:pt>
                <c:pt idx="5">
                  <c:v>6000</c:v>
                </c:pt>
              </c:numCache>
            </c:numRef>
          </c:cat>
          <c:val>
            <c:numRef>
              <c:f>Sheet1!$B$2:$B$7</c:f>
              <c:numCache>
                <c:formatCode>General</c:formatCode>
                <c:ptCount val="6"/>
                <c:pt idx="0">
                  <c:v>1.3</c:v>
                </c:pt>
                <c:pt idx="1">
                  <c:v>0.6</c:v>
                </c:pt>
                <c:pt idx="2">
                  <c:v>0.5</c:v>
                </c:pt>
                <c:pt idx="3">
                  <c:v>1.5</c:v>
                </c:pt>
                <c:pt idx="4">
                  <c:v>1.8</c:v>
                </c:pt>
                <c:pt idx="5">
                  <c:v>0.9</c:v>
                </c:pt>
              </c:numCache>
            </c:numRef>
          </c:val>
          <c:smooth val="0"/>
          <c:extLst>
            <c:ext xmlns:c16="http://schemas.microsoft.com/office/drawing/2014/chart" uri="{C3380CC4-5D6E-409C-BE32-E72D297353CC}">
              <c16:uniqueId val="{00000000-B920-48AE-A806-D4B93FC33FC1}"/>
            </c:ext>
          </c:extLst>
        </c:ser>
        <c:ser>
          <c:idx val="1"/>
          <c:order val="1"/>
          <c:tx>
            <c:strRef>
              <c:f>Sheet1!$C$1</c:f>
              <c:strCache>
                <c:ptCount val="1"/>
                <c:pt idx="0">
                  <c:v>Series 2</c:v>
                </c:pt>
              </c:strCache>
            </c:strRef>
          </c:tx>
          <c:spPr>
            <a:ln w="31750">
              <a:solidFill>
                <a:schemeClr val="accent1"/>
              </a:solidFill>
            </a:ln>
          </c:spPr>
          <c:marker>
            <c:symbol val="square"/>
            <c:size val="8"/>
            <c:spPr>
              <a:solidFill>
                <a:schemeClr val="accent1"/>
              </a:solidFill>
              <a:ln w="44450" cap="rnd">
                <a:noFill/>
                <a:headEnd type="none"/>
                <a:tailEnd type="none"/>
              </a:ln>
            </c:spPr>
          </c:marker>
          <c:dPt>
            <c:idx val="1"/>
            <c:bubble3D val="0"/>
            <c:extLst>
              <c:ext xmlns:c16="http://schemas.microsoft.com/office/drawing/2014/chart" uri="{C3380CC4-5D6E-409C-BE32-E72D297353CC}">
                <c16:uniqueId val="{00000001-B920-48AE-A806-D4B93FC33FC1}"/>
              </c:ext>
            </c:extLst>
          </c:dPt>
          <c:dPt>
            <c:idx val="2"/>
            <c:bubble3D val="0"/>
            <c:extLst>
              <c:ext xmlns:c16="http://schemas.microsoft.com/office/drawing/2014/chart" uri="{C3380CC4-5D6E-409C-BE32-E72D297353CC}">
                <c16:uniqueId val="{00000002-B920-48AE-A806-D4B93FC33FC1}"/>
              </c:ext>
            </c:extLst>
          </c:dPt>
          <c:dPt>
            <c:idx val="3"/>
            <c:bubble3D val="0"/>
            <c:extLst>
              <c:ext xmlns:c16="http://schemas.microsoft.com/office/drawing/2014/chart" uri="{C3380CC4-5D6E-409C-BE32-E72D297353CC}">
                <c16:uniqueId val="{00000003-B920-48AE-A806-D4B93FC33FC1}"/>
              </c:ext>
            </c:extLst>
          </c:dPt>
          <c:cat>
            <c:numRef>
              <c:f>Sheet1!$A$2:$A$7</c:f>
              <c:numCache>
                <c:formatCode>General</c:formatCode>
                <c:ptCount val="6"/>
                <c:pt idx="0">
                  <c:v>1000</c:v>
                </c:pt>
                <c:pt idx="1">
                  <c:v>2000</c:v>
                </c:pt>
                <c:pt idx="2">
                  <c:v>3000</c:v>
                </c:pt>
                <c:pt idx="3">
                  <c:v>4000</c:v>
                </c:pt>
                <c:pt idx="4">
                  <c:v>5000</c:v>
                </c:pt>
                <c:pt idx="5">
                  <c:v>6000</c:v>
                </c:pt>
              </c:numCache>
            </c:numRef>
          </c:cat>
          <c:val>
            <c:numRef>
              <c:f>Sheet1!$C$2:$C$7</c:f>
              <c:numCache>
                <c:formatCode>General</c:formatCode>
                <c:ptCount val="6"/>
                <c:pt idx="0">
                  <c:v>0.4</c:v>
                </c:pt>
                <c:pt idx="1">
                  <c:v>1.4</c:v>
                </c:pt>
                <c:pt idx="2">
                  <c:v>1.8</c:v>
                </c:pt>
                <c:pt idx="3">
                  <c:v>0.8</c:v>
                </c:pt>
                <c:pt idx="4">
                  <c:v>1.1000000000000001</c:v>
                </c:pt>
                <c:pt idx="5">
                  <c:v>1.5</c:v>
                </c:pt>
              </c:numCache>
            </c:numRef>
          </c:val>
          <c:smooth val="0"/>
          <c:extLst>
            <c:ext xmlns:c16="http://schemas.microsoft.com/office/drawing/2014/chart" uri="{C3380CC4-5D6E-409C-BE32-E72D297353CC}">
              <c16:uniqueId val="{00000004-B920-48AE-A806-D4B93FC33FC1}"/>
            </c:ext>
          </c:extLst>
        </c:ser>
        <c:dLbls>
          <c:showLegendKey val="0"/>
          <c:showVal val="0"/>
          <c:showCatName val="0"/>
          <c:showSerName val="0"/>
          <c:showPercent val="0"/>
          <c:showBubbleSize val="0"/>
        </c:dLbls>
        <c:marker val="1"/>
        <c:smooth val="0"/>
        <c:axId val="53576832"/>
        <c:axId val="53578368"/>
      </c:lineChart>
      <c:catAx>
        <c:axId val="53576832"/>
        <c:scaling>
          <c:orientation val="minMax"/>
        </c:scaling>
        <c:delete val="0"/>
        <c:axPos val="b"/>
        <c:numFmt formatCode="General" sourceLinked="1"/>
        <c:majorTickMark val="out"/>
        <c:minorTickMark val="none"/>
        <c:tickLblPos val="nextTo"/>
        <c:txPr>
          <a:bodyPr/>
          <a:lstStyle/>
          <a:p>
            <a:pPr>
              <a:defRPr sz="1200" b="1">
                <a:solidFill>
                  <a:schemeClr val="tx1">
                    <a:lumMod val="75000"/>
                    <a:lumOff val="25000"/>
                  </a:schemeClr>
                </a:solidFill>
                <a:latin typeface="Arial" pitchFamily="34" charset="0"/>
                <a:cs typeface="Arial" pitchFamily="34" charset="0"/>
              </a:defRPr>
            </a:pPr>
            <a:endParaRPr lang="es-PE"/>
          </a:p>
        </c:txPr>
        <c:crossAx val="53578368"/>
        <c:crosses val="autoZero"/>
        <c:auto val="1"/>
        <c:lblAlgn val="ctr"/>
        <c:lblOffset val="100"/>
        <c:noMultiLvlLbl val="0"/>
      </c:catAx>
      <c:valAx>
        <c:axId val="53578368"/>
        <c:scaling>
          <c:orientation val="minMax"/>
        </c:scaling>
        <c:delete val="0"/>
        <c:axPos val="l"/>
        <c:numFmt formatCode="General" sourceLinked="1"/>
        <c:majorTickMark val="out"/>
        <c:minorTickMark val="none"/>
        <c:tickLblPos val="nextTo"/>
        <c:txPr>
          <a:bodyPr/>
          <a:lstStyle/>
          <a:p>
            <a:pPr>
              <a:defRPr sz="1400" b="1">
                <a:solidFill>
                  <a:schemeClr val="tx1">
                    <a:lumMod val="75000"/>
                    <a:lumOff val="25000"/>
                  </a:schemeClr>
                </a:solidFill>
              </a:defRPr>
            </a:pPr>
            <a:endParaRPr lang="es-PE"/>
          </a:p>
        </c:txPr>
        <c:crossAx val="53576832"/>
        <c:crosses val="autoZero"/>
        <c:crossBetween val="between"/>
      </c:valAx>
      <c:spPr>
        <a:noFill/>
        <a:ln w="25400">
          <a:noFill/>
        </a:ln>
      </c:spPr>
    </c:plotArea>
    <c:plotVisOnly val="1"/>
    <c:dispBlanksAs val="gap"/>
    <c:showDLblsOverMax val="0"/>
  </c:chart>
  <c:txPr>
    <a:bodyPr/>
    <a:lstStyle/>
    <a:p>
      <a:pPr>
        <a:defRPr sz="1800"/>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408739936226E-2"/>
          <c:y val="5.9099844300008877E-2"/>
          <c:w val="0.90761630173564112"/>
          <c:h val="0.85993723596212646"/>
        </c:manualLayout>
      </c:layout>
      <c:areaChart>
        <c:grouping val="standard"/>
        <c:varyColors val="0"/>
        <c:ser>
          <c:idx val="0"/>
          <c:order val="0"/>
          <c:tx>
            <c:strRef>
              <c:f>Sheet1!$B$1</c:f>
              <c:strCache>
                <c:ptCount val="1"/>
                <c:pt idx="0">
                  <c:v>Product 01</c:v>
                </c:pt>
              </c:strCache>
            </c:strRef>
          </c:tx>
          <c:spPr>
            <a:solidFill>
              <a:schemeClr val="accent3"/>
            </a:solidFill>
            <a:ln>
              <a:noFill/>
            </a:ln>
            <a:effectLst/>
          </c:spPr>
          <c:cat>
            <c:numRef>
              <c:f>Sheet1!$A$2:$A$6</c:f>
              <c:numCache>
                <c:formatCode>m/d/yyyy</c:formatCode>
                <c:ptCount val="5"/>
                <c:pt idx="0">
                  <c:v>41760</c:v>
                </c:pt>
                <c:pt idx="1">
                  <c:v>41791</c:v>
                </c:pt>
                <c:pt idx="2">
                  <c:v>41821</c:v>
                </c:pt>
                <c:pt idx="3">
                  <c:v>41852</c:v>
                </c:pt>
                <c:pt idx="4">
                  <c:v>41883</c:v>
                </c:pt>
              </c:numCache>
            </c:numRef>
          </c:cat>
          <c:val>
            <c:numRef>
              <c:f>Sheet1!$B$2:$B$6</c:f>
              <c:numCache>
                <c:formatCode>General</c:formatCode>
                <c:ptCount val="5"/>
                <c:pt idx="0">
                  <c:v>40</c:v>
                </c:pt>
                <c:pt idx="1">
                  <c:v>30</c:v>
                </c:pt>
                <c:pt idx="2">
                  <c:v>30</c:v>
                </c:pt>
                <c:pt idx="3">
                  <c:v>35</c:v>
                </c:pt>
                <c:pt idx="4">
                  <c:v>25</c:v>
                </c:pt>
              </c:numCache>
            </c:numRef>
          </c:val>
          <c:extLst>
            <c:ext xmlns:c16="http://schemas.microsoft.com/office/drawing/2014/chart" uri="{C3380CC4-5D6E-409C-BE32-E72D297353CC}">
              <c16:uniqueId val="{00000000-18A6-40E4-BC25-A20410B96A18}"/>
            </c:ext>
          </c:extLst>
        </c:ser>
        <c:ser>
          <c:idx val="1"/>
          <c:order val="1"/>
          <c:tx>
            <c:strRef>
              <c:f>Sheet1!$C$1</c:f>
              <c:strCache>
                <c:ptCount val="1"/>
                <c:pt idx="0">
                  <c:v>Product 02</c:v>
                </c:pt>
              </c:strCache>
            </c:strRef>
          </c:tx>
          <c:spPr>
            <a:solidFill>
              <a:schemeClr val="accent1"/>
            </a:solidFill>
            <a:ln>
              <a:noFill/>
            </a:ln>
            <a:effectLst/>
          </c:spPr>
          <c:cat>
            <c:numRef>
              <c:f>Sheet1!$A$2:$A$6</c:f>
              <c:numCache>
                <c:formatCode>m/d/yyyy</c:formatCode>
                <c:ptCount val="5"/>
                <c:pt idx="0">
                  <c:v>41760</c:v>
                </c:pt>
                <c:pt idx="1">
                  <c:v>41791</c:v>
                </c:pt>
                <c:pt idx="2">
                  <c:v>41821</c:v>
                </c:pt>
                <c:pt idx="3">
                  <c:v>41852</c:v>
                </c:pt>
                <c:pt idx="4">
                  <c:v>41883</c:v>
                </c:pt>
              </c:numCache>
            </c:numRef>
          </c:cat>
          <c:val>
            <c:numRef>
              <c:f>Sheet1!$C$2:$C$6</c:f>
              <c:numCache>
                <c:formatCode>General</c:formatCode>
                <c:ptCount val="5"/>
                <c:pt idx="0">
                  <c:v>30</c:v>
                </c:pt>
                <c:pt idx="1">
                  <c:v>35</c:v>
                </c:pt>
                <c:pt idx="2">
                  <c:v>20</c:v>
                </c:pt>
                <c:pt idx="3">
                  <c:v>30</c:v>
                </c:pt>
                <c:pt idx="4">
                  <c:v>25</c:v>
                </c:pt>
              </c:numCache>
            </c:numRef>
          </c:val>
          <c:extLst>
            <c:ext xmlns:c16="http://schemas.microsoft.com/office/drawing/2014/chart" uri="{C3380CC4-5D6E-409C-BE32-E72D297353CC}">
              <c16:uniqueId val="{00000001-18A6-40E4-BC25-A20410B96A18}"/>
            </c:ext>
          </c:extLst>
        </c:ser>
        <c:ser>
          <c:idx val="2"/>
          <c:order val="2"/>
          <c:tx>
            <c:strRef>
              <c:f>Sheet1!$D$1</c:f>
              <c:strCache>
                <c:ptCount val="1"/>
                <c:pt idx="0">
                  <c:v>Product 3</c:v>
                </c:pt>
              </c:strCache>
            </c:strRef>
          </c:tx>
          <c:spPr>
            <a:solidFill>
              <a:schemeClr val="accent2"/>
            </a:solidFill>
            <a:ln w="25400">
              <a:noFill/>
            </a:ln>
            <a:effectLst/>
          </c:spPr>
          <c:cat>
            <c:numRef>
              <c:f>Sheet1!$A$2:$A$6</c:f>
              <c:numCache>
                <c:formatCode>m/d/yyyy</c:formatCode>
                <c:ptCount val="5"/>
                <c:pt idx="0">
                  <c:v>41760</c:v>
                </c:pt>
                <c:pt idx="1">
                  <c:v>41791</c:v>
                </c:pt>
                <c:pt idx="2">
                  <c:v>41821</c:v>
                </c:pt>
                <c:pt idx="3">
                  <c:v>41852</c:v>
                </c:pt>
                <c:pt idx="4">
                  <c:v>41883</c:v>
                </c:pt>
              </c:numCache>
            </c:numRef>
          </c:cat>
          <c:val>
            <c:numRef>
              <c:f>Sheet1!$D$2:$D$6</c:f>
              <c:numCache>
                <c:formatCode>General</c:formatCode>
                <c:ptCount val="5"/>
                <c:pt idx="0">
                  <c:v>25</c:v>
                </c:pt>
                <c:pt idx="1">
                  <c:v>30</c:v>
                </c:pt>
                <c:pt idx="2">
                  <c:v>20</c:v>
                </c:pt>
                <c:pt idx="3">
                  <c:v>25</c:v>
                </c:pt>
                <c:pt idx="4">
                  <c:v>35</c:v>
                </c:pt>
              </c:numCache>
            </c:numRef>
          </c:val>
          <c:extLst>
            <c:ext xmlns:c16="http://schemas.microsoft.com/office/drawing/2014/chart" uri="{C3380CC4-5D6E-409C-BE32-E72D297353CC}">
              <c16:uniqueId val="{00000002-18A6-40E4-BC25-A20410B96A18}"/>
            </c:ext>
          </c:extLst>
        </c:ser>
        <c:ser>
          <c:idx val="3"/>
          <c:order val="3"/>
          <c:tx>
            <c:strRef>
              <c:f>Sheet1!$E$1</c:f>
              <c:strCache>
                <c:ptCount val="1"/>
                <c:pt idx="0">
                  <c:v>Product 4</c:v>
                </c:pt>
              </c:strCache>
            </c:strRef>
          </c:tx>
          <c:spPr>
            <a:solidFill>
              <a:schemeClr val="accent4"/>
            </a:solidFill>
            <a:ln w="25400">
              <a:noFill/>
            </a:ln>
            <a:effectLst/>
          </c:spPr>
          <c:cat>
            <c:numRef>
              <c:f>Sheet1!$A$2:$A$6</c:f>
              <c:numCache>
                <c:formatCode>m/d/yyyy</c:formatCode>
                <c:ptCount val="5"/>
                <c:pt idx="0">
                  <c:v>41760</c:v>
                </c:pt>
                <c:pt idx="1">
                  <c:v>41791</c:v>
                </c:pt>
                <c:pt idx="2">
                  <c:v>41821</c:v>
                </c:pt>
                <c:pt idx="3">
                  <c:v>41852</c:v>
                </c:pt>
                <c:pt idx="4">
                  <c:v>41883</c:v>
                </c:pt>
              </c:numCache>
            </c:numRef>
          </c:cat>
          <c:val>
            <c:numRef>
              <c:f>Sheet1!$E$2:$E$6</c:f>
              <c:numCache>
                <c:formatCode>General</c:formatCode>
                <c:ptCount val="5"/>
                <c:pt idx="0">
                  <c:v>20</c:v>
                </c:pt>
                <c:pt idx="1">
                  <c:v>22</c:v>
                </c:pt>
                <c:pt idx="2">
                  <c:v>15</c:v>
                </c:pt>
                <c:pt idx="3">
                  <c:v>25</c:v>
                </c:pt>
                <c:pt idx="4">
                  <c:v>30</c:v>
                </c:pt>
              </c:numCache>
            </c:numRef>
          </c:val>
          <c:extLst>
            <c:ext xmlns:c16="http://schemas.microsoft.com/office/drawing/2014/chart" uri="{C3380CC4-5D6E-409C-BE32-E72D297353CC}">
              <c16:uniqueId val="{00000003-18A6-40E4-BC25-A20410B96A18}"/>
            </c:ext>
          </c:extLst>
        </c:ser>
        <c:ser>
          <c:idx val="4"/>
          <c:order val="4"/>
          <c:tx>
            <c:strRef>
              <c:f>Sheet1!$F$1</c:f>
              <c:strCache>
                <c:ptCount val="1"/>
                <c:pt idx="0">
                  <c:v>Product 5</c:v>
                </c:pt>
              </c:strCache>
            </c:strRef>
          </c:tx>
          <c:spPr>
            <a:solidFill>
              <a:schemeClr val="accent5"/>
            </a:solidFill>
            <a:ln w="25400">
              <a:noFill/>
            </a:ln>
            <a:effectLst/>
          </c:spPr>
          <c:cat>
            <c:numRef>
              <c:f>Sheet1!$A$2:$A$6</c:f>
              <c:numCache>
                <c:formatCode>m/d/yyyy</c:formatCode>
                <c:ptCount val="5"/>
                <c:pt idx="0">
                  <c:v>41760</c:v>
                </c:pt>
                <c:pt idx="1">
                  <c:v>41791</c:v>
                </c:pt>
                <c:pt idx="2">
                  <c:v>41821</c:v>
                </c:pt>
                <c:pt idx="3">
                  <c:v>41852</c:v>
                </c:pt>
                <c:pt idx="4">
                  <c:v>41883</c:v>
                </c:pt>
              </c:numCache>
            </c:numRef>
          </c:cat>
          <c:val>
            <c:numRef>
              <c:f>Sheet1!$F$2:$F$6</c:f>
              <c:numCache>
                <c:formatCode>General</c:formatCode>
                <c:ptCount val="5"/>
                <c:pt idx="0">
                  <c:v>10</c:v>
                </c:pt>
                <c:pt idx="1">
                  <c:v>15</c:v>
                </c:pt>
                <c:pt idx="2">
                  <c:v>5</c:v>
                </c:pt>
                <c:pt idx="3">
                  <c:v>20</c:v>
                </c:pt>
                <c:pt idx="4">
                  <c:v>30</c:v>
                </c:pt>
              </c:numCache>
            </c:numRef>
          </c:val>
          <c:extLst>
            <c:ext xmlns:c16="http://schemas.microsoft.com/office/drawing/2014/chart" uri="{C3380CC4-5D6E-409C-BE32-E72D297353CC}">
              <c16:uniqueId val="{00000004-18A6-40E4-BC25-A20410B96A18}"/>
            </c:ext>
          </c:extLst>
        </c:ser>
        <c:dLbls>
          <c:showLegendKey val="0"/>
          <c:showVal val="0"/>
          <c:showCatName val="0"/>
          <c:showSerName val="0"/>
          <c:showPercent val="0"/>
          <c:showBubbleSize val="0"/>
        </c:dLbls>
        <c:axId val="2113136032"/>
        <c:axId val="2113137664"/>
      </c:areaChart>
      <c:dateAx>
        <c:axId val="2113136032"/>
        <c:scaling>
          <c:orientation val="minMax"/>
        </c:scaling>
        <c:delete val="0"/>
        <c:axPos val="b"/>
        <c:numFmt formatCode="[$-409]m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lumMod val="75000"/>
                  </a:schemeClr>
                </a:solidFill>
                <a:latin typeface="+mn-lt"/>
                <a:ea typeface="+mn-ea"/>
                <a:cs typeface="+mn-cs"/>
              </a:defRPr>
            </a:pPr>
            <a:endParaRPr lang="es-PE"/>
          </a:p>
        </c:txPr>
        <c:crossAx val="2113137664"/>
        <c:crosses val="autoZero"/>
        <c:auto val="1"/>
        <c:lblOffset val="100"/>
        <c:baseTimeUnit val="months"/>
      </c:dateAx>
      <c:valAx>
        <c:axId val="211313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75000"/>
                  </a:schemeClr>
                </a:solidFill>
                <a:latin typeface="+mn-lt"/>
                <a:ea typeface="+mn-ea"/>
                <a:cs typeface="+mn-cs"/>
              </a:defRPr>
            </a:pPr>
            <a:endParaRPr lang="es-PE"/>
          </a:p>
        </c:txPr>
        <c:crossAx val="211313603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46AAB-EEF2-43E0-B3D5-944BB7BD9AD7}" type="doc">
      <dgm:prSet loTypeId="urn:microsoft.com/office/officeart/2005/8/layout/chart3" loCatId="relationship" qsTypeId="urn:microsoft.com/office/officeart/2005/8/quickstyle/simple1" qsCatId="simple" csTypeId="urn:microsoft.com/office/officeart/2005/8/colors/accent1_2" csCatId="accent1" phldr="1"/>
      <dgm:spPr/>
    </dgm:pt>
    <dgm:pt modelId="{65893168-59D5-4C54-8B19-33D7789C52C7}">
      <dgm:prSet phldrT="[Text]"/>
      <dgm:spPr>
        <a:solidFill>
          <a:schemeClr val="accent2"/>
        </a:solidFill>
        <a:ln>
          <a:noFill/>
        </a:ln>
      </dgm:spPr>
      <dgm:t>
        <a:bodyPr/>
        <a:lstStyle/>
        <a:p>
          <a:endParaRPr lang="en-US"/>
        </a:p>
      </dgm:t>
    </dgm:pt>
    <dgm:pt modelId="{A82FFD2C-2566-4D18-95B5-73B8ADF7105B}" type="parTrans" cxnId="{9E9180BB-B46C-4BFD-880C-2E5AA4AD0247}">
      <dgm:prSet/>
      <dgm:spPr/>
      <dgm:t>
        <a:bodyPr/>
        <a:lstStyle/>
        <a:p>
          <a:endParaRPr lang="en-US"/>
        </a:p>
      </dgm:t>
    </dgm:pt>
    <dgm:pt modelId="{D6847E8C-7A08-48BA-9EB6-0DDADA5A1CCE}" type="sibTrans" cxnId="{9E9180BB-B46C-4BFD-880C-2E5AA4AD0247}">
      <dgm:prSet/>
      <dgm:spPr/>
      <dgm:t>
        <a:bodyPr/>
        <a:lstStyle/>
        <a:p>
          <a:endParaRPr lang="en-US"/>
        </a:p>
      </dgm:t>
    </dgm:pt>
    <dgm:pt modelId="{E30C1273-F18B-44A7-BDA2-E016FC4B6A60}">
      <dgm:prSet phldrT="[Text]"/>
      <dgm:spPr>
        <a:solidFill>
          <a:schemeClr val="accent3"/>
        </a:solidFill>
        <a:ln>
          <a:noFill/>
        </a:ln>
      </dgm:spPr>
      <dgm:t>
        <a:bodyPr/>
        <a:lstStyle/>
        <a:p>
          <a:endParaRPr lang="en-US"/>
        </a:p>
      </dgm:t>
    </dgm:pt>
    <dgm:pt modelId="{6A6B5A2E-CE37-4136-9DE1-E4E53264CCDF}" type="parTrans" cxnId="{30455E0A-B56C-4B11-812A-98120B944643}">
      <dgm:prSet/>
      <dgm:spPr/>
      <dgm:t>
        <a:bodyPr/>
        <a:lstStyle/>
        <a:p>
          <a:endParaRPr lang="en-US"/>
        </a:p>
      </dgm:t>
    </dgm:pt>
    <dgm:pt modelId="{4F1E1E70-E485-4D41-B67C-DACE0E42F931}" type="sibTrans" cxnId="{30455E0A-B56C-4B11-812A-98120B944643}">
      <dgm:prSet/>
      <dgm:spPr/>
      <dgm:t>
        <a:bodyPr/>
        <a:lstStyle/>
        <a:p>
          <a:endParaRPr lang="en-US"/>
        </a:p>
      </dgm:t>
    </dgm:pt>
    <dgm:pt modelId="{169DDD14-7252-4EE6-AE87-728901EB93EC}">
      <dgm:prSet phldrT="[Text]"/>
      <dgm:spPr>
        <a:solidFill>
          <a:schemeClr val="accent1"/>
        </a:solidFill>
        <a:ln>
          <a:noFill/>
        </a:ln>
      </dgm:spPr>
      <dgm:t>
        <a:bodyPr/>
        <a:lstStyle/>
        <a:p>
          <a:endParaRPr lang="en-US"/>
        </a:p>
      </dgm:t>
    </dgm:pt>
    <dgm:pt modelId="{64E5038F-5757-4439-93EC-C3A4B056EC3B}" type="parTrans" cxnId="{0AFF6ABD-12D6-46E8-8C9C-BA83398E35B9}">
      <dgm:prSet/>
      <dgm:spPr/>
      <dgm:t>
        <a:bodyPr/>
        <a:lstStyle/>
        <a:p>
          <a:endParaRPr lang="en-US"/>
        </a:p>
      </dgm:t>
    </dgm:pt>
    <dgm:pt modelId="{6F11693A-3E2B-4F7C-A82C-634B89BA5BA2}" type="sibTrans" cxnId="{0AFF6ABD-12D6-46E8-8C9C-BA83398E35B9}">
      <dgm:prSet/>
      <dgm:spPr/>
      <dgm:t>
        <a:bodyPr/>
        <a:lstStyle/>
        <a:p>
          <a:endParaRPr lang="en-US"/>
        </a:p>
      </dgm:t>
    </dgm:pt>
    <dgm:pt modelId="{AB2190FE-322E-4B1C-822A-A6B322A14CA3}">
      <dgm:prSet phldrT="[Text]"/>
      <dgm:spPr>
        <a:solidFill>
          <a:schemeClr val="accent1"/>
        </a:solidFill>
        <a:ln>
          <a:noFill/>
        </a:ln>
      </dgm:spPr>
      <dgm:t>
        <a:bodyPr/>
        <a:lstStyle/>
        <a:p>
          <a:endParaRPr lang="en-US"/>
        </a:p>
      </dgm:t>
    </dgm:pt>
    <dgm:pt modelId="{E92A03B9-EBE4-4144-A504-F77ABBE1BA0B}" type="parTrans" cxnId="{B4780E05-50D0-484B-9E7A-C0A6F76BB0E5}">
      <dgm:prSet/>
      <dgm:spPr/>
      <dgm:t>
        <a:bodyPr/>
        <a:lstStyle/>
        <a:p>
          <a:endParaRPr lang="en-US"/>
        </a:p>
      </dgm:t>
    </dgm:pt>
    <dgm:pt modelId="{B8D4A352-8A28-488D-BE9A-DD6FC300EEF1}" type="sibTrans" cxnId="{B4780E05-50D0-484B-9E7A-C0A6F76BB0E5}">
      <dgm:prSet/>
      <dgm:spPr/>
      <dgm:t>
        <a:bodyPr/>
        <a:lstStyle/>
        <a:p>
          <a:endParaRPr lang="en-US"/>
        </a:p>
      </dgm:t>
    </dgm:pt>
    <dgm:pt modelId="{347E7686-F1DF-4980-8F8D-A59B79053347}">
      <dgm:prSet phldrT="[Text]"/>
      <dgm:spPr>
        <a:solidFill>
          <a:schemeClr val="accent4"/>
        </a:solidFill>
        <a:ln>
          <a:noFill/>
        </a:ln>
      </dgm:spPr>
      <dgm:t>
        <a:bodyPr/>
        <a:lstStyle/>
        <a:p>
          <a:endParaRPr lang="en-US" dirty="0"/>
        </a:p>
      </dgm:t>
    </dgm:pt>
    <dgm:pt modelId="{1D676651-E118-4228-A768-F4B563493A02}" type="sibTrans" cxnId="{18EEA6E4-723D-4B14-9AE6-58C9B8E01986}">
      <dgm:prSet/>
      <dgm:spPr/>
      <dgm:t>
        <a:bodyPr/>
        <a:lstStyle/>
        <a:p>
          <a:endParaRPr lang="en-US"/>
        </a:p>
      </dgm:t>
    </dgm:pt>
    <dgm:pt modelId="{A580EA5A-E612-420E-AC6E-B2984B731B5E}" type="parTrans" cxnId="{18EEA6E4-723D-4B14-9AE6-58C9B8E01986}">
      <dgm:prSet/>
      <dgm:spPr/>
      <dgm:t>
        <a:bodyPr/>
        <a:lstStyle/>
        <a:p>
          <a:endParaRPr lang="en-US"/>
        </a:p>
      </dgm:t>
    </dgm:pt>
    <dgm:pt modelId="{0179913D-18D3-4684-8CF6-A738BFC7B7BF}" type="pres">
      <dgm:prSet presAssocID="{67B46AAB-EEF2-43E0-B3D5-944BB7BD9AD7}" presName="compositeShape" presStyleCnt="0">
        <dgm:presLayoutVars>
          <dgm:chMax val="7"/>
          <dgm:dir/>
          <dgm:resizeHandles val="exact"/>
        </dgm:presLayoutVars>
      </dgm:prSet>
      <dgm:spPr/>
    </dgm:pt>
    <dgm:pt modelId="{A4514F13-B60B-4EDD-99EA-3D2718E5F07D}" type="pres">
      <dgm:prSet presAssocID="{67B46AAB-EEF2-43E0-B3D5-944BB7BD9AD7}" presName="wedge1" presStyleLbl="node1" presStyleIdx="0" presStyleCnt="5"/>
      <dgm:spPr/>
    </dgm:pt>
    <dgm:pt modelId="{13DA3794-CBAB-49EA-99DC-18C6FF5E2C99}" type="pres">
      <dgm:prSet presAssocID="{67B46AAB-EEF2-43E0-B3D5-944BB7BD9AD7}" presName="wedge1Tx" presStyleLbl="node1" presStyleIdx="0" presStyleCnt="5">
        <dgm:presLayoutVars>
          <dgm:chMax val="0"/>
          <dgm:chPref val="0"/>
          <dgm:bulletEnabled val="1"/>
        </dgm:presLayoutVars>
      </dgm:prSet>
      <dgm:spPr/>
    </dgm:pt>
    <dgm:pt modelId="{472DDAAE-02EC-4FF8-8EB8-1063416F8DDA}" type="pres">
      <dgm:prSet presAssocID="{67B46AAB-EEF2-43E0-B3D5-944BB7BD9AD7}" presName="wedge2" presStyleLbl="node1" presStyleIdx="1" presStyleCnt="5"/>
      <dgm:spPr/>
    </dgm:pt>
    <dgm:pt modelId="{D228EC4B-F5A6-486F-B6DB-01CBEB7C77FE}" type="pres">
      <dgm:prSet presAssocID="{67B46AAB-EEF2-43E0-B3D5-944BB7BD9AD7}" presName="wedge2Tx" presStyleLbl="node1" presStyleIdx="1" presStyleCnt="5">
        <dgm:presLayoutVars>
          <dgm:chMax val="0"/>
          <dgm:chPref val="0"/>
          <dgm:bulletEnabled val="1"/>
        </dgm:presLayoutVars>
      </dgm:prSet>
      <dgm:spPr/>
    </dgm:pt>
    <dgm:pt modelId="{7F1F13D5-9BF9-4781-AAFF-DE20F63BBF01}" type="pres">
      <dgm:prSet presAssocID="{67B46AAB-EEF2-43E0-B3D5-944BB7BD9AD7}" presName="wedge3" presStyleLbl="node1" presStyleIdx="2" presStyleCnt="5"/>
      <dgm:spPr/>
    </dgm:pt>
    <dgm:pt modelId="{630973AC-753D-48B5-BDEC-08F0C64FDA50}" type="pres">
      <dgm:prSet presAssocID="{67B46AAB-EEF2-43E0-B3D5-944BB7BD9AD7}" presName="wedge3Tx" presStyleLbl="node1" presStyleIdx="2" presStyleCnt="5">
        <dgm:presLayoutVars>
          <dgm:chMax val="0"/>
          <dgm:chPref val="0"/>
          <dgm:bulletEnabled val="1"/>
        </dgm:presLayoutVars>
      </dgm:prSet>
      <dgm:spPr/>
    </dgm:pt>
    <dgm:pt modelId="{2B446166-4B3D-4862-9E1B-A6AB4919726D}" type="pres">
      <dgm:prSet presAssocID="{67B46AAB-EEF2-43E0-B3D5-944BB7BD9AD7}" presName="wedge4" presStyleLbl="node1" presStyleIdx="3" presStyleCnt="5"/>
      <dgm:spPr/>
    </dgm:pt>
    <dgm:pt modelId="{32E3092F-6BEA-470D-8E21-17F53E35FC59}" type="pres">
      <dgm:prSet presAssocID="{67B46AAB-EEF2-43E0-B3D5-944BB7BD9AD7}" presName="wedge4Tx" presStyleLbl="node1" presStyleIdx="3" presStyleCnt="5">
        <dgm:presLayoutVars>
          <dgm:chMax val="0"/>
          <dgm:chPref val="0"/>
          <dgm:bulletEnabled val="1"/>
        </dgm:presLayoutVars>
      </dgm:prSet>
      <dgm:spPr/>
    </dgm:pt>
    <dgm:pt modelId="{A889ADA5-FE21-407E-A95B-ECFCAEE32533}" type="pres">
      <dgm:prSet presAssocID="{67B46AAB-EEF2-43E0-B3D5-944BB7BD9AD7}" presName="wedge5" presStyleLbl="node1" presStyleIdx="4" presStyleCnt="5"/>
      <dgm:spPr/>
    </dgm:pt>
    <dgm:pt modelId="{86C0AB21-E3AB-4358-9E89-622721593C24}" type="pres">
      <dgm:prSet presAssocID="{67B46AAB-EEF2-43E0-B3D5-944BB7BD9AD7}" presName="wedge5Tx" presStyleLbl="node1" presStyleIdx="4" presStyleCnt="5">
        <dgm:presLayoutVars>
          <dgm:chMax val="0"/>
          <dgm:chPref val="0"/>
          <dgm:bulletEnabled val="1"/>
        </dgm:presLayoutVars>
      </dgm:prSet>
      <dgm:spPr/>
    </dgm:pt>
  </dgm:ptLst>
  <dgm:cxnLst>
    <dgm:cxn modelId="{79047C00-4C7E-4410-BA52-1FF5859E4F14}" type="presOf" srcId="{E30C1273-F18B-44A7-BDA2-E016FC4B6A60}" destId="{472DDAAE-02EC-4FF8-8EB8-1063416F8DDA}" srcOrd="0" destOrd="0" presId="urn:microsoft.com/office/officeart/2005/8/layout/chart3"/>
    <dgm:cxn modelId="{B4780E05-50D0-484B-9E7A-C0A6F76BB0E5}" srcId="{67B46AAB-EEF2-43E0-B3D5-944BB7BD9AD7}" destId="{AB2190FE-322E-4B1C-822A-A6B322A14CA3}" srcOrd="4" destOrd="0" parTransId="{E92A03B9-EBE4-4144-A504-F77ABBE1BA0B}" sibTransId="{B8D4A352-8A28-488D-BE9A-DD6FC300EEF1}"/>
    <dgm:cxn modelId="{49348605-1A16-4276-B05E-1853F83F8E9C}" type="presOf" srcId="{E30C1273-F18B-44A7-BDA2-E016FC4B6A60}" destId="{D228EC4B-F5A6-486F-B6DB-01CBEB7C77FE}" srcOrd="1" destOrd="0" presId="urn:microsoft.com/office/officeart/2005/8/layout/chart3"/>
    <dgm:cxn modelId="{30455E0A-B56C-4B11-812A-98120B944643}" srcId="{67B46AAB-EEF2-43E0-B3D5-944BB7BD9AD7}" destId="{E30C1273-F18B-44A7-BDA2-E016FC4B6A60}" srcOrd="1" destOrd="0" parTransId="{6A6B5A2E-CE37-4136-9DE1-E4E53264CCDF}" sibTransId="{4F1E1E70-E485-4D41-B67C-DACE0E42F931}"/>
    <dgm:cxn modelId="{8C887F15-9968-40E9-8C39-90BB33F53291}" type="presOf" srcId="{65893168-59D5-4C54-8B19-33D7789C52C7}" destId="{13DA3794-CBAB-49EA-99DC-18C6FF5E2C99}" srcOrd="1" destOrd="0" presId="urn:microsoft.com/office/officeart/2005/8/layout/chart3"/>
    <dgm:cxn modelId="{DC4ED06E-6FDF-47EF-99FD-5CDCC2CE8D3E}" type="presOf" srcId="{169DDD14-7252-4EE6-AE87-728901EB93EC}" destId="{630973AC-753D-48B5-BDEC-08F0C64FDA50}" srcOrd="1" destOrd="0" presId="urn:microsoft.com/office/officeart/2005/8/layout/chart3"/>
    <dgm:cxn modelId="{E6026D7A-E2D7-4622-9AF2-35D243264BD1}" type="presOf" srcId="{347E7686-F1DF-4980-8F8D-A59B79053347}" destId="{32E3092F-6BEA-470D-8E21-17F53E35FC59}" srcOrd="1" destOrd="0" presId="urn:microsoft.com/office/officeart/2005/8/layout/chart3"/>
    <dgm:cxn modelId="{E659537C-F331-45A3-926F-A2D93BA40DE8}" type="presOf" srcId="{65893168-59D5-4C54-8B19-33D7789C52C7}" destId="{A4514F13-B60B-4EDD-99EA-3D2718E5F07D}" srcOrd="0" destOrd="0" presId="urn:microsoft.com/office/officeart/2005/8/layout/chart3"/>
    <dgm:cxn modelId="{230DBA96-EFB1-45CA-99E6-026B57C3BCC8}" type="presOf" srcId="{67B46AAB-EEF2-43E0-B3D5-944BB7BD9AD7}" destId="{0179913D-18D3-4684-8CF6-A738BFC7B7BF}" srcOrd="0" destOrd="0" presId="urn:microsoft.com/office/officeart/2005/8/layout/chart3"/>
    <dgm:cxn modelId="{9E9180BB-B46C-4BFD-880C-2E5AA4AD0247}" srcId="{67B46AAB-EEF2-43E0-B3D5-944BB7BD9AD7}" destId="{65893168-59D5-4C54-8B19-33D7789C52C7}" srcOrd="0" destOrd="0" parTransId="{A82FFD2C-2566-4D18-95B5-73B8ADF7105B}" sibTransId="{D6847E8C-7A08-48BA-9EB6-0DDADA5A1CCE}"/>
    <dgm:cxn modelId="{0AFF6ABD-12D6-46E8-8C9C-BA83398E35B9}" srcId="{67B46AAB-EEF2-43E0-B3D5-944BB7BD9AD7}" destId="{169DDD14-7252-4EE6-AE87-728901EB93EC}" srcOrd="2" destOrd="0" parTransId="{64E5038F-5757-4439-93EC-C3A4B056EC3B}" sibTransId="{6F11693A-3E2B-4F7C-A82C-634B89BA5BA2}"/>
    <dgm:cxn modelId="{9C5E9FC3-87B4-4EAC-808B-7E9233508B01}" type="presOf" srcId="{347E7686-F1DF-4980-8F8D-A59B79053347}" destId="{2B446166-4B3D-4862-9E1B-A6AB4919726D}" srcOrd="0" destOrd="0" presId="urn:microsoft.com/office/officeart/2005/8/layout/chart3"/>
    <dgm:cxn modelId="{DDCD63C9-0DC0-488A-AE9A-F3776A91C2B4}" type="presOf" srcId="{AB2190FE-322E-4B1C-822A-A6B322A14CA3}" destId="{A889ADA5-FE21-407E-A95B-ECFCAEE32533}" srcOrd="0" destOrd="0" presId="urn:microsoft.com/office/officeart/2005/8/layout/chart3"/>
    <dgm:cxn modelId="{F54AE3C9-922F-4B35-B98D-099CA11AD91B}" type="presOf" srcId="{AB2190FE-322E-4B1C-822A-A6B322A14CA3}" destId="{86C0AB21-E3AB-4358-9E89-622721593C24}" srcOrd="1" destOrd="0" presId="urn:microsoft.com/office/officeart/2005/8/layout/chart3"/>
    <dgm:cxn modelId="{226776D2-5719-4039-B5BA-1E83A1C93B0D}" type="presOf" srcId="{169DDD14-7252-4EE6-AE87-728901EB93EC}" destId="{7F1F13D5-9BF9-4781-AAFF-DE20F63BBF01}" srcOrd="0" destOrd="0" presId="urn:microsoft.com/office/officeart/2005/8/layout/chart3"/>
    <dgm:cxn modelId="{18EEA6E4-723D-4B14-9AE6-58C9B8E01986}" srcId="{67B46AAB-EEF2-43E0-B3D5-944BB7BD9AD7}" destId="{347E7686-F1DF-4980-8F8D-A59B79053347}" srcOrd="3" destOrd="0" parTransId="{A580EA5A-E612-420E-AC6E-B2984B731B5E}" sibTransId="{1D676651-E118-4228-A768-F4B563493A02}"/>
    <dgm:cxn modelId="{F35F433A-D8C9-4915-B39A-8CDE8E42E9E8}" type="presParOf" srcId="{0179913D-18D3-4684-8CF6-A738BFC7B7BF}" destId="{A4514F13-B60B-4EDD-99EA-3D2718E5F07D}" srcOrd="0" destOrd="0" presId="urn:microsoft.com/office/officeart/2005/8/layout/chart3"/>
    <dgm:cxn modelId="{E71E2C3F-30F5-45FA-AA50-24B245BDBDE1}" type="presParOf" srcId="{0179913D-18D3-4684-8CF6-A738BFC7B7BF}" destId="{13DA3794-CBAB-49EA-99DC-18C6FF5E2C99}" srcOrd="1" destOrd="0" presId="urn:microsoft.com/office/officeart/2005/8/layout/chart3"/>
    <dgm:cxn modelId="{B75F6DCA-9947-4DC7-A6F8-F526E8D43E4A}" type="presParOf" srcId="{0179913D-18D3-4684-8CF6-A738BFC7B7BF}" destId="{472DDAAE-02EC-4FF8-8EB8-1063416F8DDA}" srcOrd="2" destOrd="0" presId="urn:microsoft.com/office/officeart/2005/8/layout/chart3"/>
    <dgm:cxn modelId="{E5D8BDDD-B4B1-4AE0-A3CE-32D1AF297518}" type="presParOf" srcId="{0179913D-18D3-4684-8CF6-A738BFC7B7BF}" destId="{D228EC4B-F5A6-486F-B6DB-01CBEB7C77FE}" srcOrd="3" destOrd="0" presId="urn:microsoft.com/office/officeart/2005/8/layout/chart3"/>
    <dgm:cxn modelId="{599853AD-8090-4BD5-A756-773105B4A2EE}" type="presParOf" srcId="{0179913D-18D3-4684-8CF6-A738BFC7B7BF}" destId="{7F1F13D5-9BF9-4781-AAFF-DE20F63BBF01}" srcOrd="4" destOrd="0" presId="urn:microsoft.com/office/officeart/2005/8/layout/chart3"/>
    <dgm:cxn modelId="{46B1689E-C79E-418F-9545-C612D466D13A}" type="presParOf" srcId="{0179913D-18D3-4684-8CF6-A738BFC7B7BF}" destId="{630973AC-753D-48B5-BDEC-08F0C64FDA50}" srcOrd="5" destOrd="0" presId="urn:microsoft.com/office/officeart/2005/8/layout/chart3"/>
    <dgm:cxn modelId="{13FAB9FB-9872-4A69-A85A-66B9ADA11EE6}" type="presParOf" srcId="{0179913D-18D3-4684-8CF6-A738BFC7B7BF}" destId="{2B446166-4B3D-4862-9E1B-A6AB4919726D}" srcOrd="6" destOrd="0" presId="urn:microsoft.com/office/officeart/2005/8/layout/chart3"/>
    <dgm:cxn modelId="{FC58FF7B-80A0-47AA-8EEA-CC16219A7B6C}" type="presParOf" srcId="{0179913D-18D3-4684-8CF6-A738BFC7B7BF}" destId="{32E3092F-6BEA-470D-8E21-17F53E35FC59}" srcOrd="7" destOrd="0" presId="urn:microsoft.com/office/officeart/2005/8/layout/chart3"/>
    <dgm:cxn modelId="{E75DEC75-5A1F-4504-A230-626487356047}" type="presParOf" srcId="{0179913D-18D3-4684-8CF6-A738BFC7B7BF}" destId="{A889ADA5-FE21-407E-A95B-ECFCAEE32533}" srcOrd="8" destOrd="0" presId="urn:microsoft.com/office/officeart/2005/8/layout/chart3"/>
    <dgm:cxn modelId="{FD0815DC-F8C2-4411-9616-B88A4AEFA001}" type="presParOf" srcId="{0179913D-18D3-4684-8CF6-A738BFC7B7BF}" destId="{86C0AB21-E3AB-4358-9E89-622721593C24}"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14F13-B60B-4EDD-99EA-3D2718E5F07D}">
      <dsp:nvSpPr>
        <dsp:cNvPr id="0" name=""/>
        <dsp:cNvSpPr/>
      </dsp:nvSpPr>
      <dsp:spPr>
        <a:xfrm>
          <a:off x="335139" y="189232"/>
          <a:ext cx="2660332" cy="2660332"/>
        </a:xfrm>
        <a:prstGeom prst="pie">
          <a:avLst>
            <a:gd name="adj1" fmla="val 16200000"/>
            <a:gd name="adj2" fmla="val 2052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1698877" y="586698"/>
        <a:ext cx="902612" cy="617577"/>
      </dsp:txXfrm>
    </dsp:sp>
    <dsp:sp modelId="{472DDAAE-02EC-4FF8-8EB8-1063416F8DDA}">
      <dsp:nvSpPr>
        <dsp:cNvPr id="0" name=""/>
        <dsp:cNvSpPr/>
      </dsp:nvSpPr>
      <dsp:spPr>
        <a:xfrm>
          <a:off x="242028" y="317498"/>
          <a:ext cx="2660332" cy="2660332"/>
        </a:xfrm>
        <a:prstGeom prst="pie">
          <a:avLst>
            <a:gd name="adj1" fmla="val 20520000"/>
            <a:gd name="adj2" fmla="val 3240000"/>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1980745" y="1520982"/>
        <a:ext cx="791765" cy="668250"/>
      </dsp:txXfrm>
    </dsp:sp>
    <dsp:sp modelId="{7F1F13D5-9BF9-4781-AAFF-DE20F63BBF01}">
      <dsp:nvSpPr>
        <dsp:cNvPr id="0" name=""/>
        <dsp:cNvSpPr/>
      </dsp:nvSpPr>
      <dsp:spPr>
        <a:xfrm>
          <a:off x="242028" y="317498"/>
          <a:ext cx="2660332" cy="2660332"/>
        </a:xfrm>
        <a:prstGeom prst="pie">
          <a:avLst>
            <a:gd name="adj1" fmla="val 3240000"/>
            <a:gd name="adj2" fmla="val 756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1097135" y="2312747"/>
        <a:ext cx="950118" cy="570071"/>
      </dsp:txXfrm>
    </dsp:sp>
    <dsp:sp modelId="{2B446166-4B3D-4862-9E1B-A6AB4919726D}">
      <dsp:nvSpPr>
        <dsp:cNvPr id="0" name=""/>
        <dsp:cNvSpPr/>
      </dsp:nvSpPr>
      <dsp:spPr>
        <a:xfrm>
          <a:off x="242028" y="317498"/>
          <a:ext cx="2660332" cy="2660332"/>
        </a:xfrm>
        <a:prstGeom prst="pie">
          <a:avLst>
            <a:gd name="adj1" fmla="val 7560000"/>
            <a:gd name="adj2" fmla="val 11880000"/>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368710" y="1520982"/>
        <a:ext cx="791765" cy="668250"/>
      </dsp:txXfrm>
    </dsp:sp>
    <dsp:sp modelId="{A889ADA5-FE21-407E-A95B-ECFCAEE32533}">
      <dsp:nvSpPr>
        <dsp:cNvPr id="0" name=""/>
        <dsp:cNvSpPr/>
      </dsp:nvSpPr>
      <dsp:spPr>
        <a:xfrm>
          <a:off x="242028" y="317498"/>
          <a:ext cx="2660332" cy="2660332"/>
        </a:xfrm>
        <a:prstGeom prst="pie">
          <a:avLst>
            <a:gd name="adj1" fmla="val 11880000"/>
            <a:gd name="adj2" fmla="val 1620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629993" y="722882"/>
        <a:ext cx="902612" cy="61757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2020/12/18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‹Nº›</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886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036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0021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530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3692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786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339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16</a:t>
            </a:fld>
            <a:endParaRPr lang="zh-CN" altLang="en-US"/>
          </a:p>
        </p:txBody>
      </p:sp>
    </p:spTree>
    <p:extLst>
      <p:ext uri="{BB962C8B-B14F-4D97-AF65-F5344CB8AC3E}">
        <p14:creationId xmlns:p14="http://schemas.microsoft.com/office/powerpoint/2010/main" val="716284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096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4168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9937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0113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20</a:t>
            </a:fld>
            <a:endParaRPr lang="zh-CN" altLang="en-US"/>
          </a:p>
        </p:txBody>
      </p:sp>
    </p:spTree>
    <p:extLst>
      <p:ext uri="{BB962C8B-B14F-4D97-AF65-F5344CB8AC3E}">
        <p14:creationId xmlns:p14="http://schemas.microsoft.com/office/powerpoint/2010/main" val="3930869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21</a:t>
            </a:fld>
            <a:endParaRPr lang="zh-CN" altLang="en-US"/>
          </a:p>
        </p:txBody>
      </p:sp>
    </p:spTree>
    <p:extLst>
      <p:ext uri="{BB962C8B-B14F-4D97-AF65-F5344CB8AC3E}">
        <p14:creationId xmlns:p14="http://schemas.microsoft.com/office/powerpoint/2010/main" val="258775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4081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926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24</a:t>
            </a:fld>
            <a:endParaRPr lang="zh-CN" altLang="en-US"/>
          </a:p>
        </p:txBody>
      </p:sp>
    </p:spTree>
    <p:extLst>
      <p:ext uri="{BB962C8B-B14F-4D97-AF65-F5344CB8AC3E}">
        <p14:creationId xmlns:p14="http://schemas.microsoft.com/office/powerpoint/2010/main" val="4090313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86341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4136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28</a:t>
            </a:fld>
            <a:endParaRPr lang="zh-CN" altLang="en-US"/>
          </a:p>
        </p:txBody>
      </p:sp>
    </p:spTree>
    <p:extLst>
      <p:ext uri="{BB962C8B-B14F-4D97-AF65-F5344CB8AC3E}">
        <p14:creationId xmlns:p14="http://schemas.microsoft.com/office/powerpoint/2010/main" val="312057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29</a:t>
            </a:fld>
            <a:endParaRPr lang="zh-CN" altLang="en-US"/>
          </a:p>
        </p:txBody>
      </p:sp>
    </p:spTree>
    <p:extLst>
      <p:ext uri="{BB962C8B-B14F-4D97-AF65-F5344CB8AC3E}">
        <p14:creationId xmlns:p14="http://schemas.microsoft.com/office/powerpoint/2010/main" val="680760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30</a:t>
            </a:fld>
            <a:endParaRPr lang="zh-CN" altLang="en-US"/>
          </a:p>
        </p:txBody>
      </p:sp>
    </p:spTree>
    <p:extLst>
      <p:ext uri="{BB962C8B-B14F-4D97-AF65-F5344CB8AC3E}">
        <p14:creationId xmlns:p14="http://schemas.microsoft.com/office/powerpoint/2010/main" val="311552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76116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31</a:t>
            </a:fld>
            <a:endParaRPr lang="zh-CN" altLang="en-US"/>
          </a:p>
        </p:txBody>
      </p:sp>
    </p:spTree>
    <p:extLst>
      <p:ext uri="{BB962C8B-B14F-4D97-AF65-F5344CB8AC3E}">
        <p14:creationId xmlns:p14="http://schemas.microsoft.com/office/powerpoint/2010/main" val="188202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84030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212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30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6</a:t>
            </a:fld>
            <a:endParaRPr lang="zh-CN" altLang="en-US"/>
          </a:p>
        </p:txBody>
      </p:sp>
    </p:spTree>
    <p:extLst>
      <p:ext uri="{BB962C8B-B14F-4D97-AF65-F5344CB8AC3E}">
        <p14:creationId xmlns:p14="http://schemas.microsoft.com/office/powerpoint/2010/main" val="309191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7</a:t>
            </a:fld>
            <a:endParaRPr lang="zh-CN" altLang="en-US"/>
          </a:p>
        </p:txBody>
      </p:sp>
    </p:spTree>
    <p:extLst>
      <p:ext uri="{BB962C8B-B14F-4D97-AF65-F5344CB8AC3E}">
        <p14:creationId xmlns:p14="http://schemas.microsoft.com/office/powerpoint/2010/main" val="395014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8</a:t>
            </a:fld>
            <a:endParaRPr lang="zh-CN" altLang="en-US"/>
          </a:p>
        </p:txBody>
      </p:sp>
    </p:spTree>
    <p:extLst>
      <p:ext uri="{BB962C8B-B14F-4D97-AF65-F5344CB8AC3E}">
        <p14:creationId xmlns:p14="http://schemas.microsoft.com/office/powerpoint/2010/main" val="208757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9</a:t>
            </a:fld>
            <a:endParaRPr lang="zh-CN" altLang="en-US"/>
          </a:p>
        </p:txBody>
      </p:sp>
    </p:spTree>
    <p:extLst>
      <p:ext uri="{BB962C8B-B14F-4D97-AF65-F5344CB8AC3E}">
        <p14:creationId xmlns:p14="http://schemas.microsoft.com/office/powerpoint/2010/main" val="156606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7554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5545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7785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8783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4675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321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9144000" cy="5143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69858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1792288" y="459582"/>
            <a:ext cx="5486400" cy="3086100"/>
          </a:xfrm>
          <a:prstGeom prst="rect">
            <a:avLst/>
          </a:prstGeo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3"/>
          </a:xfrm>
          <a:prstGeom prst="rect">
            <a:avLst/>
          </a:prstGeom>
        </p:spPr>
        <p:txBody>
          <a:bodyPr/>
          <a:lstStyle/>
          <a:p>
            <a:pPr defTabSz="914126"/>
            <a:fld id="{CD74CBE9-1128-4CEF-AADF-EC6EFA3DBC2E}" type="datetimeFigureOut">
              <a:rPr lang="zh-CN" altLang="en-US" sz="1799" smtClean="0">
                <a:solidFill>
                  <a:srgbClr val="1C1C1C"/>
                </a:solidFill>
              </a:rPr>
              <a:pPr defTabSz="914126"/>
              <a:t>2020/12/18</a:t>
            </a:fld>
            <a:endParaRPr lang="zh-CN" altLang="en-US" sz="1799">
              <a:solidFill>
                <a:srgbClr val="1C1C1C"/>
              </a:solidFill>
            </a:endParaRPr>
          </a:p>
        </p:txBody>
      </p:sp>
      <p:sp>
        <p:nvSpPr>
          <p:cNvPr id="6" name="页脚占位符 5"/>
          <p:cNvSpPr>
            <a:spLocks noGrp="1"/>
          </p:cNvSpPr>
          <p:nvPr>
            <p:ph type="ftr" sz="quarter" idx="11"/>
          </p:nvPr>
        </p:nvSpPr>
        <p:spPr>
          <a:xfrm>
            <a:off x="3124200" y="4767263"/>
            <a:ext cx="2895600" cy="273843"/>
          </a:xfrm>
          <a:prstGeom prst="rect">
            <a:avLst/>
          </a:prstGeom>
        </p:spPr>
        <p:txBody>
          <a:bodyPr/>
          <a:lstStyle/>
          <a:p>
            <a:pPr defTabSz="914126"/>
            <a:endParaRPr lang="zh-CN" altLang="en-US" sz="1799">
              <a:solidFill>
                <a:srgbClr val="1C1C1C"/>
              </a:solidFill>
            </a:endParaRPr>
          </a:p>
        </p:txBody>
      </p:sp>
      <p:sp>
        <p:nvSpPr>
          <p:cNvPr id="7" name="灯片编号占位符 6"/>
          <p:cNvSpPr>
            <a:spLocks noGrp="1"/>
          </p:cNvSpPr>
          <p:nvPr>
            <p:ph type="sldNum" sz="quarter" idx="12"/>
          </p:nvPr>
        </p:nvSpPr>
        <p:spPr>
          <a:xfrm>
            <a:off x="6553200" y="4767263"/>
            <a:ext cx="2133600" cy="273843"/>
          </a:xfrm>
          <a:prstGeom prst="rect">
            <a:avLst/>
          </a:prstGeom>
        </p:spPr>
        <p:txBody>
          <a:bodyPr/>
          <a:lstStyle/>
          <a:p>
            <a:pPr defTabSz="914126"/>
            <a:fld id="{C3472C3F-B7D7-4AA3-87C9-9B3CB6B762A2}" type="slidenum">
              <a:rPr lang="zh-CN" altLang="en-US" sz="1799" smtClean="0">
                <a:solidFill>
                  <a:srgbClr val="1C1C1C"/>
                </a:solidFill>
              </a:rPr>
              <a:pPr defTabSz="914126"/>
              <a:t>‹Nº›</a:t>
            </a:fld>
            <a:endParaRPr lang="zh-CN" altLang="en-US" sz="1799">
              <a:solidFill>
                <a:srgbClr val="1C1C1C"/>
              </a:solidFill>
            </a:endParaRPr>
          </a:p>
        </p:txBody>
      </p:sp>
    </p:spTree>
    <p:extLst>
      <p:ext uri="{BB962C8B-B14F-4D97-AF65-F5344CB8AC3E}">
        <p14:creationId xmlns:p14="http://schemas.microsoft.com/office/powerpoint/2010/main" val="32735882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3"/>
          </a:xfrm>
          <a:prstGeom prst="rect">
            <a:avLst/>
          </a:prstGeom>
        </p:spPr>
        <p:txBody>
          <a:bodyPr/>
          <a:lstStyle/>
          <a:p>
            <a:pPr defTabSz="914126"/>
            <a:fld id="{CD74CBE9-1128-4CEF-AADF-EC6EFA3DBC2E}" type="datetimeFigureOut">
              <a:rPr lang="zh-CN" altLang="en-US" sz="1799" smtClean="0">
                <a:solidFill>
                  <a:srgbClr val="1C1C1C"/>
                </a:solidFill>
              </a:rPr>
              <a:pPr defTabSz="914126"/>
              <a:t>2020/12/18</a:t>
            </a:fld>
            <a:endParaRPr lang="zh-CN" altLang="en-US" sz="1799">
              <a:solidFill>
                <a:srgbClr val="1C1C1C"/>
              </a:solidFill>
            </a:endParaRPr>
          </a:p>
        </p:txBody>
      </p:sp>
      <p:sp>
        <p:nvSpPr>
          <p:cNvPr id="5" name="页脚占位符 4"/>
          <p:cNvSpPr>
            <a:spLocks noGrp="1"/>
          </p:cNvSpPr>
          <p:nvPr>
            <p:ph type="ftr" sz="quarter" idx="11"/>
          </p:nvPr>
        </p:nvSpPr>
        <p:spPr>
          <a:xfrm>
            <a:off x="3124200" y="4767263"/>
            <a:ext cx="2895600" cy="273843"/>
          </a:xfrm>
          <a:prstGeom prst="rect">
            <a:avLst/>
          </a:prstGeom>
        </p:spPr>
        <p:txBody>
          <a:bodyPr/>
          <a:lstStyle/>
          <a:p>
            <a:pPr defTabSz="914126"/>
            <a:endParaRPr lang="zh-CN" altLang="en-US" sz="1799">
              <a:solidFill>
                <a:srgbClr val="1C1C1C"/>
              </a:solidFill>
            </a:endParaRPr>
          </a:p>
        </p:txBody>
      </p:sp>
      <p:sp>
        <p:nvSpPr>
          <p:cNvPr id="6" name="灯片编号占位符 5"/>
          <p:cNvSpPr>
            <a:spLocks noGrp="1"/>
          </p:cNvSpPr>
          <p:nvPr>
            <p:ph type="sldNum" sz="quarter" idx="12"/>
          </p:nvPr>
        </p:nvSpPr>
        <p:spPr>
          <a:xfrm>
            <a:off x="6553200" y="4767263"/>
            <a:ext cx="2133600" cy="273843"/>
          </a:xfrm>
          <a:prstGeom prst="rect">
            <a:avLst/>
          </a:prstGeom>
        </p:spPr>
        <p:txBody>
          <a:bodyPr/>
          <a:lstStyle/>
          <a:p>
            <a:pPr defTabSz="914126"/>
            <a:fld id="{C3472C3F-B7D7-4AA3-87C9-9B3CB6B762A2}" type="slidenum">
              <a:rPr lang="zh-CN" altLang="en-US" sz="1799" smtClean="0">
                <a:solidFill>
                  <a:srgbClr val="1C1C1C"/>
                </a:solidFill>
              </a:rPr>
              <a:pPr defTabSz="914126"/>
              <a:t>‹Nº›</a:t>
            </a:fld>
            <a:endParaRPr lang="zh-CN" altLang="en-US" sz="1799">
              <a:solidFill>
                <a:srgbClr val="1C1C1C"/>
              </a:solidFill>
            </a:endParaRPr>
          </a:p>
        </p:txBody>
      </p:sp>
    </p:spTree>
    <p:extLst>
      <p:ext uri="{BB962C8B-B14F-4D97-AF65-F5344CB8AC3E}">
        <p14:creationId xmlns:p14="http://schemas.microsoft.com/office/powerpoint/2010/main" val="34363517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3"/>
          </a:xfrm>
          <a:prstGeom prst="rect">
            <a:avLst/>
          </a:prstGeom>
        </p:spPr>
        <p:txBody>
          <a:bodyPr/>
          <a:lstStyle/>
          <a:p>
            <a:pPr defTabSz="914126"/>
            <a:fld id="{CD74CBE9-1128-4CEF-AADF-EC6EFA3DBC2E}" type="datetimeFigureOut">
              <a:rPr lang="zh-CN" altLang="en-US" sz="1799" smtClean="0">
                <a:solidFill>
                  <a:srgbClr val="1C1C1C"/>
                </a:solidFill>
              </a:rPr>
              <a:pPr defTabSz="914126"/>
              <a:t>2020/12/18</a:t>
            </a:fld>
            <a:endParaRPr lang="zh-CN" altLang="en-US" sz="1799">
              <a:solidFill>
                <a:srgbClr val="1C1C1C"/>
              </a:solidFill>
            </a:endParaRPr>
          </a:p>
        </p:txBody>
      </p:sp>
      <p:sp>
        <p:nvSpPr>
          <p:cNvPr id="5" name="页脚占位符 4"/>
          <p:cNvSpPr>
            <a:spLocks noGrp="1"/>
          </p:cNvSpPr>
          <p:nvPr>
            <p:ph type="ftr" sz="quarter" idx="11"/>
          </p:nvPr>
        </p:nvSpPr>
        <p:spPr>
          <a:xfrm>
            <a:off x="3124200" y="4767263"/>
            <a:ext cx="2895600" cy="273843"/>
          </a:xfrm>
          <a:prstGeom prst="rect">
            <a:avLst/>
          </a:prstGeom>
        </p:spPr>
        <p:txBody>
          <a:bodyPr/>
          <a:lstStyle/>
          <a:p>
            <a:pPr defTabSz="914126"/>
            <a:endParaRPr lang="zh-CN" altLang="en-US" sz="1799">
              <a:solidFill>
                <a:srgbClr val="1C1C1C"/>
              </a:solidFill>
            </a:endParaRPr>
          </a:p>
        </p:txBody>
      </p:sp>
      <p:sp>
        <p:nvSpPr>
          <p:cNvPr id="6" name="灯片编号占位符 5"/>
          <p:cNvSpPr>
            <a:spLocks noGrp="1"/>
          </p:cNvSpPr>
          <p:nvPr>
            <p:ph type="sldNum" sz="quarter" idx="12"/>
          </p:nvPr>
        </p:nvSpPr>
        <p:spPr>
          <a:xfrm>
            <a:off x="6553200" y="4767263"/>
            <a:ext cx="2133600" cy="273843"/>
          </a:xfrm>
          <a:prstGeom prst="rect">
            <a:avLst/>
          </a:prstGeom>
        </p:spPr>
        <p:txBody>
          <a:bodyPr/>
          <a:lstStyle/>
          <a:p>
            <a:pPr defTabSz="914126"/>
            <a:fld id="{C3472C3F-B7D7-4AA3-87C9-9B3CB6B762A2}" type="slidenum">
              <a:rPr lang="zh-CN" altLang="en-US" sz="1799" smtClean="0">
                <a:solidFill>
                  <a:srgbClr val="1C1C1C"/>
                </a:solidFill>
              </a:rPr>
              <a:pPr defTabSz="914126"/>
              <a:t>‹Nº›</a:t>
            </a:fld>
            <a:endParaRPr lang="zh-CN" altLang="en-US" sz="1799">
              <a:solidFill>
                <a:srgbClr val="1C1C1C"/>
              </a:solidFill>
            </a:endParaRPr>
          </a:p>
        </p:txBody>
      </p:sp>
    </p:spTree>
    <p:extLst>
      <p:ext uri="{BB962C8B-B14F-4D97-AF65-F5344CB8AC3E}">
        <p14:creationId xmlns:p14="http://schemas.microsoft.com/office/powerpoint/2010/main" val="17425951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5436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20954554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B0465B28-827E-4041-93AB-A15A99C13B25}"/>
              </a:ext>
            </a:extLst>
          </p:cNvPr>
          <p:cNvSpPr>
            <a:spLocks noGrp="1"/>
          </p:cNvSpPr>
          <p:nvPr>
            <p:ph type="body" sz="quarter" idx="10" hasCustomPrompt="1"/>
          </p:nvPr>
        </p:nvSpPr>
        <p:spPr>
          <a:xfrm>
            <a:off x="323529" y="304800"/>
            <a:ext cx="8675739" cy="542925"/>
          </a:xfrm>
          <a:prstGeom prst="rect">
            <a:avLst/>
          </a:prstGeom>
        </p:spPr>
        <p:txBody>
          <a:bodyPr anchor="ctr"/>
          <a:lstStyle>
            <a:lvl1pPr marL="0" indent="0" algn="ctr">
              <a:buNone/>
              <a:defRPr sz="4800" b="0" baseline="0">
                <a:solidFill>
                  <a:schemeClr val="tx1">
                    <a:lumMod val="85000"/>
                    <a:lumOff val="15000"/>
                  </a:schemeClr>
                </a:solidFill>
                <a:latin typeface="+mj-lt"/>
                <a:cs typeface="Arial" pitchFamily="34" charset="0"/>
              </a:defRPr>
            </a:lvl1pPr>
          </a:lstStyle>
          <a:p>
            <a:pPr lvl="0"/>
            <a:r>
              <a:rPr lang="en-US" altLang="ko-KR" dirty="0"/>
              <a:t>Icon Sets Layout</a:t>
            </a:r>
          </a:p>
        </p:txBody>
      </p:sp>
      <p:grpSp>
        <p:nvGrpSpPr>
          <p:cNvPr id="15" name="Grupo 14">
            <a:extLst>
              <a:ext uri="{FF2B5EF4-FFF2-40B4-BE49-F238E27FC236}">
                <a16:creationId xmlns:a16="http://schemas.microsoft.com/office/drawing/2014/main" id="{0EDFF755-E18B-418B-9AEC-700C28999735}"/>
              </a:ext>
            </a:extLst>
          </p:cNvPr>
          <p:cNvGrpSpPr/>
          <p:nvPr userDrawn="1"/>
        </p:nvGrpSpPr>
        <p:grpSpPr>
          <a:xfrm>
            <a:off x="354011" y="1131591"/>
            <a:ext cx="2521712" cy="3826059"/>
            <a:chOff x="354010" y="1131591"/>
            <a:chExt cx="3560767" cy="5402561"/>
          </a:xfrm>
        </p:grpSpPr>
        <p:sp>
          <p:nvSpPr>
            <p:cNvPr id="8" name="Rounded Rectangle 2">
              <a:extLst>
                <a:ext uri="{FF2B5EF4-FFF2-40B4-BE49-F238E27FC236}">
                  <a16:creationId xmlns:a16="http://schemas.microsoft.com/office/drawing/2014/main" id="{94826076-42C1-4110-8EF0-EC713F8B20FF}"/>
                </a:ext>
              </a:extLst>
            </p:cNvPr>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9" name="Rounded Rectangle 3">
              <a:extLst>
                <a:ext uri="{FF2B5EF4-FFF2-40B4-BE49-F238E27FC236}">
                  <a16:creationId xmlns:a16="http://schemas.microsoft.com/office/drawing/2014/main" id="{4383E20C-1032-4CAD-88E7-F12E7DEBF68F}"/>
                </a:ext>
              </a:extLst>
            </p:cNvPr>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10" name="Half Frame 4">
              <a:extLst>
                <a:ext uri="{FF2B5EF4-FFF2-40B4-BE49-F238E27FC236}">
                  <a16:creationId xmlns:a16="http://schemas.microsoft.com/office/drawing/2014/main" id="{42219FD4-BE15-47DA-987A-0F604447E084}"/>
                </a:ext>
              </a:extLst>
            </p:cNvPr>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11" name="TextBox 57">
              <a:extLst>
                <a:ext uri="{FF2B5EF4-FFF2-40B4-BE49-F238E27FC236}">
                  <a16:creationId xmlns:a16="http://schemas.microsoft.com/office/drawing/2014/main" id="{6F1608E7-9D30-4AD7-8443-3ADDB99B86E2}"/>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12" name="TextBox 58">
              <a:extLst>
                <a:ext uri="{FF2B5EF4-FFF2-40B4-BE49-F238E27FC236}">
                  <a16:creationId xmlns:a16="http://schemas.microsoft.com/office/drawing/2014/main" id="{4EFFEC8A-14A5-4D53-8844-59EAC64CBF07}"/>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14" name="TextBox 60">
              <a:extLst>
                <a:ext uri="{FF2B5EF4-FFF2-40B4-BE49-F238E27FC236}">
                  <a16:creationId xmlns:a16="http://schemas.microsoft.com/office/drawing/2014/main" id="{2A2F53ED-6AEC-40D0-9006-62F94A454F79}"/>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grpSp>
    </p:spTree>
    <p:extLst>
      <p:ext uri="{BB962C8B-B14F-4D97-AF65-F5344CB8AC3E}">
        <p14:creationId xmlns:p14="http://schemas.microsoft.com/office/powerpoint/2010/main" val="15412254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2020/12/18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‹Nº›</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2020/12/18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‹Nº›</a:t>
            </a:fld>
            <a:endParaRPr lang="zh-CN" altLang="en-US"/>
          </a:p>
        </p:txBody>
      </p:sp>
      <p:grpSp>
        <p:nvGrpSpPr>
          <p:cNvPr id="7" name="Google Shape;6;p1">
            <a:extLst>
              <a:ext uri="{FF2B5EF4-FFF2-40B4-BE49-F238E27FC236}">
                <a16:creationId xmlns:a16="http://schemas.microsoft.com/office/drawing/2014/main" id="{7B36CD7A-22BD-4255-9346-D3E6A287ED5C}"/>
              </a:ext>
            </a:extLst>
          </p:cNvPr>
          <p:cNvGrpSpPr/>
          <p:nvPr userDrawn="1"/>
        </p:nvGrpSpPr>
        <p:grpSpPr>
          <a:xfrm>
            <a:off x="381000" y="7"/>
            <a:ext cx="8382000" cy="5162348"/>
            <a:chOff x="381000" y="-18750"/>
            <a:chExt cx="8382000" cy="5181000"/>
          </a:xfrm>
        </p:grpSpPr>
        <p:cxnSp>
          <p:nvCxnSpPr>
            <p:cNvPr id="8" name="Google Shape;7;p1">
              <a:extLst>
                <a:ext uri="{FF2B5EF4-FFF2-40B4-BE49-F238E27FC236}">
                  <a16:creationId xmlns:a16="http://schemas.microsoft.com/office/drawing/2014/main" id="{98A2D4BF-5914-4E69-BF62-C3AD81F64A8E}"/>
                </a:ext>
              </a:extLst>
            </p:cNvPr>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8;p1">
              <a:extLst>
                <a:ext uri="{FF2B5EF4-FFF2-40B4-BE49-F238E27FC236}">
                  <a16:creationId xmlns:a16="http://schemas.microsoft.com/office/drawing/2014/main" id="{2FAF806B-808D-4A3E-8087-55035322A825}"/>
                </a:ext>
              </a:extLst>
            </p:cNvPr>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9;p1">
              <a:extLst>
                <a:ext uri="{FF2B5EF4-FFF2-40B4-BE49-F238E27FC236}">
                  <a16:creationId xmlns:a16="http://schemas.microsoft.com/office/drawing/2014/main" id="{3FD91573-8B24-41CF-9302-24DA66BC3A93}"/>
                </a:ext>
              </a:extLst>
            </p:cNvPr>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0;p1">
              <a:extLst>
                <a:ext uri="{FF2B5EF4-FFF2-40B4-BE49-F238E27FC236}">
                  <a16:creationId xmlns:a16="http://schemas.microsoft.com/office/drawing/2014/main" id="{3FB658E0-9CDD-4A56-A43D-CC3FBF2FE720}"/>
                </a:ext>
              </a:extLst>
            </p:cNvPr>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1;p1">
              <a:extLst>
                <a:ext uri="{FF2B5EF4-FFF2-40B4-BE49-F238E27FC236}">
                  <a16:creationId xmlns:a16="http://schemas.microsoft.com/office/drawing/2014/main" id="{836CC9ED-0350-4C31-9225-D1D93152BA60}"/>
                </a:ext>
              </a:extLst>
            </p:cNvPr>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2;p1">
              <a:extLst>
                <a:ext uri="{FF2B5EF4-FFF2-40B4-BE49-F238E27FC236}">
                  <a16:creationId xmlns:a16="http://schemas.microsoft.com/office/drawing/2014/main" id="{34C30E99-1814-4EA6-8702-CF5594691ACC}"/>
                </a:ext>
              </a:extLst>
            </p:cNvPr>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3;p1">
              <a:extLst>
                <a:ext uri="{FF2B5EF4-FFF2-40B4-BE49-F238E27FC236}">
                  <a16:creationId xmlns:a16="http://schemas.microsoft.com/office/drawing/2014/main" id="{1282330E-1966-4B6F-95BE-1EB221A0673F}"/>
                </a:ext>
              </a:extLst>
            </p:cNvPr>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4;p1">
              <a:extLst>
                <a:ext uri="{FF2B5EF4-FFF2-40B4-BE49-F238E27FC236}">
                  <a16:creationId xmlns:a16="http://schemas.microsoft.com/office/drawing/2014/main" id="{15EABA71-65C9-4A7B-B7C5-ACCDAADAD0DD}"/>
                </a:ext>
              </a:extLst>
            </p:cNvPr>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5;p1">
              <a:extLst>
                <a:ext uri="{FF2B5EF4-FFF2-40B4-BE49-F238E27FC236}">
                  <a16:creationId xmlns:a16="http://schemas.microsoft.com/office/drawing/2014/main" id="{2AA49009-EFD3-4D34-96EF-3602E35953D1}"/>
                </a:ext>
              </a:extLst>
            </p:cNvPr>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6;p1">
              <a:extLst>
                <a:ext uri="{FF2B5EF4-FFF2-40B4-BE49-F238E27FC236}">
                  <a16:creationId xmlns:a16="http://schemas.microsoft.com/office/drawing/2014/main" id="{D5BF9257-69B4-440D-B6C5-5C099BE84CCF}"/>
                </a:ext>
              </a:extLst>
            </p:cNvPr>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7;p1">
              <a:extLst>
                <a:ext uri="{FF2B5EF4-FFF2-40B4-BE49-F238E27FC236}">
                  <a16:creationId xmlns:a16="http://schemas.microsoft.com/office/drawing/2014/main" id="{8271E303-89B4-4CB1-BA21-6F941553F1F9}"/>
                </a:ext>
              </a:extLst>
            </p:cNvPr>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8;p1">
              <a:extLst>
                <a:ext uri="{FF2B5EF4-FFF2-40B4-BE49-F238E27FC236}">
                  <a16:creationId xmlns:a16="http://schemas.microsoft.com/office/drawing/2014/main" id="{9FE41157-5366-4AB8-A917-9F8D8161FBDB}"/>
                </a:ext>
              </a:extLst>
            </p:cNvPr>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19;p1">
              <a:extLst>
                <a:ext uri="{FF2B5EF4-FFF2-40B4-BE49-F238E27FC236}">
                  <a16:creationId xmlns:a16="http://schemas.microsoft.com/office/drawing/2014/main" id="{5F77A45C-D1B1-4119-8DF4-7E1CCEC6ED92}"/>
                </a:ext>
              </a:extLst>
            </p:cNvPr>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0;p1">
              <a:extLst>
                <a:ext uri="{FF2B5EF4-FFF2-40B4-BE49-F238E27FC236}">
                  <a16:creationId xmlns:a16="http://schemas.microsoft.com/office/drawing/2014/main" id="{F728EDF2-0372-4695-B914-FF4C43BC5285}"/>
                </a:ext>
              </a:extLst>
            </p:cNvPr>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1;p1">
              <a:extLst>
                <a:ext uri="{FF2B5EF4-FFF2-40B4-BE49-F238E27FC236}">
                  <a16:creationId xmlns:a16="http://schemas.microsoft.com/office/drawing/2014/main" id="{7183FAA6-B858-4A09-BCE2-CA8734FF5ECC}"/>
                </a:ext>
              </a:extLst>
            </p:cNvPr>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2;p1">
              <a:extLst>
                <a:ext uri="{FF2B5EF4-FFF2-40B4-BE49-F238E27FC236}">
                  <a16:creationId xmlns:a16="http://schemas.microsoft.com/office/drawing/2014/main" id="{C01DF722-BE09-40CC-8008-500D5EA0C2A8}"/>
                </a:ext>
              </a:extLst>
            </p:cNvPr>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3;p1">
              <a:extLst>
                <a:ext uri="{FF2B5EF4-FFF2-40B4-BE49-F238E27FC236}">
                  <a16:creationId xmlns:a16="http://schemas.microsoft.com/office/drawing/2014/main" id="{D50DB028-5EA3-4B43-906F-9B8DFF97AD1B}"/>
                </a:ext>
              </a:extLst>
            </p:cNvPr>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4;p1">
              <a:extLst>
                <a:ext uri="{FF2B5EF4-FFF2-40B4-BE49-F238E27FC236}">
                  <a16:creationId xmlns:a16="http://schemas.microsoft.com/office/drawing/2014/main" id="{31EC4F91-7D0F-44DF-AA82-7C434BBD726D}"/>
                </a:ext>
              </a:extLst>
            </p:cNvPr>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5;p1">
              <a:extLst>
                <a:ext uri="{FF2B5EF4-FFF2-40B4-BE49-F238E27FC236}">
                  <a16:creationId xmlns:a16="http://schemas.microsoft.com/office/drawing/2014/main" id="{FC119B53-70D3-4707-9FE5-DEDF7EBC433D}"/>
                </a:ext>
              </a:extLst>
            </p:cNvPr>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6;p1">
              <a:extLst>
                <a:ext uri="{FF2B5EF4-FFF2-40B4-BE49-F238E27FC236}">
                  <a16:creationId xmlns:a16="http://schemas.microsoft.com/office/drawing/2014/main" id="{B47AF741-76E6-4242-952C-C147804567BB}"/>
                </a:ext>
              </a:extLst>
            </p:cNvPr>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7;p1">
              <a:extLst>
                <a:ext uri="{FF2B5EF4-FFF2-40B4-BE49-F238E27FC236}">
                  <a16:creationId xmlns:a16="http://schemas.microsoft.com/office/drawing/2014/main" id="{468BFAB2-5E5A-4A7D-AFD6-EDCB2CC48FED}"/>
                </a:ext>
              </a:extLst>
            </p:cNvPr>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8;p1">
              <a:extLst>
                <a:ext uri="{FF2B5EF4-FFF2-40B4-BE49-F238E27FC236}">
                  <a16:creationId xmlns:a16="http://schemas.microsoft.com/office/drawing/2014/main" id="{64E5970F-76F8-4727-A9CF-3973C2609D24}"/>
                </a:ext>
              </a:extLst>
            </p:cNvPr>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30" name="Google Shape;29;p1">
              <a:extLst>
                <a:ext uri="{FF2B5EF4-FFF2-40B4-BE49-F238E27FC236}">
                  <a16:creationId xmlns:a16="http://schemas.microsoft.com/office/drawing/2014/main" id="{CAE00813-4DF7-4289-BBB8-C4AD25300896}"/>
                </a:ext>
              </a:extLst>
            </p:cNvPr>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oogle Shape;6;p1">
            <a:extLst>
              <a:ext uri="{FF2B5EF4-FFF2-40B4-BE49-F238E27FC236}">
                <a16:creationId xmlns:a16="http://schemas.microsoft.com/office/drawing/2014/main" id="{AA691BBB-A425-4795-9224-8A9AFB21D26B}"/>
              </a:ext>
            </a:extLst>
          </p:cNvPr>
          <p:cNvGrpSpPr/>
          <p:nvPr userDrawn="1"/>
        </p:nvGrpSpPr>
        <p:grpSpPr>
          <a:xfrm>
            <a:off x="381000" y="7"/>
            <a:ext cx="8382000" cy="5162348"/>
            <a:chOff x="381000" y="-18750"/>
            <a:chExt cx="8382000" cy="5181000"/>
          </a:xfrm>
        </p:grpSpPr>
        <p:cxnSp>
          <p:nvCxnSpPr>
            <p:cNvPr id="3" name="Google Shape;7;p1">
              <a:extLst>
                <a:ext uri="{FF2B5EF4-FFF2-40B4-BE49-F238E27FC236}">
                  <a16:creationId xmlns:a16="http://schemas.microsoft.com/office/drawing/2014/main" id="{939D4C5E-EC1C-408F-9D31-2DF01251F24A}"/>
                </a:ext>
              </a:extLst>
            </p:cNvPr>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4" name="Google Shape;8;p1">
              <a:extLst>
                <a:ext uri="{FF2B5EF4-FFF2-40B4-BE49-F238E27FC236}">
                  <a16:creationId xmlns:a16="http://schemas.microsoft.com/office/drawing/2014/main" id="{96AED6BC-69EA-4E25-931B-C0A04DB5DD4C}"/>
                </a:ext>
              </a:extLst>
            </p:cNvPr>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5" name="Google Shape;9;p1">
              <a:extLst>
                <a:ext uri="{FF2B5EF4-FFF2-40B4-BE49-F238E27FC236}">
                  <a16:creationId xmlns:a16="http://schemas.microsoft.com/office/drawing/2014/main" id="{F040723F-75B1-4139-8A80-346F60E7BFE9}"/>
                </a:ext>
              </a:extLst>
            </p:cNvPr>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6" name="Google Shape;10;p1">
              <a:extLst>
                <a:ext uri="{FF2B5EF4-FFF2-40B4-BE49-F238E27FC236}">
                  <a16:creationId xmlns:a16="http://schemas.microsoft.com/office/drawing/2014/main" id="{B22A8CC1-31C7-4552-840F-BCFD3506382A}"/>
                </a:ext>
              </a:extLst>
            </p:cNvPr>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7" name="Google Shape;11;p1">
              <a:extLst>
                <a:ext uri="{FF2B5EF4-FFF2-40B4-BE49-F238E27FC236}">
                  <a16:creationId xmlns:a16="http://schemas.microsoft.com/office/drawing/2014/main" id="{51C0AD8C-4BC6-40FE-9EA7-121798DF84F8}"/>
                </a:ext>
              </a:extLst>
            </p:cNvPr>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12;p1">
              <a:extLst>
                <a:ext uri="{FF2B5EF4-FFF2-40B4-BE49-F238E27FC236}">
                  <a16:creationId xmlns:a16="http://schemas.microsoft.com/office/drawing/2014/main" id="{5266004C-904B-4496-B204-59295474A00C}"/>
                </a:ext>
              </a:extLst>
            </p:cNvPr>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13;p1">
              <a:extLst>
                <a:ext uri="{FF2B5EF4-FFF2-40B4-BE49-F238E27FC236}">
                  <a16:creationId xmlns:a16="http://schemas.microsoft.com/office/drawing/2014/main" id="{C317A257-0B86-4857-B0BE-980DFEC1E6CC}"/>
                </a:ext>
              </a:extLst>
            </p:cNvPr>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4;p1">
              <a:extLst>
                <a:ext uri="{FF2B5EF4-FFF2-40B4-BE49-F238E27FC236}">
                  <a16:creationId xmlns:a16="http://schemas.microsoft.com/office/drawing/2014/main" id="{A491DE90-1778-4A69-BBF8-FA6D5DBC3402}"/>
                </a:ext>
              </a:extLst>
            </p:cNvPr>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5;p1">
              <a:extLst>
                <a:ext uri="{FF2B5EF4-FFF2-40B4-BE49-F238E27FC236}">
                  <a16:creationId xmlns:a16="http://schemas.microsoft.com/office/drawing/2014/main" id="{A65D8319-2DD2-46BB-933B-7B8AB00587B0}"/>
                </a:ext>
              </a:extLst>
            </p:cNvPr>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6;p1">
              <a:extLst>
                <a:ext uri="{FF2B5EF4-FFF2-40B4-BE49-F238E27FC236}">
                  <a16:creationId xmlns:a16="http://schemas.microsoft.com/office/drawing/2014/main" id="{E362E444-BAC2-4C1B-9A45-0FB149B1FE57}"/>
                </a:ext>
              </a:extLst>
            </p:cNvPr>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7;p1">
              <a:extLst>
                <a:ext uri="{FF2B5EF4-FFF2-40B4-BE49-F238E27FC236}">
                  <a16:creationId xmlns:a16="http://schemas.microsoft.com/office/drawing/2014/main" id="{B80A538A-C67F-4935-B320-3A5929329BB6}"/>
                </a:ext>
              </a:extLst>
            </p:cNvPr>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8;p1">
              <a:extLst>
                <a:ext uri="{FF2B5EF4-FFF2-40B4-BE49-F238E27FC236}">
                  <a16:creationId xmlns:a16="http://schemas.microsoft.com/office/drawing/2014/main" id="{29188A7C-456C-4B19-A562-488AF3AF3F02}"/>
                </a:ext>
              </a:extLst>
            </p:cNvPr>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5" name="Google Shape;19;p1">
              <a:extLst>
                <a:ext uri="{FF2B5EF4-FFF2-40B4-BE49-F238E27FC236}">
                  <a16:creationId xmlns:a16="http://schemas.microsoft.com/office/drawing/2014/main" id="{2261605B-EE71-463F-97B3-3A5FFC20B7BC}"/>
                </a:ext>
              </a:extLst>
            </p:cNvPr>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6" name="Google Shape;20;p1">
              <a:extLst>
                <a:ext uri="{FF2B5EF4-FFF2-40B4-BE49-F238E27FC236}">
                  <a16:creationId xmlns:a16="http://schemas.microsoft.com/office/drawing/2014/main" id="{CCBD040F-8C39-447A-91D9-CAC14848FE21}"/>
                </a:ext>
              </a:extLst>
            </p:cNvPr>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7" name="Google Shape;21;p1">
              <a:extLst>
                <a:ext uri="{FF2B5EF4-FFF2-40B4-BE49-F238E27FC236}">
                  <a16:creationId xmlns:a16="http://schemas.microsoft.com/office/drawing/2014/main" id="{EE8B26B5-F5A5-4F5E-8374-9D44DB045983}"/>
                </a:ext>
              </a:extLst>
            </p:cNvPr>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8" name="Google Shape;22;p1">
              <a:extLst>
                <a:ext uri="{FF2B5EF4-FFF2-40B4-BE49-F238E27FC236}">
                  <a16:creationId xmlns:a16="http://schemas.microsoft.com/office/drawing/2014/main" id="{46C1789C-F742-4CE3-B6CD-0B87E473D260}"/>
                </a:ext>
              </a:extLst>
            </p:cNvPr>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23;p1">
              <a:extLst>
                <a:ext uri="{FF2B5EF4-FFF2-40B4-BE49-F238E27FC236}">
                  <a16:creationId xmlns:a16="http://schemas.microsoft.com/office/drawing/2014/main" id="{61A6F50E-DF9D-408B-9341-9663F910EEEA}"/>
                </a:ext>
              </a:extLst>
            </p:cNvPr>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4;p1">
              <a:extLst>
                <a:ext uri="{FF2B5EF4-FFF2-40B4-BE49-F238E27FC236}">
                  <a16:creationId xmlns:a16="http://schemas.microsoft.com/office/drawing/2014/main" id="{C5CF78B9-770F-432A-9463-D8E008F53F35}"/>
                </a:ext>
              </a:extLst>
            </p:cNvPr>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5;p1">
              <a:extLst>
                <a:ext uri="{FF2B5EF4-FFF2-40B4-BE49-F238E27FC236}">
                  <a16:creationId xmlns:a16="http://schemas.microsoft.com/office/drawing/2014/main" id="{A6014918-89CA-4A01-8610-E5868BF7681A}"/>
                </a:ext>
              </a:extLst>
            </p:cNvPr>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6;p1">
              <a:extLst>
                <a:ext uri="{FF2B5EF4-FFF2-40B4-BE49-F238E27FC236}">
                  <a16:creationId xmlns:a16="http://schemas.microsoft.com/office/drawing/2014/main" id="{2D4AA20F-46B5-42CA-BBD5-658C88883D01}"/>
                </a:ext>
              </a:extLst>
            </p:cNvPr>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7;p1">
              <a:extLst>
                <a:ext uri="{FF2B5EF4-FFF2-40B4-BE49-F238E27FC236}">
                  <a16:creationId xmlns:a16="http://schemas.microsoft.com/office/drawing/2014/main" id="{AB28493C-1D46-439A-9A83-417A4740E9C1}"/>
                </a:ext>
              </a:extLst>
            </p:cNvPr>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8;p1">
              <a:extLst>
                <a:ext uri="{FF2B5EF4-FFF2-40B4-BE49-F238E27FC236}">
                  <a16:creationId xmlns:a16="http://schemas.microsoft.com/office/drawing/2014/main" id="{B01ECE67-E7BF-4A98-8AB5-5F5A4DBF5A78}"/>
                </a:ext>
              </a:extLst>
            </p:cNvPr>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9;p1">
              <a:extLst>
                <a:ext uri="{FF2B5EF4-FFF2-40B4-BE49-F238E27FC236}">
                  <a16:creationId xmlns:a16="http://schemas.microsoft.com/office/drawing/2014/main" id="{BFD9A26A-59CC-4800-9B30-5C9EBFD13F49}"/>
                </a:ext>
              </a:extLst>
            </p:cNvPr>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Tree>
    <p:extLst>
      <p:ext uri="{BB962C8B-B14F-4D97-AF65-F5344CB8AC3E}">
        <p14:creationId xmlns:p14="http://schemas.microsoft.com/office/powerpoint/2010/main" val="24565602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0" t="18379" r="22" b="22342"/>
          <a:stretch/>
        </p:blipFill>
        <p:spPr>
          <a:xfrm>
            <a:off x="1411" y="511821"/>
            <a:ext cx="7867608" cy="3111537"/>
          </a:xfrm>
          <a:prstGeom prst="rect">
            <a:avLst/>
          </a:prstGeom>
        </p:spPr>
      </p:pic>
      <p:sp>
        <p:nvSpPr>
          <p:cNvPr id="3" name="矩形 2"/>
          <p:cNvSpPr/>
          <p:nvPr/>
        </p:nvSpPr>
        <p:spPr>
          <a:xfrm>
            <a:off x="1411" y="2953570"/>
            <a:ext cx="9141179" cy="1726380"/>
          </a:xfrm>
          <a:prstGeom prst="rect">
            <a:avLst/>
          </a:prstGeom>
          <a:solidFill>
            <a:srgbClr val="0072B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1"/>
          <p:cNvSpPr txBox="1"/>
          <p:nvPr/>
        </p:nvSpPr>
        <p:spPr>
          <a:xfrm>
            <a:off x="3056595" y="4038613"/>
            <a:ext cx="4555420" cy="438447"/>
          </a:xfrm>
          <a:prstGeom prst="rect">
            <a:avLst/>
          </a:prstGeom>
          <a:noFill/>
        </p:spPr>
        <p:txBody>
          <a:bodyPr wrap="square"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r>
              <a:rPr lang="en-US" altLang="zh-CN" sz="800" dirty="0">
                <a:solidFill>
                  <a:schemeClr val="bg1"/>
                </a:solidFill>
              </a:rPr>
              <a:t>Chinadaily.com.cn is the largest English portal in China, providing news, business information, BBS, learning materials. The Website has channels as China,</a:t>
            </a:r>
            <a:endParaRPr lang="id-ID" altLang="zh-CN" sz="600" dirty="0">
              <a:solidFill>
                <a:schemeClr val="bg1"/>
              </a:solidFill>
              <a:latin typeface="Lato" pitchFamily="34" charset="0"/>
              <a:ea typeface="Clear Sans Light" pitchFamily="34" charset="0"/>
              <a:cs typeface="Clear Sans Light" pitchFamily="34" charset="0"/>
            </a:endParaRPr>
          </a:p>
        </p:txBody>
      </p:sp>
      <p:sp>
        <p:nvSpPr>
          <p:cNvPr id="5" name="TextBox 32"/>
          <p:cNvSpPr txBox="1"/>
          <p:nvPr/>
        </p:nvSpPr>
        <p:spPr>
          <a:xfrm>
            <a:off x="2019189" y="2953570"/>
            <a:ext cx="5902834" cy="557951"/>
          </a:xfrm>
          <a:prstGeom prst="rect">
            <a:avLst/>
          </a:prstGeom>
          <a:noFill/>
        </p:spPr>
        <p:txBody>
          <a:bodyPr wrap="square"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cs typeface="Clear Sans Light" pitchFamily="34" charset="0"/>
              </a:rPr>
              <a:t>Professional statistics template</a:t>
            </a:r>
            <a:endParaRPr lang="id-ID" altLang="zh-CN" sz="2400" b="1" dirty="0">
              <a:solidFill>
                <a:schemeClr val="bg1"/>
              </a:solidFill>
              <a:latin typeface="微软雅黑" panose="020B0503020204020204" pitchFamily="34" charset="-122"/>
              <a:ea typeface="微软雅黑" panose="020B0503020204020204" pitchFamily="34" charset="-122"/>
              <a:cs typeface="Clear Sans Light" pitchFamily="34" charset="0"/>
            </a:endParaRPr>
          </a:p>
        </p:txBody>
      </p:sp>
      <p:sp>
        <p:nvSpPr>
          <p:cNvPr id="6" name="TextBox 33"/>
          <p:cNvSpPr txBox="1">
            <a:spLocks noChangeArrowheads="1"/>
          </p:cNvSpPr>
          <p:nvPr/>
        </p:nvSpPr>
        <p:spPr bwMode="auto">
          <a:xfrm>
            <a:off x="3056595" y="3689988"/>
            <a:ext cx="3456508" cy="461665"/>
          </a:xfrm>
          <a:prstGeom prst="rect">
            <a:avLst/>
          </a:prstGeom>
          <a:noFill/>
          <a:ln w="9525">
            <a:noFill/>
            <a:miter lim="800000"/>
            <a:headEnd/>
            <a:tailEnd/>
          </a:ln>
        </p:spPr>
        <p:txBody>
          <a:bodyPr>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algn="l" eaLnBrk="1" fontAlgn="base" hangingPunct="1">
              <a:buClrTx/>
              <a:buSzTx/>
              <a:buFontTx/>
              <a:buNone/>
            </a:pPr>
            <a:r>
              <a:rPr lang="en-US" altLang="zh-CN" sz="1200" dirty="0">
                <a:solidFill>
                  <a:schemeClr val="bg1"/>
                </a:solidFill>
                <a:latin typeface="Verdana" pitchFamily="34" charset="0"/>
              </a:rPr>
              <a:t>Dynamic PPT / Frame Complete / Fine Atmosphere / Editable</a:t>
            </a:r>
          </a:p>
        </p:txBody>
      </p:sp>
      <p:cxnSp>
        <p:nvCxnSpPr>
          <p:cNvPr id="7" name="直接连接符 6"/>
          <p:cNvCxnSpPr/>
          <p:nvPr/>
        </p:nvCxnSpPr>
        <p:spPr>
          <a:xfrm>
            <a:off x="2612114" y="3169527"/>
            <a:ext cx="0" cy="136773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24117" y="3342527"/>
            <a:ext cx="1815963" cy="882848"/>
            <a:chOff x="524117" y="3342527"/>
            <a:chExt cx="1815963" cy="882848"/>
          </a:xfrm>
        </p:grpSpPr>
        <p:sp>
          <p:nvSpPr>
            <p:cNvPr id="8" name="TextBox 42"/>
            <p:cNvSpPr txBox="1"/>
            <p:nvPr/>
          </p:nvSpPr>
          <p:spPr>
            <a:xfrm>
              <a:off x="612782" y="3342527"/>
              <a:ext cx="1638634" cy="684592"/>
            </a:xfrm>
            <a:prstGeom prst="rect">
              <a:avLst/>
            </a:prstGeom>
            <a:noFill/>
          </p:spPr>
          <p:txBody>
            <a:bodyPr wrap="square"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r>
                <a:rPr lang="en-US" altLang="zh-CN" sz="3999" b="1" dirty="0">
                  <a:solidFill>
                    <a:schemeClr val="bg1"/>
                  </a:solidFill>
                  <a:latin typeface="微软雅黑" panose="020B0503020204020204" pitchFamily="34" charset="-122"/>
                  <a:ea typeface="微软雅黑" panose="020B0503020204020204" pitchFamily="34" charset="-122"/>
                  <a:cs typeface="Clear Sans Light" pitchFamily="34" charset="0"/>
                </a:rPr>
                <a:t>LOGO</a:t>
              </a:r>
            </a:p>
          </p:txBody>
        </p:sp>
        <p:sp>
          <p:nvSpPr>
            <p:cNvPr id="9" name="矩形 8"/>
            <p:cNvSpPr/>
            <p:nvPr/>
          </p:nvSpPr>
          <p:spPr>
            <a:xfrm>
              <a:off x="524117" y="3994614"/>
              <a:ext cx="1815963" cy="230761"/>
            </a:xfrm>
            <a:prstGeom prst="rect">
              <a:avLst/>
            </a:prstGeom>
          </p:spPr>
          <p:txBody>
            <a:bodyPr wrap="none">
              <a:spAutoFit/>
            </a:bodyPr>
            <a:lstStyle/>
            <a:p>
              <a:r>
                <a:rPr lang="en-US" altLang="zh-CN" sz="900" dirty="0">
                  <a:solidFill>
                    <a:schemeClr val="bg1"/>
                  </a:solidFill>
                </a:rPr>
                <a:t>The Website has channels as China</a:t>
              </a:r>
              <a:endParaRPr lang="zh-CN" altLang="en-US" sz="900" dirty="0"/>
            </a:p>
          </p:txBody>
        </p:sp>
      </p:grpSp>
      <p:sp>
        <p:nvSpPr>
          <p:cNvPr id="10" name="矩形 9"/>
          <p:cNvSpPr/>
          <p:nvPr/>
        </p:nvSpPr>
        <p:spPr>
          <a:xfrm>
            <a:off x="8087407" y="511821"/>
            <a:ext cx="803739" cy="4631679"/>
          </a:xfrm>
          <a:prstGeom prst="rect">
            <a:avLst/>
          </a:prstGeom>
          <a:solidFill>
            <a:srgbClr val="0072B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24573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2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750"/>
                                        <p:tgtEl>
                                          <p:spTgt spid="3"/>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par>
                          <p:cTn id="17" fill="hold">
                            <p:stCondLst>
                              <p:cond delay="2250"/>
                            </p:stCondLst>
                            <p:childTnLst>
                              <p:par>
                                <p:cTn id="18" presetID="3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par>
                          <p:cTn id="24" fill="hold">
                            <p:stCondLst>
                              <p:cond delay="325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750"/>
                            </p:stCondLst>
                            <p:childTnLst>
                              <p:par>
                                <p:cTn id="29" presetID="52"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Scale>
                                      <p:cBhvr>
                                        <p:cTn id="31"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xEl>
                                              <p:pRg st="0" end="0"/>
                                            </p:txEl>
                                          </p:spTgt>
                                        </p:tgtEl>
                                        <p:attrNameLst>
                                          <p:attrName>ppt_x</p:attrName>
                                          <p:attrName>ppt_y</p:attrName>
                                        </p:attrNameLst>
                                      </p:cBhvr>
                                    </p:animMotion>
                                    <p:animEffect transition="in" filter="fade">
                                      <p:cBhvr>
                                        <p:cTn id="33" dur="1000"/>
                                        <p:tgtEl>
                                          <p:spTgt spid="5">
                                            <p:txEl>
                                              <p:pRg st="0" end="0"/>
                                            </p:txEl>
                                          </p:spTgt>
                                        </p:tgtEl>
                                      </p:cBhvr>
                                    </p:animEffect>
                                  </p:childTnLst>
                                </p:cTn>
                              </p:par>
                            </p:childTnLst>
                          </p:cTn>
                        </p:par>
                        <p:par>
                          <p:cTn id="34" fill="hold">
                            <p:stCondLst>
                              <p:cond delay="475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
                                          </p:val>
                                        </p:tav>
                                        <p:tav tm="100000">
                                          <p:val>
                                            <p:strVal val="#ppt_w"/>
                                          </p:val>
                                        </p:tav>
                                      </p:tavLst>
                                    </p:anim>
                                    <p:anim calcmode="lin" valueType="num">
                                      <p:cBhvr>
                                        <p:cTn id="38" dur="750" fill="hold"/>
                                        <p:tgtEl>
                                          <p:spTgt spid="6"/>
                                        </p:tgtEl>
                                        <p:attrNameLst>
                                          <p:attrName>ppt_h</p:attrName>
                                        </p:attrNameLst>
                                      </p:cBhvr>
                                      <p:tavLst>
                                        <p:tav tm="0">
                                          <p:val>
                                            <p:fltVal val="0"/>
                                          </p:val>
                                        </p:tav>
                                        <p:tav tm="100000">
                                          <p:val>
                                            <p:strVal val="#ppt_h"/>
                                          </p:val>
                                        </p:tav>
                                      </p:tavLst>
                                    </p:anim>
                                    <p:animEffect transition="in" filter="fade">
                                      <p:cBhvr>
                                        <p:cTn id="39" dur="750"/>
                                        <p:tgtEl>
                                          <p:spTgt spid="6"/>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P spid="6"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2714538" y="340191"/>
            <a:ext cx="6139168" cy="129804"/>
            <a:chOff x="2713964" y="340296"/>
            <a:chExt cx="6141063" cy="129844"/>
          </a:xfrm>
        </p:grpSpPr>
        <p:cxnSp>
          <p:nvCxnSpPr>
            <p:cNvPr id="61" name="直接连接符 60"/>
            <p:cNvCxnSpPr>
              <a:endCxn id="62"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63"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52" name="矩形 51"/>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53" name="矩形 52"/>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nvGrpSpPr>
          <p:cNvPr id="137" name="그룹 31">
            <a:extLst>
              <a:ext uri="{FF2B5EF4-FFF2-40B4-BE49-F238E27FC236}">
                <a16:creationId xmlns:a16="http://schemas.microsoft.com/office/drawing/2014/main" id="{D6E47DB2-E10E-462A-867F-A9091BD2FCC6}"/>
              </a:ext>
            </a:extLst>
          </p:cNvPr>
          <p:cNvGrpSpPr/>
          <p:nvPr/>
        </p:nvGrpSpPr>
        <p:grpSpPr>
          <a:xfrm>
            <a:off x="424003" y="876211"/>
            <a:ext cx="8540245" cy="2736174"/>
            <a:chOff x="701891" y="1416378"/>
            <a:chExt cx="7702455" cy="3281791"/>
          </a:xfrm>
        </p:grpSpPr>
        <p:sp>
          <p:nvSpPr>
            <p:cNvPr id="138" name="Rectangle 3">
              <a:extLst>
                <a:ext uri="{FF2B5EF4-FFF2-40B4-BE49-F238E27FC236}">
                  <a16:creationId xmlns:a16="http://schemas.microsoft.com/office/drawing/2014/main" id="{13FB94BD-E48C-4053-9777-100A6AF54B40}"/>
                </a:ext>
              </a:extLst>
            </p:cNvPr>
            <p:cNvSpPr/>
            <p:nvPr/>
          </p:nvSpPr>
          <p:spPr>
            <a:xfrm>
              <a:off x="701891" y="3762065"/>
              <a:ext cx="2039997" cy="936104"/>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39" name="Freeform 4">
              <a:extLst>
                <a:ext uri="{FF2B5EF4-FFF2-40B4-BE49-F238E27FC236}">
                  <a16:creationId xmlns:a16="http://schemas.microsoft.com/office/drawing/2014/main" id="{F3ED2EB6-3DF5-414D-92E8-B1548D32C7F8}"/>
                </a:ext>
              </a:extLst>
            </p:cNvPr>
            <p:cNvSpPr/>
            <p:nvPr/>
          </p:nvSpPr>
          <p:spPr>
            <a:xfrm>
              <a:off x="2319100" y="3144156"/>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40" name="Rectangle 5">
              <a:extLst>
                <a:ext uri="{FF2B5EF4-FFF2-40B4-BE49-F238E27FC236}">
                  <a16:creationId xmlns:a16="http://schemas.microsoft.com/office/drawing/2014/main" id="{D96E725C-246D-40DE-ACD7-DACDB0A29A81}"/>
                </a:ext>
              </a:extLst>
            </p:cNvPr>
            <p:cNvSpPr/>
            <p:nvPr/>
          </p:nvSpPr>
          <p:spPr>
            <a:xfrm>
              <a:off x="2318566" y="3084211"/>
              <a:ext cx="2039997" cy="936104"/>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41" name="Freeform 6">
              <a:extLst>
                <a:ext uri="{FF2B5EF4-FFF2-40B4-BE49-F238E27FC236}">
                  <a16:creationId xmlns:a16="http://schemas.microsoft.com/office/drawing/2014/main" id="{A736BD0B-76C1-4A55-9E7B-4A6334E19B01}"/>
                </a:ext>
              </a:extLst>
            </p:cNvPr>
            <p:cNvSpPr/>
            <p:nvPr/>
          </p:nvSpPr>
          <p:spPr>
            <a:xfrm>
              <a:off x="3923988" y="2475840"/>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42" name="Rectangle 7">
              <a:extLst>
                <a:ext uri="{FF2B5EF4-FFF2-40B4-BE49-F238E27FC236}">
                  <a16:creationId xmlns:a16="http://schemas.microsoft.com/office/drawing/2014/main" id="{12022AE2-9C9A-410C-9594-7508F48C5E1E}"/>
                </a:ext>
              </a:extLst>
            </p:cNvPr>
            <p:cNvSpPr/>
            <p:nvPr/>
          </p:nvSpPr>
          <p:spPr>
            <a:xfrm>
              <a:off x="3911573" y="2408004"/>
              <a:ext cx="2039997" cy="936104"/>
            </a:xfrm>
            <a:prstGeom prst="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43" name="Freeform 8">
              <a:extLst>
                <a:ext uri="{FF2B5EF4-FFF2-40B4-BE49-F238E27FC236}">
                  <a16:creationId xmlns:a16="http://schemas.microsoft.com/office/drawing/2014/main" id="{48964EE0-D403-416D-9C5E-DDD06A48F076}"/>
                </a:ext>
              </a:extLst>
            </p:cNvPr>
            <p:cNvSpPr/>
            <p:nvPr/>
          </p:nvSpPr>
          <p:spPr>
            <a:xfrm>
              <a:off x="5532246" y="1747760"/>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44" name="Right Arrow 9">
              <a:extLst>
                <a:ext uri="{FF2B5EF4-FFF2-40B4-BE49-F238E27FC236}">
                  <a16:creationId xmlns:a16="http://schemas.microsoft.com/office/drawing/2014/main" id="{F3133EC3-4785-4171-A957-AB420D2FCD64}"/>
                </a:ext>
              </a:extLst>
            </p:cNvPr>
            <p:cNvSpPr/>
            <p:nvPr/>
          </p:nvSpPr>
          <p:spPr>
            <a:xfrm>
              <a:off x="5520835" y="1416378"/>
              <a:ext cx="2883511" cy="1492744"/>
            </a:xfrm>
            <a:prstGeom prst="rightArrow">
              <a:avLst>
                <a:gd name="adj1" fmla="val 63870"/>
                <a:gd name="adj2" fmla="val 50000"/>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sp>
        <p:nvSpPr>
          <p:cNvPr id="145" name="TextBox 10">
            <a:extLst>
              <a:ext uri="{FF2B5EF4-FFF2-40B4-BE49-F238E27FC236}">
                <a16:creationId xmlns:a16="http://schemas.microsoft.com/office/drawing/2014/main" id="{8178932D-F4FF-4FBA-9253-49A0B749C9B0}"/>
              </a:ext>
            </a:extLst>
          </p:cNvPr>
          <p:cNvSpPr txBox="1"/>
          <p:nvPr/>
        </p:nvSpPr>
        <p:spPr>
          <a:xfrm>
            <a:off x="1205817" y="2853392"/>
            <a:ext cx="638061" cy="538875"/>
          </a:xfrm>
          <a:prstGeom prst="rect">
            <a:avLst/>
          </a:prstGeom>
          <a:noFill/>
        </p:spPr>
        <p:txBody>
          <a:bodyPr wrap="square" rtlCol="0">
            <a:spAutoFit/>
          </a:bodyPr>
          <a:lstStyle/>
          <a:p>
            <a:pPr algn="ctr"/>
            <a:r>
              <a:rPr lang="en-US" altLang="ko-KR" sz="3600" b="1" dirty="0">
                <a:solidFill>
                  <a:schemeClr val="tx1">
                    <a:lumMod val="75000"/>
                    <a:lumOff val="25000"/>
                  </a:schemeClr>
                </a:solidFill>
                <a:cs typeface="Arial" pitchFamily="34" charset="0"/>
              </a:rPr>
              <a:t>01</a:t>
            </a:r>
            <a:endParaRPr lang="ko-KR" altLang="en-US" sz="3600" b="1" dirty="0">
              <a:solidFill>
                <a:schemeClr val="tx1">
                  <a:lumMod val="75000"/>
                  <a:lumOff val="25000"/>
                </a:schemeClr>
              </a:solidFill>
              <a:cs typeface="Arial" pitchFamily="34" charset="0"/>
            </a:endParaRPr>
          </a:p>
        </p:txBody>
      </p:sp>
      <p:sp>
        <p:nvSpPr>
          <p:cNvPr id="146" name="TextBox 11">
            <a:extLst>
              <a:ext uri="{FF2B5EF4-FFF2-40B4-BE49-F238E27FC236}">
                <a16:creationId xmlns:a16="http://schemas.microsoft.com/office/drawing/2014/main" id="{B2F020FE-E845-4CD8-B433-9B46C5CA408A}"/>
              </a:ext>
            </a:extLst>
          </p:cNvPr>
          <p:cNvSpPr txBox="1"/>
          <p:nvPr/>
        </p:nvSpPr>
        <p:spPr>
          <a:xfrm>
            <a:off x="2979368" y="2280254"/>
            <a:ext cx="638061" cy="538875"/>
          </a:xfrm>
          <a:prstGeom prst="rect">
            <a:avLst/>
          </a:prstGeom>
          <a:noFill/>
        </p:spPr>
        <p:txBody>
          <a:bodyPr wrap="square" rtlCol="0">
            <a:spAutoFit/>
          </a:bodyPr>
          <a:lstStyle/>
          <a:p>
            <a:pPr algn="ctr"/>
            <a:r>
              <a:rPr lang="en-US" altLang="ko-KR" sz="3600" b="1" dirty="0">
                <a:solidFill>
                  <a:schemeClr val="tx1">
                    <a:lumMod val="75000"/>
                    <a:lumOff val="25000"/>
                  </a:schemeClr>
                </a:solidFill>
                <a:cs typeface="Arial" pitchFamily="34" charset="0"/>
              </a:rPr>
              <a:t>02</a:t>
            </a:r>
            <a:endParaRPr lang="ko-KR" altLang="en-US" sz="3600" b="1" dirty="0">
              <a:solidFill>
                <a:schemeClr val="tx1">
                  <a:lumMod val="75000"/>
                  <a:lumOff val="25000"/>
                </a:schemeClr>
              </a:solidFill>
              <a:cs typeface="Arial" pitchFamily="34" charset="0"/>
            </a:endParaRPr>
          </a:p>
        </p:txBody>
      </p:sp>
      <p:sp>
        <p:nvSpPr>
          <p:cNvPr id="147" name="TextBox 12">
            <a:extLst>
              <a:ext uri="{FF2B5EF4-FFF2-40B4-BE49-F238E27FC236}">
                <a16:creationId xmlns:a16="http://schemas.microsoft.com/office/drawing/2014/main" id="{F0A9F9FA-F56A-424B-95A1-F2E122C7C030}"/>
              </a:ext>
            </a:extLst>
          </p:cNvPr>
          <p:cNvSpPr txBox="1"/>
          <p:nvPr/>
        </p:nvSpPr>
        <p:spPr>
          <a:xfrm>
            <a:off x="4694477" y="1724768"/>
            <a:ext cx="638061" cy="538875"/>
          </a:xfrm>
          <a:prstGeom prst="rect">
            <a:avLst/>
          </a:prstGeom>
          <a:noFill/>
        </p:spPr>
        <p:txBody>
          <a:bodyPr wrap="square" rtlCol="0">
            <a:spAutoFit/>
          </a:bodyPr>
          <a:lstStyle/>
          <a:p>
            <a:pPr algn="ctr"/>
            <a:r>
              <a:rPr lang="en-US" altLang="ko-KR" sz="3600" b="1" dirty="0">
                <a:solidFill>
                  <a:schemeClr val="tx1">
                    <a:lumMod val="75000"/>
                    <a:lumOff val="25000"/>
                  </a:schemeClr>
                </a:solidFill>
                <a:cs typeface="Arial" pitchFamily="34" charset="0"/>
              </a:rPr>
              <a:t>03</a:t>
            </a:r>
            <a:endParaRPr lang="ko-KR" altLang="en-US" sz="3600" b="1" dirty="0">
              <a:solidFill>
                <a:schemeClr val="tx1">
                  <a:lumMod val="75000"/>
                  <a:lumOff val="25000"/>
                </a:schemeClr>
              </a:solidFill>
              <a:cs typeface="Arial" pitchFamily="34" charset="0"/>
            </a:endParaRPr>
          </a:p>
        </p:txBody>
      </p:sp>
      <p:sp>
        <p:nvSpPr>
          <p:cNvPr id="148" name="TextBox 13">
            <a:extLst>
              <a:ext uri="{FF2B5EF4-FFF2-40B4-BE49-F238E27FC236}">
                <a16:creationId xmlns:a16="http://schemas.microsoft.com/office/drawing/2014/main" id="{91EFE129-9352-4C1B-A77D-FA72737A7291}"/>
              </a:ext>
            </a:extLst>
          </p:cNvPr>
          <p:cNvSpPr txBox="1"/>
          <p:nvPr/>
        </p:nvSpPr>
        <p:spPr>
          <a:xfrm>
            <a:off x="6739466" y="1122814"/>
            <a:ext cx="638061" cy="538875"/>
          </a:xfrm>
          <a:prstGeom prst="rect">
            <a:avLst/>
          </a:prstGeom>
          <a:noFill/>
        </p:spPr>
        <p:txBody>
          <a:bodyPr wrap="square" rtlCol="0">
            <a:spAutoFit/>
          </a:bodyPr>
          <a:lstStyle/>
          <a:p>
            <a:pPr algn="ctr"/>
            <a:r>
              <a:rPr lang="en-US" altLang="ko-KR" sz="3600" b="1" dirty="0">
                <a:solidFill>
                  <a:schemeClr val="tx1">
                    <a:lumMod val="75000"/>
                    <a:lumOff val="25000"/>
                  </a:schemeClr>
                </a:solidFill>
                <a:cs typeface="Arial" pitchFamily="34" charset="0"/>
              </a:rPr>
              <a:t>04</a:t>
            </a:r>
            <a:endParaRPr lang="ko-KR" altLang="en-US" sz="3600" b="1" dirty="0">
              <a:solidFill>
                <a:schemeClr val="tx1">
                  <a:lumMod val="75000"/>
                  <a:lumOff val="25000"/>
                </a:schemeClr>
              </a:solidFill>
              <a:cs typeface="Arial" pitchFamily="34" charset="0"/>
            </a:endParaRPr>
          </a:p>
        </p:txBody>
      </p:sp>
      <p:sp>
        <p:nvSpPr>
          <p:cNvPr id="149" name="직사각형 113">
            <a:extLst>
              <a:ext uri="{FF2B5EF4-FFF2-40B4-BE49-F238E27FC236}">
                <a16:creationId xmlns:a16="http://schemas.microsoft.com/office/drawing/2014/main" id="{DF088F68-E3E9-44A0-95AC-667D70613EB3}"/>
              </a:ext>
            </a:extLst>
          </p:cNvPr>
          <p:cNvSpPr>
            <a:spLocks noChangeArrowheads="1"/>
          </p:cNvSpPr>
          <p:nvPr/>
        </p:nvSpPr>
        <p:spPr bwMode="auto">
          <a:xfrm>
            <a:off x="1036797" y="3321289"/>
            <a:ext cx="976103" cy="25660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b="1" dirty="0">
                <a:solidFill>
                  <a:schemeClr val="tx1">
                    <a:lumMod val="75000"/>
                    <a:lumOff val="25000"/>
                  </a:schemeClr>
                </a:solidFill>
                <a:cs typeface="Arial" charset="0"/>
              </a:rPr>
              <a:t>Text Here</a:t>
            </a:r>
            <a:endParaRPr lang="ko-KR" altLang="en-US" sz="1400" dirty="0">
              <a:solidFill>
                <a:schemeClr val="tx1">
                  <a:lumMod val="75000"/>
                  <a:lumOff val="25000"/>
                </a:schemeClr>
              </a:solidFill>
            </a:endParaRPr>
          </a:p>
        </p:txBody>
      </p:sp>
      <p:sp>
        <p:nvSpPr>
          <p:cNvPr id="150" name="직사각형 113">
            <a:extLst>
              <a:ext uri="{FF2B5EF4-FFF2-40B4-BE49-F238E27FC236}">
                <a16:creationId xmlns:a16="http://schemas.microsoft.com/office/drawing/2014/main" id="{0E39C2A5-4894-4500-BDD4-9CDABAF4388D}"/>
              </a:ext>
            </a:extLst>
          </p:cNvPr>
          <p:cNvSpPr>
            <a:spLocks noChangeArrowheads="1"/>
          </p:cNvSpPr>
          <p:nvPr/>
        </p:nvSpPr>
        <p:spPr bwMode="auto">
          <a:xfrm>
            <a:off x="2810348" y="2738267"/>
            <a:ext cx="976103" cy="25660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b="1" dirty="0">
                <a:solidFill>
                  <a:schemeClr val="tx1">
                    <a:lumMod val="75000"/>
                    <a:lumOff val="25000"/>
                  </a:schemeClr>
                </a:solidFill>
                <a:cs typeface="Arial" charset="0"/>
              </a:rPr>
              <a:t>Text Here</a:t>
            </a:r>
            <a:endParaRPr lang="ko-KR" altLang="en-US" sz="1400" dirty="0">
              <a:solidFill>
                <a:schemeClr val="tx1">
                  <a:lumMod val="75000"/>
                  <a:lumOff val="25000"/>
                </a:schemeClr>
              </a:solidFill>
            </a:endParaRPr>
          </a:p>
        </p:txBody>
      </p:sp>
      <p:sp>
        <p:nvSpPr>
          <p:cNvPr id="151" name="직사각형 113">
            <a:extLst>
              <a:ext uri="{FF2B5EF4-FFF2-40B4-BE49-F238E27FC236}">
                <a16:creationId xmlns:a16="http://schemas.microsoft.com/office/drawing/2014/main" id="{C6A76167-2765-4113-AF36-734EB2CDAF3C}"/>
              </a:ext>
            </a:extLst>
          </p:cNvPr>
          <p:cNvSpPr>
            <a:spLocks noChangeArrowheads="1"/>
          </p:cNvSpPr>
          <p:nvPr/>
        </p:nvSpPr>
        <p:spPr bwMode="auto">
          <a:xfrm>
            <a:off x="4525457" y="2172897"/>
            <a:ext cx="976103" cy="25660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b="1" dirty="0">
                <a:solidFill>
                  <a:schemeClr val="tx1">
                    <a:lumMod val="75000"/>
                    <a:lumOff val="25000"/>
                  </a:schemeClr>
                </a:solidFill>
                <a:cs typeface="Arial" charset="0"/>
              </a:rPr>
              <a:t>Text Here</a:t>
            </a:r>
            <a:endParaRPr lang="ko-KR" altLang="en-US" sz="1400" dirty="0">
              <a:solidFill>
                <a:schemeClr val="tx1">
                  <a:lumMod val="75000"/>
                  <a:lumOff val="25000"/>
                </a:schemeClr>
              </a:solidFill>
            </a:endParaRPr>
          </a:p>
        </p:txBody>
      </p:sp>
      <p:sp>
        <p:nvSpPr>
          <p:cNvPr id="152" name="직사각형 113">
            <a:extLst>
              <a:ext uri="{FF2B5EF4-FFF2-40B4-BE49-F238E27FC236}">
                <a16:creationId xmlns:a16="http://schemas.microsoft.com/office/drawing/2014/main" id="{59E1FB61-D022-491D-926B-9A729797428F}"/>
              </a:ext>
            </a:extLst>
          </p:cNvPr>
          <p:cNvSpPr>
            <a:spLocks noChangeArrowheads="1"/>
          </p:cNvSpPr>
          <p:nvPr/>
        </p:nvSpPr>
        <p:spPr bwMode="auto">
          <a:xfrm>
            <a:off x="6570447" y="1561060"/>
            <a:ext cx="976103" cy="25660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b="1" dirty="0">
                <a:solidFill>
                  <a:schemeClr val="tx1">
                    <a:lumMod val="75000"/>
                    <a:lumOff val="25000"/>
                  </a:schemeClr>
                </a:solidFill>
                <a:cs typeface="Arial" charset="0"/>
              </a:rPr>
              <a:t>Text Here</a:t>
            </a:r>
            <a:endParaRPr lang="ko-KR" altLang="en-US" sz="1400" dirty="0">
              <a:solidFill>
                <a:schemeClr val="tx1">
                  <a:lumMod val="75000"/>
                  <a:lumOff val="25000"/>
                </a:schemeClr>
              </a:solidFill>
            </a:endParaRPr>
          </a:p>
        </p:txBody>
      </p:sp>
      <p:grpSp>
        <p:nvGrpSpPr>
          <p:cNvPr id="153" name="Group 18">
            <a:extLst>
              <a:ext uri="{FF2B5EF4-FFF2-40B4-BE49-F238E27FC236}">
                <a16:creationId xmlns:a16="http://schemas.microsoft.com/office/drawing/2014/main" id="{5E6BF8BF-33E1-4616-8295-05DAB04E9C03}"/>
              </a:ext>
            </a:extLst>
          </p:cNvPr>
          <p:cNvGrpSpPr/>
          <p:nvPr/>
        </p:nvGrpSpPr>
        <p:grpSpPr>
          <a:xfrm>
            <a:off x="4642225" y="2697915"/>
            <a:ext cx="2066073" cy="708833"/>
            <a:chOff x="2551705" y="4283314"/>
            <a:chExt cx="1821094" cy="850180"/>
          </a:xfrm>
        </p:grpSpPr>
        <p:sp>
          <p:nvSpPr>
            <p:cNvPr id="154" name="TextBox 19">
              <a:extLst>
                <a:ext uri="{FF2B5EF4-FFF2-40B4-BE49-F238E27FC236}">
                  <a16:creationId xmlns:a16="http://schemas.microsoft.com/office/drawing/2014/main" id="{7FE0807E-425A-4D14-8F5E-46595F60FF73}"/>
                </a:ext>
              </a:extLst>
            </p:cNvPr>
            <p:cNvSpPr txBox="1"/>
            <p:nvPr/>
          </p:nvSpPr>
          <p:spPr>
            <a:xfrm>
              <a:off x="2551705" y="4487163"/>
              <a:ext cx="182109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5" name="TextBox 20">
              <a:extLst>
                <a:ext uri="{FF2B5EF4-FFF2-40B4-BE49-F238E27FC236}">
                  <a16:creationId xmlns:a16="http://schemas.microsoft.com/office/drawing/2014/main" id="{8BDD7B7D-7FEB-44CA-95F8-03D3C5480B46}"/>
                </a:ext>
              </a:extLst>
            </p:cNvPr>
            <p:cNvSpPr txBox="1"/>
            <p:nvPr/>
          </p:nvSpPr>
          <p:spPr>
            <a:xfrm>
              <a:off x="2551705" y="4283314"/>
              <a:ext cx="182109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56" name="Group 21">
            <a:extLst>
              <a:ext uri="{FF2B5EF4-FFF2-40B4-BE49-F238E27FC236}">
                <a16:creationId xmlns:a16="http://schemas.microsoft.com/office/drawing/2014/main" id="{F24CE3A0-BBD8-4D54-A062-52B6C9C0D8B1}"/>
              </a:ext>
            </a:extLst>
          </p:cNvPr>
          <p:cNvGrpSpPr/>
          <p:nvPr/>
        </p:nvGrpSpPr>
        <p:grpSpPr>
          <a:xfrm>
            <a:off x="424004" y="3832630"/>
            <a:ext cx="2158194" cy="708833"/>
            <a:chOff x="2551705" y="4283314"/>
            <a:chExt cx="1821094" cy="850180"/>
          </a:xfrm>
        </p:grpSpPr>
        <p:sp>
          <p:nvSpPr>
            <p:cNvPr id="157" name="TextBox 22">
              <a:extLst>
                <a:ext uri="{FF2B5EF4-FFF2-40B4-BE49-F238E27FC236}">
                  <a16:creationId xmlns:a16="http://schemas.microsoft.com/office/drawing/2014/main" id="{D23EB2CD-8DA4-48C8-B4CB-3BD4B081A7BA}"/>
                </a:ext>
              </a:extLst>
            </p:cNvPr>
            <p:cNvSpPr txBox="1"/>
            <p:nvPr/>
          </p:nvSpPr>
          <p:spPr>
            <a:xfrm>
              <a:off x="2551705" y="4487163"/>
              <a:ext cx="182109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8" name="TextBox 23">
              <a:extLst>
                <a:ext uri="{FF2B5EF4-FFF2-40B4-BE49-F238E27FC236}">
                  <a16:creationId xmlns:a16="http://schemas.microsoft.com/office/drawing/2014/main" id="{4CBF5DE9-07CD-4EF5-BC71-ABC51E676F10}"/>
                </a:ext>
              </a:extLst>
            </p:cNvPr>
            <p:cNvSpPr txBox="1"/>
            <p:nvPr/>
          </p:nvSpPr>
          <p:spPr>
            <a:xfrm>
              <a:off x="2551705" y="4283314"/>
              <a:ext cx="182109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59" name="Group 24">
            <a:extLst>
              <a:ext uri="{FF2B5EF4-FFF2-40B4-BE49-F238E27FC236}">
                <a16:creationId xmlns:a16="http://schemas.microsoft.com/office/drawing/2014/main" id="{5C071D59-418D-4CA8-938D-EB7AE4C329DD}"/>
              </a:ext>
            </a:extLst>
          </p:cNvPr>
          <p:cNvGrpSpPr/>
          <p:nvPr/>
        </p:nvGrpSpPr>
        <p:grpSpPr>
          <a:xfrm>
            <a:off x="2838324" y="3266802"/>
            <a:ext cx="2066073" cy="708833"/>
            <a:chOff x="2551705" y="4283314"/>
            <a:chExt cx="1821094" cy="850180"/>
          </a:xfrm>
        </p:grpSpPr>
        <p:sp>
          <p:nvSpPr>
            <p:cNvPr id="160" name="TextBox 25">
              <a:extLst>
                <a:ext uri="{FF2B5EF4-FFF2-40B4-BE49-F238E27FC236}">
                  <a16:creationId xmlns:a16="http://schemas.microsoft.com/office/drawing/2014/main" id="{A55B8A43-00B6-4BF9-A399-B2FA1BFD64EF}"/>
                </a:ext>
              </a:extLst>
            </p:cNvPr>
            <p:cNvSpPr txBox="1"/>
            <p:nvPr/>
          </p:nvSpPr>
          <p:spPr>
            <a:xfrm>
              <a:off x="2551705" y="4487163"/>
              <a:ext cx="182109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1" name="TextBox 26">
              <a:extLst>
                <a:ext uri="{FF2B5EF4-FFF2-40B4-BE49-F238E27FC236}">
                  <a16:creationId xmlns:a16="http://schemas.microsoft.com/office/drawing/2014/main" id="{750B7172-F73C-4EE9-82BF-B1E861ED3619}"/>
                </a:ext>
              </a:extLst>
            </p:cNvPr>
            <p:cNvSpPr txBox="1"/>
            <p:nvPr/>
          </p:nvSpPr>
          <p:spPr>
            <a:xfrm>
              <a:off x="2551705" y="4283314"/>
              <a:ext cx="182109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62" name="Group 27">
            <a:extLst>
              <a:ext uri="{FF2B5EF4-FFF2-40B4-BE49-F238E27FC236}">
                <a16:creationId xmlns:a16="http://schemas.microsoft.com/office/drawing/2014/main" id="{70CCA63A-0C20-48F8-95C0-FBDE68C0C072}"/>
              </a:ext>
            </a:extLst>
          </p:cNvPr>
          <p:cNvGrpSpPr/>
          <p:nvPr/>
        </p:nvGrpSpPr>
        <p:grpSpPr>
          <a:xfrm>
            <a:off x="6446124" y="2129028"/>
            <a:ext cx="2066073" cy="708833"/>
            <a:chOff x="2551705" y="4283314"/>
            <a:chExt cx="1821094" cy="850180"/>
          </a:xfrm>
        </p:grpSpPr>
        <p:sp>
          <p:nvSpPr>
            <p:cNvPr id="163" name="TextBox 28">
              <a:extLst>
                <a:ext uri="{FF2B5EF4-FFF2-40B4-BE49-F238E27FC236}">
                  <a16:creationId xmlns:a16="http://schemas.microsoft.com/office/drawing/2014/main" id="{BCC2D9C7-DA2A-4E45-9BFB-15278B2B3999}"/>
                </a:ext>
              </a:extLst>
            </p:cNvPr>
            <p:cNvSpPr txBox="1"/>
            <p:nvPr/>
          </p:nvSpPr>
          <p:spPr>
            <a:xfrm>
              <a:off x="2551705" y="4487163"/>
              <a:ext cx="182109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4" name="TextBox 29">
              <a:extLst>
                <a:ext uri="{FF2B5EF4-FFF2-40B4-BE49-F238E27FC236}">
                  <a16:creationId xmlns:a16="http://schemas.microsoft.com/office/drawing/2014/main" id="{DE489D6E-2F31-409E-9388-9B34A6E1EA17}"/>
                </a:ext>
              </a:extLst>
            </p:cNvPr>
            <p:cNvSpPr txBox="1"/>
            <p:nvPr/>
          </p:nvSpPr>
          <p:spPr>
            <a:xfrm>
              <a:off x="2551705" y="4283314"/>
              <a:ext cx="182109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65" name="Rounded Rectangle 51">
            <a:extLst>
              <a:ext uri="{FF2B5EF4-FFF2-40B4-BE49-F238E27FC236}">
                <a16:creationId xmlns:a16="http://schemas.microsoft.com/office/drawing/2014/main" id="{04C3206F-8250-4B8A-9B2F-B86B1C0017C8}"/>
              </a:ext>
            </a:extLst>
          </p:cNvPr>
          <p:cNvSpPr/>
          <p:nvPr/>
        </p:nvSpPr>
        <p:spPr>
          <a:xfrm rot="16200000" flipH="1">
            <a:off x="7935163" y="1245250"/>
            <a:ext cx="471451" cy="44399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3042123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fade">
                                      <p:cBhvr>
                                        <p:cTn id="11" dur="500"/>
                                        <p:tgtEl>
                                          <p:spTgt spid="1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500"/>
                                        <p:tgtEl>
                                          <p:spTgt spid="14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500"/>
                                        <p:tgtEl>
                                          <p:spTgt spid="14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fade">
                                      <p:cBhvr>
                                        <p:cTn id="23" dur="500"/>
                                        <p:tgtEl>
                                          <p:spTgt spid="14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9"/>
                                        </p:tgtEl>
                                        <p:attrNameLst>
                                          <p:attrName>style.visibility</p:attrName>
                                        </p:attrNameLst>
                                      </p:cBhvr>
                                      <p:to>
                                        <p:strVal val="visible"/>
                                      </p:to>
                                    </p:set>
                                    <p:animEffect transition="in" filter="fade">
                                      <p:cBhvr>
                                        <p:cTn id="27" dur="500"/>
                                        <p:tgtEl>
                                          <p:spTgt spid="14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fade">
                                      <p:cBhvr>
                                        <p:cTn id="31" dur="500"/>
                                        <p:tgtEl>
                                          <p:spTgt spid="15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1"/>
                                        </p:tgtEl>
                                        <p:attrNameLst>
                                          <p:attrName>style.visibility</p:attrName>
                                        </p:attrNameLst>
                                      </p:cBhvr>
                                      <p:to>
                                        <p:strVal val="visible"/>
                                      </p:to>
                                    </p:set>
                                    <p:animEffect transition="in" filter="fade">
                                      <p:cBhvr>
                                        <p:cTn id="35" dur="500"/>
                                        <p:tgtEl>
                                          <p:spTgt spid="15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fade">
                                      <p:cBhvr>
                                        <p:cTn id="39" dur="500"/>
                                        <p:tgtEl>
                                          <p:spTgt spid="15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3"/>
                                        </p:tgtEl>
                                        <p:attrNameLst>
                                          <p:attrName>style.visibility</p:attrName>
                                        </p:attrNameLst>
                                      </p:cBhvr>
                                      <p:to>
                                        <p:strVal val="visible"/>
                                      </p:to>
                                    </p:set>
                                    <p:animEffect transition="in" filter="fade">
                                      <p:cBhvr>
                                        <p:cTn id="43" dur="500"/>
                                        <p:tgtEl>
                                          <p:spTgt spid="15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56"/>
                                        </p:tgtEl>
                                        <p:attrNameLst>
                                          <p:attrName>style.visibility</p:attrName>
                                        </p:attrNameLst>
                                      </p:cBhvr>
                                      <p:to>
                                        <p:strVal val="visible"/>
                                      </p:to>
                                    </p:set>
                                    <p:animEffect transition="in" filter="fade">
                                      <p:cBhvr>
                                        <p:cTn id="47" dur="500"/>
                                        <p:tgtEl>
                                          <p:spTgt spid="15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59"/>
                                        </p:tgtEl>
                                        <p:attrNameLst>
                                          <p:attrName>style.visibility</p:attrName>
                                        </p:attrNameLst>
                                      </p:cBhvr>
                                      <p:to>
                                        <p:strVal val="visible"/>
                                      </p:to>
                                    </p:set>
                                    <p:animEffect transition="in" filter="fade">
                                      <p:cBhvr>
                                        <p:cTn id="51" dur="500"/>
                                        <p:tgtEl>
                                          <p:spTgt spid="15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fade">
                                      <p:cBhvr>
                                        <p:cTn id="55" dur="500"/>
                                        <p:tgtEl>
                                          <p:spTgt spid="16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47" grpId="0"/>
      <p:bldP spid="148" grpId="0"/>
      <p:bldP spid="149" grpId="0"/>
      <p:bldP spid="150" grpId="0"/>
      <p:bldP spid="151" grpId="0"/>
      <p:bldP spid="152" grpId="0"/>
      <p:bldP spid="1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2714538" y="340191"/>
            <a:ext cx="6139168" cy="129804"/>
            <a:chOff x="2713964" y="340296"/>
            <a:chExt cx="6141063" cy="129844"/>
          </a:xfrm>
        </p:grpSpPr>
        <p:cxnSp>
          <p:nvCxnSpPr>
            <p:cNvPr id="61" name="直接连接符 60"/>
            <p:cNvCxnSpPr>
              <a:endCxn id="62"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63"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52" name="矩形 51"/>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53" name="矩形 52"/>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nvGrpSpPr>
          <p:cNvPr id="2" name="Grupo 1">
            <a:extLst>
              <a:ext uri="{FF2B5EF4-FFF2-40B4-BE49-F238E27FC236}">
                <a16:creationId xmlns:a16="http://schemas.microsoft.com/office/drawing/2014/main" id="{D7E924A7-D75A-4757-AE6A-D1A1AEDDF3DB}"/>
              </a:ext>
            </a:extLst>
          </p:cNvPr>
          <p:cNvGrpSpPr/>
          <p:nvPr/>
        </p:nvGrpSpPr>
        <p:grpSpPr>
          <a:xfrm>
            <a:off x="313787" y="644076"/>
            <a:ext cx="8656888" cy="4094331"/>
            <a:chOff x="908147" y="1559953"/>
            <a:chExt cx="10375705" cy="4907257"/>
          </a:xfrm>
        </p:grpSpPr>
        <p:sp>
          <p:nvSpPr>
            <p:cNvPr id="38" name="Freeform 1492">
              <a:extLst>
                <a:ext uri="{FF2B5EF4-FFF2-40B4-BE49-F238E27FC236}">
                  <a16:creationId xmlns:a16="http://schemas.microsoft.com/office/drawing/2014/main" id="{685A1DB9-2DA7-4654-BBDC-299D6B95419A}"/>
                </a:ext>
              </a:extLst>
            </p:cNvPr>
            <p:cNvSpPr>
              <a:spLocks noEditPoints="1"/>
            </p:cNvSpPr>
            <p:nvPr/>
          </p:nvSpPr>
          <p:spPr bwMode="auto">
            <a:xfrm>
              <a:off x="4215561" y="2494728"/>
              <a:ext cx="255705" cy="481723"/>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492">
              <a:extLst>
                <a:ext uri="{FF2B5EF4-FFF2-40B4-BE49-F238E27FC236}">
                  <a16:creationId xmlns:a16="http://schemas.microsoft.com/office/drawing/2014/main" id="{ED8396B2-42FF-4870-9517-5C641387EDC8}"/>
                </a:ext>
              </a:extLst>
            </p:cNvPr>
            <p:cNvSpPr>
              <a:spLocks noEditPoints="1"/>
            </p:cNvSpPr>
            <p:nvPr/>
          </p:nvSpPr>
          <p:spPr bwMode="auto">
            <a:xfrm>
              <a:off x="1592313" y="1559953"/>
              <a:ext cx="702298" cy="974565"/>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492">
              <a:extLst>
                <a:ext uri="{FF2B5EF4-FFF2-40B4-BE49-F238E27FC236}">
                  <a16:creationId xmlns:a16="http://schemas.microsoft.com/office/drawing/2014/main" id="{5ECAC71A-64D8-4567-97E1-525EEFC65B3B}"/>
                </a:ext>
              </a:extLst>
            </p:cNvPr>
            <p:cNvSpPr>
              <a:spLocks noEditPoints="1"/>
            </p:cNvSpPr>
            <p:nvPr/>
          </p:nvSpPr>
          <p:spPr bwMode="auto">
            <a:xfrm>
              <a:off x="2484178" y="1836152"/>
              <a:ext cx="702298" cy="974565"/>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492">
              <a:extLst>
                <a:ext uri="{FF2B5EF4-FFF2-40B4-BE49-F238E27FC236}">
                  <a16:creationId xmlns:a16="http://schemas.microsoft.com/office/drawing/2014/main" id="{30092468-9957-4E34-91D6-68AF65F98AE4}"/>
                </a:ext>
              </a:extLst>
            </p:cNvPr>
            <p:cNvSpPr>
              <a:spLocks noEditPoints="1"/>
            </p:cNvSpPr>
            <p:nvPr/>
          </p:nvSpPr>
          <p:spPr bwMode="auto">
            <a:xfrm>
              <a:off x="3727192" y="2159847"/>
              <a:ext cx="436818" cy="714839"/>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92">
              <a:extLst>
                <a:ext uri="{FF2B5EF4-FFF2-40B4-BE49-F238E27FC236}">
                  <a16:creationId xmlns:a16="http://schemas.microsoft.com/office/drawing/2014/main" id="{52B54B7B-1A82-4AD5-9362-20A89D8967CB}"/>
                </a:ext>
              </a:extLst>
            </p:cNvPr>
            <p:cNvSpPr>
              <a:spLocks noEditPoints="1"/>
            </p:cNvSpPr>
            <p:nvPr/>
          </p:nvSpPr>
          <p:spPr bwMode="auto">
            <a:xfrm>
              <a:off x="2073921" y="2089305"/>
              <a:ext cx="292518" cy="459410"/>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solidFill>
              <a:schemeClr val="accent1">
                <a:lumMod val="50000"/>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492">
              <a:extLst>
                <a:ext uri="{FF2B5EF4-FFF2-40B4-BE49-F238E27FC236}">
                  <a16:creationId xmlns:a16="http://schemas.microsoft.com/office/drawing/2014/main" id="{74C740A8-42EA-4DF4-8D96-C67E47C63C7B}"/>
                </a:ext>
              </a:extLst>
            </p:cNvPr>
            <p:cNvSpPr>
              <a:spLocks noEditPoints="1"/>
            </p:cNvSpPr>
            <p:nvPr/>
          </p:nvSpPr>
          <p:spPr bwMode="auto">
            <a:xfrm>
              <a:off x="1426059" y="1870364"/>
              <a:ext cx="332507" cy="578965"/>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492">
              <a:extLst>
                <a:ext uri="{FF2B5EF4-FFF2-40B4-BE49-F238E27FC236}">
                  <a16:creationId xmlns:a16="http://schemas.microsoft.com/office/drawing/2014/main" id="{074F9C21-BB1B-4145-A13A-52E222F32148}"/>
                </a:ext>
              </a:extLst>
            </p:cNvPr>
            <p:cNvSpPr>
              <a:spLocks noEditPoints="1"/>
            </p:cNvSpPr>
            <p:nvPr/>
          </p:nvSpPr>
          <p:spPr bwMode="auto">
            <a:xfrm>
              <a:off x="4017750" y="2567297"/>
              <a:ext cx="215245" cy="285514"/>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492">
              <a:extLst>
                <a:ext uri="{FF2B5EF4-FFF2-40B4-BE49-F238E27FC236}">
                  <a16:creationId xmlns:a16="http://schemas.microsoft.com/office/drawing/2014/main" id="{03A9FD5D-9D43-4E71-95D6-B1A706159D5F}"/>
                </a:ext>
              </a:extLst>
            </p:cNvPr>
            <p:cNvSpPr>
              <a:spLocks noEditPoints="1"/>
            </p:cNvSpPr>
            <p:nvPr/>
          </p:nvSpPr>
          <p:spPr bwMode="auto">
            <a:xfrm>
              <a:off x="2317686" y="2300353"/>
              <a:ext cx="215245" cy="285514"/>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6" name="Straight Connector 10">
              <a:extLst>
                <a:ext uri="{FF2B5EF4-FFF2-40B4-BE49-F238E27FC236}">
                  <a16:creationId xmlns:a16="http://schemas.microsoft.com/office/drawing/2014/main" id="{34517A02-308D-4CCD-8423-933CF81C6CE0}"/>
                </a:ext>
              </a:extLst>
            </p:cNvPr>
            <p:cNvCxnSpPr/>
            <p:nvPr/>
          </p:nvCxnSpPr>
          <p:spPr>
            <a:xfrm>
              <a:off x="1037635" y="5418456"/>
              <a:ext cx="9633397" cy="0"/>
            </a:xfrm>
            <a:prstGeom prst="line">
              <a:avLst/>
            </a:prstGeom>
            <a:ln>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7" name="Group 11">
              <a:extLst>
                <a:ext uri="{FF2B5EF4-FFF2-40B4-BE49-F238E27FC236}">
                  <a16:creationId xmlns:a16="http://schemas.microsoft.com/office/drawing/2014/main" id="{281EC722-28E1-45A4-AD57-999F68FF5A88}"/>
                </a:ext>
              </a:extLst>
            </p:cNvPr>
            <p:cNvGrpSpPr/>
            <p:nvPr/>
          </p:nvGrpSpPr>
          <p:grpSpPr>
            <a:xfrm>
              <a:off x="1129556" y="5593617"/>
              <a:ext cx="9541476" cy="873593"/>
              <a:chOff x="1305950" y="5460570"/>
              <a:chExt cx="9541476" cy="873593"/>
            </a:xfrm>
          </p:grpSpPr>
          <p:sp>
            <p:nvSpPr>
              <p:cNvPr id="48" name="Title 13">
                <a:extLst>
                  <a:ext uri="{FF2B5EF4-FFF2-40B4-BE49-F238E27FC236}">
                    <a16:creationId xmlns:a16="http://schemas.microsoft.com/office/drawing/2014/main" id="{C39427CC-7DC5-419D-BD2F-718F6B392BBC}"/>
                  </a:ext>
                </a:extLst>
              </p:cNvPr>
              <p:cNvSpPr txBox="1">
                <a:spLocks/>
              </p:cNvSpPr>
              <p:nvPr/>
            </p:nvSpPr>
            <p:spPr>
              <a:xfrm>
                <a:off x="1305950" y="5465397"/>
                <a:ext cx="2019952" cy="864648"/>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400" dirty="0">
                    <a:solidFill>
                      <a:schemeClr val="tx2">
                        <a:lumMod val="75000"/>
                      </a:schemeClr>
                    </a:solidFill>
                    <a:latin typeface="+mj-lt"/>
                    <a:ea typeface="Roboto" panose="02000000000000000000" pitchFamily="2" charset="0"/>
                  </a:rPr>
                  <a:t>Descriptions</a:t>
                </a:r>
              </a:p>
              <a:p>
                <a:r>
                  <a:rPr lang="id-ID" sz="1000" dirty="0">
                    <a:solidFill>
                      <a:schemeClr val="tx2">
                        <a:lumMod val="75000"/>
                      </a:schemeClr>
                    </a:solidFill>
                    <a:latin typeface="+mj-lt"/>
                    <a:ea typeface="Roboto" panose="02000000000000000000" pitchFamily="2" charset="0"/>
                  </a:rPr>
                  <a:t>Lorem ipsum dolor sit amet consectetur</a:t>
                </a:r>
                <a:r>
                  <a:rPr lang="id-ID" sz="1000" dirty="0">
                    <a:solidFill>
                      <a:schemeClr val="tx2">
                        <a:lumMod val="75000"/>
                      </a:schemeClr>
                    </a:solidFill>
                    <a:latin typeface="+mj-lt"/>
                  </a:rPr>
                  <a:t> sagitis purus </a:t>
                </a:r>
                <a:r>
                  <a:rPr lang="id-ID" sz="1000" dirty="0">
                    <a:solidFill>
                      <a:schemeClr val="tx2">
                        <a:lumMod val="75000"/>
                      </a:schemeClr>
                    </a:solidFill>
                    <a:latin typeface="+mj-lt"/>
                    <a:ea typeface="Roboto" panose="02000000000000000000" pitchFamily="2" charset="0"/>
                  </a:rPr>
                  <a:t>dolor sit amet consectetur</a:t>
                </a:r>
                <a:r>
                  <a:rPr lang="id-ID" sz="1000" dirty="0">
                    <a:solidFill>
                      <a:schemeClr val="tx2">
                        <a:lumMod val="75000"/>
                      </a:schemeClr>
                    </a:solidFill>
                    <a:latin typeface="+mj-lt"/>
                  </a:rPr>
                  <a:t> sagitis.</a:t>
                </a:r>
                <a:endParaRPr lang="en-US" sz="1000" dirty="0">
                  <a:solidFill>
                    <a:schemeClr val="tx2">
                      <a:lumMod val="75000"/>
                    </a:schemeClr>
                  </a:solidFill>
                  <a:latin typeface="+mj-lt"/>
                  <a:ea typeface="Roboto" panose="02000000000000000000" pitchFamily="2" charset="0"/>
                </a:endParaRPr>
              </a:p>
            </p:txBody>
          </p:sp>
          <p:sp>
            <p:nvSpPr>
              <p:cNvPr id="49" name="Title 13">
                <a:extLst>
                  <a:ext uri="{FF2B5EF4-FFF2-40B4-BE49-F238E27FC236}">
                    <a16:creationId xmlns:a16="http://schemas.microsoft.com/office/drawing/2014/main" id="{C6F55226-ACFD-42C5-86A2-81F08971703A}"/>
                  </a:ext>
                </a:extLst>
              </p:cNvPr>
              <p:cNvSpPr txBox="1">
                <a:spLocks/>
              </p:cNvSpPr>
              <p:nvPr/>
            </p:nvSpPr>
            <p:spPr>
              <a:xfrm>
                <a:off x="3176756" y="5465397"/>
                <a:ext cx="2019952" cy="864648"/>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400" dirty="0">
                    <a:solidFill>
                      <a:schemeClr val="tx2">
                        <a:lumMod val="75000"/>
                      </a:schemeClr>
                    </a:solidFill>
                    <a:latin typeface="+mj-lt"/>
                    <a:ea typeface="Roboto" panose="02000000000000000000" pitchFamily="2" charset="0"/>
                  </a:rPr>
                  <a:t>Descriptions</a:t>
                </a:r>
              </a:p>
              <a:p>
                <a:r>
                  <a:rPr lang="id-ID" sz="1000" dirty="0">
                    <a:solidFill>
                      <a:schemeClr val="tx2">
                        <a:lumMod val="75000"/>
                      </a:schemeClr>
                    </a:solidFill>
                    <a:latin typeface="+mj-lt"/>
                    <a:ea typeface="Roboto" panose="02000000000000000000" pitchFamily="2" charset="0"/>
                  </a:rPr>
                  <a:t>Lorem ipsum dolor sit amet consectetur</a:t>
                </a:r>
                <a:r>
                  <a:rPr lang="id-ID" sz="1000" dirty="0">
                    <a:solidFill>
                      <a:schemeClr val="tx2">
                        <a:lumMod val="75000"/>
                      </a:schemeClr>
                    </a:solidFill>
                    <a:latin typeface="+mj-lt"/>
                  </a:rPr>
                  <a:t> sagitis purus </a:t>
                </a:r>
                <a:r>
                  <a:rPr lang="id-ID" sz="1000" dirty="0">
                    <a:solidFill>
                      <a:schemeClr val="tx2">
                        <a:lumMod val="75000"/>
                      </a:schemeClr>
                    </a:solidFill>
                    <a:latin typeface="+mj-lt"/>
                    <a:ea typeface="Roboto" panose="02000000000000000000" pitchFamily="2" charset="0"/>
                  </a:rPr>
                  <a:t>dolor sit amet consectetur</a:t>
                </a:r>
                <a:r>
                  <a:rPr lang="id-ID" sz="1000" dirty="0">
                    <a:solidFill>
                      <a:schemeClr val="tx2">
                        <a:lumMod val="75000"/>
                      </a:schemeClr>
                    </a:solidFill>
                    <a:latin typeface="+mj-lt"/>
                  </a:rPr>
                  <a:t> sagitis.</a:t>
                </a:r>
                <a:endParaRPr lang="en-US" sz="1000" dirty="0">
                  <a:solidFill>
                    <a:schemeClr val="tx2">
                      <a:lumMod val="75000"/>
                    </a:schemeClr>
                  </a:solidFill>
                  <a:latin typeface="+mj-lt"/>
                  <a:ea typeface="Roboto" panose="02000000000000000000" pitchFamily="2" charset="0"/>
                </a:endParaRPr>
              </a:p>
            </p:txBody>
          </p:sp>
          <p:sp>
            <p:nvSpPr>
              <p:cNvPr id="50" name="Title 13">
                <a:extLst>
                  <a:ext uri="{FF2B5EF4-FFF2-40B4-BE49-F238E27FC236}">
                    <a16:creationId xmlns:a16="http://schemas.microsoft.com/office/drawing/2014/main" id="{5BED722D-1830-4BE8-8A13-DAD70401B17B}"/>
                  </a:ext>
                </a:extLst>
              </p:cNvPr>
              <p:cNvSpPr txBox="1">
                <a:spLocks/>
              </p:cNvSpPr>
              <p:nvPr/>
            </p:nvSpPr>
            <p:spPr>
              <a:xfrm>
                <a:off x="5060441" y="5469515"/>
                <a:ext cx="2019952" cy="864648"/>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400" dirty="0">
                    <a:solidFill>
                      <a:schemeClr val="tx2">
                        <a:lumMod val="75000"/>
                      </a:schemeClr>
                    </a:solidFill>
                    <a:latin typeface="+mj-lt"/>
                    <a:ea typeface="Roboto" panose="02000000000000000000" pitchFamily="2" charset="0"/>
                  </a:rPr>
                  <a:t>Descriptions</a:t>
                </a:r>
              </a:p>
              <a:p>
                <a:r>
                  <a:rPr lang="id-ID" sz="1000" dirty="0">
                    <a:solidFill>
                      <a:schemeClr val="tx2">
                        <a:lumMod val="75000"/>
                      </a:schemeClr>
                    </a:solidFill>
                    <a:latin typeface="+mj-lt"/>
                    <a:ea typeface="Roboto" panose="02000000000000000000" pitchFamily="2" charset="0"/>
                  </a:rPr>
                  <a:t>Lorem ipsum dolor sit amet consectetur</a:t>
                </a:r>
                <a:r>
                  <a:rPr lang="id-ID" sz="1000" dirty="0">
                    <a:solidFill>
                      <a:schemeClr val="tx2">
                        <a:lumMod val="75000"/>
                      </a:schemeClr>
                    </a:solidFill>
                    <a:latin typeface="+mj-lt"/>
                  </a:rPr>
                  <a:t> sagitis purus </a:t>
                </a:r>
                <a:r>
                  <a:rPr lang="id-ID" sz="1000" dirty="0">
                    <a:solidFill>
                      <a:schemeClr val="tx2">
                        <a:lumMod val="75000"/>
                      </a:schemeClr>
                    </a:solidFill>
                    <a:latin typeface="+mj-lt"/>
                    <a:ea typeface="Roboto" panose="02000000000000000000" pitchFamily="2" charset="0"/>
                  </a:rPr>
                  <a:t>dolor sit amet consectetur</a:t>
                </a:r>
                <a:r>
                  <a:rPr lang="id-ID" sz="1000" dirty="0">
                    <a:solidFill>
                      <a:schemeClr val="tx2">
                        <a:lumMod val="75000"/>
                      </a:schemeClr>
                    </a:solidFill>
                    <a:latin typeface="+mj-lt"/>
                  </a:rPr>
                  <a:t> sagitis.</a:t>
                </a:r>
                <a:endParaRPr lang="en-US" sz="1000" dirty="0">
                  <a:solidFill>
                    <a:schemeClr val="tx2">
                      <a:lumMod val="75000"/>
                    </a:schemeClr>
                  </a:solidFill>
                  <a:latin typeface="+mj-lt"/>
                  <a:ea typeface="Roboto" panose="02000000000000000000" pitchFamily="2" charset="0"/>
                </a:endParaRPr>
              </a:p>
            </p:txBody>
          </p:sp>
          <p:sp>
            <p:nvSpPr>
              <p:cNvPr id="51" name="Title 13">
                <a:extLst>
                  <a:ext uri="{FF2B5EF4-FFF2-40B4-BE49-F238E27FC236}">
                    <a16:creationId xmlns:a16="http://schemas.microsoft.com/office/drawing/2014/main" id="{C78DC767-758F-4255-85B3-F3C852F4E67B}"/>
                  </a:ext>
                </a:extLst>
              </p:cNvPr>
              <p:cNvSpPr txBox="1">
                <a:spLocks/>
              </p:cNvSpPr>
              <p:nvPr/>
            </p:nvSpPr>
            <p:spPr>
              <a:xfrm>
                <a:off x="6962478" y="5460570"/>
                <a:ext cx="2019952" cy="864648"/>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400" dirty="0">
                    <a:solidFill>
                      <a:schemeClr val="tx2">
                        <a:lumMod val="75000"/>
                      </a:schemeClr>
                    </a:solidFill>
                    <a:latin typeface="+mj-lt"/>
                    <a:ea typeface="Roboto" panose="02000000000000000000" pitchFamily="2" charset="0"/>
                  </a:rPr>
                  <a:t>Descriptions</a:t>
                </a:r>
              </a:p>
              <a:p>
                <a:r>
                  <a:rPr lang="id-ID" sz="1000" dirty="0">
                    <a:solidFill>
                      <a:schemeClr val="tx2">
                        <a:lumMod val="75000"/>
                      </a:schemeClr>
                    </a:solidFill>
                    <a:latin typeface="+mj-lt"/>
                    <a:ea typeface="Roboto" panose="02000000000000000000" pitchFamily="2" charset="0"/>
                  </a:rPr>
                  <a:t>Lorem ipsum dolor sit amet consectetur</a:t>
                </a:r>
                <a:r>
                  <a:rPr lang="id-ID" sz="1000" dirty="0">
                    <a:solidFill>
                      <a:schemeClr val="tx2">
                        <a:lumMod val="75000"/>
                      </a:schemeClr>
                    </a:solidFill>
                    <a:latin typeface="+mj-lt"/>
                  </a:rPr>
                  <a:t> sagitis purus </a:t>
                </a:r>
                <a:r>
                  <a:rPr lang="id-ID" sz="1000" dirty="0">
                    <a:solidFill>
                      <a:schemeClr val="tx2">
                        <a:lumMod val="75000"/>
                      </a:schemeClr>
                    </a:solidFill>
                    <a:latin typeface="+mj-lt"/>
                    <a:ea typeface="Roboto" panose="02000000000000000000" pitchFamily="2" charset="0"/>
                  </a:rPr>
                  <a:t>dolor sit amet consectetur</a:t>
                </a:r>
                <a:r>
                  <a:rPr lang="id-ID" sz="1000" dirty="0">
                    <a:solidFill>
                      <a:schemeClr val="tx2">
                        <a:lumMod val="75000"/>
                      </a:schemeClr>
                    </a:solidFill>
                    <a:latin typeface="+mj-lt"/>
                  </a:rPr>
                  <a:t> sagitis.</a:t>
                </a:r>
                <a:endParaRPr lang="en-US" sz="1000" dirty="0">
                  <a:solidFill>
                    <a:schemeClr val="tx2">
                      <a:lumMod val="75000"/>
                    </a:schemeClr>
                  </a:solidFill>
                  <a:latin typeface="+mj-lt"/>
                  <a:ea typeface="Roboto" panose="02000000000000000000" pitchFamily="2" charset="0"/>
                </a:endParaRPr>
              </a:p>
            </p:txBody>
          </p:sp>
          <p:sp>
            <p:nvSpPr>
              <p:cNvPr id="54" name="Title 13">
                <a:extLst>
                  <a:ext uri="{FF2B5EF4-FFF2-40B4-BE49-F238E27FC236}">
                    <a16:creationId xmlns:a16="http://schemas.microsoft.com/office/drawing/2014/main" id="{092FED34-7E97-4875-8B20-B6F3F94F5B31}"/>
                  </a:ext>
                </a:extLst>
              </p:cNvPr>
              <p:cNvSpPr txBox="1">
                <a:spLocks/>
              </p:cNvSpPr>
              <p:nvPr/>
            </p:nvSpPr>
            <p:spPr>
              <a:xfrm>
                <a:off x="8827474" y="5460570"/>
                <a:ext cx="2019952" cy="864648"/>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400" dirty="0">
                    <a:solidFill>
                      <a:schemeClr val="tx2">
                        <a:lumMod val="75000"/>
                      </a:schemeClr>
                    </a:solidFill>
                    <a:latin typeface="+mj-lt"/>
                    <a:ea typeface="Roboto" panose="02000000000000000000" pitchFamily="2" charset="0"/>
                  </a:rPr>
                  <a:t>Descriptions</a:t>
                </a:r>
              </a:p>
              <a:p>
                <a:r>
                  <a:rPr lang="id-ID" sz="1000" dirty="0">
                    <a:solidFill>
                      <a:schemeClr val="tx2">
                        <a:lumMod val="75000"/>
                      </a:schemeClr>
                    </a:solidFill>
                    <a:latin typeface="+mj-lt"/>
                    <a:ea typeface="Roboto" panose="02000000000000000000" pitchFamily="2" charset="0"/>
                  </a:rPr>
                  <a:t>Lorem ipsum dolor sit amet consectetur</a:t>
                </a:r>
                <a:r>
                  <a:rPr lang="id-ID" sz="1000" dirty="0">
                    <a:solidFill>
                      <a:schemeClr val="tx2">
                        <a:lumMod val="75000"/>
                      </a:schemeClr>
                    </a:solidFill>
                    <a:latin typeface="+mj-lt"/>
                  </a:rPr>
                  <a:t> sagitis purus </a:t>
                </a:r>
                <a:r>
                  <a:rPr lang="id-ID" sz="1000" dirty="0">
                    <a:solidFill>
                      <a:schemeClr val="tx2">
                        <a:lumMod val="75000"/>
                      </a:schemeClr>
                    </a:solidFill>
                    <a:latin typeface="+mj-lt"/>
                    <a:ea typeface="Roboto" panose="02000000000000000000" pitchFamily="2" charset="0"/>
                  </a:rPr>
                  <a:t>dolor sit amet consectetur</a:t>
                </a:r>
                <a:r>
                  <a:rPr lang="id-ID" sz="1000" dirty="0">
                    <a:solidFill>
                      <a:schemeClr val="tx2">
                        <a:lumMod val="75000"/>
                      </a:schemeClr>
                    </a:solidFill>
                    <a:latin typeface="+mj-lt"/>
                  </a:rPr>
                  <a:t> sagitis.</a:t>
                </a:r>
                <a:endParaRPr lang="en-US" sz="1000" dirty="0">
                  <a:solidFill>
                    <a:schemeClr val="tx2">
                      <a:lumMod val="75000"/>
                    </a:schemeClr>
                  </a:solidFill>
                  <a:latin typeface="+mj-lt"/>
                  <a:ea typeface="Roboto" panose="02000000000000000000" pitchFamily="2" charset="0"/>
                </a:endParaRPr>
              </a:p>
            </p:txBody>
          </p:sp>
        </p:grpSp>
        <p:graphicFrame>
          <p:nvGraphicFramePr>
            <p:cNvPr id="55" name="Chart 17">
              <a:extLst>
                <a:ext uri="{FF2B5EF4-FFF2-40B4-BE49-F238E27FC236}">
                  <a16:creationId xmlns:a16="http://schemas.microsoft.com/office/drawing/2014/main" id="{D49F3396-5EC9-47C0-8C23-BAC91EE9C44C}"/>
                </a:ext>
              </a:extLst>
            </p:cNvPr>
            <p:cNvGraphicFramePr/>
            <p:nvPr>
              <p:extLst>
                <p:ext uri="{D42A27DB-BD31-4B8C-83A1-F6EECF244321}">
                  <p14:modId xmlns:p14="http://schemas.microsoft.com/office/powerpoint/2010/main" val="2255817589"/>
                </p:ext>
              </p:extLst>
            </p:nvPr>
          </p:nvGraphicFramePr>
          <p:xfrm>
            <a:off x="908147" y="1720671"/>
            <a:ext cx="10375705" cy="371869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9763039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val 106"/>
          <p:cNvSpPr/>
          <p:nvPr/>
        </p:nvSpPr>
        <p:spPr>
          <a:xfrm>
            <a:off x="6196703" y="3163492"/>
            <a:ext cx="439204" cy="439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200">
              <a:solidFill>
                <a:srgbClr val="FFFFFF"/>
              </a:solidFill>
              <a:ea typeface="宋体" panose="02010600030101010101" pitchFamily="2" charset="-122"/>
            </a:endParaRPr>
          </a:p>
        </p:txBody>
      </p:sp>
      <p:grpSp>
        <p:nvGrpSpPr>
          <p:cNvPr id="108" name="Group 107"/>
          <p:cNvGrpSpPr>
            <a:grpSpLocks/>
          </p:cNvGrpSpPr>
          <p:nvPr/>
        </p:nvGrpSpPr>
        <p:grpSpPr bwMode="auto">
          <a:xfrm>
            <a:off x="6690659" y="3086099"/>
            <a:ext cx="1824666" cy="808792"/>
            <a:chOff x="1603804" y="2220559"/>
            <a:chExt cx="2433815" cy="1077797"/>
          </a:xfrm>
        </p:grpSpPr>
        <p:sp>
          <p:nvSpPr>
            <p:cNvPr id="109" name="Text Placeholder 2"/>
            <p:cNvSpPr txBox="1">
              <a:spLocks/>
            </p:cNvSpPr>
            <p:nvPr/>
          </p:nvSpPr>
          <p:spPr>
            <a:xfrm>
              <a:off x="1603804" y="2220559"/>
              <a:ext cx="2013096" cy="26179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577">
                <a:defRPr/>
              </a:pPr>
              <a:r>
                <a:rPr lang="en-US" altLang="zh-CN"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rPr>
                <a:t>Enter title text</a:t>
              </a:r>
              <a:endParaRPr lang="en-GB" altLang="zh-CN"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10" name="TextBox 109"/>
            <p:cNvSpPr txBox="1"/>
            <p:nvPr/>
          </p:nvSpPr>
          <p:spPr>
            <a:xfrm>
              <a:off x="1680010" y="2560098"/>
              <a:ext cx="2357609" cy="738258"/>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sp>
        <p:nvSpPr>
          <p:cNvPr id="99" name="Oval 98"/>
          <p:cNvSpPr/>
          <p:nvPr/>
        </p:nvSpPr>
        <p:spPr>
          <a:xfrm>
            <a:off x="2498572" y="3573066"/>
            <a:ext cx="439205" cy="439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200">
              <a:solidFill>
                <a:srgbClr val="FFFFFF"/>
              </a:solidFill>
              <a:ea typeface="宋体" panose="02010600030101010101" pitchFamily="2" charset="-122"/>
            </a:endParaRPr>
          </a:p>
        </p:txBody>
      </p:sp>
      <p:grpSp>
        <p:nvGrpSpPr>
          <p:cNvPr id="100" name="Group 99"/>
          <p:cNvGrpSpPr>
            <a:grpSpLocks/>
          </p:cNvGrpSpPr>
          <p:nvPr/>
        </p:nvGrpSpPr>
        <p:grpSpPr bwMode="auto">
          <a:xfrm>
            <a:off x="614395" y="3490912"/>
            <a:ext cx="1819903" cy="808792"/>
            <a:chOff x="1494367" y="2220559"/>
            <a:chExt cx="2427694" cy="1077797"/>
          </a:xfrm>
        </p:grpSpPr>
        <p:sp>
          <p:nvSpPr>
            <p:cNvPr id="101" name="Text Placeholder 2"/>
            <p:cNvSpPr txBox="1">
              <a:spLocks/>
            </p:cNvSpPr>
            <p:nvPr/>
          </p:nvSpPr>
          <p:spPr>
            <a:xfrm>
              <a:off x="1908773" y="2220559"/>
              <a:ext cx="2013288" cy="26179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577">
                <a:defRPr/>
              </a:pPr>
              <a:r>
                <a:rPr lang="en-US" altLang="zh-CN"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rPr>
                <a:t>Enter title text</a:t>
              </a:r>
              <a:endParaRPr lang="en-GB" altLang="zh-CN"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02" name="TextBox 101"/>
            <p:cNvSpPr txBox="1"/>
            <p:nvPr/>
          </p:nvSpPr>
          <p:spPr>
            <a:xfrm>
              <a:off x="1494367" y="2560098"/>
              <a:ext cx="2324490" cy="738258"/>
            </a:xfrm>
            <a:prstGeom prst="rect">
              <a:avLst/>
            </a:prstGeom>
            <a:noFill/>
          </p:spPr>
          <p:txBody>
            <a:bodyPr lIns="0" tIns="0" rIns="0" bIns="0">
              <a:spAutoFit/>
            </a:bodyPr>
            <a:lstStyle/>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sp>
        <p:nvSpPr>
          <p:cNvPr id="94" name="Oval 93"/>
          <p:cNvSpPr/>
          <p:nvPr/>
        </p:nvSpPr>
        <p:spPr>
          <a:xfrm>
            <a:off x="2498572" y="2683669"/>
            <a:ext cx="439205" cy="4393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200">
              <a:solidFill>
                <a:srgbClr val="FFFFFF"/>
              </a:solidFill>
              <a:ea typeface="宋体" panose="02010600030101010101" pitchFamily="2" charset="-122"/>
            </a:endParaRPr>
          </a:p>
        </p:txBody>
      </p:sp>
      <p:grpSp>
        <p:nvGrpSpPr>
          <p:cNvPr id="95" name="Group 94"/>
          <p:cNvGrpSpPr>
            <a:grpSpLocks/>
          </p:cNvGrpSpPr>
          <p:nvPr/>
        </p:nvGrpSpPr>
        <p:grpSpPr bwMode="auto">
          <a:xfrm>
            <a:off x="614395" y="2601516"/>
            <a:ext cx="1819903" cy="808792"/>
            <a:chOff x="1494367" y="2220559"/>
            <a:chExt cx="2427694" cy="1077797"/>
          </a:xfrm>
        </p:grpSpPr>
        <p:sp>
          <p:nvSpPr>
            <p:cNvPr id="96" name="Text Placeholder 2"/>
            <p:cNvSpPr txBox="1">
              <a:spLocks/>
            </p:cNvSpPr>
            <p:nvPr/>
          </p:nvSpPr>
          <p:spPr>
            <a:xfrm>
              <a:off x="1908773" y="2220559"/>
              <a:ext cx="2013288" cy="26179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577">
                <a:defRPr/>
              </a:pPr>
              <a:r>
                <a:rPr lang="en-US" altLang="zh-CN"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rPr>
                <a:t>Enter title text</a:t>
              </a:r>
              <a:endParaRPr lang="en-GB" altLang="zh-CN"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7" name="TextBox 96"/>
            <p:cNvSpPr txBox="1"/>
            <p:nvPr/>
          </p:nvSpPr>
          <p:spPr>
            <a:xfrm>
              <a:off x="1494367" y="2560098"/>
              <a:ext cx="2324490" cy="738258"/>
            </a:xfrm>
            <a:prstGeom prst="rect">
              <a:avLst/>
            </a:prstGeom>
            <a:noFill/>
          </p:spPr>
          <p:txBody>
            <a:bodyPr lIns="0" tIns="0" rIns="0" bIns="0">
              <a:spAutoFit/>
            </a:bodyPr>
            <a:lstStyle/>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sp>
        <p:nvSpPr>
          <p:cNvPr id="51" name="Oval 50"/>
          <p:cNvSpPr/>
          <p:nvPr/>
        </p:nvSpPr>
        <p:spPr>
          <a:xfrm>
            <a:off x="2498572" y="1810941"/>
            <a:ext cx="439205" cy="439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200">
              <a:solidFill>
                <a:srgbClr val="FFFFFF"/>
              </a:solidFill>
              <a:ea typeface="宋体" panose="02010600030101010101" pitchFamily="2" charset="-122"/>
            </a:endParaRPr>
          </a:p>
        </p:txBody>
      </p:sp>
      <p:grpSp>
        <p:nvGrpSpPr>
          <p:cNvPr id="90" name="Group 89"/>
          <p:cNvGrpSpPr>
            <a:grpSpLocks/>
          </p:cNvGrpSpPr>
          <p:nvPr/>
        </p:nvGrpSpPr>
        <p:grpSpPr bwMode="auto">
          <a:xfrm>
            <a:off x="614395" y="1728790"/>
            <a:ext cx="1819903" cy="807602"/>
            <a:chOff x="1494367" y="2220559"/>
            <a:chExt cx="2427694" cy="1078125"/>
          </a:xfrm>
        </p:grpSpPr>
        <p:sp>
          <p:nvSpPr>
            <p:cNvPr id="91" name="Text Placeholder 2"/>
            <p:cNvSpPr txBox="1">
              <a:spLocks/>
            </p:cNvSpPr>
            <p:nvPr/>
          </p:nvSpPr>
          <p:spPr>
            <a:xfrm>
              <a:off x="1908773" y="2220559"/>
              <a:ext cx="2013288" cy="262260"/>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577">
                <a:defRPr/>
              </a:pPr>
              <a:r>
                <a:rPr lang="en-US" altLang="zh-CN"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rPr>
                <a:t>Enter title text</a:t>
              </a:r>
              <a:endParaRPr lang="en-GB" altLang="zh-CN"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2" name="TextBox 91"/>
            <p:cNvSpPr txBox="1"/>
            <p:nvPr/>
          </p:nvSpPr>
          <p:spPr>
            <a:xfrm>
              <a:off x="1494367" y="2559113"/>
              <a:ext cx="2324490" cy="739571"/>
            </a:xfrm>
            <a:prstGeom prst="rect">
              <a:avLst/>
            </a:prstGeom>
            <a:noFill/>
          </p:spPr>
          <p:txBody>
            <a:bodyPr lIns="0" tIns="0" rIns="0" bIns="0">
              <a:spAutoFit/>
            </a:bodyPr>
            <a:lstStyle/>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sp>
        <p:nvSpPr>
          <p:cNvPr id="78" name="Oval 77"/>
          <p:cNvSpPr/>
          <p:nvPr/>
        </p:nvSpPr>
        <p:spPr>
          <a:xfrm>
            <a:off x="6196703" y="2188369"/>
            <a:ext cx="439204" cy="4393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200">
              <a:solidFill>
                <a:srgbClr val="FFFFFF"/>
              </a:solidFill>
              <a:ea typeface="宋体" panose="02010600030101010101" pitchFamily="2" charset="-122"/>
            </a:endParaRPr>
          </a:p>
        </p:txBody>
      </p:sp>
      <p:grpSp>
        <p:nvGrpSpPr>
          <p:cNvPr id="103" name="Group 102"/>
          <p:cNvGrpSpPr>
            <a:grpSpLocks/>
          </p:cNvGrpSpPr>
          <p:nvPr/>
        </p:nvGrpSpPr>
        <p:grpSpPr bwMode="auto">
          <a:xfrm>
            <a:off x="6690659" y="2110979"/>
            <a:ext cx="1824666" cy="808792"/>
            <a:chOff x="1603804" y="2220559"/>
            <a:chExt cx="2433815" cy="1077797"/>
          </a:xfrm>
        </p:grpSpPr>
        <p:sp>
          <p:nvSpPr>
            <p:cNvPr id="104" name="Text Placeholder 2"/>
            <p:cNvSpPr txBox="1">
              <a:spLocks/>
            </p:cNvSpPr>
            <p:nvPr/>
          </p:nvSpPr>
          <p:spPr>
            <a:xfrm>
              <a:off x="1603804" y="2220559"/>
              <a:ext cx="2013096" cy="26179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577">
                <a:defRPr/>
              </a:pPr>
              <a:r>
                <a:rPr lang="en-US" altLang="zh-CN"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rPr>
                <a:t>Enter title text</a:t>
              </a:r>
              <a:endParaRPr lang="en-GB" altLang="zh-CN"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05" name="TextBox 104"/>
            <p:cNvSpPr txBox="1"/>
            <p:nvPr/>
          </p:nvSpPr>
          <p:spPr>
            <a:xfrm>
              <a:off x="1680010" y="2560098"/>
              <a:ext cx="2357609" cy="738258"/>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4" name="Group 3"/>
          <p:cNvGrpSpPr>
            <a:grpSpLocks/>
          </p:cNvGrpSpPr>
          <p:nvPr/>
        </p:nvGrpSpPr>
        <p:grpSpPr bwMode="auto">
          <a:xfrm>
            <a:off x="2965152" y="1247774"/>
            <a:ext cx="3237501" cy="3167063"/>
            <a:chOff x="3952326" y="1663700"/>
            <a:chExt cx="4318722" cy="4222750"/>
          </a:xfrm>
        </p:grpSpPr>
        <p:graphicFrame>
          <p:nvGraphicFramePr>
            <p:cNvPr id="2" name="Diagram 1"/>
            <p:cNvGraphicFramePr/>
            <p:nvPr/>
          </p:nvGraphicFramePr>
          <p:xfrm>
            <a:off x="3952326" y="1663700"/>
            <a:ext cx="4318722" cy="422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595" name="Group 2"/>
            <p:cNvGrpSpPr>
              <a:grpSpLocks/>
            </p:cNvGrpSpPr>
            <p:nvPr/>
          </p:nvGrpSpPr>
          <p:grpSpPr bwMode="auto">
            <a:xfrm>
              <a:off x="4705497" y="2552778"/>
              <a:ext cx="2657088" cy="2717967"/>
              <a:chOff x="4705497" y="2552778"/>
              <a:chExt cx="2657088" cy="2717967"/>
            </a:xfrm>
          </p:grpSpPr>
          <p:sp>
            <p:nvSpPr>
              <p:cNvPr id="24596" name="Freeform 11"/>
              <p:cNvSpPr>
                <a:spLocks noEditPoints="1"/>
              </p:cNvSpPr>
              <p:nvPr/>
            </p:nvSpPr>
            <p:spPr bwMode="auto">
              <a:xfrm>
                <a:off x="6499861" y="2552778"/>
                <a:ext cx="582728" cy="517750"/>
              </a:xfrm>
              <a:custGeom>
                <a:avLst/>
                <a:gdLst>
                  <a:gd name="T0" fmla="*/ 578379 w 134"/>
                  <a:gd name="T1" fmla="*/ 69613 h 119"/>
                  <a:gd name="T2" fmla="*/ 526195 w 134"/>
                  <a:gd name="T3" fmla="*/ 21754 h 119"/>
                  <a:gd name="T4" fmla="*/ 500102 w 134"/>
                  <a:gd name="T5" fmla="*/ 21754 h 119"/>
                  <a:gd name="T6" fmla="*/ 495754 w 134"/>
                  <a:gd name="T7" fmla="*/ 34807 h 119"/>
                  <a:gd name="T8" fmla="*/ 482708 w 134"/>
                  <a:gd name="T9" fmla="*/ 39158 h 119"/>
                  <a:gd name="T10" fmla="*/ 482708 w 134"/>
                  <a:gd name="T11" fmla="*/ 39158 h 119"/>
                  <a:gd name="T12" fmla="*/ 352246 w 134"/>
                  <a:gd name="T13" fmla="*/ 169683 h 119"/>
                  <a:gd name="T14" fmla="*/ 343549 w 134"/>
                  <a:gd name="T15" fmla="*/ 204489 h 119"/>
                  <a:gd name="T16" fmla="*/ 356595 w 134"/>
                  <a:gd name="T17" fmla="*/ 217542 h 119"/>
                  <a:gd name="T18" fmla="*/ 356595 w 134"/>
                  <a:gd name="T19" fmla="*/ 217542 h 119"/>
                  <a:gd name="T20" fmla="*/ 360943 w 134"/>
                  <a:gd name="T21" fmla="*/ 221893 h 119"/>
                  <a:gd name="T22" fmla="*/ 330502 w 134"/>
                  <a:gd name="T23" fmla="*/ 247998 h 119"/>
                  <a:gd name="T24" fmla="*/ 234831 w 134"/>
                  <a:gd name="T25" fmla="*/ 152279 h 119"/>
                  <a:gd name="T26" fmla="*/ 204390 w 134"/>
                  <a:gd name="T27" fmla="*/ 43508 h 119"/>
                  <a:gd name="T28" fmla="*/ 91323 w 134"/>
                  <a:gd name="T29" fmla="*/ 13053 h 119"/>
                  <a:gd name="T30" fmla="*/ 156554 w 134"/>
                  <a:gd name="T31" fmla="*/ 78315 h 119"/>
                  <a:gd name="T32" fmla="*/ 139159 w 134"/>
                  <a:gd name="T33" fmla="*/ 139227 h 119"/>
                  <a:gd name="T34" fmla="*/ 78277 w 134"/>
                  <a:gd name="T35" fmla="*/ 156630 h 119"/>
                  <a:gd name="T36" fmla="*/ 13046 w 134"/>
                  <a:gd name="T37" fmla="*/ 91368 h 119"/>
                  <a:gd name="T38" fmla="*/ 43487 w 134"/>
                  <a:gd name="T39" fmla="*/ 204489 h 119"/>
                  <a:gd name="T40" fmla="*/ 156554 w 134"/>
                  <a:gd name="T41" fmla="*/ 230595 h 119"/>
                  <a:gd name="T42" fmla="*/ 160903 w 134"/>
                  <a:gd name="T43" fmla="*/ 230595 h 119"/>
                  <a:gd name="T44" fmla="*/ 252226 w 134"/>
                  <a:gd name="T45" fmla="*/ 326313 h 119"/>
                  <a:gd name="T46" fmla="*/ 165251 w 134"/>
                  <a:gd name="T47" fmla="*/ 417681 h 119"/>
                  <a:gd name="T48" fmla="*/ 156554 w 134"/>
                  <a:gd name="T49" fmla="*/ 413330 h 119"/>
                  <a:gd name="T50" fmla="*/ 134810 w 134"/>
                  <a:gd name="T51" fmla="*/ 430733 h 119"/>
                  <a:gd name="T52" fmla="*/ 91323 w 134"/>
                  <a:gd name="T53" fmla="*/ 500347 h 119"/>
                  <a:gd name="T54" fmla="*/ 100020 w 134"/>
                  <a:gd name="T55" fmla="*/ 509048 h 119"/>
                  <a:gd name="T56" fmla="*/ 169600 w 134"/>
                  <a:gd name="T57" fmla="*/ 465540 h 119"/>
                  <a:gd name="T58" fmla="*/ 186995 w 134"/>
                  <a:gd name="T59" fmla="*/ 439435 h 119"/>
                  <a:gd name="T60" fmla="*/ 182646 w 134"/>
                  <a:gd name="T61" fmla="*/ 435084 h 119"/>
                  <a:gd name="T62" fmla="*/ 273969 w 134"/>
                  <a:gd name="T63" fmla="*/ 348067 h 119"/>
                  <a:gd name="T64" fmla="*/ 426174 w 134"/>
                  <a:gd name="T65" fmla="*/ 500347 h 119"/>
                  <a:gd name="T66" fmla="*/ 465313 w 134"/>
                  <a:gd name="T67" fmla="*/ 517750 h 119"/>
                  <a:gd name="T68" fmla="*/ 504451 w 134"/>
                  <a:gd name="T69" fmla="*/ 500347 h 119"/>
                  <a:gd name="T70" fmla="*/ 504451 w 134"/>
                  <a:gd name="T71" fmla="*/ 422032 h 119"/>
                  <a:gd name="T72" fmla="*/ 352246 w 134"/>
                  <a:gd name="T73" fmla="*/ 269752 h 119"/>
                  <a:gd name="T74" fmla="*/ 378338 w 134"/>
                  <a:gd name="T75" fmla="*/ 243647 h 119"/>
                  <a:gd name="T76" fmla="*/ 391384 w 134"/>
                  <a:gd name="T77" fmla="*/ 256700 h 119"/>
                  <a:gd name="T78" fmla="*/ 426174 w 134"/>
                  <a:gd name="T79" fmla="*/ 247998 h 119"/>
                  <a:gd name="T80" fmla="*/ 556636 w 134"/>
                  <a:gd name="T81" fmla="*/ 113122 h 119"/>
                  <a:gd name="T82" fmla="*/ 556636 w 134"/>
                  <a:gd name="T83" fmla="*/ 113122 h 119"/>
                  <a:gd name="T84" fmla="*/ 556636 w 134"/>
                  <a:gd name="T85" fmla="*/ 113122 h 119"/>
                  <a:gd name="T86" fmla="*/ 560984 w 134"/>
                  <a:gd name="T87" fmla="*/ 100069 h 119"/>
                  <a:gd name="T88" fmla="*/ 578379 w 134"/>
                  <a:gd name="T89" fmla="*/ 95718 h 119"/>
                  <a:gd name="T90" fmla="*/ 578379 w 134"/>
                  <a:gd name="T91" fmla="*/ 69613 h 119"/>
                  <a:gd name="T92" fmla="*/ 469661 w 134"/>
                  <a:gd name="T93" fmla="*/ 448137 h 119"/>
                  <a:gd name="T94" fmla="*/ 491405 w 134"/>
                  <a:gd name="T95" fmla="*/ 469891 h 119"/>
                  <a:gd name="T96" fmla="*/ 469661 w 134"/>
                  <a:gd name="T97" fmla="*/ 491645 h 119"/>
                  <a:gd name="T98" fmla="*/ 447918 w 134"/>
                  <a:gd name="T99" fmla="*/ 469891 h 119"/>
                  <a:gd name="T100" fmla="*/ 469661 w 134"/>
                  <a:gd name="T101" fmla="*/ 448137 h 119"/>
                  <a:gd name="T102" fmla="*/ 395733 w 134"/>
                  <a:gd name="T103" fmla="*/ 178384 h 119"/>
                  <a:gd name="T104" fmla="*/ 387036 w 134"/>
                  <a:gd name="T105" fmla="*/ 169683 h 119"/>
                  <a:gd name="T106" fmla="*/ 487056 w 134"/>
                  <a:gd name="T107" fmla="*/ 73964 h 119"/>
                  <a:gd name="T108" fmla="*/ 495754 w 134"/>
                  <a:gd name="T109" fmla="*/ 82666 h 119"/>
                  <a:gd name="T110" fmla="*/ 395733 w 134"/>
                  <a:gd name="T111" fmla="*/ 178384 h 119"/>
                  <a:gd name="T112" fmla="*/ 426174 w 134"/>
                  <a:gd name="T113" fmla="*/ 208840 h 119"/>
                  <a:gd name="T114" fmla="*/ 417477 w 134"/>
                  <a:gd name="T115" fmla="*/ 204489 h 119"/>
                  <a:gd name="T116" fmla="*/ 517497 w 134"/>
                  <a:gd name="T117" fmla="*/ 104420 h 119"/>
                  <a:gd name="T118" fmla="*/ 526195 w 134"/>
                  <a:gd name="T119" fmla="*/ 113122 h 119"/>
                  <a:gd name="T120" fmla="*/ 426174 w 134"/>
                  <a:gd name="T121" fmla="*/ 208840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914126"/>
                <a:endParaRPr lang="zh-CN" altLang="en-US" sz="1799">
                  <a:solidFill>
                    <a:srgbClr val="1C1C1C"/>
                  </a:solidFill>
                  <a:latin typeface="Calibri"/>
                  <a:ea typeface="宋体" panose="02010600030101010101" pitchFamily="2" charset="-122"/>
                </a:endParaRPr>
              </a:p>
            </p:txBody>
          </p:sp>
          <p:sp>
            <p:nvSpPr>
              <p:cNvPr id="24597" name="Freeform 5"/>
              <p:cNvSpPr>
                <a:spLocks noEditPoints="1"/>
              </p:cNvSpPr>
              <p:nvPr/>
            </p:nvSpPr>
            <p:spPr bwMode="auto">
              <a:xfrm>
                <a:off x="6809101" y="4015216"/>
                <a:ext cx="553484" cy="436598"/>
              </a:xfrm>
              <a:custGeom>
                <a:avLst/>
                <a:gdLst>
                  <a:gd name="T0" fmla="*/ 552137 w 411"/>
                  <a:gd name="T1" fmla="*/ 416385 h 324"/>
                  <a:gd name="T2" fmla="*/ 552137 w 411"/>
                  <a:gd name="T3" fmla="*/ 61986 h 324"/>
                  <a:gd name="T4" fmla="*/ 531937 w 411"/>
                  <a:gd name="T5" fmla="*/ 43121 h 324"/>
                  <a:gd name="T6" fmla="*/ 282802 w 411"/>
                  <a:gd name="T7" fmla="*/ 43121 h 324"/>
                  <a:gd name="T8" fmla="*/ 269335 w 411"/>
                  <a:gd name="T9" fmla="*/ 22908 h 324"/>
                  <a:gd name="T10" fmla="*/ 269335 w 411"/>
                  <a:gd name="T11" fmla="*/ 20213 h 324"/>
                  <a:gd name="T12" fmla="*/ 247788 w 411"/>
                  <a:gd name="T13" fmla="*/ 0 h 324"/>
                  <a:gd name="T14" fmla="*/ 115814 w 411"/>
                  <a:gd name="T15" fmla="*/ 0 h 324"/>
                  <a:gd name="T16" fmla="*/ 94267 w 411"/>
                  <a:gd name="T17" fmla="*/ 20213 h 324"/>
                  <a:gd name="T18" fmla="*/ 94267 w 411"/>
                  <a:gd name="T19" fmla="*/ 22908 h 324"/>
                  <a:gd name="T20" fmla="*/ 80801 w 411"/>
                  <a:gd name="T21" fmla="*/ 43121 h 324"/>
                  <a:gd name="T22" fmla="*/ 80801 w 411"/>
                  <a:gd name="T23" fmla="*/ 43121 h 324"/>
                  <a:gd name="T24" fmla="*/ 61947 w 411"/>
                  <a:gd name="T25" fmla="*/ 61986 h 324"/>
                  <a:gd name="T26" fmla="*/ 61947 w 411"/>
                  <a:gd name="T27" fmla="*/ 164398 h 324"/>
                  <a:gd name="T28" fmla="*/ 18853 w 411"/>
                  <a:gd name="T29" fmla="*/ 164398 h 324"/>
                  <a:gd name="T30" fmla="*/ 6733 w 411"/>
                  <a:gd name="T31" fmla="*/ 185958 h 324"/>
                  <a:gd name="T32" fmla="*/ 51174 w 411"/>
                  <a:gd name="T33" fmla="*/ 416385 h 324"/>
                  <a:gd name="T34" fmla="*/ 71374 w 411"/>
                  <a:gd name="T35" fmla="*/ 436598 h 324"/>
                  <a:gd name="T36" fmla="*/ 542711 w 411"/>
                  <a:gd name="T37" fmla="*/ 436598 h 324"/>
                  <a:gd name="T38" fmla="*/ 552137 w 411"/>
                  <a:gd name="T39" fmla="*/ 416385 h 324"/>
                  <a:gd name="T40" fmla="*/ 527897 w 411"/>
                  <a:gd name="T41" fmla="*/ 194044 h 324"/>
                  <a:gd name="T42" fmla="*/ 527897 w 411"/>
                  <a:gd name="T43" fmla="*/ 425818 h 324"/>
                  <a:gd name="T44" fmla="*/ 483457 w 411"/>
                  <a:gd name="T45" fmla="*/ 177873 h 324"/>
                  <a:gd name="T46" fmla="*/ 464603 w 411"/>
                  <a:gd name="T47" fmla="*/ 165746 h 324"/>
                  <a:gd name="T48" fmla="*/ 86187 w 411"/>
                  <a:gd name="T49" fmla="*/ 165746 h 324"/>
                  <a:gd name="T50" fmla="*/ 86187 w 411"/>
                  <a:gd name="T51" fmla="*/ 86242 h 324"/>
                  <a:gd name="T52" fmla="*/ 527897 w 411"/>
                  <a:gd name="T53" fmla="*/ 86242 h 324"/>
                  <a:gd name="T54" fmla="*/ 527897 w 411"/>
                  <a:gd name="T55" fmla="*/ 194044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914126"/>
                <a:endParaRPr lang="zh-CN" altLang="en-US" sz="1799">
                  <a:solidFill>
                    <a:srgbClr val="1C1C1C"/>
                  </a:solidFill>
                  <a:latin typeface="Calibri"/>
                  <a:ea typeface="宋体" panose="02010600030101010101" pitchFamily="2" charset="-122"/>
                </a:endParaRPr>
              </a:p>
            </p:txBody>
          </p:sp>
          <p:grpSp>
            <p:nvGrpSpPr>
              <p:cNvPr id="116" name="Group 115"/>
              <p:cNvGrpSpPr/>
              <p:nvPr/>
            </p:nvGrpSpPr>
            <p:grpSpPr>
              <a:xfrm>
                <a:off x="5142179" y="2713172"/>
                <a:ext cx="614678" cy="524726"/>
                <a:chOff x="3440113" y="1050925"/>
                <a:chExt cx="390525" cy="333376"/>
              </a:xfrm>
              <a:solidFill>
                <a:schemeClr val="bg1"/>
              </a:solidFill>
            </p:grpSpPr>
            <p:sp>
              <p:nvSpPr>
                <p:cNvPr id="117"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685577">
                    <a:defRPr/>
                  </a:pPr>
                  <a:endParaRPr lang="en-US" sz="1799">
                    <a:solidFill>
                      <a:srgbClr val="1C1C1C"/>
                    </a:solidFill>
                    <a:latin typeface="Calibri"/>
                  </a:endParaRPr>
                </a:p>
              </p:txBody>
            </p:sp>
            <p:sp>
              <p:nvSpPr>
                <p:cNvPr id="11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a:solidFill>
                      <a:srgbClr val="1C1C1C"/>
                    </a:solidFill>
                    <a:latin typeface="Calibri"/>
                  </a:endParaRPr>
                </a:p>
              </p:txBody>
            </p:sp>
            <p:sp>
              <p:nvSpPr>
                <p:cNvPr id="119"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685577">
                    <a:defRPr/>
                  </a:pPr>
                  <a:endParaRPr lang="en-US" sz="1799">
                    <a:solidFill>
                      <a:srgbClr val="1C1C1C"/>
                    </a:solidFill>
                    <a:latin typeface="Calibri"/>
                  </a:endParaRPr>
                </a:p>
              </p:txBody>
            </p:sp>
            <p:sp>
              <p:nvSpPr>
                <p:cNvPr id="120"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685577">
                    <a:defRPr/>
                  </a:pPr>
                  <a:endParaRPr lang="en-US" sz="1799">
                    <a:solidFill>
                      <a:srgbClr val="1C1C1C"/>
                    </a:solidFill>
                    <a:latin typeface="Calibri"/>
                  </a:endParaRPr>
                </a:p>
              </p:txBody>
            </p:sp>
            <p:sp>
              <p:nvSpPr>
                <p:cNvPr id="121"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685577">
                    <a:defRPr/>
                  </a:pPr>
                  <a:endParaRPr lang="en-US" sz="1799">
                    <a:solidFill>
                      <a:srgbClr val="1C1C1C"/>
                    </a:solidFill>
                    <a:latin typeface="Calibri"/>
                  </a:endParaRPr>
                </a:p>
              </p:txBody>
            </p:sp>
            <p:sp>
              <p:nvSpPr>
                <p:cNvPr id="122"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685577">
                    <a:defRPr/>
                  </a:pPr>
                  <a:endParaRPr lang="en-US" sz="1799">
                    <a:solidFill>
                      <a:srgbClr val="1C1C1C"/>
                    </a:solidFill>
                    <a:latin typeface="Calibri"/>
                  </a:endParaRPr>
                </a:p>
              </p:txBody>
            </p:sp>
          </p:grpSp>
          <p:grpSp>
            <p:nvGrpSpPr>
              <p:cNvPr id="123" name="Group 122"/>
              <p:cNvGrpSpPr/>
              <p:nvPr/>
            </p:nvGrpSpPr>
            <p:grpSpPr>
              <a:xfrm>
                <a:off x="5875020" y="4688943"/>
                <a:ext cx="439203" cy="581802"/>
                <a:chOff x="8235951" y="2905126"/>
                <a:chExt cx="244475" cy="323850"/>
              </a:xfrm>
              <a:solidFill>
                <a:schemeClr val="bg1"/>
              </a:solidFill>
            </p:grpSpPr>
            <p:sp>
              <p:nvSpPr>
                <p:cNvPr id="124" name="Freeform 121"/>
                <p:cNvSpPr>
                  <a:spLocks/>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125" name="Freeform 122"/>
                <p:cNvSpPr>
                  <a:spLocks/>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126" name="Freeform 123"/>
                <p:cNvSpPr>
                  <a:spLocks/>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127" name="Freeform 124"/>
                <p:cNvSpPr>
                  <a:spLocks/>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128" name="Freeform 125"/>
                <p:cNvSpPr>
                  <a:spLocks/>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129" name="Freeform 126"/>
                <p:cNvSpPr>
                  <a:spLocks/>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130"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131" name="Freeform 128"/>
                <p:cNvSpPr>
                  <a:spLocks/>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grpSp>
          <p:grpSp>
            <p:nvGrpSpPr>
              <p:cNvPr id="132" name="Group 131"/>
              <p:cNvGrpSpPr/>
              <p:nvPr/>
            </p:nvGrpSpPr>
            <p:grpSpPr>
              <a:xfrm>
                <a:off x="4705497" y="3884065"/>
                <a:ext cx="607504" cy="608640"/>
                <a:chOff x="4160838" y="-23813"/>
                <a:chExt cx="849313" cy="850901"/>
              </a:xfrm>
              <a:solidFill>
                <a:schemeClr val="bg1"/>
              </a:solidFill>
            </p:grpSpPr>
            <p:sp>
              <p:nvSpPr>
                <p:cNvPr id="133" name="Freeform 59"/>
                <p:cNvSpPr>
                  <a:spLocks noEditPoints="1"/>
                </p:cNvSpPr>
                <p:nvPr/>
              </p:nvSpPr>
              <p:spPr bwMode="auto">
                <a:xfrm>
                  <a:off x="4424363" y="-23813"/>
                  <a:ext cx="585788" cy="581025"/>
                </a:xfrm>
                <a:custGeom>
                  <a:avLst/>
                  <a:gdLst>
                    <a:gd name="T0" fmla="*/ 140 w 170"/>
                    <a:gd name="T1" fmla="*/ 30 h 170"/>
                    <a:gd name="T2" fmla="*/ 30 w 170"/>
                    <a:gd name="T3" fmla="*/ 30 h 170"/>
                    <a:gd name="T4" fmla="*/ 25 w 170"/>
                    <a:gd name="T5" fmla="*/ 134 h 170"/>
                    <a:gd name="T6" fmla="*/ 25 w 170"/>
                    <a:gd name="T7" fmla="*/ 135 h 170"/>
                    <a:gd name="T8" fmla="*/ 37 w 170"/>
                    <a:gd name="T9" fmla="*/ 146 h 170"/>
                    <a:gd name="T10" fmla="*/ 140 w 170"/>
                    <a:gd name="T11" fmla="*/ 140 h 170"/>
                    <a:gd name="T12" fmla="*/ 140 w 170"/>
                    <a:gd name="T13" fmla="*/ 30 h 170"/>
                    <a:gd name="T14" fmla="*/ 126 w 170"/>
                    <a:gd name="T15" fmla="*/ 126 h 170"/>
                    <a:gd name="T16" fmla="*/ 44 w 170"/>
                    <a:gd name="T17" fmla="*/ 126 h 170"/>
                    <a:gd name="T18" fmla="*/ 44 w 170"/>
                    <a:gd name="T19" fmla="*/ 44 h 170"/>
                    <a:gd name="T20" fmla="*/ 126 w 170"/>
                    <a:gd name="T21" fmla="*/ 44 h 170"/>
                    <a:gd name="T22" fmla="*/ 126 w 170"/>
                    <a:gd name="T23"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70">
                      <a:moveTo>
                        <a:pt x="140" y="30"/>
                      </a:moveTo>
                      <a:cubicBezTo>
                        <a:pt x="110" y="0"/>
                        <a:pt x="61" y="0"/>
                        <a:pt x="30" y="30"/>
                      </a:cubicBezTo>
                      <a:cubicBezTo>
                        <a:pt x="1" y="58"/>
                        <a:pt x="0" y="104"/>
                        <a:pt x="25" y="134"/>
                      </a:cubicBezTo>
                      <a:cubicBezTo>
                        <a:pt x="25" y="135"/>
                        <a:pt x="25" y="135"/>
                        <a:pt x="25" y="135"/>
                      </a:cubicBezTo>
                      <a:cubicBezTo>
                        <a:pt x="30" y="141"/>
                        <a:pt x="32" y="143"/>
                        <a:pt x="37" y="146"/>
                      </a:cubicBezTo>
                      <a:cubicBezTo>
                        <a:pt x="67" y="170"/>
                        <a:pt x="112" y="168"/>
                        <a:pt x="140" y="140"/>
                      </a:cubicBezTo>
                      <a:cubicBezTo>
                        <a:pt x="170" y="110"/>
                        <a:pt x="170" y="61"/>
                        <a:pt x="140" y="30"/>
                      </a:cubicBezTo>
                      <a:close/>
                      <a:moveTo>
                        <a:pt x="126" y="126"/>
                      </a:moveTo>
                      <a:cubicBezTo>
                        <a:pt x="103" y="149"/>
                        <a:pt x="66" y="149"/>
                        <a:pt x="44" y="126"/>
                      </a:cubicBezTo>
                      <a:cubicBezTo>
                        <a:pt x="21" y="103"/>
                        <a:pt x="21" y="66"/>
                        <a:pt x="44" y="44"/>
                      </a:cubicBezTo>
                      <a:cubicBezTo>
                        <a:pt x="67" y="21"/>
                        <a:pt x="104" y="21"/>
                        <a:pt x="126" y="44"/>
                      </a:cubicBezTo>
                      <a:cubicBezTo>
                        <a:pt x="149" y="67"/>
                        <a:pt x="149" y="104"/>
                        <a:pt x="126"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685577">
                    <a:defRPr/>
                  </a:pPr>
                  <a:endParaRPr lang="en-US" sz="1799">
                    <a:solidFill>
                      <a:srgbClr val="1C1C1C"/>
                    </a:solidFill>
                    <a:latin typeface="Calibri"/>
                  </a:endParaRPr>
                </a:p>
              </p:txBody>
            </p:sp>
            <p:sp>
              <p:nvSpPr>
                <p:cNvPr id="134" name="Freeform 60"/>
                <p:cNvSpPr>
                  <a:spLocks/>
                </p:cNvSpPr>
                <p:nvPr/>
              </p:nvSpPr>
              <p:spPr bwMode="auto">
                <a:xfrm>
                  <a:off x="4160838" y="465138"/>
                  <a:ext cx="358775" cy="361950"/>
                </a:xfrm>
                <a:custGeom>
                  <a:avLst/>
                  <a:gdLst>
                    <a:gd name="T0" fmla="*/ 0 w 226"/>
                    <a:gd name="T1" fmla="*/ 183 h 228"/>
                    <a:gd name="T2" fmla="*/ 44 w 226"/>
                    <a:gd name="T3" fmla="*/ 228 h 228"/>
                    <a:gd name="T4" fmla="*/ 226 w 226"/>
                    <a:gd name="T5" fmla="*/ 30 h 228"/>
                    <a:gd name="T6" fmla="*/ 196 w 226"/>
                    <a:gd name="T7" fmla="*/ 0 h 228"/>
                    <a:gd name="T8" fmla="*/ 0 w 226"/>
                    <a:gd name="T9" fmla="*/ 183 h 228"/>
                  </a:gdLst>
                  <a:ahLst/>
                  <a:cxnLst>
                    <a:cxn ang="0">
                      <a:pos x="T0" y="T1"/>
                    </a:cxn>
                    <a:cxn ang="0">
                      <a:pos x="T2" y="T3"/>
                    </a:cxn>
                    <a:cxn ang="0">
                      <a:pos x="T4" y="T5"/>
                    </a:cxn>
                    <a:cxn ang="0">
                      <a:pos x="T6" y="T7"/>
                    </a:cxn>
                    <a:cxn ang="0">
                      <a:pos x="T8" y="T9"/>
                    </a:cxn>
                  </a:cxnLst>
                  <a:rect l="0" t="0" r="r" b="b"/>
                  <a:pathLst>
                    <a:path w="226" h="228">
                      <a:moveTo>
                        <a:pt x="0" y="183"/>
                      </a:moveTo>
                      <a:lnTo>
                        <a:pt x="44" y="228"/>
                      </a:lnTo>
                      <a:lnTo>
                        <a:pt x="226" y="30"/>
                      </a:lnTo>
                      <a:lnTo>
                        <a:pt x="196" y="0"/>
                      </a:lnTo>
                      <a:lnTo>
                        <a:pt x="0"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685577">
                    <a:defRPr/>
                  </a:pPr>
                  <a:endParaRPr lang="en-US" sz="1799">
                    <a:solidFill>
                      <a:srgbClr val="1C1C1C"/>
                    </a:solidFill>
                    <a:latin typeface="Calibri"/>
                  </a:endParaRPr>
                </a:p>
              </p:txBody>
            </p:sp>
            <p:sp>
              <p:nvSpPr>
                <p:cNvPr id="135" name="Freeform 61"/>
                <p:cNvSpPr>
                  <a:spLocks/>
                </p:cNvSpPr>
                <p:nvPr/>
              </p:nvSpPr>
              <p:spPr bwMode="auto">
                <a:xfrm>
                  <a:off x="4730751" y="163513"/>
                  <a:ext cx="223838" cy="266700"/>
                </a:xfrm>
                <a:custGeom>
                  <a:avLst/>
                  <a:gdLst>
                    <a:gd name="T0" fmla="*/ 34 w 65"/>
                    <a:gd name="T1" fmla="*/ 0 h 78"/>
                    <a:gd name="T2" fmla="*/ 0 w 65"/>
                    <a:gd name="T3" fmla="*/ 74 h 78"/>
                    <a:gd name="T4" fmla="*/ 12 w 65"/>
                    <a:gd name="T5" fmla="*/ 78 h 78"/>
                    <a:gd name="T6" fmla="*/ 34 w 65"/>
                    <a:gd name="T7" fmla="*/ 0 h 78"/>
                  </a:gdLst>
                  <a:ahLst/>
                  <a:cxnLst>
                    <a:cxn ang="0">
                      <a:pos x="T0" y="T1"/>
                    </a:cxn>
                    <a:cxn ang="0">
                      <a:pos x="T2" y="T3"/>
                    </a:cxn>
                    <a:cxn ang="0">
                      <a:pos x="T4" y="T5"/>
                    </a:cxn>
                    <a:cxn ang="0">
                      <a:pos x="T6" y="T7"/>
                    </a:cxn>
                  </a:cxnLst>
                  <a:rect l="0" t="0" r="r" b="b"/>
                  <a:pathLst>
                    <a:path w="65" h="78">
                      <a:moveTo>
                        <a:pt x="34" y="0"/>
                      </a:moveTo>
                      <a:cubicBezTo>
                        <a:pt x="45" y="57"/>
                        <a:pt x="0" y="74"/>
                        <a:pt x="0" y="74"/>
                      </a:cubicBezTo>
                      <a:cubicBezTo>
                        <a:pt x="12" y="78"/>
                        <a:pt x="12" y="78"/>
                        <a:pt x="12" y="78"/>
                      </a:cubicBezTo>
                      <a:cubicBezTo>
                        <a:pt x="65" y="45"/>
                        <a:pt x="34"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685577">
                    <a:defRPr/>
                  </a:pPr>
                  <a:endParaRPr lang="en-US" sz="1799">
                    <a:solidFill>
                      <a:srgbClr val="1C1C1C"/>
                    </a:solidFill>
                    <a:latin typeface="Calibri"/>
                  </a:endParaRPr>
                </a:p>
              </p:txBody>
            </p:sp>
          </p:grpSp>
        </p:grpSp>
      </p:grpSp>
      <p:grpSp>
        <p:nvGrpSpPr>
          <p:cNvPr id="60" name="组合 59"/>
          <p:cNvGrpSpPr/>
          <p:nvPr/>
        </p:nvGrpSpPr>
        <p:grpSpPr>
          <a:xfrm>
            <a:off x="2714538" y="340191"/>
            <a:ext cx="6139168" cy="129804"/>
            <a:chOff x="2713964" y="340296"/>
            <a:chExt cx="6141063" cy="129844"/>
          </a:xfrm>
        </p:grpSpPr>
        <p:cxnSp>
          <p:nvCxnSpPr>
            <p:cNvPr id="61" name="直接连接符 60"/>
            <p:cNvCxnSpPr>
              <a:endCxn id="62"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63"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52" name="矩形 51"/>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53" name="矩形 52"/>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54" name="Google Shape;377;p10">
            <a:extLst>
              <a:ext uri="{FF2B5EF4-FFF2-40B4-BE49-F238E27FC236}">
                <a16:creationId xmlns:a16="http://schemas.microsoft.com/office/drawing/2014/main" id="{236DD640-14AD-437B-889E-A6AB4905257D}"/>
              </a:ext>
            </a:extLst>
          </p:cNvPr>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2">
              <a:lumMod val="75000"/>
              <a:alpha val="81920"/>
            </a:schemeClr>
          </a:solidFill>
          <a:ln>
            <a:noFill/>
          </a:ln>
        </p:spPr>
      </p:sp>
      <p:sp>
        <p:nvSpPr>
          <p:cNvPr id="55" name="Google Shape;378;p10">
            <a:extLst>
              <a:ext uri="{FF2B5EF4-FFF2-40B4-BE49-F238E27FC236}">
                <a16:creationId xmlns:a16="http://schemas.microsoft.com/office/drawing/2014/main" id="{AC6F335D-D96A-42C5-8D89-B47A48515E9B}"/>
              </a:ext>
            </a:extLst>
          </p:cNvPr>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56" name="Google Shape;379;p10">
            <a:extLst>
              <a:ext uri="{FF2B5EF4-FFF2-40B4-BE49-F238E27FC236}">
                <a16:creationId xmlns:a16="http://schemas.microsoft.com/office/drawing/2014/main" id="{A411B06E-D638-44F4-8614-F8F9A8F0F55B}"/>
              </a:ext>
            </a:extLst>
          </p:cNvPr>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0;p10">
            <a:extLst>
              <a:ext uri="{FF2B5EF4-FFF2-40B4-BE49-F238E27FC236}">
                <a16:creationId xmlns:a16="http://schemas.microsoft.com/office/drawing/2014/main" id="{3AE1EFE3-1C97-4451-920F-845A2F78E2A3}"/>
              </a:ext>
            </a:extLst>
          </p:cNvPr>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1;p10">
            <a:extLst>
              <a:ext uri="{FF2B5EF4-FFF2-40B4-BE49-F238E27FC236}">
                <a16:creationId xmlns:a16="http://schemas.microsoft.com/office/drawing/2014/main" id="{7C16ADFB-35B3-4B83-A3F0-713012F79B2E}"/>
              </a:ext>
            </a:extLst>
          </p:cNvPr>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382;p10">
            <a:extLst>
              <a:ext uri="{FF2B5EF4-FFF2-40B4-BE49-F238E27FC236}">
                <a16:creationId xmlns:a16="http://schemas.microsoft.com/office/drawing/2014/main" id="{8639A91D-BE5D-42BC-8D7B-334B1A29127E}"/>
              </a:ext>
            </a:extLst>
          </p:cNvPr>
          <p:cNvGrpSpPr/>
          <p:nvPr/>
        </p:nvGrpSpPr>
        <p:grpSpPr>
          <a:xfrm>
            <a:off x="-9525" y="4462475"/>
            <a:ext cx="9167825" cy="595300"/>
            <a:chOff x="-9525" y="4462475"/>
            <a:chExt cx="9167825" cy="595300"/>
          </a:xfrm>
        </p:grpSpPr>
        <p:sp>
          <p:nvSpPr>
            <p:cNvPr id="64" name="Google Shape;383;p10">
              <a:extLst>
                <a:ext uri="{FF2B5EF4-FFF2-40B4-BE49-F238E27FC236}">
                  <a16:creationId xmlns:a16="http://schemas.microsoft.com/office/drawing/2014/main" id="{60869413-E4DD-4032-A0B2-6FFFED5DE0DB}"/>
                </a:ext>
              </a:extLst>
            </p:cNvPr>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65" name="Google Shape;384;p10">
              <a:extLst>
                <a:ext uri="{FF2B5EF4-FFF2-40B4-BE49-F238E27FC236}">
                  <a16:creationId xmlns:a16="http://schemas.microsoft.com/office/drawing/2014/main" id="{E3AE79FF-AB25-49BE-88D3-03574D5213BF}"/>
                </a:ext>
              </a:extLst>
            </p:cNvPr>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66" name="Google Shape;385;p10">
              <a:extLst>
                <a:ext uri="{FF2B5EF4-FFF2-40B4-BE49-F238E27FC236}">
                  <a16:creationId xmlns:a16="http://schemas.microsoft.com/office/drawing/2014/main" id="{28E6FBF2-9B42-436D-B9DE-144A28EDEE66}"/>
                </a:ext>
              </a:extLst>
            </p:cNvPr>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67" name="Google Shape;386;p10">
            <a:extLst>
              <a:ext uri="{FF2B5EF4-FFF2-40B4-BE49-F238E27FC236}">
                <a16:creationId xmlns:a16="http://schemas.microsoft.com/office/drawing/2014/main" id="{41D1612C-F73A-4325-9256-E37D88D8D141}"/>
              </a:ext>
            </a:extLst>
          </p:cNvPr>
          <p:cNvGrpSpPr/>
          <p:nvPr/>
        </p:nvGrpSpPr>
        <p:grpSpPr>
          <a:xfrm>
            <a:off x="-42837" y="4443488"/>
            <a:ext cx="9229575" cy="642787"/>
            <a:chOff x="-42837" y="4443488"/>
            <a:chExt cx="9229575" cy="642787"/>
          </a:xfrm>
        </p:grpSpPr>
        <p:sp>
          <p:nvSpPr>
            <p:cNvPr id="68" name="Google Shape;387;p10">
              <a:extLst>
                <a:ext uri="{FF2B5EF4-FFF2-40B4-BE49-F238E27FC236}">
                  <a16:creationId xmlns:a16="http://schemas.microsoft.com/office/drawing/2014/main" id="{7785CD42-D3DB-43F4-A6E6-6F55EC99B83A}"/>
                </a:ext>
              </a:extLst>
            </p:cNvPr>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88;p10">
              <a:extLst>
                <a:ext uri="{FF2B5EF4-FFF2-40B4-BE49-F238E27FC236}">
                  <a16:creationId xmlns:a16="http://schemas.microsoft.com/office/drawing/2014/main" id="{90D367A5-C4C2-4895-9AFF-960F533E95A1}"/>
                </a:ext>
              </a:extLst>
            </p:cNvPr>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89;p10">
              <a:extLst>
                <a:ext uri="{FF2B5EF4-FFF2-40B4-BE49-F238E27FC236}">
                  <a16:creationId xmlns:a16="http://schemas.microsoft.com/office/drawing/2014/main" id="{243FF5E5-03C4-415C-A68A-FD631FA4B212}"/>
                </a:ext>
              </a:extLst>
            </p:cNvPr>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90;p10">
              <a:extLst>
                <a:ext uri="{FF2B5EF4-FFF2-40B4-BE49-F238E27FC236}">
                  <a16:creationId xmlns:a16="http://schemas.microsoft.com/office/drawing/2014/main" id="{94B30AFE-9688-4F18-8473-01110F4F913B}"/>
                </a:ext>
              </a:extLst>
            </p:cNvPr>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91;p10">
              <a:extLst>
                <a:ext uri="{FF2B5EF4-FFF2-40B4-BE49-F238E27FC236}">
                  <a16:creationId xmlns:a16="http://schemas.microsoft.com/office/drawing/2014/main" id="{163AB148-D307-4BB1-943F-B484710B8EDC}"/>
                </a:ext>
              </a:extLst>
            </p:cNvPr>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92;p10">
              <a:extLst>
                <a:ext uri="{FF2B5EF4-FFF2-40B4-BE49-F238E27FC236}">
                  <a16:creationId xmlns:a16="http://schemas.microsoft.com/office/drawing/2014/main" id="{8821F59A-E6A7-4FB5-A30B-E815AAD6781D}"/>
                </a:ext>
              </a:extLst>
            </p:cNvPr>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3;p10">
              <a:extLst>
                <a:ext uri="{FF2B5EF4-FFF2-40B4-BE49-F238E27FC236}">
                  <a16:creationId xmlns:a16="http://schemas.microsoft.com/office/drawing/2014/main" id="{C6B36B76-2A17-4578-B2D3-C886237A89AB}"/>
                </a:ext>
              </a:extLst>
            </p:cNvPr>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94;p10">
              <a:extLst>
                <a:ext uri="{FF2B5EF4-FFF2-40B4-BE49-F238E27FC236}">
                  <a16:creationId xmlns:a16="http://schemas.microsoft.com/office/drawing/2014/main" id="{92877DA9-B62B-4D4C-A90D-121929E0D111}"/>
                </a:ext>
              </a:extLst>
            </p:cNvPr>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95;p10">
              <a:extLst>
                <a:ext uri="{FF2B5EF4-FFF2-40B4-BE49-F238E27FC236}">
                  <a16:creationId xmlns:a16="http://schemas.microsoft.com/office/drawing/2014/main" id="{ABD642B6-D826-40BF-BB62-6A631FE2F50E}"/>
                </a:ext>
              </a:extLst>
            </p:cNvPr>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96;p10">
              <a:extLst>
                <a:ext uri="{FF2B5EF4-FFF2-40B4-BE49-F238E27FC236}">
                  <a16:creationId xmlns:a16="http://schemas.microsoft.com/office/drawing/2014/main" id="{9E0592A9-72FB-4059-ADFA-D57A6B739FFA}"/>
                </a:ext>
              </a:extLst>
            </p:cNvPr>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7;p10">
              <a:extLst>
                <a:ext uri="{FF2B5EF4-FFF2-40B4-BE49-F238E27FC236}">
                  <a16:creationId xmlns:a16="http://schemas.microsoft.com/office/drawing/2014/main" id="{C3698AD0-41E6-42E5-AFE2-B80F6C0CB540}"/>
                </a:ext>
              </a:extLst>
            </p:cNvPr>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8;p10">
              <a:extLst>
                <a:ext uri="{FF2B5EF4-FFF2-40B4-BE49-F238E27FC236}">
                  <a16:creationId xmlns:a16="http://schemas.microsoft.com/office/drawing/2014/main" id="{415F8123-E43F-45D4-A015-ABDD8511EEB0}"/>
                </a:ext>
              </a:extLst>
            </p:cNvPr>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9;p10">
              <a:extLst>
                <a:ext uri="{FF2B5EF4-FFF2-40B4-BE49-F238E27FC236}">
                  <a16:creationId xmlns:a16="http://schemas.microsoft.com/office/drawing/2014/main" id="{2BC6C984-AD1C-4640-824B-657C52EB0CF4}"/>
                </a:ext>
              </a:extLst>
            </p:cNvPr>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0;p10">
              <a:extLst>
                <a:ext uri="{FF2B5EF4-FFF2-40B4-BE49-F238E27FC236}">
                  <a16:creationId xmlns:a16="http://schemas.microsoft.com/office/drawing/2014/main" id="{2213654B-D6F4-40D7-BDB9-6201C6796EB7}"/>
                </a:ext>
              </a:extLst>
            </p:cNvPr>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1;p10">
              <a:extLst>
                <a:ext uri="{FF2B5EF4-FFF2-40B4-BE49-F238E27FC236}">
                  <a16:creationId xmlns:a16="http://schemas.microsoft.com/office/drawing/2014/main" id="{8DD56B2F-FB5A-403F-BA4C-A267FE6B08C6}"/>
                </a:ext>
              </a:extLst>
            </p:cNvPr>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2;p10">
              <a:extLst>
                <a:ext uri="{FF2B5EF4-FFF2-40B4-BE49-F238E27FC236}">
                  <a16:creationId xmlns:a16="http://schemas.microsoft.com/office/drawing/2014/main" id="{E34BE579-92F9-4514-A22C-55A7CDBDDFB9}"/>
                </a:ext>
              </a:extLst>
            </p:cNvPr>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03;p10">
              <a:extLst>
                <a:ext uri="{FF2B5EF4-FFF2-40B4-BE49-F238E27FC236}">
                  <a16:creationId xmlns:a16="http://schemas.microsoft.com/office/drawing/2014/main" id="{08DECEE0-0638-47BF-8F5C-0701AE60B563}"/>
                </a:ext>
              </a:extLst>
            </p:cNvPr>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4;p10">
              <a:extLst>
                <a:ext uri="{FF2B5EF4-FFF2-40B4-BE49-F238E27FC236}">
                  <a16:creationId xmlns:a16="http://schemas.microsoft.com/office/drawing/2014/main" id="{BC66378B-5BC5-43AF-9D5E-D25F9B660E73}"/>
                </a:ext>
              </a:extLst>
            </p:cNvPr>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05;p10">
              <a:extLst>
                <a:ext uri="{FF2B5EF4-FFF2-40B4-BE49-F238E27FC236}">
                  <a16:creationId xmlns:a16="http://schemas.microsoft.com/office/drawing/2014/main" id="{3DEF4A59-3534-4D66-8354-00E01FC61390}"/>
                </a:ext>
              </a:extLst>
            </p:cNvPr>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06;p10">
              <a:extLst>
                <a:ext uri="{FF2B5EF4-FFF2-40B4-BE49-F238E27FC236}">
                  <a16:creationId xmlns:a16="http://schemas.microsoft.com/office/drawing/2014/main" id="{EB759E26-8BB1-491E-8286-58AA3DA93881}"/>
                </a:ext>
              </a:extLst>
            </p:cNvPr>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07;p10">
              <a:extLst>
                <a:ext uri="{FF2B5EF4-FFF2-40B4-BE49-F238E27FC236}">
                  <a16:creationId xmlns:a16="http://schemas.microsoft.com/office/drawing/2014/main" id="{1D27FCA2-D886-43A8-A307-4AB6A58F8819}"/>
                </a:ext>
              </a:extLst>
            </p:cNvPr>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08;p10">
              <a:extLst>
                <a:ext uri="{FF2B5EF4-FFF2-40B4-BE49-F238E27FC236}">
                  <a16:creationId xmlns:a16="http://schemas.microsoft.com/office/drawing/2014/main" id="{1365ED98-66AE-4465-875B-A8B188115621}"/>
                </a:ext>
              </a:extLst>
            </p:cNvPr>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09;p10">
              <a:extLst>
                <a:ext uri="{FF2B5EF4-FFF2-40B4-BE49-F238E27FC236}">
                  <a16:creationId xmlns:a16="http://schemas.microsoft.com/office/drawing/2014/main" id="{A90AE07F-74EA-4855-949D-A636AC03647D}"/>
                </a:ext>
              </a:extLst>
            </p:cNvPr>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10;p10">
              <a:extLst>
                <a:ext uri="{FF2B5EF4-FFF2-40B4-BE49-F238E27FC236}">
                  <a16:creationId xmlns:a16="http://schemas.microsoft.com/office/drawing/2014/main" id="{CA92DF81-ADE4-43AC-80CF-A9935071A2F3}"/>
                </a:ext>
              </a:extLst>
            </p:cNvPr>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11;p10">
              <a:extLst>
                <a:ext uri="{FF2B5EF4-FFF2-40B4-BE49-F238E27FC236}">
                  <a16:creationId xmlns:a16="http://schemas.microsoft.com/office/drawing/2014/main" id="{E6EF2C1D-D94B-4884-B75D-9B2E956D7004}"/>
                </a:ext>
              </a:extLst>
            </p:cNvPr>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412;p10">
            <a:extLst>
              <a:ext uri="{FF2B5EF4-FFF2-40B4-BE49-F238E27FC236}">
                <a16:creationId xmlns:a16="http://schemas.microsoft.com/office/drawing/2014/main" id="{DF689F5E-83AC-4C1A-B4E9-165BBA68B8DC}"/>
              </a:ext>
            </a:extLst>
          </p:cNvPr>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13;p10">
            <a:extLst>
              <a:ext uri="{FF2B5EF4-FFF2-40B4-BE49-F238E27FC236}">
                <a16:creationId xmlns:a16="http://schemas.microsoft.com/office/drawing/2014/main" id="{7A22502C-EDD1-4D4C-9280-F1430C2D0F4A}"/>
              </a:ext>
            </a:extLst>
          </p:cNvPr>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14;p10">
            <a:extLst>
              <a:ext uri="{FF2B5EF4-FFF2-40B4-BE49-F238E27FC236}">
                <a16:creationId xmlns:a16="http://schemas.microsoft.com/office/drawing/2014/main" id="{09D1FF18-7355-4346-86E4-F2F1BFAE83CE}"/>
              </a:ext>
            </a:extLst>
          </p:cNvPr>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15;p10">
            <a:extLst>
              <a:ext uri="{FF2B5EF4-FFF2-40B4-BE49-F238E27FC236}">
                <a16:creationId xmlns:a16="http://schemas.microsoft.com/office/drawing/2014/main" id="{342705CD-E26A-4B16-808E-0BDC3CB54480}"/>
              </a:ext>
            </a:extLst>
          </p:cNvPr>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16;p10">
            <a:extLst>
              <a:ext uri="{FF2B5EF4-FFF2-40B4-BE49-F238E27FC236}">
                <a16:creationId xmlns:a16="http://schemas.microsoft.com/office/drawing/2014/main" id="{1673669E-C5D7-41D0-A48C-87AA0CC33D4D}"/>
              </a:ext>
            </a:extLst>
          </p:cNvPr>
          <p:cNvSpPr txBox="1">
            <a:spLocks/>
          </p:cNvSpPr>
          <p:nvPr/>
        </p:nvSpPr>
        <p:spPr>
          <a:xfrm>
            <a:off x="8556775" y="4826200"/>
            <a:ext cx="548700" cy="317400"/>
          </a:xfrm>
          <a:prstGeom prst="rect">
            <a:avLst/>
          </a:prstGeom>
        </p:spPr>
        <p:txBody>
          <a:bodyPr spcFirstLastPara="1" wrap="square" lIns="91425" tIns="91425" rIns="91425" bIns="91425" anchor="t" anchorCtr="0">
            <a:noAutofit/>
          </a:bodyPr>
          <a:lstStyle>
            <a:defPPr>
              <a:defRPr lang="zh-CN"/>
            </a:defPPr>
            <a:lvl1pPr marL="0" lvl="0" algn="l" defTabSz="685800" rtl="0" eaLnBrk="1" latinLnBrk="0" hangingPunct="1">
              <a:buNone/>
              <a:defRPr sz="1350" kern="1200">
                <a:solidFill>
                  <a:schemeClr val="tx1"/>
                </a:solidFill>
                <a:latin typeface="+mn-lt"/>
                <a:ea typeface="+mn-ea"/>
                <a:cs typeface="+mn-cs"/>
              </a:defRPr>
            </a:lvl1pPr>
            <a:lvl2pPr marL="342900" lvl="1" algn="l" defTabSz="685800" rtl="0" eaLnBrk="1" latinLnBrk="0" hangingPunct="1">
              <a:buNone/>
              <a:defRPr sz="1350" kern="1200">
                <a:solidFill>
                  <a:schemeClr val="tx1"/>
                </a:solidFill>
                <a:latin typeface="+mn-lt"/>
                <a:ea typeface="+mn-ea"/>
                <a:cs typeface="+mn-cs"/>
              </a:defRPr>
            </a:lvl2pPr>
            <a:lvl3pPr marL="685800" lvl="2" algn="l" defTabSz="685800" rtl="0" eaLnBrk="1" latinLnBrk="0" hangingPunct="1">
              <a:buNone/>
              <a:defRPr sz="1350" kern="1200">
                <a:solidFill>
                  <a:schemeClr val="tx1"/>
                </a:solidFill>
                <a:latin typeface="+mn-lt"/>
                <a:ea typeface="+mn-ea"/>
                <a:cs typeface="+mn-cs"/>
              </a:defRPr>
            </a:lvl3pPr>
            <a:lvl4pPr marL="1028700" lvl="3" algn="l" defTabSz="685800" rtl="0" eaLnBrk="1" latinLnBrk="0" hangingPunct="1">
              <a:buNone/>
              <a:defRPr sz="1350" kern="1200">
                <a:solidFill>
                  <a:schemeClr val="tx1"/>
                </a:solidFill>
                <a:latin typeface="+mn-lt"/>
                <a:ea typeface="+mn-ea"/>
                <a:cs typeface="+mn-cs"/>
              </a:defRPr>
            </a:lvl4pPr>
            <a:lvl5pPr marL="1371600" lvl="4" algn="l" defTabSz="685800" rtl="0" eaLnBrk="1" latinLnBrk="0" hangingPunct="1">
              <a:buNone/>
              <a:defRPr sz="1350" kern="1200">
                <a:solidFill>
                  <a:schemeClr val="tx1"/>
                </a:solidFill>
                <a:latin typeface="+mn-lt"/>
                <a:ea typeface="+mn-ea"/>
                <a:cs typeface="+mn-cs"/>
              </a:defRPr>
            </a:lvl5pPr>
            <a:lvl6pPr marL="1714500" lvl="5" algn="l" defTabSz="685800" rtl="0" eaLnBrk="1" latinLnBrk="0" hangingPunct="1">
              <a:buNone/>
              <a:defRPr sz="1350" kern="1200">
                <a:solidFill>
                  <a:schemeClr val="tx1"/>
                </a:solidFill>
                <a:latin typeface="+mn-lt"/>
                <a:ea typeface="+mn-ea"/>
                <a:cs typeface="+mn-cs"/>
              </a:defRPr>
            </a:lvl6pPr>
            <a:lvl7pPr marL="2057400" lvl="6" algn="l" defTabSz="685800" rtl="0" eaLnBrk="1" latinLnBrk="0" hangingPunct="1">
              <a:buNone/>
              <a:defRPr sz="1350" kern="1200">
                <a:solidFill>
                  <a:schemeClr val="tx1"/>
                </a:solidFill>
                <a:latin typeface="+mn-lt"/>
                <a:ea typeface="+mn-ea"/>
                <a:cs typeface="+mn-cs"/>
              </a:defRPr>
            </a:lvl7pPr>
            <a:lvl8pPr marL="2400300" lvl="7" algn="l" defTabSz="685800" rtl="0" eaLnBrk="1" latinLnBrk="0" hangingPunct="1">
              <a:buNone/>
              <a:defRPr sz="1350" kern="1200">
                <a:solidFill>
                  <a:schemeClr val="tx1"/>
                </a:solidFill>
                <a:latin typeface="+mn-lt"/>
                <a:ea typeface="+mn-ea"/>
                <a:cs typeface="+mn-cs"/>
              </a:defRPr>
            </a:lvl8pPr>
            <a:lvl9pPr marL="2743200" lvl="8" algn="l" defTabSz="685800" rtl="0" eaLnBrk="1" latinLnBrk="0" hangingPunct="1">
              <a:buNone/>
              <a:defRPr sz="1350" kern="1200">
                <a:solidFill>
                  <a:schemeClr val="tx1"/>
                </a:solidFill>
                <a:latin typeface="+mn-lt"/>
                <a:ea typeface="+mn-ea"/>
                <a:cs typeface="+mn-cs"/>
              </a:defRPr>
            </a:lvl9pPr>
          </a:lstStyle>
          <a:p>
            <a:pPr algn="r"/>
            <a:fld id="{00000000-1234-1234-1234-123412341234}" type="slidenum">
              <a:rPr lang="en" smtClean="0"/>
              <a:pPr algn="r"/>
              <a:t>12</a:t>
            </a:fld>
            <a:endParaRPr lang="en"/>
          </a:p>
        </p:txBody>
      </p:sp>
    </p:spTree>
    <p:extLst>
      <p:ext uri="{BB962C8B-B14F-4D97-AF65-F5344CB8AC3E}">
        <p14:creationId xmlns:p14="http://schemas.microsoft.com/office/powerpoint/2010/main" val="9130174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500"/>
                                        <p:tgtEl>
                                          <p:spTgt spid="78"/>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ipe(left)">
                                      <p:cBhvr>
                                        <p:cTn id="18" dur="500"/>
                                        <p:tgtEl>
                                          <p:spTgt spid="103"/>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left)">
                                      <p:cBhvr>
                                        <p:cTn id="26" dur="500"/>
                                        <p:tgtEl>
                                          <p:spTgt spid="108"/>
                                        </p:tgtEl>
                                      </p:cBhvr>
                                    </p:animEffect>
                                  </p:childTnLst>
                                </p:cTn>
                              </p:par>
                            </p:childTnLst>
                          </p:cTn>
                        </p:par>
                        <p:par>
                          <p:cTn id="27" fill="hold" nodeType="afterGroup">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par>
                          <p:cTn id="31" fill="hold" nodeType="afterGroup">
                            <p:stCondLst>
                              <p:cond delay="3000"/>
                            </p:stCondLst>
                            <p:childTnLst>
                              <p:par>
                                <p:cTn id="32" presetID="22" presetClass="entr" presetSubtype="2"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right)">
                                      <p:cBhvr>
                                        <p:cTn id="34" dur="500"/>
                                        <p:tgtEl>
                                          <p:spTgt spid="90"/>
                                        </p:tgtEl>
                                      </p:cBhvr>
                                    </p:animEffect>
                                  </p:childTnLst>
                                </p:cTn>
                              </p:par>
                            </p:childTnLst>
                          </p:cTn>
                        </p:par>
                        <p:par>
                          <p:cTn id="35" fill="hold" nodeType="afterGroup">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500"/>
                                        <p:tgtEl>
                                          <p:spTgt spid="94"/>
                                        </p:tgtEl>
                                      </p:cBhvr>
                                    </p:animEffect>
                                  </p:childTnLst>
                                </p:cTn>
                              </p:par>
                            </p:childTnLst>
                          </p:cTn>
                        </p:par>
                        <p:par>
                          <p:cTn id="39" fill="hold" nodeType="afterGroup">
                            <p:stCondLst>
                              <p:cond delay="4000"/>
                            </p:stCondLst>
                            <p:childTnLst>
                              <p:par>
                                <p:cTn id="40" presetID="22" presetClass="entr" presetSubtype="2" fill="hold"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wipe(right)">
                                      <p:cBhvr>
                                        <p:cTn id="42" dur="500"/>
                                        <p:tgtEl>
                                          <p:spTgt spid="95"/>
                                        </p:tgtEl>
                                      </p:cBhvr>
                                    </p:animEffect>
                                  </p:childTnLst>
                                </p:cTn>
                              </p:par>
                            </p:childTnLst>
                          </p:cTn>
                        </p:par>
                        <p:par>
                          <p:cTn id="43" fill="hold" nodeType="afterGroup">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childTnLst>
                          </p:cTn>
                        </p:par>
                        <p:par>
                          <p:cTn id="47" fill="hold" nodeType="afterGroup">
                            <p:stCondLst>
                              <p:cond delay="5000"/>
                            </p:stCondLst>
                            <p:childTnLst>
                              <p:par>
                                <p:cTn id="48" presetID="22" presetClass="entr" presetSubtype="2" fill="hold" nodeType="after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wipe(right)">
                                      <p:cBhvr>
                                        <p:cTn id="5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99" grpId="0" animBg="1"/>
      <p:bldP spid="94" grpId="0" animBg="1"/>
      <p:bldP spid="51"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3563888" cy="514508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2"/>
          <p:cNvSpPr txBox="1"/>
          <p:nvPr/>
        </p:nvSpPr>
        <p:spPr>
          <a:xfrm>
            <a:off x="0" y="3004539"/>
            <a:ext cx="3563888" cy="610873"/>
          </a:xfrm>
          <a:prstGeom prst="rect">
            <a:avLst/>
          </a:prstGeom>
          <a:solidFill>
            <a:schemeClr val="accent1"/>
          </a:solidFill>
        </p:spPr>
        <p:txBody>
          <a:bodyPr wrap="square" lIns="68580" tIns="34290" rIns="68580" bIns="34290" rtlCol="0">
            <a:spAutoFit/>
          </a:bodyPr>
          <a:lstStyle/>
          <a:p>
            <a:pPr algn="ctr">
              <a:lnSpc>
                <a:spcPct val="130000"/>
              </a:lnSpc>
            </a:pPr>
            <a:r>
              <a:rPr lang="en-US" altLang="zh-CN"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CONTENTS</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0" t="18379" r="22" b="22342"/>
          <a:stretch/>
        </p:blipFill>
        <p:spPr>
          <a:xfrm>
            <a:off x="1411" y="511821"/>
            <a:ext cx="3562477" cy="1408913"/>
          </a:xfrm>
          <a:prstGeom prst="rect">
            <a:avLst/>
          </a:prstGeom>
        </p:spPr>
      </p:pic>
      <p:sp>
        <p:nvSpPr>
          <p:cNvPr id="25" name="TextBox 20"/>
          <p:cNvSpPr>
            <a:spLocks noChangeArrowheads="1"/>
          </p:cNvSpPr>
          <p:nvPr/>
        </p:nvSpPr>
        <p:spPr bwMode="auto">
          <a:xfrm>
            <a:off x="4179007" y="2208881"/>
            <a:ext cx="4413447" cy="931030"/>
          </a:xfrm>
          <a:prstGeom prst="rect">
            <a:avLst/>
          </a:prstGeom>
          <a:solidFill>
            <a:srgbClr val="0072BF"/>
          </a:solidFill>
          <a:ln>
            <a:noFill/>
          </a:ln>
        </p:spPr>
        <p:txBody>
          <a:bodyPr wrap="square" lIns="68586" tIns="34293" rIns="68586" bIns="34293">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Please enter your title text here</a:t>
            </a:r>
            <a:endParaRPr kumimoji="0" lang="zh-CN" altLang="en-US" sz="2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8"/>
          <p:cNvSpPr>
            <a:spLocks noChangeArrowheads="1"/>
          </p:cNvSpPr>
          <p:nvPr/>
        </p:nvSpPr>
        <p:spPr bwMode="auto">
          <a:xfrm>
            <a:off x="5822168" y="1241616"/>
            <a:ext cx="1127126" cy="91134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0072BF"/>
          </a:solidFill>
          <a:ln>
            <a:noFill/>
          </a:ln>
        </p:spPr>
        <p:txBody>
          <a:bodyPr lIns="68586" tIns="34293" rIns="68586" bIns="34293"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5400"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rPr>
              <a:t>02</a:t>
            </a:r>
            <a:endParaRPr kumimoji="0" lang="zh-CN" altLang="en-US" sz="5400"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endParaRPr>
          </a:p>
        </p:txBody>
      </p:sp>
      <p:sp>
        <p:nvSpPr>
          <p:cNvPr id="3" name="文本框 2"/>
          <p:cNvSpPr txBox="1"/>
          <p:nvPr/>
        </p:nvSpPr>
        <p:spPr>
          <a:xfrm>
            <a:off x="4368800" y="3195830"/>
            <a:ext cx="1314655"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solidFill>
                  <a:srgbClr val="0072BF"/>
                </a:solidFill>
                <a:latin typeface="微软雅黑" panose="020B0503020204020204" pitchFamily="34" charset="-122"/>
                <a:ea typeface="微软雅黑" panose="020B0503020204020204" pitchFamily="34" charset="-122"/>
              </a:rPr>
              <a:t>Add text</a:t>
            </a:r>
            <a:endParaRPr lang="zh-CN" altLang="en-US" sz="1600" dirty="0">
              <a:solidFill>
                <a:srgbClr val="0072BF"/>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400800" y="3195830"/>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368800" y="3615412"/>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400800" y="3615412"/>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2959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750"/>
                            </p:stCondLst>
                            <p:childTnLst>
                              <p:par>
                                <p:cTn id="12" presetID="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6" presetClass="emph" presetSubtype="0" fill="hold" grpId="1" nodeType="afterEffect">
                                  <p:stCondLst>
                                    <p:cond delay="0"/>
                                  </p:stCondLst>
                                  <p:childTnLst>
                                    <p:animEffect transition="out" filter="fade">
                                      <p:cBhvr>
                                        <p:cTn id="18" dur="250" tmFilter="0, 0; .2, .5; .8, .5; 1, 0"/>
                                        <p:tgtEl>
                                          <p:spTgt spid="26"/>
                                        </p:tgtEl>
                                      </p:cBhvr>
                                    </p:animEffect>
                                    <p:animScale>
                                      <p:cBhvr>
                                        <p:cTn id="19" dur="125" autoRev="1" fill="hold"/>
                                        <p:tgtEl>
                                          <p:spTgt spid="26"/>
                                        </p:tgtEl>
                                      </p:cBhvr>
                                      <p:by x="105000" y="105000"/>
                                    </p:animScale>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up)">
                                      <p:cBhvr>
                                        <p:cTn id="33" dur="500"/>
                                        <p:tgtEl>
                                          <p:spTgt spid="17"/>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ppt_y</p:attrName>
                                        </p:attrNameLst>
                                      </p:cBhvr>
                                      <p:tavLst>
                                        <p:tav tm="0">
                                          <p:val>
                                            <p:strVal val="#ppt_y+#ppt_h*1.125000"/>
                                          </p:val>
                                        </p:tav>
                                        <p:tav tm="100000">
                                          <p:val>
                                            <p:strVal val="#ppt_y"/>
                                          </p:val>
                                        </p:tav>
                                      </p:tavLst>
                                    </p:anim>
                                    <p:animEffect transition="in" filter="wipe(up)">
                                      <p:cBhvr>
                                        <p:cTn id="37" dur="500"/>
                                        <p:tgtEl>
                                          <p:spTgt spid="18"/>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ppt_y</p:attrName>
                                        </p:attrNameLst>
                                      </p:cBhvr>
                                      <p:tavLst>
                                        <p:tav tm="0">
                                          <p:val>
                                            <p:strVal val="#ppt_y+#ppt_h*1.125000"/>
                                          </p:val>
                                        </p:tav>
                                        <p:tav tm="100000">
                                          <p:val>
                                            <p:strVal val="#ppt_y"/>
                                          </p:val>
                                        </p:tav>
                                      </p:tavLst>
                                    </p:anim>
                                    <p:animEffect transition="in" filter="wipe(up)">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animBg="1"/>
      <p:bldP spid="26" grpId="1" animBg="1"/>
      <p:bldP spid="3"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a:grpSpLocks/>
          </p:cNvGrpSpPr>
          <p:nvPr/>
        </p:nvGrpSpPr>
        <p:grpSpPr bwMode="auto">
          <a:xfrm>
            <a:off x="6100291" y="3137297"/>
            <a:ext cx="1383079" cy="1091803"/>
            <a:chOff x="8134254" y="4182402"/>
            <a:chExt cx="1844475" cy="1456398"/>
          </a:xfrm>
        </p:grpSpPr>
        <p:grpSp>
          <p:nvGrpSpPr>
            <p:cNvPr id="21" name="Group 20"/>
            <p:cNvGrpSpPr/>
            <p:nvPr/>
          </p:nvGrpSpPr>
          <p:grpSpPr>
            <a:xfrm>
              <a:off x="8134254" y="4182402"/>
              <a:ext cx="1844475" cy="1456398"/>
              <a:chOff x="6007103" y="3441701"/>
              <a:chExt cx="1312863" cy="1036637"/>
            </a:xfrm>
            <a:solidFill>
              <a:srgbClr val="00BBD6"/>
            </a:solidFill>
          </p:grpSpPr>
          <p:sp>
            <p:nvSpPr>
              <p:cNvPr id="22" name="Rectangle 21"/>
              <p:cNvSpPr>
                <a:spLocks noChangeArrowheads="1"/>
              </p:cNvSpPr>
              <p:nvPr/>
            </p:nvSpPr>
            <p:spPr bwMode="auto">
              <a:xfrm>
                <a:off x="6007103" y="3449638"/>
                <a:ext cx="1312863" cy="1028700"/>
              </a:xfrm>
              <a:prstGeom prst="rect">
                <a:avLst/>
              </a:prstGeom>
              <a:solidFill>
                <a:schemeClr val="accent4"/>
              </a:solidFill>
              <a:ln>
                <a:noFill/>
              </a:ln>
            </p:spPr>
            <p:txBody>
              <a:bodyPr/>
              <a:lstStyle/>
              <a:p>
                <a:pPr defTabSz="685577">
                  <a:defRPr/>
                </a:pPr>
                <a:endParaRPr lang="en-US" sz="1799">
                  <a:solidFill>
                    <a:srgbClr val="FFFFFF"/>
                  </a:solidFill>
                  <a:latin typeface="Calibri"/>
                </a:endParaRPr>
              </a:p>
            </p:txBody>
          </p:sp>
          <p:sp>
            <p:nvSpPr>
              <p:cNvPr id="23" name="Freeform 12"/>
              <p:cNvSpPr>
                <a:spLocks/>
              </p:cNvSpPr>
              <p:nvPr/>
            </p:nvSpPr>
            <p:spPr bwMode="auto">
              <a:xfrm>
                <a:off x="6223004"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FFFFFF"/>
                  </a:solidFill>
                  <a:latin typeface="Calibri"/>
                </a:endParaRPr>
              </a:p>
            </p:txBody>
          </p:sp>
        </p:grpSp>
        <p:sp>
          <p:nvSpPr>
            <p:cNvPr id="93224" name="Rectangle 43"/>
            <p:cNvSpPr>
              <a:spLocks noChangeArrowheads="1"/>
            </p:cNvSpPr>
            <p:nvPr/>
          </p:nvSpPr>
          <p:spPr bwMode="auto">
            <a:xfrm>
              <a:off x="8154513" y="4495535"/>
              <a:ext cx="180537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r>
                <a:rPr lang="en-US" altLang="zh-CN" sz="800" dirty="0" err="1">
                  <a:solidFill>
                    <a:srgbClr val="FFFFFF"/>
                  </a:solidFill>
                  <a:latin typeface="Open Sans" pitchFamily="34" charset="0"/>
                  <a:ea typeface="宋体" panose="02010600030101010101" pitchFamily="2" charset="-122"/>
                </a:rPr>
                <a:t>Delorem</a:t>
              </a:r>
              <a:r>
                <a:rPr lang="en-US" altLang="zh-CN" sz="800" dirty="0">
                  <a:solidFill>
                    <a:srgbClr val="FFFFFF"/>
                  </a:solidFill>
                  <a:latin typeface="Open Sans" pitchFamily="34" charset="0"/>
                  <a:ea typeface="宋体" panose="02010600030101010101" pitchFamily="2" charset="-122"/>
                </a:rPr>
                <a:t> </a:t>
              </a:r>
              <a:r>
                <a:rPr lang="en-US" altLang="zh-CN" sz="800" dirty="0" err="1">
                  <a:solidFill>
                    <a:srgbClr val="FFFFFF"/>
                  </a:solidFill>
                  <a:latin typeface="Open Sans" pitchFamily="34" charset="0"/>
                  <a:ea typeface="宋体" panose="02010600030101010101" pitchFamily="2" charset="-122"/>
                </a:rPr>
                <a:t>ipme</a:t>
              </a:r>
              <a:r>
                <a:rPr lang="en-US" altLang="zh-CN" sz="800" dirty="0">
                  <a:solidFill>
                    <a:srgbClr val="FFFFFF"/>
                  </a:solidFill>
                  <a:latin typeface="Open Sans" pitchFamily="34" charset="0"/>
                  <a:ea typeface="宋体" panose="02010600030101010101" pitchFamily="2" charset="-122"/>
                </a:rPr>
                <a:t> </a:t>
              </a:r>
              <a:r>
                <a:rPr lang="en-US" altLang="zh-CN" sz="800" dirty="0" err="1">
                  <a:solidFill>
                    <a:srgbClr val="FFFFFF"/>
                  </a:solidFill>
                  <a:latin typeface="Open Sans" pitchFamily="34" charset="0"/>
                  <a:ea typeface="宋体" panose="02010600030101010101" pitchFamily="2" charset="-122"/>
                </a:rPr>
                <a:t>koler</a:t>
              </a:r>
              <a:r>
                <a:rPr lang="en-US" altLang="zh-CN" sz="800" dirty="0">
                  <a:solidFill>
                    <a:srgbClr val="FFFFFF"/>
                  </a:solidFill>
                  <a:latin typeface="Open Sans" pitchFamily="34" charset="0"/>
                  <a:ea typeface="宋体" panose="02010600030101010101" pitchFamily="2" charset="-122"/>
                </a:rPr>
                <a:t> sit </a:t>
              </a:r>
              <a:r>
                <a:rPr lang="en-US" altLang="zh-CN" sz="800" dirty="0" err="1">
                  <a:solidFill>
                    <a:srgbClr val="FFFFFF"/>
                  </a:solidFill>
                  <a:latin typeface="Open Sans" pitchFamily="34" charset="0"/>
                  <a:ea typeface="宋体" panose="02010600030101010101" pitchFamily="2" charset="-122"/>
                </a:rPr>
                <a:t>deniaos</a:t>
              </a:r>
              <a:r>
                <a:rPr lang="en-US" altLang="zh-CN" sz="800" dirty="0">
                  <a:solidFill>
                    <a:srgbClr val="FFFFFF"/>
                  </a:solidFill>
                  <a:latin typeface="Open Sans" pitchFamily="34" charset="0"/>
                  <a:ea typeface="宋体" panose="02010600030101010101" pitchFamily="2" charset="-122"/>
                </a:rPr>
                <a:t> </a:t>
              </a:r>
              <a:r>
                <a:rPr lang="en-US" altLang="zh-CN" sz="800" dirty="0" err="1">
                  <a:solidFill>
                    <a:srgbClr val="FFFFFF"/>
                  </a:solidFill>
                  <a:latin typeface="Open Sans" pitchFamily="34" charset="0"/>
                  <a:ea typeface="宋体" panose="02010600030101010101" pitchFamily="2" charset="-122"/>
                </a:rPr>
                <a:t>anatus</a:t>
              </a:r>
              <a:r>
                <a:rPr lang="en-US" altLang="zh-CN" sz="800" dirty="0">
                  <a:solidFill>
                    <a:srgbClr val="FFFFFF"/>
                  </a:solidFill>
                  <a:latin typeface="Open Sans" pitchFamily="34" charset="0"/>
                  <a:ea typeface="宋体" panose="02010600030101010101" pitchFamily="2" charset="-122"/>
                </a:rPr>
                <a:t> </a:t>
              </a:r>
              <a:r>
                <a:rPr lang="en-US" altLang="zh-CN" sz="800" dirty="0" err="1">
                  <a:solidFill>
                    <a:srgbClr val="FFFFFF"/>
                  </a:solidFill>
                  <a:latin typeface="Open Sans" pitchFamily="34" charset="0"/>
                  <a:ea typeface="宋体" panose="02010600030101010101" pitchFamily="2" charset="-122"/>
                </a:rPr>
                <a:t>daname</a:t>
              </a:r>
              <a:r>
                <a:rPr lang="en-US" altLang="zh-CN" sz="800" dirty="0">
                  <a:solidFill>
                    <a:srgbClr val="FFFFFF"/>
                  </a:solidFill>
                  <a:latin typeface="Open Sans" pitchFamily="34" charset="0"/>
                  <a:ea typeface="宋体" panose="02010600030101010101" pitchFamily="2" charset="-122"/>
                </a:rPr>
                <a:t> </a:t>
              </a:r>
              <a:r>
                <a:rPr lang="en-US" altLang="zh-CN" sz="800" dirty="0" err="1">
                  <a:solidFill>
                    <a:srgbClr val="FFFFFF"/>
                  </a:solidFill>
                  <a:latin typeface="Open Sans" pitchFamily="34" charset="0"/>
                  <a:ea typeface="宋体" panose="02010600030101010101" pitchFamily="2" charset="-122"/>
                </a:rPr>
                <a:t>loverna</a:t>
              </a:r>
              <a:r>
                <a:rPr lang="en-US" altLang="zh-CN" sz="800" dirty="0">
                  <a:solidFill>
                    <a:srgbClr val="FFFFFF"/>
                  </a:solidFill>
                  <a:latin typeface="Open Sans" pitchFamily="34" charset="0"/>
                  <a:ea typeface="宋体" panose="02010600030101010101" pitchFamily="2" charset="-122"/>
                </a:rPr>
                <a:t> done </a:t>
              </a:r>
              <a:r>
                <a:rPr lang="en-US" altLang="zh-CN" sz="800" dirty="0" err="1">
                  <a:solidFill>
                    <a:srgbClr val="FFFFFF"/>
                  </a:solidFill>
                  <a:latin typeface="Open Sans" pitchFamily="34" charset="0"/>
                  <a:ea typeface="宋体" panose="02010600030101010101" pitchFamily="2" charset="-122"/>
                </a:rPr>
                <a:t>dimasa</a:t>
              </a:r>
              <a:r>
                <a:rPr lang="en-US" altLang="zh-CN" sz="800" dirty="0">
                  <a:solidFill>
                    <a:srgbClr val="FFFFFF"/>
                  </a:solidFill>
                  <a:latin typeface="Open Sans" pitchFamily="34" charset="0"/>
                  <a:ea typeface="宋体" panose="02010600030101010101" pitchFamily="2" charset="-122"/>
                </a:rPr>
                <a:t> </a:t>
              </a:r>
              <a:r>
                <a:rPr lang="en-US" altLang="zh-CN" sz="800" dirty="0" err="1">
                  <a:solidFill>
                    <a:srgbClr val="FFFFFF"/>
                  </a:solidFill>
                  <a:latin typeface="Open Sans" pitchFamily="34" charset="0"/>
                  <a:ea typeface="宋体" panose="02010600030101010101" pitchFamily="2" charset="-122"/>
                </a:rPr>
                <a:t>quoslaandinam</a:t>
              </a:r>
              <a:r>
                <a:rPr lang="en-US" altLang="zh-CN" sz="800" dirty="0">
                  <a:solidFill>
                    <a:srgbClr val="FFFFFF"/>
                  </a:solidFill>
                  <a:latin typeface="Open Sans" pitchFamily="34" charset="0"/>
                  <a:ea typeface="宋体" panose="02010600030101010101" pitchFamily="2" charset="-122"/>
                </a:rPr>
                <a:t> </a:t>
              </a:r>
              <a:r>
                <a:rPr lang="en-US" altLang="zh-CN" sz="800" dirty="0" err="1">
                  <a:solidFill>
                    <a:srgbClr val="FFFFFF"/>
                  </a:solidFill>
                  <a:latin typeface="Open Sans" pitchFamily="34" charset="0"/>
                  <a:ea typeface="宋体" panose="02010600030101010101" pitchFamily="2" charset="-122"/>
                </a:rPr>
                <a:t>sant</a:t>
              </a:r>
              <a:endParaRPr lang="en-US" altLang="zh-CN" sz="800" dirty="0">
                <a:solidFill>
                  <a:srgbClr val="FFFFFF"/>
                </a:solidFill>
                <a:latin typeface="Open Sans" pitchFamily="34" charset="0"/>
                <a:ea typeface="宋体" panose="02010600030101010101" pitchFamily="2" charset="-122"/>
              </a:endParaRPr>
            </a:p>
            <a:p>
              <a:pPr algn="ctr" defTabSz="914126"/>
              <a:r>
                <a:rPr lang="en-US" altLang="zh-CN" sz="800" dirty="0" err="1">
                  <a:solidFill>
                    <a:srgbClr val="FFFFFF"/>
                  </a:solidFill>
                  <a:latin typeface="Open Sans" pitchFamily="34" charset="0"/>
                  <a:ea typeface="宋体" panose="02010600030101010101" pitchFamily="2" charset="-122"/>
                </a:rPr>
                <a:t>salm</a:t>
              </a:r>
              <a:r>
                <a:rPr lang="en-US" altLang="zh-CN" sz="800" dirty="0">
                  <a:solidFill>
                    <a:srgbClr val="FFFFFF"/>
                  </a:solidFill>
                  <a:latin typeface="Open Sans" pitchFamily="34" charset="0"/>
                  <a:ea typeface="宋体" panose="02010600030101010101" pitchFamily="2" charset="-122"/>
                </a:rPr>
                <a:t> ma </a:t>
              </a:r>
              <a:r>
                <a:rPr lang="en-US" altLang="zh-CN" sz="800" dirty="0" err="1">
                  <a:solidFill>
                    <a:srgbClr val="FFFFFF"/>
                  </a:solidFill>
                  <a:latin typeface="Open Sans" pitchFamily="34" charset="0"/>
                  <a:ea typeface="宋体" panose="02010600030101010101" pitchFamily="2" charset="-122"/>
                </a:rPr>
                <a:t>dolore</a:t>
              </a:r>
              <a:r>
                <a:rPr lang="en-US" altLang="zh-CN" sz="800" dirty="0">
                  <a:solidFill>
                    <a:srgbClr val="FFFFFF"/>
                  </a:solidFill>
                  <a:latin typeface="Open Sans" pitchFamily="34" charset="0"/>
                  <a:ea typeface="宋体" panose="02010600030101010101" pitchFamily="2" charset="-122"/>
                </a:rPr>
                <a:t>.</a:t>
              </a:r>
            </a:p>
          </p:txBody>
        </p:sp>
      </p:grpSp>
      <p:grpSp>
        <p:nvGrpSpPr>
          <p:cNvPr id="25" name="Group 24"/>
          <p:cNvGrpSpPr>
            <a:grpSpLocks/>
          </p:cNvGrpSpPr>
          <p:nvPr/>
        </p:nvGrpSpPr>
        <p:grpSpPr bwMode="auto">
          <a:xfrm>
            <a:off x="3171068" y="3137297"/>
            <a:ext cx="1389030" cy="1091803"/>
            <a:chOff x="4226734" y="4182402"/>
            <a:chExt cx="1853396" cy="1456398"/>
          </a:xfrm>
        </p:grpSpPr>
        <p:grpSp>
          <p:nvGrpSpPr>
            <p:cNvPr id="93219" name="Group 17"/>
            <p:cNvGrpSpPr>
              <a:grpSpLocks/>
            </p:cNvGrpSpPr>
            <p:nvPr/>
          </p:nvGrpSpPr>
          <p:grpSpPr bwMode="auto">
            <a:xfrm>
              <a:off x="4226734" y="4193553"/>
              <a:ext cx="1853396" cy="1445247"/>
              <a:chOff x="4226734" y="4193553"/>
              <a:chExt cx="1853396" cy="1445247"/>
            </a:xfrm>
          </p:grpSpPr>
          <p:sp>
            <p:nvSpPr>
              <p:cNvPr id="6" name="Rectangle 7"/>
              <p:cNvSpPr>
                <a:spLocks noChangeArrowheads="1"/>
              </p:cNvSpPr>
              <p:nvPr/>
            </p:nvSpPr>
            <p:spPr bwMode="auto">
              <a:xfrm>
                <a:off x="4226734" y="4193519"/>
                <a:ext cx="1853396" cy="1445281"/>
              </a:xfrm>
              <a:prstGeom prst="rect">
                <a:avLst/>
              </a:prstGeom>
              <a:solidFill>
                <a:schemeClr val="accent2"/>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endParaRPr lang="zh-CN" altLang="zh-CN" sz="1799">
                  <a:solidFill>
                    <a:srgbClr val="FFFFFF"/>
                  </a:solidFill>
                  <a:ea typeface="宋体" panose="02010600030101010101" pitchFamily="2" charset="-122"/>
                </a:endParaRPr>
              </a:p>
            </p:txBody>
          </p:sp>
          <p:sp>
            <p:nvSpPr>
              <p:cNvPr id="93222" name="Rectangle 41"/>
              <p:cNvSpPr>
                <a:spLocks noChangeArrowheads="1"/>
              </p:cNvSpPr>
              <p:nvPr/>
            </p:nvSpPr>
            <p:spPr bwMode="auto">
              <a:xfrm>
                <a:off x="4241510" y="4495535"/>
                <a:ext cx="1827579"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r>
                  <a:rPr lang="en-US" altLang="zh-CN" sz="800">
                    <a:solidFill>
                      <a:srgbClr val="FFFFFF"/>
                    </a:solidFill>
                    <a:latin typeface="Open Sans" pitchFamily="34" charset="0"/>
                    <a:ea typeface="宋体" panose="02010600030101010101" pitchFamily="2" charset="-122"/>
                  </a:rPr>
                  <a:t>Delorem ipme koler sit deniaos anatus daname loverna done dimasa quoslaandinam sant</a:t>
                </a:r>
              </a:p>
              <a:p>
                <a:pPr algn="ctr" defTabSz="914126"/>
                <a:r>
                  <a:rPr lang="en-US" altLang="zh-CN" sz="800">
                    <a:solidFill>
                      <a:srgbClr val="FFFFFF"/>
                    </a:solidFill>
                    <a:latin typeface="Open Sans" pitchFamily="34" charset="0"/>
                    <a:ea typeface="宋体" panose="02010600030101010101" pitchFamily="2" charset="-122"/>
                  </a:rPr>
                  <a:t>salm ma dolore.</a:t>
                </a:r>
              </a:p>
            </p:txBody>
          </p:sp>
        </p:grpSp>
        <p:sp>
          <p:nvSpPr>
            <p:cNvPr id="93220" name="Freeform 10"/>
            <p:cNvSpPr>
              <a:spLocks/>
            </p:cNvSpPr>
            <p:nvPr/>
          </p:nvSpPr>
          <p:spPr bwMode="auto">
            <a:xfrm>
              <a:off x="4530057" y="4182402"/>
              <a:ext cx="269869" cy="180657"/>
            </a:xfrm>
            <a:custGeom>
              <a:avLst/>
              <a:gdLst>
                <a:gd name="T0" fmla="*/ 0 w 121"/>
                <a:gd name="T1" fmla="*/ 0 h 81"/>
                <a:gd name="T2" fmla="*/ 0 w 121"/>
                <a:gd name="T3" fmla="*/ 180657 h 81"/>
                <a:gd name="T4" fmla="*/ 269869 w 121"/>
                <a:gd name="T5" fmla="*/ 0 h 81"/>
                <a:gd name="T6" fmla="*/ 0 w 121"/>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FFFFFF"/>
                </a:solidFill>
                <a:latin typeface="Calibri"/>
                <a:ea typeface="宋体" panose="02010600030101010101" pitchFamily="2" charset="-122"/>
              </a:endParaRPr>
            </a:p>
          </p:txBody>
        </p:sp>
      </p:grpSp>
      <p:grpSp>
        <p:nvGrpSpPr>
          <p:cNvPr id="27" name="Group 26"/>
          <p:cNvGrpSpPr>
            <a:grpSpLocks/>
          </p:cNvGrpSpPr>
          <p:nvPr/>
        </p:nvGrpSpPr>
        <p:grpSpPr bwMode="auto">
          <a:xfrm>
            <a:off x="4639845" y="3137297"/>
            <a:ext cx="1380699" cy="1091803"/>
            <a:chOff x="6187185" y="4182402"/>
            <a:chExt cx="1840014" cy="1456398"/>
          </a:xfrm>
        </p:grpSpPr>
        <p:grpSp>
          <p:nvGrpSpPr>
            <p:cNvPr id="93215" name="Group 19"/>
            <p:cNvGrpSpPr>
              <a:grpSpLocks/>
            </p:cNvGrpSpPr>
            <p:nvPr/>
          </p:nvGrpSpPr>
          <p:grpSpPr bwMode="auto">
            <a:xfrm>
              <a:off x="6187185" y="4193553"/>
              <a:ext cx="1840014" cy="1445247"/>
              <a:chOff x="6187185" y="4193553"/>
              <a:chExt cx="1840014" cy="1445247"/>
            </a:xfrm>
          </p:grpSpPr>
          <p:sp>
            <p:nvSpPr>
              <p:cNvPr id="3" name="Rectangle 8"/>
              <p:cNvSpPr>
                <a:spLocks noChangeArrowheads="1"/>
              </p:cNvSpPr>
              <p:nvPr/>
            </p:nvSpPr>
            <p:spPr bwMode="auto">
              <a:xfrm>
                <a:off x="6187185" y="4193519"/>
                <a:ext cx="1840014" cy="1445281"/>
              </a:xfrm>
              <a:prstGeom prst="rect">
                <a:avLst/>
              </a:prstGeom>
              <a:solidFill>
                <a:schemeClr val="accent3"/>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endParaRPr lang="zh-CN" altLang="zh-CN" sz="1799">
                  <a:solidFill>
                    <a:srgbClr val="FFFFFF"/>
                  </a:solidFill>
                  <a:ea typeface="宋体" panose="02010600030101010101" pitchFamily="2" charset="-122"/>
                </a:endParaRPr>
              </a:p>
            </p:txBody>
          </p:sp>
          <p:sp>
            <p:nvSpPr>
              <p:cNvPr id="93218" name="Rectangle 42"/>
              <p:cNvSpPr>
                <a:spLocks noChangeArrowheads="1"/>
              </p:cNvSpPr>
              <p:nvPr/>
            </p:nvSpPr>
            <p:spPr bwMode="auto">
              <a:xfrm>
                <a:off x="6205154" y="4495535"/>
                <a:ext cx="180537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r>
                  <a:rPr lang="en-US" altLang="zh-CN" sz="800">
                    <a:solidFill>
                      <a:srgbClr val="FFFFFF"/>
                    </a:solidFill>
                    <a:latin typeface="Open Sans" pitchFamily="34" charset="0"/>
                    <a:ea typeface="宋体" panose="02010600030101010101" pitchFamily="2" charset="-122"/>
                  </a:rPr>
                  <a:t>Delorem ipme koler sit deniaos anatus daname loverna done dimasa quoslaandinam sant</a:t>
                </a:r>
              </a:p>
              <a:p>
                <a:pPr algn="ctr" defTabSz="914126"/>
                <a:r>
                  <a:rPr lang="en-US" altLang="zh-CN" sz="800">
                    <a:solidFill>
                      <a:srgbClr val="FFFFFF"/>
                    </a:solidFill>
                    <a:latin typeface="Open Sans" pitchFamily="34" charset="0"/>
                    <a:ea typeface="宋体" panose="02010600030101010101" pitchFamily="2" charset="-122"/>
                  </a:rPr>
                  <a:t>salm ma dolore.</a:t>
                </a:r>
              </a:p>
            </p:txBody>
          </p:sp>
        </p:grpSp>
        <p:sp>
          <p:nvSpPr>
            <p:cNvPr id="93216" name="Freeform 11"/>
            <p:cNvSpPr>
              <a:spLocks/>
            </p:cNvSpPr>
            <p:nvPr/>
          </p:nvSpPr>
          <p:spPr bwMode="auto">
            <a:xfrm>
              <a:off x="6483818" y="4182402"/>
              <a:ext cx="269869" cy="180657"/>
            </a:xfrm>
            <a:custGeom>
              <a:avLst/>
              <a:gdLst>
                <a:gd name="T0" fmla="*/ 0 w 121"/>
                <a:gd name="T1" fmla="*/ 0 h 81"/>
                <a:gd name="T2" fmla="*/ 0 w 121"/>
                <a:gd name="T3" fmla="*/ 180657 h 81"/>
                <a:gd name="T4" fmla="*/ 269869 w 121"/>
                <a:gd name="T5" fmla="*/ 0 h 81"/>
                <a:gd name="T6" fmla="*/ 0 w 121"/>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FFFFFF"/>
                </a:solidFill>
                <a:latin typeface="Calibri"/>
                <a:ea typeface="宋体" panose="02010600030101010101" pitchFamily="2" charset="-122"/>
              </a:endParaRPr>
            </a:p>
          </p:txBody>
        </p:sp>
      </p:grpSp>
      <p:sp>
        <p:nvSpPr>
          <p:cNvPr id="10" name="Text Placeholder 2"/>
          <p:cNvSpPr txBox="1">
            <a:spLocks/>
          </p:cNvSpPr>
          <p:nvPr/>
        </p:nvSpPr>
        <p:spPr>
          <a:xfrm>
            <a:off x="1657060" y="2571750"/>
            <a:ext cx="1414027" cy="311944"/>
          </a:xfrm>
          <a:prstGeom prst="rect">
            <a:avLst/>
          </a:prstGeom>
          <a:noFill/>
        </p:spPr>
        <p:txBody>
          <a:bodyPr lIns="68559" tIns="34279" rIns="68559" bIns="34279"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087879">
              <a:defRPr/>
            </a:pPr>
            <a:endParaRPr lang="en-US" altLang="zh-CN" sz="8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defTabSz="1087879">
              <a:defRPr/>
            </a:pPr>
            <a:r>
              <a:rPr lang="en-US" altLang="zh-CN" sz="8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11" name="Text Placeholder 2"/>
          <p:cNvSpPr txBox="1">
            <a:spLocks/>
          </p:cNvSpPr>
          <p:nvPr/>
        </p:nvSpPr>
        <p:spPr>
          <a:xfrm>
            <a:off x="3102032" y="2597944"/>
            <a:ext cx="1414027" cy="310753"/>
          </a:xfrm>
          <a:prstGeom prst="rect">
            <a:avLst/>
          </a:prstGeom>
          <a:noFill/>
        </p:spPr>
        <p:txBody>
          <a:bodyPr lIns="68559" tIns="34279" rIns="68559" bIns="34279"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087879">
              <a:defRPr/>
            </a:pPr>
            <a:endParaRPr lang="en-US" altLang="zh-CN" sz="8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defTabSz="1087879">
              <a:defRPr/>
            </a:pPr>
            <a:r>
              <a:rPr lang="en-US" altLang="zh-CN" sz="8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12" name="Text Placeholder 2"/>
          <p:cNvSpPr txBox="1">
            <a:spLocks/>
          </p:cNvSpPr>
          <p:nvPr/>
        </p:nvSpPr>
        <p:spPr>
          <a:xfrm>
            <a:off x="4560098" y="2616994"/>
            <a:ext cx="1567570" cy="311944"/>
          </a:xfrm>
          <a:prstGeom prst="rect">
            <a:avLst/>
          </a:prstGeom>
          <a:noFill/>
        </p:spPr>
        <p:txBody>
          <a:bodyPr lIns="68559" tIns="34279" rIns="68559" bIns="34279"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087879">
              <a:defRPr/>
            </a:pPr>
            <a:endParaRPr lang="en-US" altLang="zh-CN" sz="8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defTabSz="1087879">
              <a:defRPr/>
            </a:pPr>
            <a:r>
              <a:rPr lang="en-US" altLang="zh-CN" sz="8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13" name="Text Placeholder 2"/>
          <p:cNvSpPr txBox="1">
            <a:spLocks/>
          </p:cNvSpPr>
          <p:nvPr/>
        </p:nvSpPr>
        <p:spPr>
          <a:xfrm>
            <a:off x="6103862" y="2628900"/>
            <a:ext cx="1414027" cy="311944"/>
          </a:xfrm>
          <a:prstGeom prst="rect">
            <a:avLst/>
          </a:prstGeom>
          <a:noFill/>
        </p:spPr>
        <p:txBody>
          <a:bodyPr lIns="68559" tIns="34279" rIns="68559" bIns="34279"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087879">
              <a:defRPr/>
            </a:pPr>
            <a:endParaRPr lang="en-US" altLang="zh-CN" sz="8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defTabSz="1087879">
              <a:defRPr/>
            </a:pPr>
            <a:r>
              <a:rPr lang="en-US" altLang="zh-CN" sz="8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nvGrpSpPr>
          <p:cNvPr id="17" name="Group 16"/>
          <p:cNvGrpSpPr>
            <a:grpSpLocks/>
          </p:cNvGrpSpPr>
          <p:nvPr/>
        </p:nvGrpSpPr>
        <p:grpSpPr bwMode="auto">
          <a:xfrm>
            <a:off x="1688006" y="3137297"/>
            <a:ext cx="1404505" cy="1091803"/>
            <a:chOff x="2249291" y="4182402"/>
            <a:chExt cx="1873473" cy="1456398"/>
          </a:xfrm>
        </p:grpSpPr>
        <p:grpSp>
          <p:nvGrpSpPr>
            <p:cNvPr id="14" name="Group 13"/>
            <p:cNvGrpSpPr/>
            <p:nvPr/>
          </p:nvGrpSpPr>
          <p:grpSpPr>
            <a:xfrm>
              <a:off x="2255132" y="4182402"/>
              <a:ext cx="1864547" cy="1456398"/>
              <a:chOff x="1822452" y="3441701"/>
              <a:chExt cx="1327150" cy="1036637"/>
            </a:xfrm>
            <a:solidFill>
              <a:srgbClr val="FFC000"/>
            </a:solidFill>
          </p:grpSpPr>
          <p:sp>
            <p:nvSpPr>
              <p:cNvPr id="15" name="Rectangle 6"/>
              <p:cNvSpPr>
                <a:spLocks noChangeArrowheads="1"/>
              </p:cNvSpPr>
              <p:nvPr/>
            </p:nvSpPr>
            <p:spPr bwMode="auto">
              <a:xfrm>
                <a:off x="1822452" y="3449638"/>
                <a:ext cx="1327150" cy="1028700"/>
              </a:xfrm>
              <a:prstGeom prst="rect">
                <a:avLst/>
              </a:prstGeom>
              <a:solidFill>
                <a:schemeClr val="accent1"/>
              </a:solidFill>
              <a:ln>
                <a:noFill/>
              </a:ln>
            </p:spPr>
            <p:txBody>
              <a:bodyPr/>
              <a:lstStyle/>
              <a:p>
                <a:pPr defTabSz="685577">
                  <a:defRPr/>
                </a:pPr>
                <a:endParaRPr lang="en-US" sz="1799">
                  <a:solidFill>
                    <a:srgbClr val="FFFFFF"/>
                  </a:solidFill>
                  <a:latin typeface="Calibri"/>
                </a:endParaRPr>
              </a:p>
            </p:txBody>
          </p:sp>
          <p:sp>
            <p:nvSpPr>
              <p:cNvPr id="16" name="Freeform 9"/>
              <p:cNvSpPr>
                <a:spLocks/>
              </p:cNvSpPr>
              <p:nvPr/>
            </p:nvSpPr>
            <p:spPr bwMode="auto">
              <a:xfrm>
                <a:off x="2051051"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FFFFFF"/>
                  </a:solidFill>
                  <a:latin typeface="Calibri"/>
                </a:endParaRPr>
              </a:p>
            </p:txBody>
          </p:sp>
        </p:grpSp>
        <p:sp>
          <p:nvSpPr>
            <p:cNvPr id="93214" name="Rectangle 40"/>
            <p:cNvSpPr>
              <a:spLocks noChangeArrowheads="1"/>
            </p:cNvSpPr>
            <p:nvPr/>
          </p:nvSpPr>
          <p:spPr bwMode="auto">
            <a:xfrm>
              <a:off x="2249291" y="4495535"/>
              <a:ext cx="187347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r>
                <a:rPr lang="en-US" altLang="zh-CN" sz="800">
                  <a:solidFill>
                    <a:srgbClr val="FFFFFF"/>
                  </a:solidFill>
                  <a:latin typeface="Open Sans" pitchFamily="34" charset="0"/>
                  <a:ea typeface="宋体" panose="02010600030101010101" pitchFamily="2" charset="-122"/>
                </a:rPr>
                <a:t>Delorem ipme koler sit deniaos anatus daname loverna done dimasa quoslaandinam sant</a:t>
              </a:r>
            </a:p>
            <a:p>
              <a:pPr algn="ctr" defTabSz="914126"/>
              <a:r>
                <a:rPr lang="en-US" altLang="zh-CN" sz="800">
                  <a:solidFill>
                    <a:srgbClr val="FFFFFF"/>
                  </a:solidFill>
                  <a:latin typeface="Open Sans" pitchFamily="34" charset="0"/>
                  <a:ea typeface="宋体" panose="02010600030101010101" pitchFamily="2" charset="-122"/>
                </a:rPr>
                <a:t>salm ma dolore.</a:t>
              </a:r>
            </a:p>
          </p:txBody>
        </p:sp>
      </p:grpSp>
      <p:grpSp>
        <p:nvGrpSpPr>
          <p:cNvPr id="7" name="Group 6"/>
          <p:cNvGrpSpPr>
            <a:grpSpLocks/>
          </p:cNvGrpSpPr>
          <p:nvPr/>
        </p:nvGrpSpPr>
        <p:grpSpPr bwMode="auto">
          <a:xfrm>
            <a:off x="1710621" y="1308497"/>
            <a:ext cx="1391412" cy="1218009"/>
            <a:chOff x="2279664" y="1744663"/>
            <a:chExt cx="1855627" cy="1623672"/>
          </a:xfrm>
        </p:grpSpPr>
        <p:sp>
          <p:nvSpPr>
            <p:cNvPr id="19" name="Freeform 13"/>
            <p:cNvSpPr>
              <a:spLocks/>
            </p:cNvSpPr>
            <p:nvPr/>
          </p:nvSpPr>
          <p:spPr bwMode="auto">
            <a:xfrm>
              <a:off x="2279664" y="1744663"/>
              <a:ext cx="1855627" cy="1623672"/>
            </a:xfrm>
            <a:custGeom>
              <a:avLst/>
              <a:gdLst>
                <a:gd name="T0" fmla="*/ 832 w 832"/>
                <a:gd name="T1" fmla="*/ 0 h 728"/>
                <a:gd name="T2" fmla="*/ 0 w 832"/>
                <a:gd name="T3" fmla="*/ 0 h 728"/>
                <a:gd name="T4" fmla="*/ 0 w 832"/>
                <a:gd name="T5" fmla="*/ 647 h 728"/>
                <a:gd name="T6" fmla="*/ 133 w 832"/>
                <a:gd name="T7" fmla="*/ 647 h 728"/>
                <a:gd name="T8" fmla="*/ 133 w 832"/>
                <a:gd name="T9" fmla="*/ 728 h 728"/>
                <a:gd name="T10" fmla="*/ 254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3" y="647"/>
                  </a:lnTo>
                  <a:lnTo>
                    <a:pt x="133" y="728"/>
                  </a:lnTo>
                  <a:lnTo>
                    <a:pt x="254" y="647"/>
                  </a:lnTo>
                  <a:lnTo>
                    <a:pt x="832" y="647"/>
                  </a:lnTo>
                  <a:lnTo>
                    <a:pt x="832" y="0"/>
                  </a:lnTo>
                  <a:close/>
                </a:path>
              </a:pathLst>
            </a:custGeom>
            <a:solidFill>
              <a:schemeClr val="accent1"/>
            </a:solidFill>
            <a:ln>
              <a:noFill/>
            </a:ln>
          </p:spPr>
          <p:txBody>
            <a:bodyPr/>
            <a:lstStyle/>
            <a:p>
              <a:pPr defTabSz="685577">
                <a:defRPr/>
              </a:pPr>
              <a:endParaRPr lang="en-US" sz="1799">
                <a:solidFill>
                  <a:srgbClr val="1C1C1C"/>
                </a:solidFill>
                <a:latin typeface="Calibri"/>
              </a:endParaRPr>
            </a:p>
          </p:txBody>
        </p:sp>
        <p:grpSp>
          <p:nvGrpSpPr>
            <p:cNvPr id="30" name="Group 29"/>
            <p:cNvGrpSpPr/>
            <p:nvPr/>
          </p:nvGrpSpPr>
          <p:grpSpPr>
            <a:xfrm>
              <a:off x="2882264" y="2096533"/>
              <a:ext cx="652652" cy="631862"/>
              <a:chOff x="2339974" y="3200401"/>
              <a:chExt cx="249238" cy="241299"/>
            </a:xfrm>
            <a:solidFill>
              <a:schemeClr val="bg1"/>
            </a:solidFill>
          </p:grpSpPr>
          <p:sp>
            <p:nvSpPr>
              <p:cNvPr id="3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29"/>
              <p:cNvSpPr>
                <a:spLocks noEditPoints="1"/>
              </p:cNvSpPr>
              <p:nvPr/>
            </p:nvSpPr>
            <p:spPr bwMode="auto">
              <a:xfrm>
                <a:off x="2339974" y="3217862"/>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5" name="Group 4"/>
          <p:cNvGrpSpPr>
            <a:grpSpLocks/>
          </p:cNvGrpSpPr>
          <p:nvPr/>
        </p:nvGrpSpPr>
        <p:grpSpPr bwMode="auto">
          <a:xfrm>
            <a:off x="3171068" y="1308497"/>
            <a:ext cx="1389030" cy="1218009"/>
            <a:chOff x="4226734" y="1744663"/>
            <a:chExt cx="1853396" cy="1623672"/>
          </a:xfrm>
        </p:grpSpPr>
        <p:sp>
          <p:nvSpPr>
            <p:cNvPr id="26" name="Freeform 14"/>
            <p:cNvSpPr>
              <a:spLocks/>
            </p:cNvSpPr>
            <p:nvPr/>
          </p:nvSpPr>
          <p:spPr bwMode="auto">
            <a:xfrm>
              <a:off x="4226734" y="1744663"/>
              <a:ext cx="1853396" cy="1623672"/>
            </a:xfrm>
            <a:custGeom>
              <a:avLst/>
              <a:gdLst>
                <a:gd name="T0" fmla="*/ 831 w 831"/>
                <a:gd name="T1" fmla="*/ 0 h 728"/>
                <a:gd name="T2" fmla="*/ 0 w 831"/>
                <a:gd name="T3" fmla="*/ 0 h 728"/>
                <a:gd name="T4" fmla="*/ 0 w 831"/>
                <a:gd name="T5" fmla="*/ 647 h 728"/>
                <a:gd name="T6" fmla="*/ 132 w 831"/>
                <a:gd name="T7" fmla="*/ 647 h 728"/>
                <a:gd name="T8" fmla="*/ 132 w 831"/>
                <a:gd name="T9" fmla="*/ 728 h 728"/>
                <a:gd name="T10" fmla="*/ 254 w 831"/>
                <a:gd name="T11" fmla="*/ 647 h 728"/>
                <a:gd name="T12" fmla="*/ 831 w 831"/>
                <a:gd name="T13" fmla="*/ 647 h 728"/>
                <a:gd name="T14" fmla="*/ 831 w 831"/>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728">
                  <a:moveTo>
                    <a:pt x="831" y="0"/>
                  </a:moveTo>
                  <a:lnTo>
                    <a:pt x="0" y="0"/>
                  </a:lnTo>
                  <a:lnTo>
                    <a:pt x="0" y="647"/>
                  </a:lnTo>
                  <a:lnTo>
                    <a:pt x="132" y="647"/>
                  </a:lnTo>
                  <a:lnTo>
                    <a:pt x="132" y="728"/>
                  </a:lnTo>
                  <a:lnTo>
                    <a:pt x="254" y="647"/>
                  </a:lnTo>
                  <a:lnTo>
                    <a:pt x="831" y="647"/>
                  </a:lnTo>
                  <a:lnTo>
                    <a:pt x="831" y="0"/>
                  </a:lnTo>
                  <a:close/>
                </a:path>
              </a:pathLst>
            </a:custGeom>
            <a:solidFill>
              <a:schemeClr val="accent2"/>
            </a:solidFill>
            <a:ln>
              <a:noFill/>
            </a:ln>
          </p:spPr>
          <p:txBody>
            <a:bodyPr/>
            <a:lstStyle/>
            <a:p>
              <a:pPr defTabSz="685577">
                <a:defRPr/>
              </a:pPr>
              <a:endParaRPr lang="en-US" sz="1799">
                <a:solidFill>
                  <a:srgbClr val="1C1C1C"/>
                </a:solidFill>
                <a:latin typeface="Calibri"/>
              </a:endParaRPr>
            </a:p>
          </p:txBody>
        </p:sp>
        <p:grpSp>
          <p:nvGrpSpPr>
            <p:cNvPr id="93208" name="Group 534"/>
            <p:cNvGrpSpPr>
              <a:grpSpLocks/>
            </p:cNvGrpSpPr>
            <p:nvPr/>
          </p:nvGrpSpPr>
          <p:grpSpPr bwMode="auto">
            <a:xfrm>
              <a:off x="4892136" y="2049693"/>
              <a:ext cx="522591" cy="733849"/>
              <a:chOff x="0" y="0"/>
              <a:chExt cx="466806" cy="655510"/>
            </a:xfrm>
          </p:grpSpPr>
          <p:sp>
            <p:nvSpPr>
              <p:cNvPr id="93209" name="Shape 532"/>
              <p:cNvSpPr>
                <a:spLocks/>
              </p:cNvSpPr>
              <p:nvPr/>
            </p:nvSpPr>
            <p:spPr bwMode="auto">
              <a:xfrm>
                <a:off x="0" y="55316"/>
                <a:ext cx="466807" cy="600195"/>
              </a:xfrm>
              <a:custGeom>
                <a:avLst/>
                <a:gdLst>
                  <a:gd name="T0" fmla="*/ 233404 w 21600"/>
                  <a:gd name="T1" fmla="*/ 300098 h 21600"/>
                  <a:gd name="T2" fmla="*/ 233404 w 21600"/>
                  <a:gd name="T3" fmla="*/ 300098 h 21600"/>
                  <a:gd name="T4" fmla="*/ 233404 w 21600"/>
                  <a:gd name="T5" fmla="*/ 300098 h 21600"/>
                  <a:gd name="T6" fmla="*/ 233404 w 21600"/>
                  <a:gd name="T7" fmla="*/ 30009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sp>
            <p:nvSpPr>
              <p:cNvPr id="93210" name="Shape 533"/>
              <p:cNvSpPr>
                <a:spLocks/>
              </p:cNvSpPr>
              <p:nvPr/>
            </p:nvSpPr>
            <p:spPr bwMode="auto">
              <a:xfrm>
                <a:off x="82231" y="0"/>
                <a:ext cx="300096" cy="133384"/>
              </a:xfrm>
              <a:custGeom>
                <a:avLst/>
                <a:gdLst>
                  <a:gd name="T0" fmla="*/ 150048 w 21600"/>
                  <a:gd name="T1" fmla="*/ 66692 h 21600"/>
                  <a:gd name="T2" fmla="*/ 150048 w 21600"/>
                  <a:gd name="T3" fmla="*/ 66692 h 21600"/>
                  <a:gd name="T4" fmla="*/ 150048 w 21600"/>
                  <a:gd name="T5" fmla="*/ 66692 h 21600"/>
                  <a:gd name="T6" fmla="*/ 150048 w 21600"/>
                  <a:gd name="T7" fmla="*/ 6669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grpSp>
      </p:grpSp>
      <p:grpSp>
        <p:nvGrpSpPr>
          <p:cNvPr id="4" name="Group 3"/>
          <p:cNvGrpSpPr>
            <a:grpSpLocks/>
          </p:cNvGrpSpPr>
          <p:nvPr/>
        </p:nvGrpSpPr>
        <p:grpSpPr bwMode="auto">
          <a:xfrm>
            <a:off x="4629133" y="1308497"/>
            <a:ext cx="1391412" cy="1218009"/>
            <a:chOff x="6171569" y="1744665"/>
            <a:chExt cx="1855626" cy="1623673"/>
          </a:xfrm>
        </p:grpSpPr>
        <p:sp>
          <p:nvSpPr>
            <p:cNvPr id="32" name="Freeform 15"/>
            <p:cNvSpPr>
              <a:spLocks/>
            </p:cNvSpPr>
            <p:nvPr/>
          </p:nvSpPr>
          <p:spPr bwMode="auto">
            <a:xfrm>
              <a:off x="6171569" y="1744665"/>
              <a:ext cx="1855626" cy="1623673"/>
            </a:xfrm>
            <a:custGeom>
              <a:avLst/>
              <a:gdLst>
                <a:gd name="T0" fmla="*/ 832 w 832"/>
                <a:gd name="T1" fmla="*/ 0 h 728"/>
                <a:gd name="T2" fmla="*/ 0 w 832"/>
                <a:gd name="T3" fmla="*/ 0 h 728"/>
                <a:gd name="T4" fmla="*/ 0 w 832"/>
                <a:gd name="T5" fmla="*/ 647 h 728"/>
                <a:gd name="T6" fmla="*/ 132 w 832"/>
                <a:gd name="T7" fmla="*/ 647 h 728"/>
                <a:gd name="T8" fmla="*/ 132 w 832"/>
                <a:gd name="T9" fmla="*/ 728 h 728"/>
                <a:gd name="T10" fmla="*/ 257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2" y="647"/>
                  </a:lnTo>
                  <a:lnTo>
                    <a:pt x="132" y="728"/>
                  </a:lnTo>
                  <a:lnTo>
                    <a:pt x="257" y="647"/>
                  </a:lnTo>
                  <a:lnTo>
                    <a:pt x="832" y="647"/>
                  </a:lnTo>
                  <a:lnTo>
                    <a:pt x="832" y="0"/>
                  </a:lnTo>
                  <a:close/>
                </a:path>
              </a:pathLst>
            </a:custGeom>
            <a:solidFill>
              <a:schemeClr val="accent3"/>
            </a:solidFill>
            <a:ln>
              <a:noFill/>
            </a:ln>
          </p:spPr>
          <p:txBody>
            <a:bodyPr/>
            <a:lstStyle/>
            <a:p>
              <a:pPr defTabSz="685577">
                <a:defRPr/>
              </a:pPr>
              <a:endParaRPr lang="en-US" sz="1799">
                <a:solidFill>
                  <a:srgbClr val="1C1C1C"/>
                </a:solidFill>
                <a:latin typeface="Calibri"/>
              </a:endParaRPr>
            </a:p>
          </p:txBody>
        </p:sp>
        <p:sp>
          <p:nvSpPr>
            <p:cNvPr id="93206" name="Shape 731"/>
            <p:cNvSpPr>
              <a:spLocks/>
            </p:cNvSpPr>
            <p:nvPr/>
          </p:nvSpPr>
          <p:spPr bwMode="auto">
            <a:xfrm>
              <a:off x="6872257" y="2124355"/>
              <a:ext cx="510403" cy="641614"/>
            </a:xfrm>
            <a:custGeom>
              <a:avLst/>
              <a:gdLst>
                <a:gd name="T0" fmla="*/ 255202 w 21600"/>
                <a:gd name="T1" fmla="*/ 320807 h 21600"/>
                <a:gd name="T2" fmla="*/ 255202 w 21600"/>
                <a:gd name="T3" fmla="*/ 320807 h 21600"/>
                <a:gd name="T4" fmla="*/ 255202 w 21600"/>
                <a:gd name="T5" fmla="*/ 320807 h 21600"/>
                <a:gd name="T6" fmla="*/ 255202 w 21600"/>
                <a:gd name="T7" fmla="*/ 3208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grpSp>
      <p:grpSp>
        <p:nvGrpSpPr>
          <p:cNvPr id="2" name="Group 1"/>
          <p:cNvGrpSpPr>
            <a:grpSpLocks/>
          </p:cNvGrpSpPr>
          <p:nvPr/>
        </p:nvGrpSpPr>
        <p:grpSpPr bwMode="auto">
          <a:xfrm>
            <a:off x="6087199" y="1308497"/>
            <a:ext cx="1396172" cy="1218009"/>
            <a:chOff x="8116413" y="1744663"/>
            <a:chExt cx="1862317" cy="1623672"/>
          </a:xfrm>
        </p:grpSpPr>
        <p:sp>
          <p:nvSpPr>
            <p:cNvPr id="29" name="Freeform 16"/>
            <p:cNvSpPr>
              <a:spLocks/>
            </p:cNvSpPr>
            <p:nvPr/>
          </p:nvSpPr>
          <p:spPr bwMode="auto">
            <a:xfrm>
              <a:off x="8116413" y="1744663"/>
              <a:ext cx="1862317" cy="1623672"/>
            </a:xfrm>
            <a:custGeom>
              <a:avLst/>
              <a:gdLst>
                <a:gd name="T0" fmla="*/ 835 w 835"/>
                <a:gd name="T1" fmla="*/ 0 h 728"/>
                <a:gd name="T2" fmla="*/ 0 w 835"/>
                <a:gd name="T3" fmla="*/ 0 h 728"/>
                <a:gd name="T4" fmla="*/ 0 w 835"/>
                <a:gd name="T5" fmla="*/ 647 h 728"/>
                <a:gd name="T6" fmla="*/ 133 w 835"/>
                <a:gd name="T7" fmla="*/ 647 h 728"/>
                <a:gd name="T8" fmla="*/ 133 w 835"/>
                <a:gd name="T9" fmla="*/ 728 h 728"/>
                <a:gd name="T10" fmla="*/ 258 w 835"/>
                <a:gd name="T11" fmla="*/ 647 h 728"/>
                <a:gd name="T12" fmla="*/ 835 w 835"/>
                <a:gd name="T13" fmla="*/ 647 h 728"/>
                <a:gd name="T14" fmla="*/ 835 w 835"/>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728">
                  <a:moveTo>
                    <a:pt x="835" y="0"/>
                  </a:moveTo>
                  <a:lnTo>
                    <a:pt x="0" y="0"/>
                  </a:lnTo>
                  <a:lnTo>
                    <a:pt x="0" y="647"/>
                  </a:lnTo>
                  <a:lnTo>
                    <a:pt x="133" y="647"/>
                  </a:lnTo>
                  <a:lnTo>
                    <a:pt x="133" y="728"/>
                  </a:lnTo>
                  <a:lnTo>
                    <a:pt x="258" y="647"/>
                  </a:lnTo>
                  <a:lnTo>
                    <a:pt x="835" y="647"/>
                  </a:lnTo>
                  <a:lnTo>
                    <a:pt x="835" y="0"/>
                  </a:lnTo>
                  <a:close/>
                </a:path>
              </a:pathLst>
            </a:custGeom>
            <a:solidFill>
              <a:schemeClr val="accent4"/>
            </a:solidFill>
            <a:ln>
              <a:noFill/>
            </a:ln>
          </p:spPr>
          <p:txBody>
            <a:bodyPr/>
            <a:lstStyle/>
            <a:p>
              <a:pPr defTabSz="685577">
                <a:defRPr/>
              </a:pPr>
              <a:endParaRPr lang="en-US" sz="1799">
                <a:solidFill>
                  <a:srgbClr val="1C1C1C"/>
                </a:solidFill>
                <a:latin typeface="Calibri"/>
              </a:endParaRPr>
            </a:p>
          </p:txBody>
        </p:sp>
        <p:sp>
          <p:nvSpPr>
            <p:cNvPr id="93204" name="Shape 722"/>
            <p:cNvSpPr>
              <a:spLocks/>
            </p:cNvSpPr>
            <p:nvPr/>
          </p:nvSpPr>
          <p:spPr bwMode="auto">
            <a:xfrm>
              <a:off x="8640092" y="2121396"/>
              <a:ext cx="805745" cy="644573"/>
            </a:xfrm>
            <a:custGeom>
              <a:avLst/>
              <a:gdLst>
                <a:gd name="T0" fmla="*/ 402873 w 21600"/>
                <a:gd name="T1" fmla="*/ 322287 h 21600"/>
                <a:gd name="T2" fmla="*/ 402873 w 21600"/>
                <a:gd name="T3" fmla="*/ 322287 h 21600"/>
                <a:gd name="T4" fmla="*/ 402873 w 21600"/>
                <a:gd name="T5" fmla="*/ 322287 h 21600"/>
                <a:gd name="T6" fmla="*/ 402873 w 21600"/>
                <a:gd name="T7" fmla="*/ 3222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grpSp>
      <p:grpSp>
        <p:nvGrpSpPr>
          <p:cNvPr id="67" name="组合 66"/>
          <p:cNvGrpSpPr/>
          <p:nvPr/>
        </p:nvGrpSpPr>
        <p:grpSpPr>
          <a:xfrm>
            <a:off x="2714538" y="340191"/>
            <a:ext cx="6139168" cy="129804"/>
            <a:chOff x="2713964" y="340296"/>
            <a:chExt cx="6141063" cy="129844"/>
          </a:xfrm>
        </p:grpSpPr>
        <p:cxnSp>
          <p:nvCxnSpPr>
            <p:cNvPr id="68" name="直接连接符 67"/>
            <p:cNvCxnSpPr>
              <a:endCxn id="69"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70"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58" name="矩形 57"/>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59" name="矩形 58"/>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12578738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nodeType="afterGroup">
                            <p:stCondLst>
                              <p:cond delay="250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nodeType="afterGroup">
                            <p:stCondLst>
                              <p:cond delay="4000"/>
                            </p:stCondLst>
                            <p:childTnLst>
                              <p:par>
                                <p:cTn id="47" presetID="42"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4500"/>
                            </p:stCondLst>
                            <p:childTnLst>
                              <p:par>
                                <p:cTn id="53" presetID="47"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nodeType="afterGroup">
                            <p:stCondLst>
                              <p:cond delay="5500"/>
                            </p:stCondLst>
                            <p:childTnLst>
                              <p:par>
                                <p:cTn id="63" presetID="42"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anim calcmode="lin" valueType="num">
                                      <p:cBhvr>
                                        <p:cTn id="66" dur="500" fill="hold"/>
                                        <p:tgtEl>
                                          <p:spTgt spid="24"/>
                                        </p:tgtEl>
                                        <p:attrNameLst>
                                          <p:attrName>ppt_x</p:attrName>
                                        </p:attrNameLst>
                                      </p:cBhvr>
                                      <p:tavLst>
                                        <p:tav tm="0">
                                          <p:val>
                                            <p:strVal val="#ppt_x"/>
                                          </p:val>
                                        </p:tav>
                                        <p:tav tm="100000">
                                          <p:val>
                                            <p:strVal val="#ppt_x"/>
                                          </p:val>
                                        </p:tav>
                                      </p:tavLst>
                                    </p:anim>
                                    <p:anim calcmode="lin" valueType="num">
                                      <p:cBhvr>
                                        <p:cTn id="6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p:cNvGrpSpPr>
          <p:nvPr/>
        </p:nvGrpSpPr>
        <p:grpSpPr bwMode="auto">
          <a:xfrm>
            <a:off x="2872313" y="3539730"/>
            <a:ext cx="854605" cy="856059"/>
            <a:chOff x="3828951" y="3938814"/>
            <a:chExt cx="1140534" cy="1140533"/>
          </a:xfrm>
        </p:grpSpPr>
        <p:sp>
          <p:nvSpPr>
            <p:cNvPr id="13" name="Oval 12"/>
            <p:cNvSpPr/>
            <p:nvPr/>
          </p:nvSpPr>
          <p:spPr>
            <a:xfrm>
              <a:off x="3828951" y="3938814"/>
              <a:ext cx="1140534" cy="114053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2099">
                <a:solidFill>
                  <a:srgbClr val="FFFFFF"/>
                </a:solidFill>
                <a:latin typeface="Open Sans" pitchFamily="34" charset="0"/>
                <a:ea typeface="Open Sans" pitchFamily="34" charset="0"/>
                <a:cs typeface="Open Sans" pitchFamily="34" charset="0"/>
              </a:endParaRPr>
            </a:p>
          </p:txBody>
        </p:sp>
        <p:grpSp>
          <p:nvGrpSpPr>
            <p:cNvPr id="14" name="Group 13"/>
            <p:cNvGrpSpPr/>
            <p:nvPr/>
          </p:nvGrpSpPr>
          <p:grpSpPr>
            <a:xfrm>
              <a:off x="4179290" y="4285202"/>
              <a:ext cx="439856" cy="395289"/>
              <a:chOff x="5583238" y="3892551"/>
              <a:chExt cx="360363" cy="323850"/>
            </a:xfrm>
            <a:solidFill>
              <a:schemeClr val="bg1"/>
            </a:solidFill>
          </p:grpSpPr>
          <p:sp>
            <p:nvSpPr>
              <p:cNvPr id="15" name="Freeform 5"/>
              <p:cNvSpPr>
                <a:spLocks/>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16" name="Freeform 6"/>
              <p:cNvSpPr>
                <a:spLocks/>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17" name="Freeform 7"/>
              <p:cNvSpPr>
                <a:spLocks/>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grpSp>
      </p:grpSp>
      <p:sp>
        <p:nvSpPr>
          <p:cNvPr id="41" name="Freeform 40"/>
          <p:cNvSpPr>
            <a:spLocks noEditPoints="1"/>
          </p:cNvSpPr>
          <p:nvPr/>
        </p:nvSpPr>
        <p:spPr bwMode="auto">
          <a:xfrm>
            <a:off x="4037575" y="2939654"/>
            <a:ext cx="1150979" cy="1371600"/>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accent1"/>
          </a:solidFill>
          <a:ln>
            <a:noFill/>
          </a:ln>
        </p:spPr>
        <p:txBody>
          <a:bodyPr lIns="91412" tIns="45706" rIns="91412" bIns="45706"/>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914058">
              <a:defRPr/>
            </a:pPr>
            <a:endParaRPr lang="id-ID" sz="1799">
              <a:solidFill>
                <a:srgbClr val="1C1C1C"/>
              </a:solidFill>
              <a:latin typeface="Calibri"/>
            </a:endParaRPr>
          </a:p>
        </p:txBody>
      </p:sp>
      <p:grpSp>
        <p:nvGrpSpPr>
          <p:cNvPr id="45" name="Group 44"/>
          <p:cNvGrpSpPr>
            <a:grpSpLocks/>
          </p:cNvGrpSpPr>
          <p:nvPr/>
        </p:nvGrpSpPr>
        <p:grpSpPr bwMode="auto">
          <a:xfrm>
            <a:off x="6097910" y="2549129"/>
            <a:ext cx="2215070" cy="808792"/>
            <a:chOff x="1603804" y="2220559"/>
            <a:chExt cx="2955174" cy="1078414"/>
          </a:xfrm>
        </p:grpSpPr>
        <p:sp>
          <p:nvSpPr>
            <p:cNvPr id="46" name="Text Placeholder 2"/>
            <p:cNvSpPr txBox="1">
              <a:spLocks/>
            </p:cNvSpPr>
            <p:nvPr/>
          </p:nvSpPr>
          <p:spPr>
            <a:xfrm>
              <a:off x="1603804" y="2220559"/>
              <a:ext cx="2013520"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126">
                <a:defRPr/>
              </a:pPr>
              <a:r>
                <a:rPr lang="en-GB"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Communication</a:t>
              </a:r>
            </a:p>
          </p:txBody>
        </p:sp>
        <p:sp>
          <p:nvSpPr>
            <p:cNvPr id="47" name="TextBox 46"/>
            <p:cNvSpPr txBox="1"/>
            <p:nvPr/>
          </p:nvSpPr>
          <p:spPr>
            <a:xfrm>
              <a:off x="1680026" y="2560292"/>
              <a:ext cx="2878952" cy="738681"/>
            </a:xfrm>
            <a:prstGeom prst="rect">
              <a:avLst/>
            </a:prstGeom>
            <a:noFill/>
          </p:spPr>
          <p:txBody>
            <a:bodyPr lIns="0" tIns="0" rIns="0" bIns="0">
              <a:spAutoFit/>
            </a:bodyPr>
            <a:lstStyle/>
            <a:p>
              <a:pPr defTabSz="1087879">
                <a:defRPr/>
              </a:pPr>
              <a:endPar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48" name="Group 47"/>
          <p:cNvGrpSpPr>
            <a:grpSpLocks/>
          </p:cNvGrpSpPr>
          <p:nvPr/>
        </p:nvGrpSpPr>
        <p:grpSpPr bwMode="auto">
          <a:xfrm>
            <a:off x="6426422" y="3587354"/>
            <a:ext cx="2215070" cy="808792"/>
            <a:chOff x="1603804" y="2220559"/>
            <a:chExt cx="2955174" cy="1078414"/>
          </a:xfrm>
        </p:grpSpPr>
        <p:sp>
          <p:nvSpPr>
            <p:cNvPr id="49" name="Text Placeholder 2"/>
            <p:cNvSpPr txBox="1">
              <a:spLocks/>
            </p:cNvSpPr>
            <p:nvPr/>
          </p:nvSpPr>
          <p:spPr>
            <a:xfrm>
              <a:off x="1603804" y="2220559"/>
              <a:ext cx="2013520"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126">
                <a:defRPr/>
              </a:pPr>
              <a:r>
                <a:rPr lang="en-GB"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Graphic Design</a:t>
              </a:r>
            </a:p>
          </p:txBody>
        </p:sp>
        <p:sp>
          <p:nvSpPr>
            <p:cNvPr id="50" name="TextBox 49"/>
            <p:cNvSpPr txBox="1"/>
            <p:nvPr/>
          </p:nvSpPr>
          <p:spPr>
            <a:xfrm>
              <a:off x="1680026" y="2560292"/>
              <a:ext cx="2878952" cy="738681"/>
            </a:xfrm>
            <a:prstGeom prst="rect">
              <a:avLst/>
            </a:prstGeom>
            <a:noFill/>
          </p:spPr>
          <p:txBody>
            <a:bodyPr lIns="0" tIns="0" rIns="0" bIns="0">
              <a:spAutoFit/>
            </a:bodyPr>
            <a:lstStyle/>
            <a:p>
              <a:pPr defTabSz="1087879">
                <a:defRPr/>
              </a:pPr>
              <a:endPar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51" name="Group 50"/>
          <p:cNvGrpSpPr>
            <a:grpSpLocks/>
          </p:cNvGrpSpPr>
          <p:nvPr/>
        </p:nvGrpSpPr>
        <p:grpSpPr bwMode="auto">
          <a:xfrm>
            <a:off x="876251" y="2549129"/>
            <a:ext cx="2219830" cy="808792"/>
            <a:chOff x="1679271" y="2220559"/>
            <a:chExt cx="2959965" cy="1078414"/>
          </a:xfrm>
        </p:grpSpPr>
        <p:sp>
          <p:nvSpPr>
            <p:cNvPr id="52" name="Text Placeholder 2"/>
            <p:cNvSpPr txBox="1">
              <a:spLocks/>
            </p:cNvSpPr>
            <p:nvPr/>
          </p:nvSpPr>
          <p:spPr>
            <a:xfrm>
              <a:off x="2625190" y="2220559"/>
              <a:ext cx="201404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126">
                <a:defRPr/>
              </a:pPr>
              <a:r>
                <a:rPr lang="en-GB"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Organising</a:t>
              </a:r>
            </a:p>
          </p:txBody>
        </p:sp>
        <p:sp>
          <p:nvSpPr>
            <p:cNvPr id="53" name="TextBox 52"/>
            <p:cNvSpPr txBox="1"/>
            <p:nvPr/>
          </p:nvSpPr>
          <p:spPr>
            <a:xfrm>
              <a:off x="1679271" y="2560292"/>
              <a:ext cx="2879022" cy="738681"/>
            </a:xfrm>
            <a:prstGeom prst="rect">
              <a:avLst/>
            </a:prstGeom>
            <a:noFill/>
          </p:spPr>
          <p:txBody>
            <a:bodyPr lIns="0" tIns="0" rIns="0" bIns="0">
              <a:spAutoFit/>
            </a:bodyPr>
            <a:lstStyle/>
            <a:p>
              <a:pPr algn="r" defTabSz="1087879">
                <a:defRPr/>
              </a:pPr>
              <a:endPar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54" name="Group 53"/>
          <p:cNvGrpSpPr>
            <a:grpSpLocks/>
          </p:cNvGrpSpPr>
          <p:nvPr/>
        </p:nvGrpSpPr>
        <p:grpSpPr bwMode="auto">
          <a:xfrm>
            <a:off x="542979" y="3587354"/>
            <a:ext cx="2219830" cy="808792"/>
            <a:chOff x="1679271" y="2220559"/>
            <a:chExt cx="2959965" cy="1078414"/>
          </a:xfrm>
        </p:grpSpPr>
        <p:sp>
          <p:nvSpPr>
            <p:cNvPr id="55" name="Text Placeholder 2"/>
            <p:cNvSpPr txBox="1">
              <a:spLocks/>
            </p:cNvSpPr>
            <p:nvPr/>
          </p:nvSpPr>
          <p:spPr>
            <a:xfrm>
              <a:off x="2625190" y="2220559"/>
              <a:ext cx="201404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126">
                <a:defRPr/>
              </a:pPr>
              <a:r>
                <a:rPr lang="en-GB"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Leadership</a:t>
              </a:r>
            </a:p>
          </p:txBody>
        </p:sp>
        <p:sp>
          <p:nvSpPr>
            <p:cNvPr id="56" name="TextBox 55"/>
            <p:cNvSpPr txBox="1"/>
            <p:nvPr/>
          </p:nvSpPr>
          <p:spPr>
            <a:xfrm>
              <a:off x="1679271" y="2560292"/>
              <a:ext cx="2879022" cy="738681"/>
            </a:xfrm>
            <a:prstGeom prst="rect">
              <a:avLst/>
            </a:prstGeom>
            <a:noFill/>
          </p:spPr>
          <p:txBody>
            <a:bodyPr lIns="0" tIns="0" rIns="0" bIns="0">
              <a:spAutoFit/>
            </a:bodyPr>
            <a:lstStyle/>
            <a:p>
              <a:pPr algn="r" defTabSz="1087879">
                <a:defRPr/>
              </a:pPr>
              <a:endPar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57" name="Group 56"/>
          <p:cNvGrpSpPr>
            <a:grpSpLocks/>
          </p:cNvGrpSpPr>
          <p:nvPr/>
        </p:nvGrpSpPr>
        <p:grpSpPr bwMode="auto">
          <a:xfrm>
            <a:off x="3306757" y="1095376"/>
            <a:ext cx="2542390" cy="854691"/>
            <a:chOff x="4410635" y="1328376"/>
            <a:chExt cx="3390431" cy="1140904"/>
          </a:xfrm>
        </p:grpSpPr>
        <p:sp>
          <p:nvSpPr>
            <p:cNvPr id="58" name="Text Placeholder 2"/>
            <p:cNvSpPr txBox="1">
              <a:spLocks/>
            </p:cNvSpPr>
            <p:nvPr/>
          </p:nvSpPr>
          <p:spPr>
            <a:xfrm>
              <a:off x="5070944" y="1328376"/>
              <a:ext cx="2066639" cy="295616"/>
            </a:xfrm>
            <a:prstGeom prst="rect">
              <a:avLst/>
            </a:prstGeom>
            <a:noFill/>
          </p:spPr>
          <p:txBody>
            <a:bodyPr anchor="ct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103">
                <a:defRPr/>
              </a:pPr>
              <a:r>
                <a:rPr lang="en-GB"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Computing Skill</a:t>
              </a:r>
            </a:p>
          </p:txBody>
        </p:sp>
        <p:sp>
          <p:nvSpPr>
            <p:cNvPr id="59" name="TextBox 58"/>
            <p:cNvSpPr txBox="1"/>
            <p:nvPr/>
          </p:nvSpPr>
          <p:spPr>
            <a:xfrm>
              <a:off x="4410635" y="1606510"/>
              <a:ext cx="3390431" cy="862770"/>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endPar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2" name="Group 1"/>
          <p:cNvGrpSpPr>
            <a:grpSpLocks/>
          </p:cNvGrpSpPr>
          <p:nvPr/>
        </p:nvGrpSpPr>
        <p:grpSpPr bwMode="auto">
          <a:xfrm>
            <a:off x="4116132" y="1834754"/>
            <a:ext cx="854605" cy="856059"/>
            <a:chOff x="5487492" y="2446951"/>
            <a:chExt cx="1140534" cy="1140533"/>
          </a:xfrm>
        </p:grpSpPr>
        <p:sp>
          <p:nvSpPr>
            <p:cNvPr id="19" name="Oval 18"/>
            <p:cNvSpPr/>
            <p:nvPr/>
          </p:nvSpPr>
          <p:spPr>
            <a:xfrm>
              <a:off x="5487492" y="2446951"/>
              <a:ext cx="1140534" cy="114053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2099">
                <a:solidFill>
                  <a:srgbClr val="FFFFFF"/>
                </a:solidFill>
                <a:latin typeface="Open Sans" pitchFamily="34" charset="0"/>
                <a:ea typeface="Open Sans" pitchFamily="34" charset="0"/>
                <a:cs typeface="Open Sans" pitchFamily="34" charset="0"/>
              </a:endParaRPr>
            </a:p>
          </p:txBody>
        </p:sp>
        <p:sp>
          <p:nvSpPr>
            <p:cNvPr id="85017" name="Shape 940"/>
            <p:cNvSpPr>
              <a:spLocks/>
            </p:cNvSpPr>
            <p:nvPr/>
          </p:nvSpPr>
          <p:spPr bwMode="auto">
            <a:xfrm>
              <a:off x="5755632" y="2807806"/>
              <a:ext cx="626948" cy="417677"/>
            </a:xfrm>
            <a:custGeom>
              <a:avLst/>
              <a:gdLst>
                <a:gd name="T0" fmla="*/ 313474 w 21547"/>
                <a:gd name="T1" fmla="*/ 208839 h 21600"/>
                <a:gd name="T2" fmla="*/ 313474 w 21547"/>
                <a:gd name="T3" fmla="*/ 208839 h 21600"/>
                <a:gd name="T4" fmla="*/ 313474 w 21547"/>
                <a:gd name="T5" fmla="*/ 208839 h 21600"/>
                <a:gd name="T6" fmla="*/ 313474 w 21547"/>
                <a:gd name="T7" fmla="*/ 2088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bg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grpSp>
      <p:grpSp>
        <p:nvGrpSpPr>
          <p:cNvPr id="3" name="Group 2"/>
          <p:cNvGrpSpPr>
            <a:grpSpLocks/>
          </p:cNvGrpSpPr>
          <p:nvPr/>
        </p:nvGrpSpPr>
        <p:grpSpPr bwMode="auto">
          <a:xfrm>
            <a:off x="5098095" y="2520554"/>
            <a:ext cx="855796" cy="854869"/>
            <a:chOff x="6797783" y="3360593"/>
            <a:chExt cx="1140534" cy="1140533"/>
          </a:xfrm>
        </p:grpSpPr>
        <p:sp>
          <p:nvSpPr>
            <p:cNvPr id="28" name="Oval 27"/>
            <p:cNvSpPr/>
            <p:nvPr/>
          </p:nvSpPr>
          <p:spPr>
            <a:xfrm>
              <a:off x="6797783" y="3360593"/>
              <a:ext cx="1140534" cy="114053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2099">
                <a:solidFill>
                  <a:srgbClr val="FFFFFF"/>
                </a:solidFill>
                <a:latin typeface="Open Sans" pitchFamily="34" charset="0"/>
                <a:ea typeface="Open Sans" pitchFamily="34" charset="0"/>
                <a:cs typeface="Open Sans" pitchFamily="34" charset="0"/>
              </a:endParaRPr>
            </a:p>
          </p:txBody>
        </p:sp>
        <p:sp>
          <p:nvSpPr>
            <p:cNvPr id="85015" name="Freeform 11"/>
            <p:cNvSpPr>
              <a:spLocks noEditPoints="1"/>
            </p:cNvSpPr>
            <p:nvPr/>
          </p:nvSpPr>
          <p:spPr bwMode="auto">
            <a:xfrm>
              <a:off x="7135740" y="3705602"/>
              <a:ext cx="524509" cy="434156"/>
            </a:xfrm>
            <a:custGeom>
              <a:avLst/>
              <a:gdLst>
                <a:gd name="T0" fmla="*/ 475165 w 287"/>
                <a:gd name="T1" fmla="*/ 142887 h 237"/>
                <a:gd name="T2" fmla="*/ 445924 w 287"/>
                <a:gd name="T3" fmla="*/ 172197 h 237"/>
                <a:gd name="T4" fmla="*/ 475165 w 287"/>
                <a:gd name="T5" fmla="*/ 203339 h 237"/>
                <a:gd name="T6" fmla="*/ 506233 w 287"/>
                <a:gd name="T7" fmla="*/ 172197 h 237"/>
                <a:gd name="T8" fmla="*/ 475165 w 287"/>
                <a:gd name="T9" fmla="*/ 142887 h 237"/>
                <a:gd name="T10" fmla="*/ 49344 w 287"/>
                <a:gd name="T11" fmla="*/ 142887 h 237"/>
                <a:gd name="T12" fmla="*/ 20103 w 287"/>
                <a:gd name="T13" fmla="*/ 172197 h 237"/>
                <a:gd name="T14" fmla="*/ 49344 w 287"/>
                <a:gd name="T15" fmla="*/ 203339 h 237"/>
                <a:gd name="T16" fmla="*/ 78585 w 287"/>
                <a:gd name="T17" fmla="*/ 172197 h 237"/>
                <a:gd name="T18" fmla="*/ 49344 w 287"/>
                <a:gd name="T19" fmla="*/ 142887 h 237"/>
                <a:gd name="T20" fmla="*/ 387442 w 287"/>
                <a:gd name="T21" fmla="*/ 89762 h 237"/>
                <a:gd name="T22" fmla="*/ 343581 w 287"/>
                <a:gd name="T23" fmla="*/ 133727 h 237"/>
                <a:gd name="T24" fmla="*/ 387442 w 287"/>
                <a:gd name="T25" fmla="*/ 177693 h 237"/>
                <a:gd name="T26" fmla="*/ 431304 w 287"/>
                <a:gd name="T27" fmla="*/ 133727 h 237"/>
                <a:gd name="T28" fmla="*/ 387442 w 287"/>
                <a:gd name="T29" fmla="*/ 89762 h 237"/>
                <a:gd name="T30" fmla="*/ 524509 w 287"/>
                <a:gd name="T31" fmla="*/ 359049 h 237"/>
                <a:gd name="T32" fmla="*/ 473337 w 287"/>
                <a:gd name="T33" fmla="*/ 359049 h 237"/>
                <a:gd name="T34" fmla="*/ 473337 w 287"/>
                <a:gd name="T35" fmla="*/ 265623 h 237"/>
                <a:gd name="T36" fmla="*/ 462372 w 287"/>
                <a:gd name="T37" fmla="*/ 221658 h 237"/>
                <a:gd name="T38" fmla="*/ 475165 w 287"/>
                <a:gd name="T39" fmla="*/ 219826 h 237"/>
                <a:gd name="T40" fmla="*/ 524509 w 287"/>
                <a:gd name="T41" fmla="*/ 269287 h 237"/>
                <a:gd name="T42" fmla="*/ 524509 w 287"/>
                <a:gd name="T43" fmla="*/ 359049 h 237"/>
                <a:gd name="T44" fmla="*/ 137067 w 287"/>
                <a:gd name="T45" fmla="*/ 89762 h 237"/>
                <a:gd name="T46" fmla="*/ 93205 w 287"/>
                <a:gd name="T47" fmla="*/ 133727 h 237"/>
                <a:gd name="T48" fmla="*/ 137067 w 287"/>
                <a:gd name="T49" fmla="*/ 177693 h 237"/>
                <a:gd name="T50" fmla="*/ 180928 w 287"/>
                <a:gd name="T51" fmla="*/ 133727 h 237"/>
                <a:gd name="T52" fmla="*/ 137067 w 287"/>
                <a:gd name="T53" fmla="*/ 89762 h 237"/>
                <a:gd name="T54" fmla="*/ 49344 w 287"/>
                <a:gd name="T55" fmla="*/ 219826 h 237"/>
                <a:gd name="T56" fmla="*/ 62137 w 287"/>
                <a:gd name="T57" fmla="*/ 221658 h 237"/>
                <a:gd name="T58" fmla="*/ 51172 w 287"/>
                <a:gd name="T59" fmla="*/ 265623 h 237"/>
                <a:gd name="T60" fmla="*/ 51172 w 287"/>
                <a:gd name="T61" fmla="*/ 359049 h 237"/>
                <a:gd name="T62" fmla="*/ 0 w 287"/>
                <a:gd name="T63" fmla="*/ 359049 h 237"/>
                <a:gd name="T64" fmla="*/ 0 w 287"/>
                <a:gd name="T65" fmla="*/ 269287 h 237"/>
                <a:gd name="T66" fmla="*/ 49344 w 287"/>
                <a:gd name="T67" fmla="*/ 219826 h 237"/>
                <a:gd name="T68" fmla="*/ 263168 w 287"/>
                <a:gd name="T69" fmla="*/ 0 h 237"/>
                <a:gd name="T70" fmla="*/ 197376 w 287"/>
                <a:gd name="T71" fmla="*/ 65948 h 237"/>
                <a:gd name="T72" fmla="*/ 263168 w 287"/>
                <a:gd name="T73" fmla="*/ 131895 h 237"/>
                <a:gd name="T74" fmla="*/ 327133 w 287"/>
                <a:gd name="T75" fmla="*/ 65948 h 237"/>
                <a:gd name="T76" fmla="*/ 263168 w 287"/>
                <a:gd name="T77" fmla="*/ 0 h 237"/>
                <a:gd name="T78" fmla="*/ 458717 w 287"/>
                <a:gd name="T79" fmla="*/ 392023 h 237"/>
                <a:gd name="T80" fmla="*/ 380132 w 287"/>
                <a:gd name="T81" fmla="*/ 392023 h 237"/>
                <a:gd name="T82" fmla="*/ 380132 w 287"/>
                <a:gd name="T83" fmla="*/ 250968 h 237"/>
                <a:gd name="T84" fmla="*/ 367339 w 287"/>
                <a:gd name="T85" fmla="*/ 197843 h 237"/>
                <a:gd name="T86" fmla="*/ 387442 w 287"/>
                <a:gd name="T87" fmla="*/ 194179 h 237"/>
                <a:gd name="T88" fmla="*/ 458717 w 287"/>
                <a:gd name="T89" fmla="*/ 265623 h 237"/>
                <a:gd name="T90" fmla="*/ 458717 w 287"/>
                <a:gd name="T91" fmla="*/ 392023 h 237"/>
                <a:gd name="T92" fmla="*/ 144377 w 287"/>
                <a:gd name="T93" fmla="*/ 250968 h 237"/>
                <a:gd name="T94" fmla="*/ 144377 w 287"/>
                <a:gd name="T95" fmla="*/ 392023 h 237"/>
                <a:gd name="T96" fmla="*/ 67620 w 287"/>
                <a:gd name="T97" fmla="*/ 392023 h 237"/>
                <a:gd name="T98" fmla="*/ 67620 w 287"/>
                <a:gd name="T99" fmla="*/ 265623 h 237"/>
                <a:gd name="T100" fmla="*/ 137067 w 287"/>
                <a:gd name="T101" fmla="*/ 194179 h 237"/>
                <a:gd name="T102" fmla="*/ 157170 w 287"/>
                <a:gd name="T103" fmla="*/ 197843 h 237"/>
                <a:gd name="T104" fmla="*/ 144377 w 287"/>
                <a:gd name="T105" fmla="*/ 250968 h 237"/>
                <a:gd name="T106" fmla="*/ 160825 w 287"/>
                <a:gd name="T107" fmla="*/ 434156 h 237"/>
                <a:gd name="T108" fmla="*/ 365511 w 287"/>
                <a:gd name="T109" fmla="*/ 434156 h 237"/>
                <a:gd name="T110" fmla="*/ 365511 w 287"/>
                <a:gd name="T111" fmla="*/ 250968 h 237"/>
                <a:gd name="T112" fmla="*/ 263168 w 287"/>
                <a:gd name="T113" fmla="*/ 148382 h 237"/>
                <a:gd name="T114" fmla="*/ 160825 w 287"/>
                <a:gd name="T115" fmla="*/ 250968 h 237"/>
                <a:gd name="T116" fmla="*/ 160825 w 287"/>
                <a:gd name="T117" fmla="*/ 434156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nvGrpSpPr>
          <p:cNvPr id="4" name="Group 3"/>
          <p:cNvGrpSpPr>
            <a:grpSpLocks/>
          </p:cNvGrpSpPr>
          <p:nvPr/>
        </p:nvGrpSpPr>
        <p:grpSpPr bwMode="auto">
          <a:xfrm>
            <a:off x="5426606" y="3539730"/>
            <a:ext cx="854605" cy="856059"/>
            <a:chOff x="7235806" y="4719863"/>
            <a:chExt cx="1140534" cy="1140533"/>
          </a:xfrm>
        </p:grpSpPr>
        <p:sp>
          <p:nvSpPr>
            <p:cNvPr id="33" name="Oval 32"/>
            <p:cNvSpPr/>
            <p:nvPr/>
          </p:nvSpPr>
          <p:spPr>
            <a:xfrm>
              <a:off x="7235806" y="4719863"/>
              <a:ext cx="1140534" cy="114053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2099">
                <a:solidFill>
                  <a:srgbClr val="FFFFFF"/>
                </a:solidFill>
                <a:latin typeface="Open Sans" pitchFamily="34" charset="0"/>
                <a:ea typeface="Open Sans" pitchFamily="34" charset="0"/>
                <a:cs typeface="Open Sans" pitchFamily="34" charset="0"/>
              </a:endParaRPr>
            </a:p>
          </p:txBody>
        </p:sp>
        <p:grpSp>
          <p:nvGrpSpPr>
            <p:cNvPr id="62" name="Group 61"/>
            <p:cNvGrpSpPr/>
            <p:nvPr/>
          </p:nvGrpSpPr>
          <p:grpSpPr>
            <a:xfrm>
              <a:off x="7577135" y="5063525"/>
              <a:ext cx="467425" cy="453208"/>
              <a:chOff x="4411266" y="2303265"/>
              <a:chExt cx="325040" cy="315154"/>
            </a:xfrm>
            <a:solidFill>
              <a:schemeClr val="bg1"/>
            </a:solidFill>
          </p:grpSpPr>
          <p:sp>
            <p:nvSpPr>
              <p:cNvPr id="63" name="Freeform 28"/>
              <p:cNvSpPr>
                <a:spLocks/>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pPr defTabSz="685577">
                  <a:defRPr/>
                </a:pPr>
                <a:endParaRPr lang="en-US" sz="1799">
                  <a:solidFill>
                    <a:srgbClr val="1C1C1C"/>
                  </a:solidFill>
                  <a:latin typeface="Calibri"/>
                </a:endParaRPr>
              </a:p>
            </p:txBody>
          </p:sp>
          <p:sp>
            <p:nvSpPr>
              <p:cNvPr id="64" name="Freeform 30"/>
              <p:cNvSpPr>
                <a:spLocks/>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pPr defTabSz="685577">
                  <a:defRPr/>
                </a:pPr>
                <a:endParaRPr lang="en-US" sz="1799">
                  <a:solidFill>
                    <a:srgbClr val="1C1C1C"/>
                  </a:solidFill>
                  <a:latin typeface="Calibri"/>
                </a:endParaRPr>
              </a:p>
            </p:txBody>
          </p:sp>
        </p:grpSp>
      </p:grpSp>
      <p:grpSp>
        <p:nvGrpSpPr>
          <p:cNvPr id="5" name="Group 4"/>
          <p:cNvGrpSpPr>
            <a:grpSpLocks/>
          </p:cNvGrpSpPr>
          <p:nvPr/>
        </p:nvGrpSpPr>
        <p:grpSpPr bwMode="auto">
          <a:xfrm>
            <a:off x="3192492" y="2520554"/>
            <a:ext cx="855795" cy="854869"/>
            <a:chOff x="4256200" y="3360593"/>
            <a:chExt cx="1140534" cy="1140533"/>
          </a:xfrm>
        </p:grpSpPr>
        <p:sp>
          <p:nvSpPr>
            <p:cNvPr id="25" name="Oval 24"/>
            <p:cNvSpPr/>
            <p:nvPr/>
          </p:nvSpPr>
          <p:spPr>
            <a:xfrm>
              <a:off x="4256200" y="3360593"/>
              <a:ext cx="1140534" cy="114053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2099">
                <a:solidFill>
                  <a:srgbClr val="FFFFFF"/>
                </a:solidFill>
                <a:latin typeface="Open Sans" pitchFamily="34" charset="0"/>
                <a:ea typeface="Open Sans" pitchFamily="34" charset="0"/>
                <a:cs typeface="Open Sans" pitchFamily="34" charset="0"/>
              </a:endParaRPr>
            </a:p>
          </p:txBody>
        </p:sp>
        <p:grpSp>
          <p:nvGrpSpPr>
            <p:cNvPr id="65" name="Group 64"/>
            <p:cNvGrpSpPr/>
            <p:nvPr/>
          </p:nvGrpSpPr>
          <p:grpSpPr>
            <a:xfrm>
              <a:off x="4569824" y="3639786"/>
              <a:ext cx="537185" cy="596560"/>
              <a:chOff x="7502526" y="2405063"/>
              <a:chExt cx="301625" cy="334964"/>
            </a:xfrm>
            <a:solidFill>
              <a:schemeClr val="bg1"/>
            </a:solidFill>
          </p:grpSpPr>
          <p:sp>
            <p:nvSpPr>
              <p:cNvPr id="66" name="Freeform 112"/>
              <p:cNvSpPr>
                <a:spLocks/>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67"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68" name="Freeform 114"/>
              <p:cNvSpPr>
                <a:spLocks/>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69" name="Freeform 115"/>
              <p:cNvSpPr>
                <a:spLocks/>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70" name="Freeform 116"/>
              <p:cNvSpPr>
                <a:spLocks/>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71" name="Freeform 117"/>
              <p:cNvSpPr>
                <a:spLocks/>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72" name="Freeform 118"/>
              <p:cNvSpPr>
                <a:spLocks/>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73" name="Freeform 119"/>
              <p:cNvSpPr>
                <a:spLocks/>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grpSp>
      </p:grpSp>
      <p:grpSp>
        <p:nvGrpSpPr>
          <p:cNvPr id="84" name="组合 83"/>
          <p:cNvGrpSpPr/>
          <p:nvPr/>
        </p:nvGrpSpPr>
        <p:grpSpPr>
          <a:xfrm>
            <a:off x="2714538" y="340191"/>
            <a:ext cx="6139168" cy="129804"/>
            <a:chOff x="2713964" y="340296"/>
            <a:chExt cx="6141063" cy="129844"/>
          </a:xfrm>
        </p:grpSpPr>
        <p:cxnSp>
          <p:nvCxnSpPr>
            <p:cNvPr id="85" name="直接连接符 84"/>
            <p:cNvCxnSpPr>
              <a:endCxn id="86"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87"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60" name="矩形 59"/>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61" name="矩形 60"/>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22284889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nodeType="afterGroup">
                            <p:stCondLst>
                              <p:cond delay="1000"/>
                            </p:stCondLst>
                            <p:childTnLst>
                              <p:par>
                                <p:cTn id="17" presetID="22" presetClass="entr" presetSubtype="2"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500"/>
                                        <p:tgtEl>
                                          <p:spTgt spid="54"/>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nodeType="afterGroup">
                            <p:stCondLst>
                              <p:cond delay="2000"/>
                            </p:stCondLst>
                            <p:childTnLst>
                              <p:par>
                                <p:cTn id="27" presetID="22" presetClass="entr" presetSubtype="2"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par>
                          <p:cTn id="30" fill="hold" nodeType="afterGroup">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nodeType="afterGroup">
                            <p:stCondLst>
                              <p:cond delay="30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nodeType="afterGroup">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nodeType="afterGroup">
                            <p:stCondLst>
                              <p:cond delay="40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par>
                          <p:cTn id="50" fill="hold" nodeType="afterGroup">
                            <p:stCondLst>
                              <p:cond delay="45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par>
                          <p:cTn id="56" fill="hold" nodeType="afterGroup">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 形 9"/>
          <p:cNvSpPr/>
          <p:nvPr/>
        </p:nvSpPr>
        <p:spPr>
          <a:xfrm rot="2686645">
            <a:off x="3499777" y="1809241"/>
            <a:ext cx="1072548" cy="1082750"/>
          </a:xfrm>
          <a:prstGeom prst="corner">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lnSpc>
                <a:spcPct val="130000"/>
              </a:lnSpc>
            </a:pPr>
            <a:endParaRPr lang="zh-CN" altLang="en-US" sz="2700"/>
          </a:p>
        </p:txBody>
      </p:sp>
      <p:sp>
        <p:nvSpPr>
          <p:cNvPr id="11" name="L 形 10"/>
          <p:cNvSpPr/>
          <p:nvPr/>
        </p:nvSpPr>
        <p:spPr>
          <a:xfrm rot="8086645">
            <a:off x="4410050" y="1812411"/>
            <a:ext cx="1065517" cy="1044228"/>
          </a:xfrm>
          <a:prstGeom prst="corner">
            <a:avLst/>
          </a:prstGeom>
          <a:solidFill>
            <a:schemeClr val="accent2">
              <a:alpha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lnSpc>
                <a:spcPct val="130000"/>
              </a:lnSpc>
            </a:pPr>
            <a:endParaRPr lang="zh-CN" altLang="en-US" sz="2700"/>
          </a:p>
        </p:txBody>
      </p:sp>
      <p:sp>
        <p:nvSpPr>
          <p:cNvPr id="12" name="L 形 11"/>
          <p:cNvSpPr/>
          <p:nvPr/>
        </p:nvSpPr>
        <p:spPr>
          <a:xfrm rot="13486645">
            <a:off x="4418869" y="2707923"/>
            <a:ext cx="1071614" cy="1071614"/>
          </a:xfrm>
          <a:prstGeom prst="corner">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lnSpc>
                <a:spcPct val="130000"/>
              </a:lnSpc>
            </a:pPr>
            <a:endParaRPr lang="zh-CN" altLang="en-US" sz="2700"/>
          </a:p>
        </p:txBody>
      </p:sp>
      <p:sp>
        <p:nvSpPr>
          <p:cNvPr id="13" name="L 形 12"/>
          <p:cNvSpPr/>
          <p:nvPr/>
        </p:nvSpPr>
        <p:spPr>
          <a:xfrm rot="18886645">
            <a:off x="3518716" y="2730387"/>
            <a:ext cx="1071614" cy="1071614"/>
          </a:xfrm>
          <a:prstGeom prst="corner">
            <a:avLst/>
          </a:prstGeom>
          <a:solidFill>
            <a:schemeClr val="accent2">
              <a:alpha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lnSpc>
                <a:spcPct val="130000"/>
              </a:lnSpc>
            </a:pPr>
            <a:endParaRPr lang="zh-CN" altLang="en-US" sz="2700"/>
          </a:p>
        </p:txBody>
      </p:sp>
      <p:sp>
        <p:nvSpPr>
          <p:cNvPr id="14" name="文本框 13"/>
          <p:cNvSpPr txBox="1"/>
          <p:nvPr/>
        </p:nvSpPr>
        <p:spPr>
          <a:xfrm>
            <a:off x="3520220" y="1853959"/>
            <a:ext cx="405486" cy="894474"/>
          </a:xfrm>
          <a:prstGeom prst="rect">
            <a:avLst/>
          </a:prstGeom>
          <a:noFill/>
        </p:spPr>
        <p:txBody>
          <a:bodyPr wrap="square" lIns="68577" tIns="34289" rIns="68577" bIns="34289" rtlCol="0">
            <a:spAutoFit/>
          </a:bodyPr>
          <a:lstStyle/>
          <a:p>
            <a:pPr>
              <a:lnSpc>
                <a:spcPct val="130000"/>
              </a:lnSpc>
            </a:pPr>
            <a:r>
              <a:rPr lang="en-US" altLang="zh-CN" sz="4125" dirty="0">
                <a:solidFill>
                  <a:schemeClr val="bg1"/>
                </a:solidFill>
                <a:latin typeface="Eras Light ITC" panose="020B0402030504020804" pitchFamily="34" charset="0"/>
              </a:rPr>
              <a:t>S</a:t>
            </a:r>
            <a:endParaRPr lang="zh-CN" altLang="en-US" sz="4125" dirty="0">
              <a:solidFill>
                <a:schemeClr val="bg1"/>
              </a:solidFill>
              <a:latin typeface="Eras Light ITC" panose="020B0402030504020804" pitchFamily="34" charset="0"/>
            </a:endParaRPr>
          </a:p>
        </p:txBody>
      </p:sp>
      <p:sp>
        <p:nvSpPr>
          <p:cNvPr id="15" name="文本框 14"/>
          <p:cNvSpPr txBox="1"/>
          <p:nvPr/>
        </p:nvSpPr>
        <p:spPr>
          <a:xfrm>
            <a:off x="4645840" y="1470367"/>
            <a:ext cx="405486" cy="894474"/>
          </a:xfrm>
          <a:prstGeom prst="rect">
            <a:avLst/>
          </a:prstGeom>
          <a:noFill/>
        </p:spPr>
        <p:txBody>
          <a:bodyPr wrap="square" lIns="68577" tIns="34289" rIns="68577" bIns="34289" rtlCol="0">
            <a:spAutoFit/>
          </a:bodyPr>
          <a:lstStyle/>
          <a:p>
            <a:pPr>
              <a:lnSpc>
                <a:spcPct val="130000"/>
              </a:lnSpc>
            </a:pPr>
            <a:r>
              <a:rPr lang="en-US" altLang="zh-CN" sz="4125" dirty="0">
                <a:solidFill>
                  <a:schemeClr val="bg1"/>
                </a:solidFill>
                <a:latin typeface="Eras Light ITC" panose="020B0402030504020804" pitchFamily="34" charset="0"/>
              </a:rPr>
              <a:t>w</a:t>
            </a:r>
            <a:endParaRPr lang="zh-CN" altLang="en-US" sz="4125" dirty="0">
              <a:solidFill>
                <a:schemeClr val="bg1"/>
              </a:solidFill>
              <a:latin typeface="Eras Light ITC" panose="020B0402030504020804" pitchFamily="34" charset="0"/>
            </a:endParaRPr>
          </a:p>
        </p:txBody>
      </p:sp>
      <p:sp>
        <p:nvSpPr>
          <p:cNvPr id="16" name="文本框 15"/>
          <p:cNvSpPr txBox="1"/>
          <p:nvPr/>
        </p:nvSpPr>
        <p:spPr>
          <a:xfrm>
            <a:off x="5058425" y="2769538"/>
            <a:ext cx="405486" cy="894474"/>
          </a:xfrm>
          <a:prstGeom prst="rect">
            <a:avLst/>
          </a:prstGeom>
          <a:noFill/>
        </p:spPr>
        <p:txBody>
          <a:bodyPr wrap="square" lIns="68577" tIns="34289" rIns="68577" bIns="34289" rtlCol="0">
            <a:spAutoFit/>
          </a:bodyPr>
          <a:lstStyle/>
          <a:p>
            <a:pPr>
              <a:lnSpc>
                <a:spcPct val="130000"/>
              </a:lnSpc>
            </a:pPr>
            <a:r>
              <a:rPr lang="en-US" altLang="zh-CN" sz="4125" dirty="0">
                <a:solidFill>
                  <a:schemeClr val="bg1"/>
                </a:solidFill>
                <a:latin typeface="Eras Light ITC" panose="020B0402030504020804" pitchFamily="34" charset="0"/>
              </a:rPr>
              <a:t>T</a:t>
            </a:r>
            <a:endParaRPr lang="zh-CN" altLang="en-US" sz="4125" dirty="0">
              <a:solidFill>
                <a:schemeClr val="bg1"/>
              </a:solidFill>
              <a:latin typeface="Eras Light ITC" panose="020B0402030504020804" pitchFamily="34" charset="0"/>
            </a:endParaRPr>
          </a:p>
        </p:txBody>
      </p:sp>
      <p:sp>
        <p:nvSpPr>
          <p:cNvPr id="17" name="文本框 16"/>
          <p:cNvSpPr txBox="1"/>
          <p:nvPr/>
        </p:nvSpPr>
        <p:spPr>
          <a:xfrm>
            <a:off x="3820775" y="3072109"/>
            <a:ext cx="405486" cy="894474"/>
          </a:xfrm>
          <a:prstGeom prst="rect">
            <a:avLst/>
          </a:prstGeom>
          <a:noFill/>
        </p:spPr>
        <p:txBody>
          <a:bodyPr wrap="square" lIns="68577" tIns="34289" rIns="68577" bIns="34289" rtlCol="0">
            <a:spAutoFit/>
          </a:bodyPr>
          <a:lstStyle/>
          <a:p>
            <a:pPr>
              <a:lnSpc>
                <a:spcPct val="130000"/>
              </a:lnSpc>
            </a:pPr>
            <a:r>
              <a:rPr lang="en-US" altLang="zh-CN" sz="4125" dirty="0">
                <a:solidFill>
                  <a:schemeClr val="bg1"/>
                </a:solidFill>
                <a:latin typeface="Eras Light ITC" panose="020B0402030504020804" pitchFamily="34" charset="0"/>
              </a:rPr>
              <a:t>o</a:t>
            </a:r>
            <a:endParaRPr lang="zh-CN" altLang="en-US" sz="4125" dirty="0">
              <a:solidFill>
                <a:schemeClr val="bg1"/>
              </a:solidFill>
              <a:latin typeface="Eras Light ITC" panose="020B0402030504020804" pitchFamily="34" charset="0"/>
            </a:endParaRPr>
          </a:p>
        </p:txBody>
      </p:sp>
      <p:sp>
        <p:nvSpPr>
          <p:cNvPr id="18" name="圆角矩形 17"/>
          <p:cNvSpPr/>
          <p:nvPr/>
        </p:nvSpPr>
        <p:spPr>
          <a:xfrm rot="10800000" flipV="1">
            <a:off x="2592690" y="1635605"/>
            <a:ext cx="204178" cy="207057"/>
          </a:xfrm>
          <a:prstGeom prst="roundRect">
            <a:avLst>
              <a:gd name="adj" fmla="val 50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lnSpc>
                <a:spcPct val="130000"/>
              </a:lnSpc>
            </a:pPr>
            <a:endParaRPr lang="zh-CN" altLang="en-US" sz="2700" dirty="0"/>
          </a:p>
        </p:txBody>
      </p:sp>
      <p:sp>
        <p:nvSpPr>
          <p:cNvPr id="19" name="文本框 18"/>
          <p:cNvSpPr txBox="1"/>
          <p:nvPr/>
        </p:nvSpPr>
        <p:spPr>
          <a:xfrm>
            <a:off x="1246291" y="1522868"/>
            <a:ext cx="789317" cy="342336"/>
          </a:xfrm>
          <a:prstGeom prst="rect">
            <a:avLst/>
          </a:prstGeom>
          <a:noFill/>
        </p:spPr>
        <p:txBody>
          <a:bodyPr wrap="none" lIns="68579" tIns="34289" rIns="68579" bIns="34289" rtlCol="0">
            <a:spAutoFit/>
          </a:bodyPr>
          <a:lstStyle/>
          <a:p>
            <a:pPr>
              <a:lnSpc>
                <a:spcPct val="130000"/>
              </a:lnSpc>
            </a:pPr>
            <a:r>
              <a:rPr lang="en-US" altLang="zh-CN" sz="1500" dirty="0">
                <a:solidFill>
                  <a:schemeClr val="accent1"/>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Strengths</a:t>
            </a:r>
            <a:endParaRPr lang="zh-CN" altLang="en-US" sz="1500" dirty="0">
              <a:solidFill>
                <a:schemeClr val="accent1"/>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20" name="直接连接符 19"/>
          <p:cNvCxnSpPr/>
          <p:nvPr/>
        </p:nvCxnSpPr>
        <p:spPr>
          <a:xfrm>
            <a:off x="735415" y="1842664"/>
            <a:ext cx="1672100" cy="1097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99162" y="1912649"/>
            <a:ext cx="1797914" cy="969494"/>
          </a:xfrm>
          <a:prstGeom prst="rect">
            <a:avLst/>
          </a:prstGeom>
        </p:spPr>
        <p:txBody>
          <a:bodyPr wrap="square" lIns="68579" tIns="34289" rIns="68579" bIns="34289">
            <a:spAutoFit/>
          </a:bodyPr>
          <a:lstStyle/>
          <a:p>
            <a:pPr>
              <a:lnSpc>
                <a:spcPct val="130000"/>
              </a:lnSpc>
            </a:pPr>
            <a:r>
              <a:rPr lang="en-US" altLang="zh-CN" sz="900" dirty="0">
                <a:solidFill>
                  <a:schemeClr val="bg2">
                    <a:lumMod val="50000"/>
                  </a:schemeClr>
                </a:solidFill>
                <a:latin typeface="微软雅黑" pitchFamily="34" charset="-122"/>
                <a:ea typeface="微软雅黑" pitchFamily="34" charset="-122"/>
              </a:rPr>
              <a:t>The paper is an article used to conduct scientific research and describe scientific research results. It is not only a means to</a:t>
            </a:r>
          </a:p>
        </p:txBody>
      </p:sp>
      <p:sp>
        <p:nvSpPr>
          <p:cNvPr id="22" name="圆角矩形 21"/>
          <p:cNvSpPr/>
          <p:nvPr/>
        </p:nvSpPr>
        <p:spPr>
          <a:xfrm rot="10800000" flipV="1">
            <a:off x="6263210" y="1646576"/>
            <a:ext cx="204178" cy="207057"/>
          </a:xfrm>
          <a:prstGeom prst="roundRect">
            <a:avLst>
              <a:gd name="adj" fmla="val 5039"/>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lnSpc>
                <a:spcPct val="130000"/>
              </a:lnSpc>
            </a:pPr>
            <a:endParaRPr lang="zh-CN" altLang="en-US" sz="2700" dirty="0"/>
          </a:p>
        </p:txBody>
      </p:sp>
      <p:sp>
        <p:nvSpPr>
          <p:cNvPr id="23" name="文本框 22"/>
          <p:cNvSpPr txBox="1"/>
          <p:nvPr/>
        </p:nvSpPr>
        <p:spPr>
          <a:xfrm>
            <a:off x="6586557" y="1580089"/>
            <a:ext cx="944808" cy="642418"/>
          </a:xfrm>
          <a:prstGeom prst="rect">
            <a:avLst/>
          </a:prstGeom>
          <a:noFill/>
        </p:spPr>
        <p:txBody>
          <a:bodyPr wrap="none" lIns="68579" tIns="34289" rIns="68579" bIns="34289" rtlCol="0">
            <a:spAutoFit/>
          </a:bodyPr>
          <a:lstStyle/>
          <a:p>
            <a:pPr>
              <a:lnSpc>
                <a:spcPct val="130000"/>
              </a:lnSpc>
            </a:pPr>
            <a:r>
              <a:rPr lang="en-US" altLang="zh-CN" sz="1500" dirty="0">
                <a:solidFill>
                  <a:schemeClr val="accent2">
                    <a:lumMod val="60000"/>
                    <a:lumOff val="40000"/>
                  </a:schemeClr>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Weaknesses</a:t>
            </a:r>
            <a:endParaRPr lang="zh-CN" altLang="en-US" sz="1500" dirty="0">
              <a:solidFill>
                <a:schemeClr val="accent2">
                  <a:lumMod val="60000"/>
                  <a:lumOff val="40000"/>
                </a:schemeClr>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a:p>
            <a:pPr>
              <a:lnSpc>
                <a:spcPct val="130000"/>
              </a:lnSpc>
            </a:pPr>
            <a:endParaRPr lang="zh-CN" altLang="en-US" sz="1500" dirty="0">
              <a:solidFill>
                <a:schemeClr val="accent2">
                  <a:lumMod val="60000"/>
                  <a:lumOff val="40000"/>
                </a:schemeClr>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24" name="直接连接符 23"/>
          <p:cNvCxnSpPr/>
          <p:nvPr/>
        </p:nvCxnSpPr>
        <p:spPr>
          <a:xfrm>
            <a:off x="6647761" y="1888914"/>
            <a:ext cx="1672100" cy="1097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584854" y="1947329"/>
            <a:ext cx="1797914" cy="969494"/>
          </a:xfrm>
          <a:prstGeom prst="rect">
            <a:avLst/>
          </a:prstGeom>
        </p:spPr>
        <p:txBody>
          <a:bodyPr wrap="square" lIns="68579" tIns="34289" rIns="68579" bIns="34289">
            <a:spAutoFit/>
          </a:bodyPr>
          <a:lstStyle/>
          <a:p>
            <a:pPr>
              <a:lnSpc>
                <a:spcPct val="130000"/>
              </a:lnSpc>
            </a:pPr>
            <a:r>
              <a:rPr lang="en-US" altLang="zh-CN" sz="900" dirty="0">
                <a:solidFill>
                  <a:schemeClr val="bg2">
                    <a:lumMod val="50000"/>
                  </a:schemeClr>
                </a:solidFill>
                <a:latin typeface="微软雅黑" pitchFamily="34" charset="-122"/>
                <a:ea typeface="微软雅黑" pitchFamily="34" charset="-122"/>
              </a:rPr>
              <a:t>The paper is an article used to conduct scientific research and describe scientific research results. It is not only a means to</a:t>
            </a:r>
          </a:p>
        </p:txBody>
      </p:sp>
      <p:sp>
        <p:nvSpPr>
          <p:cNvPr id="26" name="圆角矩形 25"/>
          <p:cNvSpPr/>
          <p:nvPr/>
        </p:nvSpPr>
        <p:spPr>
          <a:xfrm rot="10800000" flipV="1">
            <a:off x="2587989" y="3184142"/>
            <a:ext cx="204178" cy="207057"/>
          </a:xfrm>
          <a:prstGeom prst="roundRect">
            <a:avLst>
              <a:gd name="adj" fmla="val 5039"/>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lnSpc>
                <a:spcPct val="130000"/>
              </a:lnSpc>
            </a:pPr>
            <a:endParaRPr lang="zh-CN" altLang="en-US" sz="2700" dirty="0"/>
          </a:p>
        </p:txBody>
      </p:sp>
      <p:sp>
        <p:nvSpPr>
          <p:cNvPr id="27" name="文本框 26"/>
          <p:cNvSpPr txBox="1"/>
          <p:nvPr/>
        </p:nvSpPr>
        <p:spPr>
          <a:xfrm>
            <a:off x="1084709" y="3080355"/>
            <a:ext cx="981677" cy="342336"/>
          </a:xfrm>
          <a:prstGeom prst="rect">
            <a:avLst/>
          </a:prstGeom>
          <a:noFill/>
        </p:spPr>
        <p:txBody>
          <a:bodyPr wrap="none" lIns="68579" tIns="34289" rIns="68579" bIns="34289" rtlCol="0">
            <a:spAutoFit/>
          </a:bodyPr>
          <a:lstStyle/>
          <a:p>
            <a:pPr>
              <a:lnSpc>
                <a:spcPct val="130000"/>
              </a:lnSpc>
            </a:pPr>
            <a:r>
              <a:rPr lang="en-US" altLang="zh-CN" sz="1500" dirty="0">
                <a:solidFill>
                  <a:schemeClr val="accent2">
                    <a:lumMod val="60000"/>
                    <a:lumOff val="40000"/>
                  </a:schemeClr>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Opportunity</a:t>
            </a:r>
            <a:endParaRPr lang="zh-CN" altLang="en-US" sz="1500" dirty="0">
              <a:solidFill>
                <a:schemeClr val="accent2">
                  <a:lumMod val="60000"/>
                  <a:lumOff val="40000"/>
                </a:schemeClr>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28" name="直接连接符 27"/>
          <p:cNvCxnSpPr/>
          <p:nvPr/>
        </p:nvCxnSpPr>
        <p:spPr>
          <a:xfrm>
            <a:off x="735417" y="3389637"/>
            <a:ext cx="1672100" cy="1097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72508" y="3448052"/>
            <a:ext cx="1797914" cy="969494"/>
          </a:xfrm>
          <a:prstGeom prst="rect">
            <a:avLst/>
          </a:prstGeom>
        </p:spPr>
        <p:txBody>
          <a:bodyPr wrap="square" lIns="68579" tIns="34289" rIns="68579" bIns="34289">
            <a:spAutoFit/>
          </a:bodyPr>
          <a:lstStyle/>
          <a:p>
            <a:pPr>
              <a:lnSpc>
                <a:spcPct val="130000"/>
              </a:lnSpc>
            </a:pPr>
            <a:r>
              <a:rPr lang="en-US" altLang="zh-CN" sz="900" dirty="0">
                <a:solidFill>
                  <a:schemeClr val="bg2">
                    <a:lumMod val="50000"/>
                  </a:schemeClr>
                </a:solidFill>
                <a:latin typeface="微软雅黑" pitchFamily="34" charset="-122"/>
                <a:ea typeface="微软雅黑" pitchFamily="34" charset="-122"/>
              </a:rPr>
              <a:t>The paper is an article used to conduct scientific research and describe scientific research results. It is not only a means to</a:t>
            </a:r>
          </a:p>
        </p:txBody>
      </p:sp>
      <p:sp>
        <p:nvSpPr>
          <p:cNvPr id="30" name="圆角矩形 29"/>
          <p:cNvSpPr/>
          <p:nvPr/>
        </p:nvSpPr>
        <p:spPr>
          <a:xfrm rot="10800000" flipV="1">
            <a:off x="6263208" y="3210214"/>
            <a:ext cx="204178" cy="207057"/>
          </a:xfrm>
          <a:prstGeom prst="roundRect">
            <a:avLst>
              <a:gd name="adj" fmla="val 50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lnSpc>
                <a:spcPct val="130000"/>
              </a:lnSpc>
            </a:pPr>
            <a:endParaRPr lang="zh-CN" altLang="en-US" sz="2700" dirty="0"/>
          </a:p>
        </p:txBody>
      </p:sp>
      <p:sp>
        <p:nvSpPr>
          <p:cNvPr id="31" name="文本框 30"/>
          <p:cNvSpPr txBox="1"/>
          <p:nvPr/>
        </p:nvSpPr>
        <p:spPr>
          <a:xfrm>
            <a:off x="6586554" y="3142962"/>
            <a:ext cx="672298" cy="342336"/>
          </a:xfrm>
          <a:prstGeom prst="rect">
            <a:avLst/>
          </a:prstGeom>
          <a:noFill/>
        </p:spPr>
        <p:txBody>
          <a:bodyPr wrap="none" lIns="68579" tIns="34289" rIns="68579" bIns="34289" rtlCol="0">
            <a:spAutoFit/>
          </a:bodyPr>
          <a:lstStyle/>
          <a:p>
            <a:pPr>
              <a:lnSpc>
                <a:spcPct val="130000"/>
              </a:lnSpc>
            </a:pPr>
            <a:r>
              <a:rPr lang="en-US" altLang="zh-CN" sz="1500" dirty="0">
                <a:solidFill>
                  <a:schemeClr val="accent1"/>
                </a:solidFill>
                <a:latin typeface="方正清刻本悦宋简体" panose="02000000000000000000" pitchFamily="2" charset="-122"/>
                <a:ea typeface="方正清刻本悦宋简体" panose="02000000000000000000" pitchFamily="2" charset="-122"/>
              </a:rPr>
              <a:t>Threats</a:t>
            </a:r>
            <a:endParaRPr lang="zh-CN" altLang="en-US" sz="1500" dirty="0">
              <a:solidFill>
                <a:schemeClr val="accent1"/>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32" name="直接连接符 31"/>
          <p:cNvCxnSpPr/>
          <p:nvPr/>
        </p:nvCxnSpPr>
        <p:spPr>
          <a:xfrm>
            <a:off x="6647761" y="3451786"/>
            <a:ext cx="1672100" cy="1097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584852" y="3510203"/>
            <a:ext cx="1797915" cy="969494"/>
          </a:xfrm>
          <a:prstGeom prst="rect">
            <a:avLst/>
          </a:prstGeom>
        </p:spPr>
        <p:txBody>
          <a:bodyPr wrap="square" lIns="68579" tIns="34289" rIns="68579" bIns="34289">
            <a:spAutoFit/>
          </a:bodyPr>
          <a:lstStyle/>
          <a:p>
            <a:pPr>
              <a:lnSpc>
                <a:spcPct val="130000"/>
              </a:lnSpc>
            </a:pPr>
            <a:r>
              <a:rPr lang="en-US" altLang="zh-CN" sz="900" dirty="0">
                <a:solidFill>
                  <a:schemeClr val="bg2">
                    <a:lumMod val="50000"/>
                  </a:schemeClr>
                </a:solidFill>
                <a:latin typeface="微软雅黑" pitchFamily="34" charset="-122"/>
                <a:ea typeface="微软雅黑" pitchFamily="34" charset="-122"/>
              </a:rPr>
              <a:t>The paper is an article used to conduct scientific research and describe scientific research results. It is not only a means to</a:t>
            </a:r>
          </a:p>
        </p:txBody>
      </p:sp>
      <p:grpSp>
        <p:nvGrpSpPr>
          <p:cNvPr id="35" name="组合 34"/>
          <p:cNvGrpSpPr/>
          <p:nvPr/>
        </p:nvGrpSpPr>
        <p:grpSpPr>
          <a:xfrm>
            <a:off x="2714538" y="340191"/>
            <a:ext cx="6139168" cy="129804"/>
            <a:chOff x="2713964" y="340296"/>
            <a:chExt cx="6141063" cy="129844"/>
          </a:xfrm>
        </p:grpSpPr>
        <p:cxnSp>
          <p:nvCxnSpPr>
            <p:cNvPr id="36" name="直接连接符 35"/>
            <p:cNvCxnSpPr>
              <a:endCxn id="3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38"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39" name="矩形 38"/>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40" name="矩形 39"/>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34" name="Google Shape;377;p10">
            <a:extLst>
              <a:ext uri="{FF2B5EF4-FFF2-40B4-BE49-F238E27FC236}">
                <a16:creationId xmlns:a16="http://schemas.microsoft.com/office/drawing/2014/main" id="{A99B498C-1F8D-42C4-B952-CA572F887566}"/>
              </a:ext>
            </a:extLst>
          </p:cNvPr>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2">
              <a:lumMod val="75000"/>
              <a:alpha val="81920"/>
            </a:schemeClr>
          </a:solidFill>
          <a:ln>
            <a:noFill/>
          </a:ln>
        </p:spPr>
      </p:sp>
      <p:sp>
        <p:nvSpPr>
          <p:cNvPr id="41" name="Google Shape;378;p10">
            <a:extLst>
              <a:ext uri="{FF2B5EF4-FFF2-40B4-BE49-F238E27FC236}">
                <a16:creationId xmlns:a16="http://schemas.microsoft.com/office/drawing/2014/main" id="{4FD5246B-288F-405E-BF5B-851CF8FDF9DD}"/>
              </a:ext>
            </a:extLst>
          </p:cNvPr>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42" name="Google Shape;379;p10">
            <a:extLst>
              <a:ext uri="{FF2B5EF4-FFF2-40B4-BE49-F238E27FC236}">
                <a16:creationId xmlns:a16="http://schemas.microsoft.com/office/drawing/2014/main" id="{A2EA543A-5EEA-4238-85C4-62C8B89E9EDA}"/>
              </a:ext>
            </a:extLst>
          </p:cNvPr>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0;p10">
            <a:extLst>
              <a:ext uri="{FF2B5EF4-FFF2-40B4-BE49-F238E27FC236}">
                <a16:creationId xmlns:a16="http://schemas.microsoft.com/office/drawing/2014/main" id="{242948B5-3DA3-4CED-B077-CCE1462589D2}"/>
              </a:ext>
            </a:extLst>
          </p:cNvPr>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1;p10">
            <a:extLst>
              <a:ext uri="{FF2B5EF4-FFF2-40B4-BE49-F238E27FC236}">
                <a16:creationId xmlns:a16="http://schemas.microsoft.com/office/drawing/2014/main" id="{B34C6D62-C954-4213-935D-E87B37650AB6}"/>
              </a:ext>
            </a:extLst>
          </p:cNvPr>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382;p10">
            <a:extLst>
              <a:ext uri="{FF2B5EF4-FFF2-40B4-BE49-F238E27FC236}">
                <a16:creationId xmlns:a16="http://schemas.microsoft.com/office/drawing/2014/main" id="{F96F25BF-E883-4A10-92CD-AA59DA5AF9A9}"/>
              </a:ext>
            </a:extLst>
          </p:cNvPr>
          <p:cNvGrpSpPr/>
          <p:nvPr/>
        </p:nvGrpSpPr>
        <p:grpSpPr>
          <a:xfrm>
            <a:off x="-9525" y="4462475"/>
            <a:ext cx="9167825" cy="595300"/>
            <a:chOff x="-9525" y="4462475"/>
            <a:chExt cx="9167825" cy="595300"/>
          </a:xfrm>
        </p:grpSpPr>
        <p:sp>
          <p:nvSpPr>
            <p:cNvPr id="46" name="Google Shape;383;p10">
              <a:extLst>
                <a:ext uri="{FF2B5EF4-FFF2-40B4-BE49-F238E27FC236}">
                  <a16:creationId xmlns:a16="http://schemas.microsoft.com/office/drawing/2014/main" id="{9E38FB62-296A-4C19-BE64-C917CEB77317}"/>
                </a:ext>
              </a:extLst>
            </p:cNvPr>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47" name="Google Shape;384;p10">
              <a:extLst>
                <a:ext uri="{FF2B5EF4-FFF2-40B4-BE49-F238E27FC236}">
                  <a16:creationId xmlns:a16="http://schemas.microsoft.com/office/drawing/2014/main" id="{A81A04FA-EE72-4B2E-B6F2-67CE32E1F9E7}"/>
                </a:ext>
              </a:extLst>
            </p:cNvPr>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48" name="Google Shape;385;p10">
              <a:extLst>
                <a:ext uri="{FF2B5EF4-FFF2-40B4-BE49-F238E27FC236}">
                  <a16:creationId xmlns:a16="http://schemas.microsoft.com/office/drawing/2014/main" id="{0107E1DB-3F02-486C-8DAE-7769CF7B0C67}"/>
                </a:ext>
              </a:extLst>
            </p:cNvPr>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49" name="Google Shape;386;p10">
            <a:extLst>
              <a:ext uri="{FF2B5EF4-FFF2-40B4-BE49-F238E27FC236}">
                <a16:creationId xmlns:a16="http://schemas.microsoft.com/office/drawing/2014/main" id="{CDF6959E-7032-4162-BAC9-64FDA0BF59F6}"/>
              </a:ext>
            </a:extLst>
          </p:cNvPr>
          <p:cNvGrpSpPr/>
          <p:nvPr/>
        </p:nvGrpSpPr>
        <p:grpSpPr>
          <a:xfrm>
            <a:off x="-42837" y="4443488"/>
            <a:ext cx="9229575" cy="642787"/>
            <a:chOff x="-42837" y="4443488"/>
            <a:chExt cx="9229575" cy="642787"/>
          </a:xfrm>
        </p:grpSpPr>
        <p:sp>
          <p:nvSpPr>
            <p:cNvPr id="50" name="Google Shape;387;p10">
              <a:extLst>
                <a:ext uri="{FF2B5EF4-FFF2-40B4-BE49-F238E27FC236}">
                  <a16:creationId xmlns:a16="http://schemas.microsoft.com/office/drawing/2014/main" id="{47951898-444E-4167-832F-178DCE375FC5}"/>
                </a:ext>
              </a:extLst>
            </p:cNvPr>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8;p10">
              <a:extLst>
                <a:ext uri="{FF2B5EF4-FFF2-40B4-BE49-F238E27FC236}">
                  <a16:creationId xmlns:a16="http://schemas.microsoft.com/office/drawing/2014/main" id="{F6208383-4B0A-4250-9FA7-A848AFF8090D}"/>
                </a:ext>
              </a:extLst>
            </p:cNvPr>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9;p10">
              <a:extLst>
                <a:ext uri="{FF2B5EF4-FFF2-40B4-BE49-F238E27FC236}">
                  <a16:creationId xmlns:a16="http://schemas.microsoft.com/office/drawing/2014/main" id="{AADCC02B-4737-43F9-9A23-59CA4AF8BFD6}"/>
                </a:ext>
              </a:extLst>
            </p:cNvPr>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90;p10">
              <a:extLst>
                <a:ext uri="{FF2B5EF4-FFF2-40B4-BE49-F238E27FC236}">
                  <a16:creationId xmlns:a16="http://schemas.microsoft.com/office/drawing/2014/main" id="{2C16BDB3-5D6B-429D-BE03-061A000CFBB5}"/>
                </a:ext>
              </a:extLst>
            </p:cNvPr>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1;p10">
              <a:extLst>
                <a:ext uri="{FF2B5EF4-FFF2-40B4-BE49-F238E27FC236}">
                  <a16:creationId xmlns:a16="http://schemas.microsoft.com/office/drawing/2014/main" id="{735BFCBA-0C11-47F5-9737-85116A9A8BD6}"/>
                </a:ext>
              </a:extLst>
            </p:cNvPr>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2;p10">
              <a:extLst>
                <a:ext uri="{FF2B5EF4-FFF2-40B4-BE49-F238E27FC236}">
                  <a16:creationId xmlns:a16="http://schemas.microsoft.com/office/drawing/2014/main" id="{82BBCE6B-69DD-4E5C-923E-652CA5F05E9A}"/>
                </a:ext>
              </a:extLst>
            </p:cNvPr>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3;p10">
              <a:extLst>
                <a:ext uri="{FF2B5EF4-FFF2-40B4-BE49-F238E27FC236}">
                  <a16:creationId xmlns:a16="http://schemas.microsoft.com/office/drawing/2014/main" id="{50DC8682-B64E-4CD0-996F-D3CFD2439473}"/>
                </a:ext>
              </a:extLst>
            </p:cNvPr>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94;p10">
              <a:extLst>
                <a:ext uri="{FF2B5EF4-FFF2-40B4-BE49-F238E27FC236}">
                  <a16:creationId xmlns:a16="http://schemas.microsoft.com/office/drawing/2014/main" id="{BD7C7E88-7485-4996-B085-06A4DAA707E0}"/>
                </a:ext>
              </a:extLst>
            </p:cNvPr>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95;p10">
              <a:extLst>
                <a:ext uri="{FF2B5EF4-FFF2-40B4-BE49-F238E27FC236}">
                  <a16:creationId xmlns:a16="http://schemas.microsoft.com/office/drawing/2014/main" id="{8418884F-CD69-4B52-A389-FA6C26382C4B}"/>
                </a:ext>
              </a:extLst>
            </p:cNvPr>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96;p10">
              <a:extLst>
                <a:ext uri="{FF2B5EF4-FFF2-40B4-BE49-F238E27FC236}">
                  <a16:creationId xmlns:a16="http://schemas.microsoft.com/office/drawing/2014/main" id="{81E3A8BC-AF1C-464D-B3BB-63B48DD02B6D}"/>
                </a:ext>
              </a:extLst>
            </p:cNvPr>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97;p10">
              <a:extLst>
                <a:ext uri="{FF2B5EF4-FFF2-40B4-BE49-F238E27FC236}">
                  <a16:creationId xmlns:a16="http://schemas.microsoft.com/office/drawing/2014/main" id="{42C4B7E1-9E8E-444A-83B4-E3814719377A}"/>
                </a:ext>
              </a:extLst>
            </p:cNvPr>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8;p10">
              <a:extLst>
                <a:ext uri="{FF2B5EF4-FFF2-40B4-BE49-F238E27FC236}">
                  <a16:creationId xmlns:a16="http://schemas.microsoft.com/office/drawing/2014/main" id="{5222D803-DF82-4A9E-BE4E-499493A91A9E}"/>
                </a:ext>
              </a:extLst>
            </p:cNvPr>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9;p10">
              <a:extLst>
                <a:ext uri="{FF2B5EF4-FFF2-40B4-BE49-F238E27FC236}">
                  <a16:creationId xmlns:a16="http://schemas.microsoft.com/office/drawing/2014/main" id="{D7033847-D724-4168-AAD9-69341E9B631E}"/>
                </a:ext>
              </a:extLst>
            </p:cNvPr>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0;p10">
              <a:extLst>
                <a:ext uri="{FF2B5EF4-FFF2-40B4-BE49-F238E27FC236}">
                  <a16:creationId xmlns:a16="http://schemas.microsoft.com/office/drawing/2014/main" id="{9D174F4F-7DF2-4011-8347-AA3C6ADBD75F}"/>
                </a:ext>
              </a:extLst>
            </p:cNvPr>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01;p10">
              <a:extLst>
                <a:ext uri="{FF2B5EF4-FFF2-40B4-BE49-F238E27FC236}">
                  <a16:creationId xmlns:a16="http://schemas.microsoft.com/office/drawing/2014/main" id="{7B1848AC-2FC2-444C-9583-095315F649ED}"/>
                </a:ext>
              </a:extLst>
            </p:cNvPr>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02;p10">
              <a:extLst>
                <a:ext uri="{FF2B5EF4-FFF2-40B4-BE49-F238E27FC236}">
                  <a16:creationId xmlns:a16="http://schemas.microsoft.com/office/drawing/2014/main" id="{D0C31B66-D23D-4D33-89C4-76BEA474DAD1}"/>
                </a:ext>
              </a:extLst>
            </p:cNvPr>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03;p10">
              <a:extLst>
                <a:ext uri="{FF2B5EF4-FFF2-40B4-BE49-F238E27FC236}">
                  <a16:creationId xmlns:a16="http://schemas.microsoft.com/office/drawing/2014/main" id="{2CE059F2-D8C5-4D9B-8257-1DC68F277CBB}"/>
                </a:ext>
              </a:extLst>
            </p:cNvPr>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04;p10">
              <a:extLst>
                <a:ext uri="{FF2B5EF4-FFF2-40B4-BE49-F238E27FC236}">
                  <a16:creationId xmlns:a16="http://schemas.microsoft.com/office/drawing/2014/main" id="{5AE6B82D-ED12-4480-B8D9-2E99F3BE2347}"/>
                </a:ext>
              </a:extLst>
            </p:cNvPr>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5;p10">
              <a:extLst>
                <a:ext uri="{FF2B5EF4-FFF2-40B4-BE49-F238E27FC236}">
                  <a16:creationId xmlns:a16="http://schemas.microsoft.com/office/drawing/2014/main" id="{058D1740-F475-4FEE-BB04-CFC928D32469}"/>
                </a:ext>
              </a:extLst>
            </p:cNvPr>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06;p10">
              <a:extLst>
                <a:ext uri="{FF2B5EF4-FFF2-40B4-BE49-F238E27FC236}">
                  <a16:creationId xmlns:a16="http://schemas.microsoft.com/office/drawing/2014/main" id="{C7CA5405-4D10-4240-9A31-2C2A7E85DCEA}"/>
                </a:ext>
              </a:extLst>
            </p:cNvPr>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07;p10">
              <a:extLst>
                <a:ext uri="{FF2B5EF4-FFF2-40B4-BE49-F238E27FC236}">
                  <a16:creationId xmlns:a16="http://schemas.microsoft.com/office/drawing/2014/main" id="{C7DD5E91-4871-4D36-A558-386C9B5732A3}"/>
                </a:ext>
              </a:extLst>
            </p:cNvPr>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8;p10">
              <a:extLst>
                <a:ext uri="{FF2B5EF4-FFF2-40B4-BE49-F238E27FC236}">
                  <a16:creationId xmlns:a16="http://schemas.microsoft.com/office/drawing/2014/main" id="{35C11D54-1997-4D2D-A9BA-BA3BA64B1060}"/>
                </a:ext>
              </a:extLst>
            </p:cNvPr>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09;p10">
              <a:extLst>
                <a:ext uri="{FF2B5EF4-FFF2-40B4-BE49-F238E27FC236}">
                  <a16:creationId xmlns:a16="http://schemas.microsoft.com/office/drawing/2014/main" id="{55C9351C-A767-4534-9E94-6389E97B23DD}"/>
                </a:ext>
              </a:extLst>
            </p:cNvPr>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0;p10">
              <a:extLst>
                <a:ext uri="{FF2B5EF4-FFF2-40B4-BE49-F238E27FC236}">
                  <a16:creationId xmlns:a16="http://schemas.microsoft.com/office/drawing/2014/main" id="{E1FA4C1E-3B52-47F1-960F-B7098490443D}"/>
                </a:ext>
              </a:extLst>
            </p:cNvPr>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1;p10">
              <a:extLst>
                <a:ext uri="{FF2B5EF4-FFF2-40B4-BE49-F238E27FC236}">
                  <a16:creationId xmlns:a16="http://schemas.microsoft.com/office/drawing/2014/main" id="{B8AC87DD-2A77-4185-91B2-B01F6F64C868}"/>
                </a:ext>
              </a:extLst>
            </p:cNvPr>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412;p10">
            <a:extLst>
              <a:ext uri="{FF2B5EF4-FFF2-40B4-BE49-F238E27FC236}">
                <a16:creationId xmlns:a16="http://schemas.microsoft.com/office/drawing/2014/main" id="{94FC86F3-E2FB-4BB5-9A4B-0F9A7607B55B}"/>
              </a:ext>
            </a:extLst>
          </p:cNvPr>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13;p10">
            <a:extLst>
              <a:ext uri="{FF2B5EF4-FFF2-40B4-BE49-F238E27FC236}">
                <a16:creationId xmlns:a16="http://schemas.microsoft.com/office/drawing/2014/main" id="{B21DF67F-564E-4F83-A6F3-DC402798E1DD}"/>
              </a:ext>
            </a:extLst>
          </p:cNvPr>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14;p10">
            <a:extLst>
              <a:ext uri="{FF2B5EF4-FFF2-40B4-BE49-F238E27FC236}">
                <a16:creationId xmlns:a16="http://schemas.microsoft.com/office/drawing/2014/main" id="{C10CC1C1-AB46-46C3-8ED3-DC7A76C613A6}"/>
              </a:ext>
            </a:extLst>
          </p:cNvPr>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5;p10">
            <a:extLst>
              <a:ext uri="{FF2B5EF4-FFF2-40B4-BE49-F238E27FC236}">
                <a16:creationId xmlns:a16="http://schemas.microsoft.com/office/drawing/2014/main" id="{DCCADE35-AF72-40C7-88FA-DACD6E7ABEFC}"/>
              </a:ext>
            </a:extLst>
          </p:cNvPr>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16;p10">
            <a:extLst>
              <a:ext uri="{FF2B5EF4-FFF2-40B4-BE49-F238E27FC236}">
                <a16:creationId xmlns:a16="http://schemas.microsoft.com/office/drawing/2014/main" id="{36B189F5-B595-4473-8711-F0E47E949737}"/>
              </a:ext>
            </a:extLst>
          </p:cNvPr>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15189164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Group 168"/>
          <p:cNvGrpSpPr>
            <a:grpSpLocks/>
          </p:cNvGrpSpPr>
          <p:nvPr/>
        </p:nvGrpSpPr>
        <p:grpSpPr bwMode="auto">
          <a:xfrm>
            <a:off x="7558358" y="2241948"/>
            <a:ext cx="664164" cy="664369"/>
            <a:chOff x="10436024" y="1937451"/>
            <a:chExt cx="885961" cy="885961"/>
          </a:xfrm>
        </p:grpSpPr>
        <p:sp>
          <p:nvSpPr>
            <p:cNvPr id="170" name="Oval 169"/>
            <p:cNvSpPr/>
            <p:nvPr/>
          </p:nvSpPr>
          <p:spPr>
            <a:xfrm>
              <a:off x="10436024" y="1937451"/>
              <a:ext cx="885961" cy="8859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799">
                <a:solidFill>
                  <a:srgbClr val="FFFFFF"/>
                </a:solidFill>
                <a:ea typeface="宋体" panose="02010600030101010101" pitchFamily="2" charset="-122"/>
              </a:endParaRPr>
            </a:p>
          </p:txBody>
        </p:sp>
        <p:sp>
          <p:nvSpPr>
            <p:cNvPr id="16478" name="TextBox 170"/>
            <p:cNvSpPr txBox="1">
              <a:spLocks noChangeArrowheads="1"/>
            </p:cNvSpPr>
            <p:nvPr/>
          </p:nvSpPr>
          <p:spPr bwMode="auto">
            <a:xfrm>
              <a:off x="10492234" y="2279591"/>
              <a:ext cx="815856"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lnSpc>
                  <a:spcPct val="70000"/>
                </a:lnSpc>
              </a:pPr>
              <a:r>
                <a:rPr lang="en-US" altLang="zh-CN" sz="1500" b="1">
                  <a:solidFill>
                    <a:srgbClr val="FFFFFF"/>
                  </a:solidFill>
                  <a:latin typeface="Fira Sans SemiBold" pitchFamily="50" charset="0"/>
                  <a:ea typeface="Fira Sans SemiBold" pitchFamily="50" charset="0"/>
                  <a:cs typeface="Clear Sans Light" pitchFamily="34" charset="0"/>
                </a:rPr>
                <a:t>100</a:t>
              </a:r>
              <a:r>
                <a:rPr lang="id-ID" altLang="zh-CN" sz="1500" b="1">
                  <a:solidFill>
                    <a:srgbClr val="FFFFFF"/>
                  </a:solidFill>
                  <a:latin typeface="Fira Sans SemiBold" pitchFamily="50" charset="0"/>
                  <a:ea typeface="Fira Sans SemiBold" pitchFamily="50" charset="0"/>
                  <a:cs typeface="Clear Sans Light" pitchFamily="34" charset="0"/>
                </a:rPr>
                <a:t>%</a:t>
              </a:r>
            </a:p>
          </p:txBody>
        </p:sp>
      </p:grpSp>
      <p:grpSp>
        <p:nvGrpSpPr>
          <p:cNvPr id="172" name="Group 171"/>
          <p:cNvGrpSpPr>
            <a:grpSpLocks/>
          </p:cNvGrpSpPr>
          <p:nvPr/>
        </p:nvGrpSpPr>
        <p:grpSpPr bwMode="auto">
          <a:xfrm>
            <a:off x="7558358" y="3171826"/>
            <a:ext cx="664164" cy="664369"/>
            <a:chOff x="10436024" y="1937451"/>
            <a:chExt cx="885961" cy="885961"/>
          </a:xfrm>
        </p:grpSpPr>
        <p:sp>
          <p:nvSpPr>
            <p:cNvPr id="173" name="Oval 172"/>
            <p:cNvSpPr/>
            <p:nvPr/>
          </p:nvSpPr>
          <p:spPr>
            <a:xfrm>
              <a:off x="10436024" y="1937451"/>
              <a:ext cx="885961" cy="8859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799">
                <a:solidFill>
                  <a:srgbClr val="FFFFFF"/>
                </a:solidFill>
                <a:ea typeface="宋体" panose="02010600030101010101" pitchFamily="2" charset="-122"/>
              </a:endParaRPr>
            </a:p>
          </p:txBody>
        </p:sp>
        <p:sp>
          <p:nvSpPr>
            <p:cNvPr id="16476" name="TextBox 173"/>
            <p:cNvSpPr txBox="1">
              <a:spLocks noChangeArrowheads="1"/>
            </p:cNvSpPr>
            <p:nvPr/>
          </p:nvSpPr>
          <p:spPr bwMode="auto">
            <a:xfrm>
              <a:off x="10530334" y="2279591"/>
              <a:ext cx="71638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lnSpc>
                  <a:spcPct val="70000"/>
                </a:lnSpc>
              </a:pPr>
              <a:r>
                <a:rPr lang="en-US" altLang="zh-CN" sz="1500" b="1">
                  <a:solidFill>
                    <a:srgbClr val="FFFFFF"/>
                  </a:solidFill>
                  <a:latin typeface="Fira Sans SemiBold" pitchFamily="50" charset="0"/>
                  <a:ea typeface="Fira Sans SemiBold" pitchFamily="50" charset="0"/>
                  <a:cs typeface="Clear Sans Light" pitchFamily="34" charset="0"/>
                </a:rPr>
                <a:t>90</a:t>
              </a:r>
              <a:r>
                <a:rPr lang="id-ID" altLang="zh-CN" sz="1500" b="1">
                  <a:solidFill>
                    <a:srgbClr val="FFFFFF"/>
                  </a:solidFill>
                  <a:latin typeface="Fira Sans SemiBold" pitchFamily="50" charset="0"/>
                  <a:ea typeface="Fira Sans SemiBold" pitchFamily="50" charset="0"/>
                  <a:cs typeface="Clear Sans Light" pitchFamily="34" charset="0"/>
                </a:rPr>
                <a:t>%</a:t>
              </a:r>
            </a:p>
          </p:txBody>
        </p:sp>
      </p:grpSp>
      <p:grpSp>
        <p:nvGrpSpPr>
          <p:cNvPr id="4" name="Group 3"/>
          <p:cNvGrpSpPr>
            <a:grpSpLocks/>
          </p:cNvGrpSpPr>
          <p:nvPr/>
        </p:nvGrpSpPr>
        <p:grpSpPr bwMode="auto">
          <a:xfrm>
            <a:off x="925051" y="2220515"/>
            <a:ext cx="6436913" cy="775453"/>
            <a:chOff x="1232629" y="2960211"/>
            <a:chExt cx="8584487" cy="1034445"/>
          </a:xfrm>
        </p:grpSpPr>
        <p:grpSp>
          <p:nvGrpSpPr>
            <p:cNvPr id="16451" name="Group 119"/>
            <p:cNvGrpSpPr>
              <a:grpSpLocks/>
            </p:cNvGrpSpPr>
            <p:nvPr/>
          </p:nvGrpSpPr>
          <p:grpSpPr bwMode="auto">
            <a:xfrm>
              <a:off x="3943367" y="3045155"/>
              <a:ext cx="5873749" cy="679451"/>
              <a:chOff x="4157687" y="3273763"/>
              <a:chExt cx="5873749" cy="679451"/>
            </a:xfrm>
          </p:grpSpPr>
          <p:sp>
            <p:nvSpPr>
              <p:cNvPr id="30" name="Freeform 5"/>
              <p:cNvSpPr>
                <a:spLocks noEditPoints="1"/>
              </p:cNvSpPr>
              <p:nvPr/>
            </p:nvSpPr>
            <p:spPr bwMode="auto">
              <a:xfrm>
                <a:off x="4158174" y="3272998"/>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31" name="Freeform 6"/>
              <p:cNvSpPr>
                <a:spLocks noEditPoints="1"/>
              </p:cNvSpPr>
              <p:nvPr/>
            </p:nvSpPr>
            <p:spPr bwMode="auto">
              <a:xfrm>
                <a:off x="7090043" y="3272998"/>
                <a:ext cx="274614"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32" name="Freeform 7"/>
              <p:cNvSpPr>
                <a:spLocks noEditPoints="1"/>
              </p:cNvSpPr>
              <p:nvPr/>
            </p:nvSpPr>
            <p:spPr bwMode="auto">
              <a:xfrm>
                <a:off x="5328065" y="3272998"/>
                <a:ext cx="277789"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33" name="Freeform 9"/>
              <p:cNvSpPr>
                <a:spLocks noEditPoints="1"/>
              </p:cNvSpPr>
              <p:nvPr/>
            </p:nvSpPr>
            <p:spPr bwMode="auto">
              <a:xfrm>
                <a:off x="4747088" y="3272998"/>
                <a:ext cx="274614"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34" name="Freeform 10"/>
              <p:cNvSpPr>
                <a:spLocks noEditPoints="1"/>
              </p:cNvSpPr>
              <p:nvPr/>
            </p:nvSpPr>
            <p:spPr bwMode="auto">
              <a:xfrm>
                <a:off x="7675782" y="3272998"/>
                <a:ext cx="277790"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35" name="Freeform 11"/>
              <p:cNvSpPr>
                <a:spLocks noEditPoints="1"/>
              </p:cNvSpPr>
              <p:nvPr/>
            </p:nvSpPr>
            <p:spPr bwMode="auto">
              <a:xfrm>
                <a:off x="5915391" y="3272998"/>
                <a:ext cx="279377"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36" name="Freeform 13"/>
              <p:cNvSpPr>
                <a:spLocks noEditPoints="1"/>
              </p:cNvSpPr>
              <p:nvPr/>
            </p:nvSpPr>
            <p:spPr bwMode="auto">
              <a:xfrm>
                <a:off x="6501129" y="3272998"/>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37" name="Freeform 15"/>
              <p:cNvSpPr>
                <a:spLocks noEditPoints="1"/>
              </p:cNvSpPr>
              <p:nvPr/>
            </p:nvSpPr>
            <p:spPr bwMode="auto">
              <a:xfrm>
                <a:off x="4455012" y="3272998"/>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38" name="Freeform 16"/>
              <p:cNvSpPr>
                <a:spLocks noEditPoints="1"/>
              </p:cNvSpPr>
              <p:nvPr/>
            </p:nvSpPr>
            <p:spPr bwMode="auto">
              <a:xfrm>
                <a:off x="7385294" y="3272998"/>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39" name="Freeform 17"/>
              <p:cNvSpPr>
                <a:spLocks noEditPoints="1"/>
              </p:cNvSpPr>
              <p:nvPr/>
            </p:nvSpPr>
            <p:spPr bwMode="auto">
              <a:xfrm>
                <a:off x="5626490" y="3272998"/>
                <a:ext cx="276202"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40" name="Freeform 19"/>
              <p:cNvSpPr>
                <a:spLocks noEditPoints="1"/>
              </p:cNvSpPr>
              <p:nvPr/>
            </p:nvSpPr>
            <p:spPr bwMode="auto">
              <a:xfrm>
                <a:off x="5042339" y="3272998"/>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41" name="Freeform 20"/>
              <p:cNvSpPr>
                <a:spLocks noEditPoints="1"/>
              </p:cNvSpPr>
              <p:nvPr/>
            </p:nvSpPr>
            <p:spPr bwMode="auto">
              <a:xfrm>
                <a:off x="7972620" y="3272998"/>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42" name="Freeform 21"/>
              <p:cNvSpPr>
                <a:spLocks noEditPoints="1"/>
              </p:cNvSpPr>
              <p:nvPr/>
            </p:nvSpPr>
            <p:spPr bwMode="auto">
              <a:xfrm>
                <a:off x="6213816" y="3272998"/>
                <a:ext cx="276202"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43" name="Freeform 23"/>
              <p:cNvSpPr>
                <a:spLocks noEditPoints="1"/>
              </p:cNvSpPr>
              <p:nvPr/>
            </p:nvSpPr>
            <p:spPr bwMode="auto">
              <a:xfrm>
                <a:off x="6799555" y="3272998"/>
                <a:ext cx="277790"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44" name="Freeform 5"/>
              <p:cNvSpPr>
                <a:spLocks noEditPoints="1"/>
              </p:cNvSpPr>
              <p:nvPr/>
            </p:nvSpPr>
            <p:spPr bwMode="auto">
              <a:xfrm>
                <a:off x="8286919" y="3272998"/>
                <a:ext cx="277789"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45" name="Freeform 7"/>
              <p:cNvSpPr>
                <a:spLocks noEditPoints="1"/>
              </p:cNvSpPr>
              <p:nvPr/>
            </p:nvSpPr>
            <p:spPr bwMode="auto">
              <a:xfrm>
                <a:off x="9458397" y="3272998"/>
                <a:ext cx="276202"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46" name="Freeform 9"/>
              <p:cNvSpPr>
                <a:spLocks noEditPoints="1"/>
              </p:cNvSpPr>
              <p:nvPr/>
            </p:nvSpPr>
            <p:spPr bwMode="auto">
              <a:xfrm>
                <a:off x="8875832" y="3272998"/>
                <a:ext cx="274615"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47" name="Freeform 15"/>
              <p:cNvSpPr>
                <a:spLocks noEditPoints="1"/>
              </p:cNvSpPr>
              <p:nvPr/>
            </p:nvSpPr>
            <p:spPr bwMode="auto">
              <a:xfrm>
                <a:off x="8583756" y="3272998"/>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48" name="Freeform 17"/>
              <p:cNvSpPr>
                <a:spLocks noEditPoints="1"/>
              </p:cNvSpPr>
              <p:nvPr/>
            </p:nvSpPr>
            <p:spPr bwMode="auto">
              <a:xfrm>
                <a:off x="9756822" y="3272998"/>
                <a:ext cx="274614"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49" name="Freeform 19"/>
              <p:cNvSpPr>
                <a:spLocks noEditPoints="1"/>
              </p:cNvSpPr>
              <p:nvPr/>
            </p:nvSpPr>
            <p:spPr bwMode="auto">
              <a:xfrm>
                <a:off x="9172670" y="3272998"/>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grpSp>
        <p:grpSp>
          <p:nvGrpSpPr>
            <p:cNvPr id="16452" name="Group 86"/>
            <p:cNvGrpSpPr>
              <a:grpSpLocks/>
            </p:cNvGrpSpPr>
            <p:nvPr/>
          </p:nvGrpSpPr>
          <p:grpSpPr bwMode="auto">
            <a:xfrm>
              <a:off x="1232629" y="2960211"/>
              <a:ext cx="2530265" cy="1034445"/>
              <a:chOff x="1603804" y="2220559"/>
              <a:chExt cx="2530265" cy="1034445"/>
            </a:xfrm>
          </p:grpSpPr>
          <p:sp>
            <p:nvSpPr>
              <p:cNvPr id="88" name="Text Placeholder 2"/>
              <p:cNvSpPr txBox="1">
                <a:spLocks/>
              </p:cNvSpPr>
              <p:nvPr/>
            </p:nvSpPr>
            <p:spPr>
              <a:xfrm>
                <a:off x="1603804" y="2220559"/>
                <a:ext cx="2014371" cy="26206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577">
                  <a:defRPr/>
                </a:pPr>
                <a:r>
                  <a:rPr lang="en-US" altLang="zh-CN" dirty="0">
                    <a:solidFill>
                      <a:srgbClr val="FFFFFF">
                        <a:lumMod val="50000"/>
                      </a:srgbClr>
                    </a:solidFill>
                    <a:latin typeface="微软雅黑" panose="020B0503020204020204" pitchFamily="34" charset="-122"/>
                    <a:ea typeface="微软雅黑" panose="020B0503020204020204" pitchFamily="34" charset="-122"/>
                  </a:rPr>
                  <a:t>Enter the title here</a:t>
                </a:r>
              </a:p>
            </p:txBody>
          </p:sp>
          <p:sp>
            <p:nvSpPr>
              <p:cNvPr id="89" name="TextBox 88"/>
              <p:cNvSpPr txBox="1"/>
              <p:nvPr/>
            </p:nvSpPr>
            <p:spPr>
              <a:xfrm>
                <a:off x="1679999" y="2515978"/>
                <a:ext cx="2454070" cy="739026"/>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grpSp>
        <p:nvGrpSpPr>
          <p:cNvPr id="5" name="Group 4"/>
          <p:cNvGrpSpPr>
            <a:grpSpLocks/>
          </p:cNvGrpSpPr>
          <p:nvPr/>
        </p:nvGrpSpPr>
        <p:grpSpPr bwMode="auto">
          <a:xfrm>
            <a:off x="925051" y="3176588"/>
            <a:ext cx="6436913" cy="775453"/>
            <a:chOff x="1232629" y="4235182"/>
            <a:chExt cx="8584487" cy="1034445"/>
          </a:xfrm>
        </p:grpSpPr>
        <p:grpSp>
          <p:nvGrpSpPr>
            <p:cNvPr id="16427" name="Group 142"/>
            <p:cNvGrpSpPr>
              <a:grpSpLocks/>
            </p:cNvGrpSpPr>
            <p:nvPr/>
          </p:nvGrpSpPr>
          <p:grpSpPr bwMode="auto">
            <a:xfrm>
              <a:off x="3943367" y="4289348"/>
              <a:ext cx="5873749" cy="679451"/>
              <a:chOff x="4157687" y="4517956"/>
              <a:chExt cx="5873749" cy="679451"/>
            </a:xfrm>
          </p:grpSpPr>
          <p:sp>
            <p:nvSpPr>
              <p:cNvPr id="54" name="Freeform 5"/>
              <p:cNvSpPr>
                <a:spLocks noEditPoints="1"/>
              </p:cNvSpPr>
              <p:nvPr/>
            </p:nvSpPr>
            <p:spPr bwMode="auto">
              <a:xfrm>
                <a:off x="4158174" y="4517792"/>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55" name="Freeform 6"/>
              <p:cNvSpPr>
                <a:spLocks noEditPoints="1"/>
              </p:cNvSpPr>
              <p:nvPr/>
            </p:nvSpPr>
            <p:spPr bwMode="auto">
              <a:xfrm>
                <a:off x="7090043" y="4517792"/>
                <a:ext cx="274614"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56" name="Freeform 7"/>
              <p:cNvSpPr>
                <a:spLocks noEditPoints="1"/>
              </p:cNvSpPr>
              <p:nvPr/>
            </p:nvSpPr>
            <p:spPr bwMode="auto">
              <a:xfrm>
                <a:off x="5328065" y="4517792"/>
                <a:ext cx="277789"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57" name="Freeform 9"/>
              <p:cNvSpPr>
                <a:spLocks noEditPoints="1"/>
              </p:cNvSpPr>
              <p:nvPr/>
            </p:nvSpPr>
            <p:spPr bwMode="auto">
              <a:xfrm>
                <a:off x="4747088" y="4517792"/>
                <a:ext cx="274614"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58" name="Freeform 10"/>
              <p:cNvSpPr>
                <a:spLocks noEditPoints="1"/>
              </p:cNvSpPr>
              <p:nvPr/>
            </p:nvSpPr>
            <p:spPr bwMode="auto">
              <a:xfrm>
                <a:off x="7675782" y="4517792"/>
                <a:ext cx="277790"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59" name="Freeform 11"/>
              <p:cNvSpPr>
                <a:spLocks noEditPoints="1"/>
              </p:cNvSpPr>
              <p:nvPr/>
            </p:nvSpPr>
            <p:spPr bwMode="auto">
              <a:xfrm>
                <a:off x="5915391" y="4517792"/>
                <a:ext cx="279377"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60" name="Freeform 13"/>
              <p:cNvSpPr>
                <a:spLocks noEditPoints="1"/>
              </p:cNvSpPr>
              <p:nvPr/>
            </p:nvSpPr>
            <p:spPr bwMode="auto">
              <a:xfrm>
                <a:off x="6501129" y="4517792"/>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61" name="Freeform 15"/>
              <p:cNvSpPr>
                <a:spLocks noEditPoints="1"/>
              </p:cNvSpPr>
              <p:nvPr/>
            </p:nvSpPr>
            <p:spPr bwMode="auto">
              <a:xfrm>
                <a:off x="4455012" y="4517792"/>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62" name="Freeform 16"/>
              <p:cNvSpPr>
                <a:spLocks noEditPoints="1"/>
              </p:cNvSpPr>
              <p:nvPr/>
            </p:nvSpPr>
            <p:spPr bwMode="auto">
              <a:xfrm>
                <a:off x="7385294" y="4517792"/>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63" name="Freeform 17"/>
              <p:cNvSpPr>
                <a:spLocks noEditPoints="1"/>
              </p:cNvSpPr>
              <p:nvPr/>
            </p:nvSpPr>
            <p:spPr bwMode="auto">
              <a:xfrm>
                <a:off x="5626490" y="4517792"/>
                <a:ext cx="276202"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64" name="Freeform 19"/>
              <p:cNvSpPr>
                <a:spLocks noEditPoints="1"/>
              </p:cNvSpPr>
              <p:nvPr/>
            </p:nvSpPr>
            <p:spPr bwMode="auto">
              <a:xfrm>
                <a:off x="5042339" y="4517792"/>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65" name="Freeform 20"/>
              <p:cNvSpPr>
                <a:spLocks noEditPoints="1"/>
              </p:cNvSpPr>
              <p:nvPr/>
            </p:nvSpPr>
            <p:spPr bwMode="auto">
              <a:xfrm>
                <a:off x="7972620" y="4517792"/>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66" name="Freeform 21"/>
              <p:cNvSpPr>
                <a:spLocks noEditPoints="1"/>
              </p:cNvSpPr>
              <p:nvPr/>
            </p:nvSpPr>
            <p:spPr bwMode="auto">
              <a:xfrm>
                <a:off x="6213816" y="4517792"/>
                <a:ext cx="276202"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67" name="Freeform 23"/>
              <p:cNvSpPr>
                <a:spLocks noEditPoints="1"/>
              </p:cNvSpPr>
              <p:nvPr/>
            </p:nvSpPr>
            <p:spPr bwMode="auto">
              <a:xfrm>
                <a:off x="6799555" y="4517792"/>
                <a:ext cx="277790"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68" name="Freeform 5"/>
              <p:cNvSpPr>
                <a:spLocks noEditPoints="1"/>
              </p:cNvSpPr>
              <p:nvPr/>
            </p:nvSpPr>
            <p:spPr bwMode="auto">
              <a:xfrm>
                <a:off x="8286919" y="4517792"/>
                <a:ext cx="277789"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69" name="Freeform 7"/>
              <p:cNvSpPr>
                <a:spLocks noEditPoints="1"/>
              </p:cNvSpPr>
              <p:nvPr/>
            </p:nvSpPr>
            <p:spPr bwMode="auto">
              <a:xfrm>
                <a:off x="9458397" y="4517792"/>
                <a:ext cx="276202"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70" name="Freeform 9"/>
              <p:cNvSpPr>
                <a:spLocks noEditPoints="1"/>
              </p:cNvSpPr>
              <p:nvPr/>
            </p:nvSpPr>
            <p:spPr bwMode="auto">
              <a:xfrm>
                <a:off x="8875832" y="4517792"/>
                <a:ext cx="274615"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71" name="Freeform 15"/>
              <p:cNvSpPr>
                <a:spLocks noEditPoints="1"/>
              </p:cNvSpPr>
              <p:nvPr/>
            </p:nvSpPr>
            <p:spPr bwMode="auto">
              <a:xfrm>
                <a:off x="8583756" y="4517792"/>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72" name="Freeform 17"/>
              <p:cNvSpPr>
                <a:spLocks noEditPoints="1"/>
              </p:cNvSpPr>
              <p:nvPr/>
            </p:nvSpPr>
            <p:spPr bwMode="auto">
              <a:xfrm>
                <a:off x="9756822" y="4517792"/>
                <a:ext cx="274614"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73" name="Freeform 19"/>
              <p:cNvSpPr>
                <a:spLocks noEditPoints="1"/>
              </p:cNvSpPr>
              <p:nvPr/>
            </p:nvSpPr>
            <p:spPr bwMode="auto">
              <a:xfrm>
                <a:off x="9172670" y="4517792"/>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grpSp>
        <p:grpSp>
          <p:nvGrpSpPr>
            <p:cNvPr id="16428" name="Group 89"/>
            <p:cNvGrpSpPr>
              <a:grpSpLocks/>
            </p:cNvGrpSpPr>
            <p:nvPr/>
          </p:nvGrpSpPr>
          <p:grpSpPr bwMode="auto">
            <a:xfrm>
              <a:off x="1232629" y="4235182"/>
              <a:ext cx="2530265" cy="1034445"/>
              <a:chOff x="1603804" y="2220559"/>
              <a:chExt cx="2530265" cy="1034445"/>
            </a:xfrm>
          </p:grpSpPr>
          <p:sp>
            <p:nvSpPr>
              <p:cNvPr id="91" name="Text Placeholder 2"/>
              <p:cNvSpPr txBox="1">
                <a:spLocks/>
              </p:cNvSpPr>
              <p:nvPr/>
            </p:nvSpPr>
            <p:spPr>
              <a:xfrm>
                <a:off x="1603804" y="2220559"/>
                <a:ext cx="2014371" cy="26206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577">
                  <a:defRPr/>
                </a:pPr>
                <a:r>
                  <a:rPr lang="en-US" altLang="zh-CN" dirty="0">
                    <a:solidFill>
                      <a:srgbClr val="FFFFFF">
                        <a:lumMod val="50000"/>
                      </a:srgbClr>
                    </a:solidFill>
                    <a:latin typeface="微软雅黑" panose="020B0503020204020204" pitchFamily="34" charset="-122"/>
                    <a:ea typeface="微软雅黑" panose="020B0503020204020204" pitchFamily="34" charset="-122"/>
                  </a:rPr>
                  <a:t>Enter the title here</a:t>
                </a:r>
              </a:p>
            </p:txBody>
          </p:sp>
          <p:sp>
            <p:nvSpPr>
              <p:cNvPr id="92" name="TextBox 91"/>
              <p:cNvSpPr txBox="1"/>
              <p:nvPr/>
            </p:nvSpPr>
            <p:spPr>
              <a:xfrm>
                <a:off x="1679999" y="2515978"/>
                <a:ext cx="2454070" cy="739026"/>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grpSp>
        <p:nvGrpSpPr>
          <p:cNvPr id="2" name="Group 1"/>
          <p:cNvGrpSpPr>
            <a:grpSpLocks/>
          </p:cNvGrpSpPr>
          <p:nvPr/>
        </p:nvGrpSpPr>
        <p:grpSpPr bwMode="auto">
          <a:xfrm>
            <a:off x="925051" y="1301353"/>
            <a:ext cx="6436913" cy="775456"/>
            <a:chOff x="1232629" y="1734564"/>
            <a:chExt cx="8584487" cy="1034449"/>
          </a:xfrm>
        </p:grpSpPr>
        <p:grpSp>
          <p:nvGrpSpPr>
            <p:cNvPr id="16403" name="Group 96"/>
            <p:cNvGrpSpPr>
              <a:grpSpLocks/>
            </p:cNvGrpSpPr>
            <p:nvPr/>
          </p:nvGrpSpPr>
          <p:grpSpPr bwMode="auto">
            <a:xfrm>
              <a:off x="3943367" y="1801972"/>
              <a:ext cx="5873749" cy="679452"/>
              <a:chOff x="4157687" y="2030580"/>
              <a:chExt cx="5873749" cy="679452"/>
            </a:xfrm>
          </p:grpSpPr>
          <p:sp>
            <p:nvSpPr>
              <p:cNvPr id="6" name="Freeform 5"/>
              <p:cNvSpPr>
                <a:spLocks noEditPoints="1"/>
              </p:cNvSpPr>
              <p:nvPr/>
            </p:nvSpPr>
            <p:spPr bwMode="auto">
              <a:xfrm>
                <a:off x="4158174" y="2029880"/>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7" name="Freeform 6"/>
              <p:cNvSpPr>
                <a:spLocks noEditPoints="1"/>
              </p:cNvSpPr>
              <p:nvPr/>
            </p:nvSpPr>
            <p:spPr bwMode="auto">
              <a:xfrm>
                <a:off x="7090043" y="2029880"/>
                <a:ext cx="274614"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8" name="Freeform 7"/>
              <p:cNvSpPr>
                <a:spLocks noEditPoints="1"/>
              </p:cNvSpPr>
              <p:nvPr/>
            </p:nvSpPr>
            <p:spPr bwMode="auto">
              <a:xfrm>
                <a:off x="5328065" y="2029880"/>
                <a:ext cx="277789"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9" name="Freeform 9"/>
              <p:cNvSpPr>
                <a:spLocks noEditPoints="1"/>
              </p:cNvSpPr>
              <p:nvPr/>
            </p:nvSpPr>
            <p:spPr bwMode="auto">
              <a:xfrm>
                <a:off x="4747088" y="2029880"/>
                <a:ext cx="274614"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10" name="Freeform 10"/>
              <p:cNvSpPr>
                <a:spLocks noEditPoints="1"/>
              </p:cNvSpPr>
              <p:nvPr/>
            </p:nvSpPr>
            <p:spPr bwMode="auto">
              <a:xfrm>
                <a:off x="7675782" y="2029880"/>
                <a:ext cx="277790"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11" name="Freeform 11"/>
              <p:cNvSpPr>
                <a:spLocks noEditPoints="1"/>
              </p:cNvSpPr>
              <p:nvPr/>
            </p:nvSpPr>
            <p:spPr bwMode="auto">
              <a:xfrm>
                <a:off x="5915391" y="2029880"/>
                <a:ext cx="279377"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12" name="Freeform 13"/>
              <p:cNvSpPr>
                <a:spLocks noEditPoints="1"/>
              </p:cNvSpPr>
              <p:nvPr/>
            </p:nvSpPr>
            <p:spPr bwMode="auto">
              <a:xfrm>
                <a:off x="6501129" y="2029880"/>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13" name="Freeform 15"/>
              <p:cNvSpPr>
                <a:spLocks noEditPoints="1"/>
              </p:cNvSpPr>
              <p:nvPr/>
            </p:nvSpPr>
            <p:spPr bwMode="auto">
              <a:xfrm>
                <a:off x="4455012" y="2029880"/>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14" name="Freeform 16"/>
              <p:cNvSpPr>
                <a:spLocks noEditPoints="1"/>
              </p:cNvSpPr>
              <p:nvPr/>
            </p:nvSpPr>
            <p:spPr bwMode="auto">
              <a:xfrm>
                <a:off x="7385294" y="2029880"/>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15" name="Freeform 17"/>
              <p:cNvSpPr>
                <a:spLocks noEditPoints="1"/>
              </p:cNvSpPr>
              <p:nvPr/>
            </p:nvSpPr>
            <p:spPr bwMode="auto">
              <a:xfrm>
                <a:off x="5626490" y="2029880"/>
                <a:ext cx="276202"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16" name="Freeform 19"/>
              <p:cNvSpPr>
                <a:spLocks noEditPoints="1"/>
              </p:cNvSpPr>
              <p:nvPr/>
            </p:nvSpPr>
            <p:spPr bwMode="auto">
              <a:xfrm>
                <a:off x="5088372" y="2029880"/>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17" name="Freeform 20"/>
              <p:cNvSpPr>
                <a:spLocks noEditPoints="1"/>
              </p:cNvSpPr>
              <p:nvPr/>
            </p:nvSpPr>
            <p:spPr bwMode="auto">
              <a:xfrm>
                <a:off x="7972620" y="2029880"/>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18" name="Freeform 21"/>
              <p:cNvSpPr>
                <a:spLocks noEditPoints="1"/>
              </p:cNvSpPr>
              <p:nvPr/>
            </p:nvSpPr>
            <p:spPr bwMode="auto">
              <a:xfrm>
                <a:off x="6213816" y="2029880"/>
                <a:ext cx="276202"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19" name="Freeform 23"/>
              <p:cNvSpPr>
                <a:spLocks noEditPoints="1"/>
              </p:cNvSpPr>
              <p:nvPr/>
            </p:nvSpPr>
            <p:spPr bwMode="auto">
              <a:xfrm>
                <a:off x="6799555" y="2029880"/>
                <a:ext cx="277790"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20" name="Freeform 5"/>
              <p:cNvSpPr>
                <a:spLocks noEditPoints="1"/>
              </p:cNvSpPr>
              <p:nvPr/>
            </p:nvSpPr>
            <p:spPr bwMode="auto">
              <a:xfrm>
                <a:off x="8286919" y="2029880"/>
                <a:ext cx="277789"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21" name="Freeform 7"/>
              <p:cNvSpPr>
                <a:spLocks noEditPoints="1"/>
              </p:cNvSpPr>
              <p:nvPr/>
            </p:nvSpPr>
            <p:spPr bwMode="auto">
              <a:xfrm>
                <a:off x="9458397" y="2029880"/>
                <a:ext cx="276202"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22" name="Freeform 9"/>
              <p:cNvSpPr>
                <a:spLocks noEditPoints="1"/>
              </p:cNvSpPr>
              <p:nvPr/>
            </p:nvSpPr>
            <p:spPr bwMode="auto">
              <a:xfrm>
                <a:off x="8875832" y="2029880"/>
                <a:ext cx="274615"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23" name="Freeform 15"/>
              <p:cNvSpPr>
                <a:spLocks noEditPoints="1"/>
              </p:cNvSpPr>
              <p:nvPr/>
            </p:nvSpPr>
            <p:spPr bwMode="auto">
              <a:xfrm>
                <a:off x="8583756" y="2029880"/>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24" name="Freeform 17"/>
              <p:cNvSpPr>
                <a:spLocks noEditPoints="1"/>
              </p:cNvSpPr>
              <p:nvPr/>
            </p:nvSpPr>
            <p:spPr bwMode="auto">
              <a:xfrm>
                <a:off x="9756822" y="2029880"/>
                <a:ext cx="274614"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sp>
            <p:nvSpPr>
              <p:cNvPr id="25" name="Freeform 19"/>
              <p:cNvSpPr>
                <a:spLocks noEditPoints="1"/>
              </p:cNvSpPr>
              <p:nvPr/>
            </p:nvSpPr>
            <p:spPr bwMode="auto">
              <a:xfrm>
                <a:off x="9172670" y="2029880"/>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882" tIns="60941" rIns="121882" bIns="60941"/>
              <a:lstStyle/>
              <a:p>
                <a:pPr defTabSz="685577">
                  <a:defRPr/>
                </a:pPr>
                <a:endParaRPr lang="en-US" sz="1799">
                  <a:solidFill>
                    <a:srgbClr val="1C1C1C"/>
                  </a:solidFill>
                  <a:latin typeface="Calibri"/>
                </a:endParaRPr>
              </a:p>
            </p:txBody>
          </p:sp>
        </p:grpSp>
        <p:grpSp>
          <p:nvGrpSpPr>
            <p:cNvPr id="16404" name="Group 92"/>
            <p:cNvGrpSpPr>
              <a:grpSpLocks/>
            </p:cNvGrpSpPr>
            <p:nvPr/>
          </p:nvGrpSpPr>
          <p:grpSpPr bwMode="auto">
            <a:xfrm>
              <a:off x="1232629" y="1734564"/>
              <a:ext cx="2530265" cy="1034449"/>
              <a:chOff x="1603804" y="2220559"/>
              <a:chExt cx="2530265" cy="1034449"/>
            </a:xfrm>
          </p:grpSpPr>
          <p:sp>
            <p:nvSpPr>
              <p:cNvPr id="94" name="Text Placeholder 2"/>
              <p:cNvSpPr txBox="1">
                <a:spLocks/>
              </p:cNvSpPr>
              <p:nvPr/>
            </p:nvSpPr>
            <p:spPr>
              <a:xfrm>
                <a:off x="1603804" y="2220559"/>
                <a:ext cx="2014371" cy="26206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577">
                  <a:defRPr/>
                </a:pPr>
                <a:r>
                  <a:rPr lang="en-US" altLang="zh-CN" dirty="0">
                    <a:solidFill>
                      <a:srgbClr val="FFFFFF">
                        <a:lumMod val="50000"/>
                      </a:srgbClr>
                    </a:solidFill>
                    <a:latin typeface="微软雅黑" panose="020B0503020204020204" pitchFamily="34" charset="-122"/>
                    <a:ea typeface="微软雅黑" panose="020B0503020204020204" pitchFamily="34" charset="-122"/>
                  </a:rPr>
                  <a:t>Enter the title here</a:t>
                </a:r>
              </a:p>
            </p:txBody>
          </p:sp>
          <p:sp>
            <p:nvSpPr>
              <p:cNvPr id="95" name="TextBox 94"/>
              <p:cNvSpPr txBox="1"/>
              <p:nvPr/>
            </p:nvSpPr>
            <p:spPr>
              <a:xfrm>
                <a:off x="1679999" y="2515981"/>
                <a:ext cx="2454070" cy="739027"/>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grpSp>
        <p:nvGrpSpPr>
          <p:cNvPr id="168" name="Group 167"/>
          <p:cNvGrpSpPr>
            <a:grpSpLocks/>
          </p:cNvGrpSpPr>
          <p:nvPr/>
        </p:nvGrpSpPr>
        <p:grpSpPr bwMode="auto">
          <a:xfrm>
            <a:off x="7558358" y="1281114"/>
            <a:ext cx="664164" cy="665560"/>
            <a:chOff x="10436024" y="1937451"/>
            <a:chExt cx="885961" cy="885961"/>
          </a:xfrm>
        </p:grpSpPr>
        <p:sp>
          <p:nvSpPr>
            <p:cNvPr id="3" name="Oval 2"/>
            <p:cNvSpPr/>
            <p:nvPr/>
          </p:nvSpPr>
          <p:spPr>
            <a:xfrm>
              <a:off x="10436024" y="1937451"/>
              <a:ext cx="885961" cy="885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799">
                <a:solidFill>
                  <a:srgbClr val="FFFFFF"/>
                </a:solidFill>
                <a:ea typeface="宋体" panose="02010600030101010101" pitchFamily="2" charset="-122"/>
              </a:endParaRPr>
            </a:p>
          </p:txBody>
        </p:sp>
        <p:sp>
          <p:nvSpPr>
            <p:cNvPr id="16402" name="TextBox 166"/>
            <p:cNvSpPr txBox="1">
              <a:spLocks noChangeArrowheads="1"/>
            </p:cNvSpPr>
            <p:nvPr/>
          </p:nvSpPr>
          <p:spPr bwMode="auto">
            <a:xfrm>
              <a:off x="10530334" y="2279591"/>
              <a:ext cx="716388" cy="33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lnSpc>
                  <a:spcPct val="70000"/>
                </a:lnSpc>
              </a:pPr>
              <a:r>
                <a:rPr lang="en-US" altLang="zh-CN" sz="1500" b="1">
                  <a:solidFill>
                    <a:srgbClr val="FFFFFF"/>
                  </a:solidFill>
                  <a:latin typeface="Fira Sans SemiBold" pitchFamily="50" charset="0"/>
                  <a:ea typeface="Fira Sans SemiBold" pitchFamily="50" charset="0"/>
                  <a:cs typeface="Clear Sans Light" pitchFamily="34" charset="0"/>
                </a:rPr>
                <a:t>95</a:t>
              </a:r>
              <a:r>
                <a:rPr lang="id-ID" altLang="zh-CN" sz="1500" b="1">
                  <a:solidFill>
                    <a:srgbClr val="FFFFFF"/>
                  </a:solidFill>
                  <a:latin typeface="Fira Sans SemiBold" pitchFamily="50" charset="0"/>
                  <a:ea typeface="Fira Sans SemiBold" pitchFamily="50" charset="0"/>
                  <a:cs typeface="Clear Sans Light" pitchFamily="34" charset="0"/>
                </a:rPr>
                <a:t>%</a:t>
              </a:r>
            </a:p>
          </p:txBody>
        </p:sp>
      </p:grpSp>
      <p:sp>
        <p:nvSpPr>
          <p:cNvPr id="175" name="TextBox 174"/>
          <p:cNvSpPr txBox="1"/>
          <p:nvPr/>
        </p:nvSpPr>
        <p:spPr>
          <a:xfrm>
            <a:off x="1140488" y="4020741"/>
            <a:ext cx="6855884" cy="484584"/>
          </a:xfrm>
          <a:prstGeom prst="rect">
            <a:avLst/>
          </a:prstGeom>
          <a:noFill/>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lnSpc>
                <a:spcPct val="150000"/>
              </a:lnSpc>
            </a:pPr>
            <a:r>
              <a:rPr lang="en-US" altLang="zh-CN" sz="900">
                <a:solidFill>
                  <a:srgbClr val="7F7F7F"/>
                </a:solidFill>
                <a:latin typeface="Open Sans" pitchFamily="34" charset="0"/>
                <a:ea typeface="宋体" panose="02010600030101010101" pitchFamily="2" charset="-122"/>
              </a:rPr>
              <a:t>Lorem stebus danaime lovera donWakamare dimasa quosam santLoirem ipsume koler sit denimaOstebus daname lovera don yakamare dimasa qm santLorem ipsume denimaOstebus daname lovera dono pakama dalaman.</a:t>
            </a:r>
            <a:endParaRPr lang="id-ID" altLang="zh-CN" sz="900">
              <a:solidFill>
                <a:srgbClr val="7F7F7F"/>
              </a:solidFill>
              <a:latin typeface="Open Sans" pitchFamily="34" charset="0"/>
              <a:ea typeface="Open Sans" pitchFamily="34" charset="0"/>
              <a:cs typeface="Open Sans" pitchFamily="34" charset="0"/>
            </a:endParaRPr>
          </a:p>
        </p:txBody>
      </p:sp>
      <p:grpSp>
        <p:nvGrpSpPr>
          <p:cNvPr id="144" name="Group 143"/>
          <p:cNvGrpSpPr/>
          <p:nvPr/>
        </p:nvGrpSpPr>
        <p:grpSpPr>
          <a:xfrm>
            <a:off x="2958023" y="2274269"/>
            <a:ext cx="4403953" cy="509589"/>
            <a:chOff x="4157687" y="3273763"/>
            <a:chExt cx="5873749" cy="679451"/>
          </a:xfrm>
          <a:solidFill>
            <a:schemeClr val="accent2"/>
          </a:solidFill>
        </p:grpSpPr>
        <p:sp>
          <p:nvSpPr>
            <p:cNvPr id="160" name="Freeform 5"/>
            <p:cNvSpPr>
              <a:spLocks noEditPoints="1"/>
            </p:cNvSpPr>
            <p:nvPr/>
          </p:nvSpPr>
          <p:spPr bwMode="auto">
            <a:xfrm>
              <a:off x="415768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63" name="Freeform 6"/>
            <p:cNvSpPr>
              <a:spLocks noEditPoints="1"/>
            </p:cNvSpPr>
            <p:nvPr/>
          </p:nvSpPr>
          <p:spPr bwMode="auto">
            <a:xfrm>
              <a:off x="708927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64" name="Freeform 7"/>
            <p:cNvSpPr>
              <a:spLocks noEditPoints="1"/>
            </p:cNvSpPr>
            <p:nvPr/>
          </p:nvSpPr>
          <p:spPr bwMode="auto">
            <a:xfrm>
              <a:off x="532820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66" name="Freeform 9"/>
            <p:cNvSpPr>
              <a:spLocks noEditPoints="1"/>
            </p:cNvSpPr>
            <p:nvPr/>
          </p:nvSpPr>
          <p:spPr bwMode="auto">
            <a:xfrm>
              <a:off x="474612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76" name="Freeform 10"/>
            <p:cNvSpPr>
              <a:spLocks noEditPoints="1"/>
            </p:cNvSpPr>
            <p:nvPr/>
          </p:nvSpPr>
          <p:spPr bwMode="auto">
            <a:xfrm>
              <a:off x="767558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77" name="Freeform 11"/>
            <p:cNvSpPr>
              <a:spLocks noEditPoints="1"/>
            </p:cNvSpPr>
            <p:nvPr/>
          </p:nvSpPr>
          <p:spPr bwMode="auto">
            <a:xfrm>
              <a:off x="591452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78" name="Freeform 13"/>
            <p:cNvSpPr>
              <a:spLocks noEditPoints="1"/>
            </p:cNvSpPr>
            <p:nvPr/>
          </p:nvSpPr>
          <p:spPr bwMode="auto">
            <a:xfrm>
              <a:off x="650083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79" name="Freeform 15"/>
            <p:cNvSpPr>
              <a:spLocks noEditPoints="1"/>
            </p:cNvSpPr>
            <p:nvPr/>
          </p:nvSpPr>
          <p:spPr bwMode="auto">
            <a:xfrm>
              <a:off x="445402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80" name="Freeform 16"/>
            <p:cNvSpPr>
              <a:spLocks noEditPoints="1"/>
            </p:cNvSpPr>
            <p:nvPr/>
          </p:nvSpPr>
          <p:spPr bwMode="auto">
            <a:xfrm>
              <a:off x="738560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81" name="Freeform 17"/>
            <p:cNvSpPr>
              <a:spLocks noEditPoints="1"/>
            </p:cNvSpPr>
            <p:nvPr/>
          </p:nvSpPr>
          <p:spPr bwMode="auto">
            <a:xfrm>
              <a:off x="562665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82" name="Freeform 19"/>
            <p:cNvSpPr>
              <a:spLocks noEditPoints="1"/>
            </p:cNvSpPr>
            <p:nvPr/>
          </p:nvSpPr>
          <p:spPr bwMode="auto">
            <a:xfrm>
              <a:off x="504245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83" name="Freeform 20"/>
            <p:cNvSpPr>
              <a:spLocks noEditPoints="1"/>
            </p:cNvSpPr>
            <p:nvPr/>
          </p:nvSpPr>
          <p:spPr bwMode="auto">
            <a:xfrm>
              <a:off x="797192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84" name="Freeform 21"/>
            <p:cNvSpPr>
              <a:spLocks noEditPoints="1"/>
            </p:cNvSpPr>
            <p:nvPr/>
          </p:nvSpPr>
          <p:spPr bwMode="auto">
            <a:xfrm>
              <a:off x="621297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85" name="Freeform 23"/>
            <p:cNvSpPr>
              <a:spLocks noEditPoints="1"/>
            </p:cNvSpPr>
            <p:nvPr/>
          </p:nvSpPr>
          <p:spPr bwMode="auto">
            <a:xfrm>
              <a:off x="679928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86" name="Freeform 5"/>
            <p:cNvSpPr>
              <a:spLocks noEditPoints="1"/>
            </p:cNvSpPr>
            <p:nvPr/>
          </p:nvSpPr>
          <p:spPr bwMode="auto">
            <a:xfrm>
              <a:off x="828730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87" name="Freeform 7"/>
            <p:cNvSpPr>
              <a:spLocks noEditPoints="1"/>
            </p:cNvSpPr>
            <p:nvPr/>
          </p:nvSpPr>
          <p:spPr bwMode="auto">
            <a:xfrm>
              <a:off x="945781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88" name="Freeform 9"/>
            <p:cNvSpPr>
              <a:spLocks noEditPoints="1"/>
            </p:cNvSpPr>
            <p:nvPr/>
          </p:nvSpPr>
          <p:spPr bwMode="auto">
            <a:xfrm>
              <a:off x="887573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89" name="Freeform 15"/>
            <p:cNvSpPr>
              <a:spLocks noEditPoints="1"/>
            </p:cNvSpPr>
            <p:nvPr/>
          </p:nvSpPr>
          <p:spPr bwMode="auto">
            <a:xfrm>
              <a:off x="858363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90" name="Freeform 17"/>
            <p:cNvSpPr>
              <a:spLocks noEditPoints="1"/>
            </p:cNvSpPr>
            <p:nvPr/>
          </p:nvSpPr>
          <p:spPr bwMode="auto">
            <a:xfrm>
              <a:off x="975626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91" name="Freeform 19"/>
            <p:cNvSpPr>
              <a:spLocks noEditPoints="1"/>
            </p:cNvSpPr>
            <p:nvPr/>
          </p:nvSpPr>
          <p:spPr bwMode="auto">
            <a:xfrm>
              <a:off x="917206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grpSp>
      <p:grpSp>
        <p:nvGrpSpPr>
          <p:cNvPr id="192" name="Group 191"/>
          <p:cNvGrpSpPr/>
          <p:nvPr/>
        </p:nvGrpSpPr>
        <p:grpSpPr>
          <a:xfrm>
            <a:off x="2958023" y="1349496"/>
            <a:ext cx="4181771" cy="509589"/>
            <a:chOff x="4157687" y="2030580"/>
            <a:chExt cx="5577416" cy="679452"/>
          </a:xfrm>
          <a:solidFill>
            <a:schemeClr val="accent1"/>
          </a:solidFill>
        </p:grpSpPr>
        <p:sp>
          <p:nvSpPr>
            <p:cNvPr id="193" name="Freeform 192"/>
            <p:cNvSpPr>
              <a:spLocks noEditPoints="1"/>
            </p:cNvSpPr>
            <p:nvPr/>
          </p:nvSpPr>
          <p:spPr bwMode="auto">
            <a:xfrm>
              <a:off x="415768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94" name="Freeform 193"/>
            <p:cNvSpPr>
              <a:spLocks noEditPoints="1"/>
            </p:cNvSpPr>
            <p:nvPr/>
          </p:nvSpPr>
          <p:spPr bwMode="auto">
            <a:xfrm>
              <a:off x="708927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95" name="Freeform 194"/>
            <p:cNvSpPr>
              <a:spLocks noEditPoints="1"/>
            </p:cNvSpPr>
            <p:nvPr/>
          </p:nvSpPr>
          <p:spPr bwMode="auto">
            <a:xfrm>
              <a:off x="532820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96" name="Freeform 9"/>
            <p:cNvSpPr>
              <a:spLocks noEditPoints="1"/>
            </p:cNvSpPr>
            <p:nvPr/>
          </p:nvSpPr>
          <p:spPr bwMode="auto">
            <a:xfrm>
              <a:off x="474612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97" name="Freeform 10"/>
            <p:cNvSpPr>
              <a:spLocks noEditPoints="1"/>
            </p:cNvSpPr>
            <p:nvPr/>
          </p:nvSpPr>
          <p:spPr bwMode="auto">
            <a:xfrm>
              <a:off x="767558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98" name="Freeform 11"/>
            <p:cNvSpPr>
              <a:spLocks noEditPoints="1"/>
            </p:cNvSpPr>
            <p:nvPr/>
          </p:nvSpPr>
          <p:spPr bwMode="auto">
            <a:xfrm>
              <a:off x="591452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199" name="Freeform 13"/>
            <p:cNvSpPr>
              <a:spLocks noEditPoints="1"/>
            </p:cNvSpPr>
            <p:nvPr/>
          </p:nvSpPr>
          <p:spPr bwMode="auto">
            <a:xfrm>
              <a:off x="650083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00" name="Freeform 15"/>
            <p:cNvSpPr>
              <a:spLocks noEditPoints="1"/>
            </p:cNvSpPr>
            <p:nvPr/>
          </p:nvSpPr>
          <p:spPr bwMode="auto">
            <a:xfrm>
              <a:off x="445402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01" name="Freeform 16"/>
            <p:cNvSpPr>
              <a:spLocks noEditPoints="1"/>
            </p:cNvSpPr>
            <p:nvPr/>
          </p:nvSpPr>
          <p:spPr bwMode="auto">
            <a:xfrm>
              <a:off x="738560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02" name="Freeform 17"/>
            <p:cNvSpPr>
              <a:spLocks noEditPoints="1"/>
            </p:cNvSpPr>
            <p:nvPr/>
          </p:nvSpPr>
          <p:spPr bwMode="auto">
            <a:xfrm>
              <a:off x="562665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03" name="Freeform 19"/>
            <p:cNvSpPr>
              <a:spLocks noEditPoints="1"/>
            </p:cNvSpPr>
            <p:nvPr/>
          </p:nvSpPr>
          <p:spPr bwMode="auto">
            <a:xfrm>
              <a:off x="5087457" y="2030580"/>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04" name="Freeform 20"/>
            <p:cNvSpPr>
              <a:spLocks noEditPoints="1"/>
            </p:cNvSpPr>
            <p:nvPr/>
          </p:nvSpPr>
          <p:spPr bwMode="auto">
            <a:xfrm>
              <a:off x="797192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05" name="Freeform 21"/>
            <p:cNvSpPr>
              <a:spLocks noEditPoints="1"/>
            </p:cNvSpPr>
            <p:nvPr/>
          </p:nvSpPr>
          <p:spPr bwMode="auto">
            <a:xfrm>
              <a:off x="621297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06" name="Freeform 23"/>
            <p:cNvSpPr>
              <a:spLocks noEditPoints="1"/>
            </p:cNvSpPr>
            <p:nvPr/>
          </p:nvSpPr>
          <p:spPr bwMode="auto">
            <a:xfrm>
              <a:off x="679928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07" name="Freeform 5"/>
            <p:cNvSpPr>
              <a:spLocks noEditPoints="1"/>
            </p:cNvSpPr>
            <p:nvPr/>
          </p:nvSpPr>
          <p:spPr bwMode="auto">
            <a:xfrm>
              <a:off x="828730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08" name="Freeform 7"/>
            <p:cNvSpPr>
              <a:spLocks noEditPoints="1"/>
            </p:cNvSpPr>
            <p:nvPr/>
          </p:nvSpPr>
          <p:spPr bwMode="auto">
            <a:xfrm>
              <a:off x="945781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09" name="Freeform 9"/>
            <p:cNvSpPr>
              <a:spLocks noEditPoints="1"/>
            </p:cNvSpPr>
            <p:nvPr/>
          </p:nvSpPr>
          <p:spPr bwMode="auto">
            <a:xfrm>
              <a:off x="887573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10" name="Freeform 15"/>
            <p:cNvSpPr>
              <a:spLocks noEditPoints="1"/>
            </p:cNvSpPr>
            <p:nvPr/>
          </p:nvSpPr>
          <p:spPr bwMode="auto">
            <a:xfrm>
              <a:off x="858363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12" name="Freeform 19"/>
            <p:cNvSpPr>
              <a:spLocks noEditPoints="1"/>
            </p:cNvSpPr>
            <p:nvPr/>
          </p:nvSpPr>
          <p:spPr bwMode="auto">
            <a:xfrm>
              <a:off x="917206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grpSp>
      <p:grpSp>
        <p:nvGrpSpPr>
          <p:cNvPr id="213" name="Group 212"/>
          <p:cNvGrpSpPr/>
          <p:nvPr/>
        </p:nvGrpSpPr>
        <p:grpSpPr>
          <a:xfrm>
            <a:off x="2958024" y="3222905"/>
            <a:ext cx="3969112" cy="509589"/>
            <a:chOff x="4157687" y="4517956"/>
            <a:chExt cx="5293782" cy="679451"/>
          </a:xfrm>
          <a:solidFill>
            <a:schemeClr val="accent3"/>
          </a:solidFill>
        </p:grpSpPr>
        <p:sp>
          <p:nvSpPr>
            <p:cNvPr id="214" name="Freeform 5"/>
            <p:cNvSpPr>
              <a:spLocks noEditPoints="1"/>
            </p:cNvSpPr>
            <p:nvPr/>
          </p:nvSpPr>
          <p:spPr bwMode="auto">
            <a:xfrm>
              <a:off x="415768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15" name="Freeform 6"/>
            <p:cNvSpPr>
              <a:spLocks noEditPoints="1"/>
            </p:cNvSpPr>
            <p:nvPr/>
          </p:nvSpPr>
          <p:spPr bwMode="auto">
            <a:xfrm>
              <a:off x="708927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16" name="Freeform 7"/>
            <p:cNvSpPr>
              <a:spLocks noEditPoints="1"/>
            </p:cNvSpPr>
            <p:nvPr/>
          </p:nvSpPr>
          <p:spPr bwMode="auto">
            <a:xfrm>
              <a:off x="532820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17" name="Freeform 9"/>
            <p:cNvSpPr>
              <a:spLocks noEditPoints="1"/>
            </p:cNvSpPr>
            <p:nvPr/>
          </p:nvSpPr>
          <p:spPr bwMode="auto">
            <a:xfrm>
              <a:off x="474612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18" name="Freeform 10"/>
            <p:cNvSpPr>
              <a:spLocks noEditPoints="1"/>
            </p:cNvSpPr>
            <p:nvPr/>
          </p:nvSpPr>
          <p:spPr bwMode="auto">
            <a:xfrm>
              <a:off x="767558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19" name="Freeform 11"/>
            <p:cNvSpPr>
              <a:spLocks noEditPoints="1"/>
            </p:cNvSpPr>
            <p:nvPr/>
          </p:nvSpPr>
          <p:spPr bwMode="auto">
            <a:xfrm>
              <a:off x="591452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20" name="Freeform 13"/>
            <p:cNvSpPr>
              <a:spLocks noEditPoints="1"/>
            </p:cNvSpPr>
            <p:nvPr/>
          </p:nvSpPr>
          <p:spPr bwMode="auto">
            <a:xfrm>
              <a:off x="650083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21" name="Freeform 15"/>
            <p:cNvSpPr>
              <a:spLocks noEditPoints="1"/>
            </p:cNvSpPr>
            <p:nvPr/>
          </p:nvSpPr>
          <p:spPr bwMode="auto">
            <a:xfrm>
              <a:off x="445402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22" name="Freeform 16"/>
            <p:cNvSpPr>
              <a:spLocks noEditPoints="1"/>
            </p:cNvSpPr>
            <p:nvPr/>
          </p:nvSpPr>
          <p:spPr bwMode="auto">
            <a:xfrm>
              <a:off x="738560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23" name="Freeform 17"/>
            <p:cNvSpPr>
              <a:spLocks noEditPoints="1"/>
            </p:cNvSpPr>
            <p:nvPr/>
          </p:nvSpPr>
          <p:spPr bwMode="auto">
            <a:xfrm>
              <a:off x="562665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24" name="Freeform 19"/>
            <p:cNvSpPr>
              <a:spLocks noEditPoints="1"/>
            </p:cNvSpPr>
            <p:nvPr/>
          </p:nvSpPr>
          <p:spPr bwMode="auto">
            <a:xfrm>
              <a:off x="504245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25" name="Freeform 20"/>
            <p:cNvSpPr>
              <a:spLocks noEditPoints="1"/>
            </p:cNvSpPr>
            <p:nvPr/>
          </p:nvSpPr>
          <p:spPr bwMode="auto">
            <a:xfrm>
              <a:off x="797192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26" name="Freeform 21"/>
            <p:cNvSpPr>
              <a:spLocks noEditPoints="1"/>
            </p:cNvSpPr>
            <p:nvPr/>
          </p:nvSpPr>
          <p:spPr bwMode="auto">
            <a:xfrm>
              <a:off x="621297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27" name="Freeform 23"/>
            <p:cNvSpPr>
              <a:spLocks noEditPoints="1"/>
            </p:cNvSpPr>
            <p:nvPr/>
          </p:nvSpPr>
          <p:spPr bwMode="auto">
            <a:xfrm>
              <a:off x="679928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28" name="Freeform 5"/>
            <p:cNvSpPr>
              <a:spLocks noEditPoints="1"/>
            </p:cNvSpPr>
            <p:nvPr/>
          </p:nvSpPr>
          <p:spPr bwMode="auto">
            <a:xfrm>
              <a:off x="828730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30" name="Freeform 9"/>
            <p:cNvSpPr>
              <a:spLocks noEditPoints="1"/>
            </p:cNvSpPr>
            <p:nvPr/>
          </p:nvSpPr>
          <p:spPr bwMode="auto">
            <a:xfrm>
              <a:off x="887573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31" name="Freeform 15"/>
            <p:cNvSpPr>
              <a:spLocks noEditPoints="1"/>
            </p:cNvSpPr>
            <p:nvPr/>
          </p:nvSpPr>
          <p:spPr bwMode="auto">
            <a:xfrm>
              <a:off x="858363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233" name="Freeform 19"/>
            <p:cNvSpPr>
              <a:spLocks noEditPoints="1"/>
            </p:cNvSpPr>
            <p:nvPr/>
          </p:nvSpPr>
          <p:spPr bwMode="auto">
            <a:xfrm>
              <a:off x="917206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grpSp>
      <p:grpSp>
        <p:nvGrpSpPr>
          <p:cNvPr id="159" name="组合 158"/>
          <p:cNvGrpSpPr/>
          <p:nvPr/>
        </p:nvGrpSpPr>
        <p:grpSpPr>
          <a:xfrm>
            <a:off x="2714538" y="340191"/>
            <a:ext cx="6139168" cy="129804"/>
            <a:chOff x="2713964" y="340296"/>
            <a:chExt cx="6141063" cy="129844"/>
          </a:xfrm>
        </p:grpSpPr>
        <p:cxnSp>
          <p:nvCxnSpPr>
            <p:cNvPr id="161" name="直接连接符 160"/>
            <p:cNvCxnSpPr>
              <a:endCxn id="162"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2" name="矩形 161"/>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165"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151" name="矩形 150"/>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152" name="矩形 151"/>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29266898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wipe(left)">
                                      <p:cBhvr>
                                        <p:cTn id="11" dur="500"/>
                                        <p:tgtEl>
                                          <p:spTgt spid="192"/>
                                        </p:tgtEl>
                                      </p:cBhvr>
                                    </p:animEffect>
                                  </p:childTnLst>
                                </p:cTn>
                              </p:par>
                            </p:childTnLst>
                          </p:cTn>
                        </p:par>
                        <p:par>
                          <p:cTn id="12" fill="hold" nodeType="afterGroup">
                            <p:stCondLst>
                              <p:cond delay="1000"/>
                            </p:stCondLst>
                            <p:childTnLst>
                              <p:par>
                                <p:cTn id="13" presetID="17" presetClass="entr" presetSubtype="10" fill="hold" nodeType="afterEffect">
                                  <p:stCondLst>
                                    <p:cond delay="0"/>
                                  </p:stCondLst>
                                  <p:childTnLst>
                                    <p:set>
                                      <p:cBhvr>
                                        <p:cTn id="14" dur="1" fill="hold">
                                          <p:stCondLst>
                                            <p:cond delay="0"/>
                                          </p:stCondLst>
                                        </p:cTn>
                                        <p:tgtEl>
                                          <p:spTgt spid="168"/>
                                        </p:tgtEl>
                                        <p:attrNameLst>
                                          <p:attrName>style.visibility</p:attrName>
                                        </p:attrNameLst>
                                      </p:cBhvr>
                                      <p:to>
                                        <p:strVal val="visible"/>
                                      </p:to>
                                    </p:set>
                                    <p:anim calcmode="lin" valueType="num">
                                      <p:cBhvr>
                                        <p:cTn id="15" dur="500" fill="hold"/>
                                        <p:tgtEl>
                                          <p:spTgt spid="168"/>
                                        </p:tgtEl>
                                        <p:attrNameLst>
                                          <p:attrName>ppt_w</p:attrName>
                                        </p:attrNameLst>
                                      </p:cBhvr>
                                      <p:tavLst>
                                        <p:tav tm="0">
                                          <p:val>
                                            <p:fltVal val="0"/>
                                          </p:val>
                                        </p:tav>
                                        <p:tav tm="100000">
                                          <p:val>
                                            <p:strVal val="#ppt_w"/>
                                          </p:val>
                                        </p:tav>
                                      </p:tavLst>
                                    </p:anim>
                                    <p:anim calcmode="lin" valueType="num">
                                      <p:cBhvr>
                                        <p:cTn id="16" dur="500" fill="hold"/>
                                        <p:tgtEl>
                                          <p:spTgt spid="168"/>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144"/>
                                        </p:tgtEl>
                                        <p:attrNameLst>
                                          <p:attrName>style.visibility</p:attrName>
                                        </p:attrNameLst>
                                      </p:cBhvr>
                                      <p:to>
                                        <p:strVal val="visible"/>
                                      </p:to>
                                    </p:set>
                                    <p:animEffect transition="in" filter="wipe(left)">
                                      <p:cBhvr>
                                        <p:cTn id="24" dur="500"/>
                                        <p:tgtEl>
                                          <p:spTgt spid="144"/>
                                        </p:tgtEl>
                                      </p:cBhvr>
                                    </p:animEffect>
                                  </p:childTnLst>
                                </p:cTn>
                              </p:par>
                            </p:childTnLst>
                          </p:cTn>
                        </p:par>
                        <p:par>
                          <p:cTn id="25" fill="hold" nodeType="afterGroup">
                            <p:stCondLst>
                              <p:cond delay="2500"/>
                            </p:stCondLst>
                            <p:childTnLst>
                              <p:par>
                                <p:cTn id="26" presetID="17" presetClass="entr" presetSubtype="10" fill="hold" nodeType="afterEffect">
                                  <p:stCondLst>
                                    <p:cond delay="0"/>
                                  </p:stCondLst>
                                  <p:childTnLst>
                                    <p:set>
                                      <p:cBhvr>
                                        <p:cTn id="27" dur="1" fill="hold">
                                          <p:stCondLst>
                                            <p:cond delay="0"/>
                                          </p:stCondLst>
                                        </p:cTn>
                                        <p:tgtEl>
                                          <p:spTgt spid="169"/>
                                        </p:tgtEl>
                                        <p:attrNameLst>
                                          <p:attrName>style.visibility</p:attrName>
                                        </p:attrNameLst>
                                      </p:cBhvr>
                                      <p:to>
                                        <p:strVal val="visible"/>
                                      </p:to>
                                    </p:set>
                                    <p:anim calcmode="lin" valueType="num">
                                      <p:cBhvr>
                                        <p:cTn id="28" dur="500" fill="hold"/>
                                        <p:tgtEl>
                                          <p:spTgt spid="169"/>
                                        </p:tgtEl>
                                        <p:attrNameLst>
                                          <p:attrName>ppt_w</p:attrName>
                                        </p:attrNameLst>
                                      </p:cBhvr>
                                      <p:tavLst>
                                        <p:tav tm="0">
                                          <p:val>
                                            <p:fltVal val="0"/>
                                          </p:val>
                                        </p:tav>
                                        <p:tav tm="100000">
                                          <p:val>
                                            <p:strVal val="#ppt_w"/>
                                          </p:val>
                                        </p:tav>
                                      </p:tavLst>
                                    </p:anim>
                                    <p:anim calcmode="lin" valueType="num">
                                      <p:cBhvr>
                                        <p:cTn id="29" dur="500" fill="hold"/>
                                        <p:tgtEl>
                                          <p:spTgt spid="169"/>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nodeType="afterGroup">
                            <p:stCondLst>
                              <p:cond delay="3500"/>
                            </p:stCondLst>
                            <p:childTnLst>
                              <p:par>
                                <p:cTn id="35" presetID="22" presetClass="entr" presetSubtype="8" fill="hold" nodeType="after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wipe(left)">
                                      <p:cBhvr>
                                        <p:cTn id="37" dur="500"/>
                                        <p:tgtEl>
                                          <p:spTgt spid="213"/>
                                        </p:tgtEl>
                                      </p:cBhvr>
                                    </p:animEffect>
                                  </p:childTnLst>
                                </p:cTn>
                              </p:par>
                            </p:childTnLst>
                          </p:cTn>
                        </p:par>
                        <p:par>
                          <p:cTn id="38" fill="hold" nodeType="afterGroup">
                            <p:stCondLst>
                              <p:cond delay="4000"/>
                            </p:stCondLst>
                            <p:childTnLst>
                              <p:par>
                                <p:cTn id="39" presetID="17" presetClass="entr" presetSubtype="10" fill="hold" nodeType="afterEffect">
                                  <p:stCondLst>
                                    <p:cond delay="0"/>
                                  </p:stCondLst>
                                  <p:childTnLst>
                                    <p:set>
                                      <p:cBhvr>
                                        <p:cTn id="40" dur="1" fill="hold">
                                          <p:stCondLst>
                                            <p:cond delay="0"/>
                                          </p:stCondLst>
                                        </p:cTn>
                                        <p:tgtEl>
                                          <p:spTgt spid="172"/>
                                        </p:tgtEl>
                                        <p:attrNameLst>
                                          <p:attrName>style.visibility</p:attrName>
                                        </p:attrNameLst>
                                      </p:cBhvr>
                                      <p:to>
                                        <p:strVal val="visible"/>
                                      </p:to>
                                    </p:set>
                                    <p:anim calcmode="lin" valueType="num">
                                      <p:cBhvr>
                                        <p:cTn id="41" dur="500" fill="hold"/>
                                        <p:tgtEl>
                                          <p:spTgt spid="172"/>
                                        </p:tgtEl>
                                        <p:attrNameLst>
                                          <p:attrName>ppt_w</p:attrName>
                                        </p:attrNameLst>
                                      </p:cBhvr>
                                      <p:tavLst>
                                        <p:tav tm="0">
                                          <p:val>
                                            <p:fltVal val="0"/>
                                          </p:val>
                                        </p:tav>
                                        <p:tav tm="100000">
                                          <p:val>
                                            <p:strVal val="#ppt_w"/>
                                          </p:val>
                                        </p:tav>
                                      </p:tavLst>
                                    </p:anim>
                                    <p:anim calcmode="lin" valueType="num">
                                      <p:cBhvr>
                                        <p:cTn id="42" dur="500" fill="hold"/>
                                        <p:tgtEl>
                                          <p:spTgt spid="172"/>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175"/>
                                        </p:tgtEl>
                                        <p:attrNameLst>
                                          <p:attrName>style.visibility</p:attrName>
                                        </p:attrNameLst>
                                      </p:cBhvr>
                                      <p:to>
                                        <p:strVal val="visible"/>
                                      </p:to>
                                    </p:set>
                                    <p:anim calcmode="lin" valueType="num">
                                      <p:cBhvr>
                                        <p:cTn id="46" dur="500" fill="hold"/>
                                        <p:tgtEl>
                                          <p:spTgt spid="175"/>
                                        </p:tgtEl>
                                        <p:attrNameLst>
                                          <p:attrName>ppt_w</p:attrName>
                                        </p:attrNameLst>
                                      </p:cBhvr>
                                      <p:tavLst>
                                        <p:tav tm="0">
                                          <p:val>
                                            <p:fltVal val="0"/>
                                          </p:val>
                                        </p:tav>
                                        <p:tav tm="100000">
                                          <p:val>
                                            <p:strVal val="#ppt_w"/>
                                          </p:val>
                                        </p:tav>
                                      </p:tavLst>
                                    </p:anim>
                                    <p:anim calcmode="lin" valueType="num">
                                      <p:cBhvr>
                                        <p:cTn id="47" dur="500" fill="hold"/>
                                        <p:tgtEl>
                                          <p:spTgt spid="175"/>
                                        </p:tgtEl>
                                        <p:attrNameLst>
                                          <p:attrName>ppt_h</p:attrName>
                                        </p:attrNameLst>
                                      </p:cBhvr>
                                      <p:tavLst>
                                        <p:tav tm="0">
                                          <p:val>
                                            <p:fltVal val="0"/>
                                          </p:val>
                                        </p:tav>
                                        <p:tav tm="100000">
                                          <p:val>
                                            <p:strVal val="#ppt_h"/>
                                          </p:val>
                                        </p:tav>
                                      </p:tavLst>
                                    </p:anim>
                                    <p:animEffect transition="in" filter="fade">
                                      <p:cBhvr>
                                        <p:cTn id="48"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Elbow Connector 12"/>
          <p:cNvCxnSpPr/>
          <p:nvPr/>
        </p:nvCxnSpPr>
        <p:spPr>
          <a:xfrm>
            <a:off x="5264730" y="1760934"/>
            <a:ext cx="1485442" cy="647700"/>
          </a:xfrm>
          <a:prstGeom prst="bentConnector3">
            <a:avLst>
              <a:gd name="adj1" fmla="val 50000"/>
            </a:avLst>
          </a:prstGeom>
          <a:ln w="38100">
            <a:solidFill>
              <a:schemeClr val="accent5">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flipV="1">
            <a:off x="5264730" y="3167062"/>
            <a:ext cx="1485442" cy="647700"/>
          </a:xfrm>
          <a:prstGeom prst="bentConnector3">
            <a:avLst>
              <a:gd name="adj1" fmla="val 50000"/>
            </a:avLst>
          </a:prstGeom>
          <a:ln w="38100">
            <a:solidFill>
              <a:schemeClr val="accent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64730" y="2794398"/>
            <a:ext cx="1485442" cy="1191"/>
          </a:xfrm>
          <a:prstGeom prst="line">
            <a:avLst/>
          </a:prstGeom>
          <a:ln w="38100">
            <a:solidFill>
              <a:schemeClr val="accent5">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2165300" y="1760935"/>
            <a:ext cx="1046237" cy="804863"/>
          </a:xfrm>
          <a:prstGeom prst="bentConnector3">
            <a:avLst>
              <a:gd name="adj1" fmla="val -930"/>
            </a:avLst>
          </a:prstGeom>
          <a:ln w="38100">
            <a:solidFill>
              <a:schemeClr val="accent5">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2165300" y="3009900"/>
            <a:ext cx="1046237" cy="804863"/>
          </a:xfrm>
          <a:prstGeom prst="bentConnector3">
            <a:avLst>
              <a:gd name="adj1" fmla="val -930"/>
            </a:avLst>
          </a:prstGeom>
          <a:ln w="38100">
            <a:solidFill>
              <a:schemeClr val="accent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65299" y="2795588"/>
            <a:ext cx="905786" cy="2381"/>
          </a:xfrm>
          <a:prstGeom prst="line">
            <a:avLst/>
          </a:prstGeom>
          <a:ln w="38100">
            <a:solidFill>
              <a:schemeClr val="accent5">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a:grpSpLocks/>
          </p:cNvGrpSpPr>
          <p:nvPr/>
        </p:nvGrpSpPr>
        <p:grpSpPr bwMode="auto">
          <a:xfrm>
            <a:off x="7017980" y="2099074"/>
            <a:ext cx="1029572" cy="1064418"/>
            <a:chOff x="3975101" y="1854200"/>
            <a:chExt cx="4476751" cy="4622802"/>
          </a:xfrm>
          <a:solidFill>
            <a:schemeClr val="accent4"/>
          </a:solidFill>
        </p:grpSpPr>
        <p:grpSp>
          <p:nvGrpSpPr>
            <p:cNvPr id="15401" name="Group 33"/>
            <p:cNvGrpSpPr>
              <a:grpSpLocks/>
            </p:cNvGrpSpPr>
            <p:nvPr/>
          </p:nvGrpSpPr>
          <p:grpSpPr bwMode="auto">
            <a:xfrm>
              <a:off x="3975101" y="1854201"/>
              <a:ext cx="4476751" cy="4622801"/>
              <a:chOff x="2981325" y="1390650"/>
              <a:chExt cx="3357563" cy="3467101"/>
            </a:xfrm>
            <a:grpFill/>
          </p:grpSpPr>
          <p:sp>
            <p:nvSpPr>
              <p:cNvPr id="39" name="Freeform 5"/>
              <p:cNvSpPr>
                <a:spLocks/>
              </p:cNvSpPr>
              <p:nvPr/>
            </p:nvSpPr>
            <p:spPr bwMode="auto">
              <a:xfrm>
                <a:off x="4223430" y="3876568"/>
                <a:ext cx="857827" cy="659292"/>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40" name="Freeform 6"/>
              <p:cNvSpPr>
                <a:spLocks/>
              </p:cNvSpPr>
              <p:nvPr/>
            </p:nvSpPr>
            <p:spPr bwMode="auto">
              <a:xfrm>
                <a:off x="4405863" y="3725320"/>
                <a:ext cx="492962" cy="174517"/>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41" name="Freeform 7"/>
              <p:cNvSpPr>
                <a:spLocks noEditPoints="1"/>
              </p:cNvSpPr>
              <p:nvPr/>
            </p:nvSpPr>
            <p:spPr bwMode="auto">
              <a:xfrm>
                <a:off x="3633430" y="4535860"/>
                <a:ext cx="2041710" cy="321891"/>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42" name="Freeform 8"/>
              <p:cNvSpPr>
                <a:spLocks/>
              </p:cNvSpPr>
              <p:nvPr/>
            </p:nvSpPr>
            <p:spPr bwMode="auto">
              <a:xfrm>
                <a:off x="2981325" y="1390650"/>
                <a:ext cx="853947" cy="1733549"/>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43" name="Freeform 11"/>
              <p:cNvSpPr>
                <a:spLocks/>
              </p:cNvSpPr>
              <p:nvPr/>
            </p:nvSpPr>
            <p:spPr bwMode="auto">
              <a:xfrm>
                <a:off x="5484941" y="1390650"/>
                <a:ext cx="853947" cy="1733549"/>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grpSp>
        <p:sp>
          <p:nvSpPr>
            <p:cNvPr id="35" name="Freeform 13"/>
            <p:cNvSpPr>
              <a:spLocks/>
            </p:cNvSpPr>
            <p:nvPr/>
          </p:nvSpPr>
          <p:spPr bwMode="auto">
            <a:xfrm>
              <a:off x="6205713" y="3415818"/>
              <a:ext cx="1283508" cy="1551276"/>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36" name="Freeform 12"/>
            <p:cNvSpPr>
              <a:spLocks/>
            </p:cNvSpPr>
            <p:nvPr/>
          </p:nvSpPr>
          <p:spPr bwMode="auto">
            <a:xfrm>
              <a:off x="6205713" y="1854200"/>
              <a:ext cx="1361141" cy="1561618"/>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37" name="Freeform 9"/>
            <p:cNvSpPr>
              <a:spLocks/>
            </p:cNvSpPr>
            <p:nvPr/>
          </p:nvSpPr>
          <p:spPr bwMode="auto">
            <a:xfrm>
              <a:off x="4860099" y="1854200"/>
              <a:ext cx="1345614" cy="1561618"/>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sp>
          <p:nvSpPr>
            <p:cNvPr id="38" name="Freeform 10"/>
            <p:cNvSpPr>
              <a:spLocks/>
            </p:cNvSpPr>
            <p:nvPr/>
          </p:nvSpPr>
          <p:spPr bwMode="auto">
            <a:xfrm>
              <a:off x="4937732" y="3415818"/>
              <a:ext cx="1267980" cy="1551276"/>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grpFill/>
            <a:ln>
              <a:noFill/>
            </a:ln>
          </p:spPr>
          <p:txBody>
            <a:bodyPr lIns="121882" tIns="60941" rIns="121882" bIns="60941"/>
            <a:lstStyle/>
            <a:p>
              <a:pPr defTabSz="685577">
                <a:defRPr/>
              </a:pPr>
              <a:endParaRPr lang="en-US" sz="1799">
                <a:solidFill>
                  <a:srgbClr val="1C1C1C"/>
                </a:solidFill>
                <a:latin typeface="Calibri"/>
              </a:endParaRPr>
            </a:p>
          </p:txBody>
        </p:sp>
      </p:grpSp>
      <p:grpSp>
        <p:nvGrpSpPr>
          <p:cNvPr id="45" name="Group 44"/>
          <p:cNvGrpSpPr>
            <a:grpSpLocks/>
          </p:cNvGrpSpPr>
          <p:nvPr/>
        </p:nvGrpSpPr>
        <p:grpSpPr bwMode="auto">
          <a:xfrm>
            <a:off x="1198810" y="1857374"/>
            <a:ext cx="552280" cy="1957388"/>
            <a:chOff x="5885820" y="2998041"/>
            <a:chExt cx="592553" cy="2095444"/>
          </a:xfrm>
          <a:solidFill>
            <a:schemeClr val="accent1"/>
          </a:solidFill>
        </p:grpSpPr>
        <p:sp>
          <p:nvSpPr>
            <p:cNvPr id="46" name="Shape 1033"/>
            <p:cNvSpPr/>
            <p:nvPr/>
          </p:nvSpPr>
          <p:spPr>
            <a:xfrm>
              <a:off x="5885820" y="2998041"/>
              <a:ext cx="592553" cy="2095444"/>
            </a:xfrm>
            <a:custGeom>
              <a:avLst/>
              <a:gdLst/>
              <a:ahLst/>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grpFill/>
            <a:ln w="12700" cap="flat">
              <a:noFill/>
              <a:miter lim="400000"/>
            </a:ln>
            <a:effectLst/>
          </p:spPr>
          <p:txBody>
            <a:bodyPr lIns="38088" tIns="38088" rIns="38088" bIns="38088" anchor="ctr"/>
            <a:lstStyle/>
            <a:p>
              <a:pPr defTabSz="685577">
                <a:defRPr sz="3200">
                  <a:solidFill>
                    <a:srgbClr val="FFFFFF"/>
                  </a:solidFill>
                  <a:latin typeface="Helvetica Light"/>
                  <a:ea typeface="Helvetica Light"/>
                  <a:cs typeface="Helvetica Light"/>
                  <a:sym typeface="Helvetica Light"/>
                </a:defRPr>
              </a:pPr>
              <a:endParaRPr sz="2399">
                <a:solidFill>
                  <a:srgbClr val="FFFFFF"/>
                </a:solidFill>
                <a:latin typeface="Helvetica Light"/>
                <a:ea typeface="Helvetica Light"/>
                <a:cs typeface="Helvetica Light"/>
                <a:sym typeface="Helvetica Light"/>
              </a:endParaRPr>
            </a:p>
          </p:txBody>
        </p:sp>
        <p:sp>
          <p:nvSpPr>
            <p:cNvPr id="15398" name="Shape 1034"/>
            <p:cNvSpPr>
              <a:spLocks/>
            </p:cNvSpPr>
            <p:nvPr/>
          </p:nvSpPr>
          <p:spPr bwMode="auto">
            <a:xfrm>
              <a:off x="6044928" y="3266536"/>
              <a:ext cx="152772" cy="118030"/>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sp>
          <p:nvSpPr>
            <p:cNvPr id="15399" name="Shape 1035"/>
            <p:cNvSpPr>
              <a:spLocks/>
            </p:cNvSpPr>
            <p:nvPr/>
          </p:nvSpPr>
          <p:spPr bwMode="auto">
            <a:xfrm>
              <a:off x="6204036" y="3584752"/>
              <a:ext cx="63807" cy="88944"/>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sp>
          <p:nvSpPr>
            <p:cNvPr id="15400" name="Shape 1036"/>
            <p:cNvSpPr>
              <a:spLocks/>
            </p:cNvSpPr>
            <p:nvPr/>
          </p:nvSpPr>
          <p:spPr bwMode="auto">
            <a:xfrm>
              <a:off x="6243813" y="3793582"/>
              <a:ext cx="27989" cy="76476"/>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grpSp>
      <p:grpSp>
        <p:nvGrpSpPr>
          <p:cNvPr id="3" name="Group 2"/>
          <p:cNvGrpSpPr>
            <a:grpSpLocks/>
          </p:cNvGrpSpPr>
          <p:nvPr/>
        </p:nvGrpSpPr>
        <p:grpSpPr bwMode="auto">
          <a:xfrm>
            <a:off x="3211536" y="2355055"/>
            <a:ext cx="1963925" cy="858585"/>
            <a:chOff x="4282132" y="3140249"/>
            <a:chExt cx="2619090" cy="1144481"/>
          </a:xfrm>
        </p:grpSpPr>
        <p:sp>
          <p:nvSpPr>
            <p:cNvPr id="9" name="Rounded Rectangle 8"/>
            <p:cNvSpPr/>
            <p:nvPr/>
          </p:nvSpPr>
          <p:spPr bwMode="auto">
            <a:xfrm>
              <a:off x="4282132" y="3140249"/>
              <a:ext cx="2619090" cy="1083979"/>
            </a:xfrm>
            <a:prstGeom prst="roundRect">
              <a:avLst>
                <a:gd name="adj" fmla="val 101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200">
                <a:solidFill>
                  <a:srgbClr val="FFFFFF"/>
                </a:solidFill>
                <a:ea typeface="宋体" panose="02010600030101010101" pitchFamily="2" charset="-122"/>
              </a:endParaRPr>
            </a:p>
          </p:txBody>
        </p:sp>
        <p:grpSp>
          <p:nvGrpSpPr>
            <p:cNvPr id="15392" name="Group 49"/>
            <p:cNvGrpSpPr>
              <a:grpSpLocks/>
            </p:cNvGrpSpPr>
            <p:nvPr/>
          </p:nvGrpSpPr>
          <p:grpSpPr bwMode="auto">
            <a:xfrm>
              <a:off x="4343323" y="3270362"/>
              <a:ext cx="2499254" cy="1014368"/>
              <a:chOff x="1603804" y="2220559"/>
              <a:chExt cx="2214846" cy="1185947"/>
            </a:xfrm>
          </p:grpSpPr>
          <p:sp>
            <p:nvSpPr>
              <p:cNvPr id="15393" name="Text Placeholder 2"/>
              <p:cNvSpPr txBox="1">
                <a:spLocks/>
              </p:cNvSpPr>
              <p:nvPr/>
            </p:nvSpPr>
            <p:spPr bwMode="auto">
              <a:xfrm>
                <a:off x="1603804" y="2220559"/>
                <a:ext cx="2013460" cy="26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457200" indent="-228600">
                  <a:lnSpc>
                    <a:spcPct val="90000"/>
                  </a:lnSpc>
                  <a:spcBef>
                    <a:spcPts val="500"/>
                  </a:spcBef>
                  <a:buFont typeface="Arial" pitchFamily="34" charset="0"/>
                  <a:buChar char="•"/>
                  <a:defRPr sz="2400">
                    <a:solidFill>
                      <a:schemeClr val="tx1"/>
                    </a:solidFill>
                    <a:latin typeface="Calibri" pitchFamily="34" charset="0"/>
                  </a:defRPr>
                </a:lvl2pPr>
                <a:lvl3pPr marL="914400" indent="-228600">
                  <a:lnSpc>
                    <a:spcPct val="90000"/>
                  </a:lnSpc>
                  <a:spcBef>
                    <a:spcPts val="500"/>
                  </a:spcBef>
                  <a:buFont typeface="Arial" pitchFamily="34" charset="0"/>
                  <a:buChar char="•"/>
                  <a:defRPr sz="2000">
                    <a:solidFill>
                      <a:schemeClr val="tx1"/>
                    </a:solidFill>
                    <a:latin typeface="Calibri" pitchFamily="34" charset="0"/>
                  </a:defRPr>
                </a:lvl3pPr>
                <a:lvl4pPr marL="1371600" indent="-228600">
                  <a:lnSpc>
                    <a:spcPct val="90000"/>
                  </a:lnSpc>
                  <a:spcBef>
                    <a:spcPts val="500"/>
                  </a:spcBef>
                  <a:buFont typeface="Arial" pitchFamily="34" charset="0"/>
                  <a:buChar char="•"/>
                  <a:defRPr>
                    <a:solidFill>
                      <a:schemeClr val="tx1"/>
                    </a:solidFill>
                    <a:latin typeface="Calibri" pitchFamily="34" charset="0"/>
                  </a:defRPr>
                </a:lvl4pPr>
                <a:lvl5pPr marL="1828800" indent="-228600">
                  <a:lnSpc>
                    <a:spcPct val="90000"/>
                  </a:lnSpc>
                  <a:spcBef>
                    <a:spcPts val="500"/>
                  </a:spcBef>
                  <a:buFont typeface="Arial" pitchFamily="34" charset="0"/>
                  <a:buChar char="•"/>
                  <a:defRPr>
                    <a:solidFill>
                      <a:schemeClr val="tx1"/>
                    </a:solidFill>
                    <a:latin typeface="Calibri" pitchFamily="34" charset="0"/>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685577">
                  <a:buNone/>
                  <a:defRPr/>
                </a:pPr>
                <a:r>
                  <a:rPr lang="en-US" altLang="zh-CN" sz="1100" dirty="0">
                    <a:solidFill>
                      <a:srgbClr val="EAEAEA"/>
                    </a:solidFill>
                    <a:latin typeface="微软雅黑" panose="020B0503020204020204" pitchFamily="34" charset="-122"/>
                    <a:ea typeface="微软雅黑" panose="020B0503020204020204" pitchFamily="34" charset="-122"/>
                  </a:rPr>
                  <a:t>Enter the title here</a:t>
                </a:r>
              </a:p>
            </p:txBody>
          </p:sp>
          <p:sp>
            <p:nvSpPr>
              <p:cNvPr id="15394" name="TextBox 51"/>
              <p:cNvSpPr txBox="1">
                <a:spLocks noChangeArrowheads="1"/>
              </p:cNvSpPr>
              <p:nvPr/>
            </p:nvSpPr>
            <p:spPr bwMode="auto">
              <a:xfrm>
                <a:off x="1679272" y="2543125"/>
                <a:ext cx="2139378" cy="86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r>
                  <a:rPr lang="en-US" altLang="zh-CN" sz="900" dirty="0">
                    <a:solidFill>
                      <a:srgbClr val="FFFFFF">
                        <a:lumMod val="20000"/>
                        <a:lumOff val="8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grpSp>
        <p:nvGrpSpPr>
          <p:cNvPr id="2" name="Group 1"/>
          <p:cNvGrpSpPr>
            <a:grpSpLocks/>
          </p:cNvGrpSpPr>
          <p:nvPr/>
        </p:nvGrpSpPr>
        <p:grpSpPr bwMode="auto">
          <a:xfrm>
            <a:off x="3211536" y="1354931"/>
            <a:ext cx="1963925" cy="846014"/>
            <a:chOff x="4282132" y="1805825"/>
            <a:chExt cx="2619090" cy="1129278"/>
          </a:xfrm>
        </p:grpSpPr>
        <p:sp>
          <p:nvSpPr>
            <p:cNvPr id="6" name="Rounded Rectangle 5"/>
            <p:cNvSpPr/>
            <p:nvPr/>
          </p:nvSpPr>
          <p:spPr bwMode="auto">
            <a:xfrm>
              <a:off x="4282132" y="1805825"/>
              <a:ext cx="2619090" cy="1083883"/>
            </a:xfrm>
            <a:prstGeom prst="roundRect">
              <a:avLst>
                <a:gd name="adj" fmla="val 101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200">
                <a:solidFill>
                  <a:srgbClr val="FFFFFF"/>
                </a:solidFill>
                <a:ea typeface="宋体" panose="02010600030101010101" pitchFamily="2" charset="-122"/>
              </a:endParaRPr>
            </a:p>
          </p:txBody>
        </p:sp>
        <p:grpSp>
          <p:nvGrpSpPr>
            <p:cNvPr id="15386" name="Group 52"/>
            <p:cNvGrpSpPr>
              <a:grpSpLocks/>
            </p:cNvGrpSpPr>
            <p:nvPr/>
          </p:nvGrpSpPr>
          <p:grpSpPr bwMode="auto">
            <a:xfrm>
              <a:off x="4343323" y="1919716"/>
              <a:ext cx="2499254" cy="1015387"/>
              <a:chOff x="1603804" y="2220558"/>
              <a:chExt cx="2214846" cy="1187138"/>
            </a:xfrm>
          </p:grpSpPr>
          <p:sp>
            <p:nvSpPr>
              <p:cNvPr id="15387" name="Text Placeholder 2"/>
              <p:cNvSpPr txBox="1">
                <a:spLocks/>
              </p:cNvSpPr>
              <p:nvPr/>
            </p:nvSpPr>
            <p:spPr bwMode="auto">
              <a:xfrm>
                <a:off x="1603804" y="2220558"/>
                <a:ext cx="2013461" cy="2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457200" indent="-228600">
                  <a:lnSpc>
                    <a:spcPct val="90000"/>
                  </a:lnSpc>
                  <a:spcBef>
                    <a:spcPts val="500"/>
                  </a:spcBef>
                  <a:buFont typeface="Arial" pitchFamily="34" charset="0"/>
                  <a:buChar char="•"/>
                  <a:defRPr sz="2400">
                    <a:solidFill>
                      <a:schemeClr val="tx1"/>
                    </a:solidFill>
                    <a:latin typeface="Calibri" pitchFamily="34" charset="0"/>
                  </a:defRPr>
                </a:lvl2pPr>
                <a:lvl3pPr marL="914400" indent="-228600">
                  <a:lnSpc>
                    <a:spcPct val="90000"/>
                  </a:lnSpc>
                  <a:spcBef>
                    <a:spcPts val="500"/>
                  </a:spcBef>
                  <a:buFont typeface="Arial" pitchFamily="34" charset="0"/>
                  <a:buChar char="•"/>
                  <a:defRPr sz="2000">
                    <a:solidFill>
                      <a:schemeClr val="tx1"/>
                    </a:solidFill>
                    <a:latin typeface="Calibri" pitchFamily="34" charset="0"/>
                  </a:defRPr>
                </a:lvl3pPr>
                <a:lvl4pPr marL="1371600" indent="-228600">
                  <a:lnSpc>
                    <a:spcPct val="90000"/>
                  </a:lnSpc>
                  <a:spcBef>
                    <a:spcPts val="500"/>
                  </a:spcBef>
                  <a:buFont typeface="Arial" pitchFamily="34" charset="0"/>
                  <a:buChar char="•"/>
                  <a:defRPr>
                    <a:solidFill>
                      <a:schemeClr val="tx1"/>
                    </a:solidFill>
                    <a:latin typeface="Calibri" pitchFamily="34" charset="0"/>
                  </a:defRPr>
                </a:lvl4pPr>
                <a:lvl5pPr marL="1828800" indent="-228600">
                  <a:lnSpc>
                    <a:spcPct val="90000"/>
                  </a:lnSpc>
                  <a:spcBef>
                    <a:spcPts val="500"/>
                  </a:spcBef>
                  <a:buFont typeface="Arial" pitchFamily="34" charset="0"/>
                  <a:buChar char="•"/>
                  <a:defRPr>
                    <a:solidFill>
                      <a:schemeClr val="tx1"/>
                    </a:solidFill>
                    <a:latin typeface="Calibri" pitchFamily="34" charset="0"/>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685577">
                  <a:buNone/>
                  <a:defRPr/>
                </a:pPr>
                <a:r>
                  <a:rPr lang="en-US" altLang="zh-CN" sz="1100" dirty="0">
                    <a:solidFill>
                      <a:srgbClr val="EAEAEA"/>
                    </a:solidFill>
                    <a:latin typeface="微软雅黑" panose="020B0503020204020204" pitchFamily="34" charset="-122"/>
                    <a:ea typeface="微软雅黑" panose="020B0503020204020204" pitchFamily="34" charset="-122"/>
                  </a:rPr>
                  <a:t>Enter the title here</a:t>
                </a:r>
              </a:p>
            </p:txBody>
          </p:sp>
          <p:sp>
            <p:nvSpPr>
              <p:cNvPr id="15388" name="TextBox 54"/>
              <p:cNvSpPr txBox="1">
                <a:spLocks noChangeArrowheads="1"/>
              </p:cNvSpPr>
              <p:nvPr/>
            </p:nvSpPr>
            <p:spPr bwMode="auto">
              <a:xfrm>
                <a:off x="1679272" y="2543125"/>
                <a:ext cx="2139378" cy="86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r>
                  <a:rPr lang="en-US" altLang="zh-CN" sz="900" dirty="0">
                    <a:solidFill>
                      <a:srgbClr val="FFFFFF">
                        <a:lumMod val="20000"/>
                        <a:lumOff val="8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grpSp>
        <p:nvGrpSpPr>
          <p:cNvPr id="19" name="Group 18"/>
          <p:cNvGrpSpPr>
            <a:grpSpLocks/>
          </p:cNvGrpSpPr>
          <p:nvPr/>
        </p:nvGrpSpPr>
        <p:grpSpPr bwMode="auto">
          <a:xfrm>
            <a:off x="3211536" y="3356372"/>
            <a:ext cx="1963925" cy="843756"/>
            <a:chOff x="4282132" y="4474673"/>
            <a:chExt cx="2619090" cy="1124715"/>
          </a:xfrm>
        </p:grpSpPr>
        <p:sp>
          <p:nvSpPr>
            <p:cNvPr id="12" name="Rounded Rectangle 11"/>
            <p:cNvSpPr/>
            <p:nvPr/>
          </p:nvSpPr>
          <p:spPr bwMode="auto">
            <a:xfrm>
              <a:off x="4282132" y="4474673"/>
              <a:ext cx="2619090" cy="1083979"/>
            </a:xfrm>
            <a:prstGeom prst="roundRect">
              <a:avLst>
                <a:gd name="adj" fmla="val 101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200">
                <a:solidFill>
                  <a:srgbClr val="FFFFFF"/>
                </a:solidFill>
                <a:ea typeface="宋体" panose="02010600030101010101" pitchFamily="2" charset="-122"/>
              </a:endParaRPr>
            </a:p>
          </p:txBody>
        </p:sp>
        <p:grpSp>
          <p:nvGrpSpPr>
            <p:cNvPr id="15380" name="Group 55"/>
            <p:cNvGrpSpPr>
              <a:grpSpLocks/>
            </p:cNvGrpSpPr>
            <p:nvPr/>
          </p:nvGrpSpPr>
          <p:grpSpPr bwMode="auto">
            <a:xfrm>
              <a:off x="4343323" y="4585019"/>
              <a:ext cx="2499254" cy="1014369"/>
              <a:chOff x="1603804" y="2220559"/>
              <a:chExt cx="2214846" cy="1185948"/>
            </a:xfrm>
          </p:grpSpPr>
          <p:sp>
            <p:nvSpPr>
              <p:cNvPr id="15381" name="Text Placeholder 2"/>
              <p:cNvSpPr txBox="1">
                <a:spLocks/>
              </p:cNvSpPr>
              <p:nvPr/>
            </p:nvSpPr>
            <p:spPr bwMode="auto">
              <a:xfrm>
                <a:off x="1603804" y="2220559"/>
                <a:ext cx="2013460" cy="26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457200" indent="-228600">
                  <a:lnSpc>
                    <a:spcPct val="90000"/>
                  </a:lnSpc>
                  <a:spcBef>
                    <a:spcPts val="500"/>
                  </a:spcBef>
                  <a:buFont typeface="Arial" pitchFamily="34" charset="0"/>
                  <a:buChar char="•"/>
                  <a:defRPr sz="2400">
                    <a:solidFill>
                      <a:schemeClr val="tx1"/>
                    </a:solidFill>
                    <a:latin typeface="Calibri" pitchFamily="34" charset="0"/>
                  </a:defRPr>
                </a:lvl2pPr>
                <a:lvl3pPr marL="914400" indent="-228600">
                  <a:lnSpc>
                    <a:spcPct val="90000"/>
                  </a:lnSpc>
                  <a:spcBef>
                    <a:spcPts val="500"/>
                  </a:spcBef>
                  <a:buFont typeface="Arial" pitchFamily="34" charset="0"/>
                  <a:buChar char="•"/>
                  <a:defRPr sz="2000">
                    <a:solidFill>
                      <a:schemeClr val="tx1"/>
                    </a:solidFill>
                    <a:latin typeface="Calibri" pitchFamily="34" charset="0"/>
                  </a:defRPr>
                </a:lvl3pPr>
                <a:lvl4pPr marL="1371600" indent="-228600">
                  <a:lnSpc>
                    <a:spcPct val="90000"/>
                  </a:lnSpc>
                  <a:spcBef>
                    <a:spcPts val="500"/>
                  </a:spcBef>
                  <a:buFont typeface="Arial" pitchFamily="34" charset="0"/>
                  <a:buChar char="•"/>
                  <a:defRPr>
                    <a:solidFill>
                      <a:schemeClr val="tx1"/>
                    </a:solidFill>
                    <a:latin typeface="Calibri" pitchFamily="34" charset="0"/>
                  </a:defRPr>
                </a:lvl4pPr>
                <a:lvl5pPr marL="1828800" indent="-228600">
                  <a:lnSpc>
                    <a:spcPct val="90000"/>
                  </a:lnSpc>
                  <a:spcBef>
                    <a:spcPts val="500"/>
                  </a:spcBef>
                  <a:buFont typeface="Arial" pitchFamily="34" charset="0"/>
                  <a:buChar char="•"/>
                  <a:defRPr>
                    <a:solidFill>
                      <a:schemeClr val="tx1"/>
                    </a:solidFill>
                    <a:latin typeface="Calibri" pitchFamily="34" charset="0"/>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685577">
                  <a:buNone/>
                  <a:defRPr/>
                </a:pPr>
                <a:r>
                  <a:rPr lang="en-US" altLang="zh-CN" sz="1100" dirty="0">
                    <a:solidFill>
                      <a:srgbClr val="EAEAEA"/>
                    </a:solidFill>
                    <a:latin typeface="微软雅黑" panose="020B0503020204020204" pitchFamily="34" charset="-122"/>
                    <a:ea typeface="微软雅黑" panose="020B0503020204020204" pitchFamily="34" charset="-122"/>
                  </a:rPr>
                  <a:t>Enter the title here</a:t>
                </a:r>
              </a:p>
            </p:txBody>
          </p:sp>
          <p:sp>
            <p:nvSpPr>
              <p:cNvPr id="15382" name="TextBox 57"/>
              <p:cNvSpPr txBox="1">
                <a:spLocks noChangeArrowheads="1"/>
              </p:cNvSpPr>
              <p:nvPr/>
            </p:nvSpPr>
            <p:spPr bwMode="auto">
              <a:xfrm>
                <a:off x="1679272" y="2543124"/>
                <a:ext cx="2139378" cy="86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r>
                  <a:rPr lang="en-US" altLang="zh-CN" sz="900" dirty="0">
                    <a:solidFill>
                      <a:srgbClr val="FFFFFF">
                        <a:lumMod val="20000"/>
                        <a:lumOff val="8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sp>
        <p:nvSpPr>
          <p:cNvPr id="59" name="Rectangle 58"/>
          <p:cNvSpPr/>
          <p:nvPr/>
        </p:nvSpPr>
        <p:spPr>
          <a:xfrm>
            <a:off x="6665664" y="3265885"/>
            <a:ext cx="1728255" cy="623225"/>
          </a:xfrm>
          <a:prstGeom prst="rect">
            <a:avLst/>
          </a:prstGeom>
        </p:spPr>
        <p:txBody>
          <a:bodyPr lIns="68559" tIns="34279" rIns="68559" bIns="34279">
            <a:spAutoFit/>
          </a:bodyPr>
          <a:lstStyle/>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nvGrpSpPr>
          <p:cNvPr id="58" name="组合 57"/>
          <p:cNvGrpSpPr/>
          <p:nvPr/>
        </p:nvGrpSpPr>
        <p:grpSpPr>
          <a:xfrm>
            <a:off x="2714538" y="340191"/>
            <a:ext cx="6139168" cy="129804"/>
            <a:chOff x="2713964" y="340296"/>
            <a:chExt cx="6141063" cy="129844"/>
          </a:xfrm>
        </p:grpSpPr>
        <p:cxnSp>
          <p:nvCxnSpPr>
            <p:cNvPr id="60" name="直接连接符 59"/>
            <p:cNvCxnSpPr>
              <a:endCxn id="6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62"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50" name="矩形 49"/>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51" name="矩形 50"/>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24319038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nodeType="afterGroup">
                            <p:stCondLst>
                              <p:cond delay="25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nodeType="afterGroup">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nodeType="afterGroup">
                            <p:stCondLst>
                              <p:cond delay="35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par>
                                <p:cTn id="45" presetID="22" presetClass="entr" presetSubtype="8"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nodeType="afterGroup">
                            <p:stCondLst>
                              <p:cond delay="40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nodeType="afterGroup">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up)">
                                      <p:cBhvr>
                                        <p:cTn id="5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3563888" cy="514508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43"/>
          <p:cNvSpPr txBox="1"/>
          <p:nvPr/>
        </p:nvSpPr>
        <p:spPr>
          <a:xfrm>
            <a:off x="161365" y="1920734"/>
            <a:ext cx="3263338" cy="2235933"/>
          </a:xfrm>
          <a:prstGeom prst="rect">
            <a:avLst/>
          </a:prstGeom>
          <a:noFill/>
        </p:spPr>
        <p:txBody>
          <a:bodyPr wrap="square" lIns="68580" tIns="34290" rIns="68580" bIns="34290" rtlCol="0">
            <a:spAutoFit/>
          </a:bodyPr>
          <a:lstStyle/>
          <a:p>
            <a:pPr algn="ctr">
              <a:lnSpc>
                <a:spcPct val="130000"/>
              </a:lnSpc>
            </a:pPr>
            <a:endParaRPr lang="en-US" altLang="zh-CN" sz="12000" b="1"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42"/>
          <p:cNvSpPr txBox="1"/>
          <p:nvPr/>
        </p:nvSpPr>
        <p:spPr>
          <a:xfrm>
            <a:off x="0" y="3004539"/>
            <a:ext cx="3563888" cy="610873"/>
          </a:xfrm>
          <a:prstGeom prst="rect">
            <a:avLst/>
          </a:prstGeom>
          <a:solidFill>
            <a:schemeClr val="accent1"/>
          </a:solidFill>
        </p:spPr>
        <p:txBody>
          <a:bodyPr wrap="square" lIns="68580" tIns="34290" rIns="68580" bIns="34290" rtlCol="0">
            <a:spAutoFit/>
          </a:bodyPr>
          <a:lstStyle/>
          <a:p>
            <a:pPr algn="ctr">
              <a:lnSpc>
                <a:spcPct val="130000"/>
              </a:lnSpc>
            </a:pPr>
            <a:r>
              <a:rPr lang="en-US" altLang="zh-CN"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CONTENTS</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0" t="18379" r="22" b="22342"/>
          <a:stretch/>
        </p:blipFill>
        <p:spPr>
          <a:xfrm>
            <a:off x="1411" y="511821"/>
            <a:ext cx="3562477" cy="1408913"/>
          </a:xfrm>
          <a:prstGeom prst="rect">
            <a:avLst/>
          </a:prstGeom>
        </p:spPr>
      </p:pic>
      <p:sp>
        <p:nvSpPr>
          <p:cNvPr id="25" name="TextBox 20"/>
          <p:cNvSpPr>
            <a:spLocks noChangeArrowheads="1"/>
          </p:cNvSpPr>
          <p:nvPr/>
        </p:nvSpPr>
        <p:spPr bwMode="auto">
          <a:xfrm>
            <a:off x="4179007" y="2260660"/>
            <a:ext cx="4413447" cy="931030"/>
          </a:xfrm>
          <a:prstGeom prst="rect">
            <a:avLst/>
          </a:prstGeom>
          <a:solidFill>
            <a:srgbClr val="0072BF"/>
          </a:solidFill>
          <a:ln>
            <a:noFill/>
          </a:ln>
        </p:spPr>
        <p:txBody>
          <a:bodyPr wrap="square" lIns="68586" tIns="34293" rIns="68586" bIns="34293">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Please enter your title text here</a:t>
            </a:r>
            <a:endParaRPr kumimoji="0" lang="zh-CN" altLang="en-US" sz="2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8"/>
          <p:cNvSpPr>
            <a:spLocks noChangeArrowheads="1"/>
          </p:cNvSpPr>
          <p:nvPr/>
        </p:nvSpPr>
        <p:spPr bwMode="auto">
          <a:xfrm>
            <a:off x="5822168" y="1241616"/>
            <a:ext cx="1127126" cy="91134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0072BF"/>
          </a:solidFill>
          <a:ln>
            <a:noFill/>
          </a:ln>
        </p:spPr>
        <p:txBody>
          <a:bodyPr lIns="68586" tIns="34293" rIns="68586" bIns="34293"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5400"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rPr>
              <a:t>03</a:t>
            </a:r>
            <a:endParaRPr kumimoji="0" lang="zh-CN" altLang="en-US" sz="5400"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endParaRPr>
          </a:p>
        </p:txBody>
      </p:sp>
      <p:sp>
        <p:nvSpPr>
          <p:cNvPr id="3" name="文本框 2"/>
          <p:cNvSpPr txBox="1"/>
          <p:nvPr/>
        </p:nvSpPr>
        <p:spPr>
          <a:xfrm>
            <a:off x="4368800" y="3195830"/>
            <a:ext cx="1314655"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solidFill>
                  <a:srgbClr val="0072BF"/>
                </a:solidFill>
                <a:latin typeface="微软雅黑" panose="020B0503020204020204" pitchFamily="34" charset="-122"/>
                <a:ea typeface="微软雅黑" panose="020B0503020204020204" pitchFamily="34" charset="-122"/>
              </a:rPr>
              <a:t>Add text</a:t>
            </a:r>
            <a:endParaRPr lang="zh-CN" altLang="en-US" sz="1600" dirty="0">
              <a:solidFill>
                <a:srgbClr val="0072BF"/>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400800" y="3195830"/>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368800" y="3615412"/>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400800" y="3615412"/>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7945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750"/>
                            </p:stCondLst>
                            <p:childTnLst>
                              <p:par>
                                <p:cTn id="12" presetID="10"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25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26" presetClass="emph" presetSubtype="0" fill="hold" grpId="1" nodeType="afterEffect">
                                  <p:stCondLst>
                                    <p:cond delay="0"/>
                                  </p:stCondLst>
                                  <p:childTnLst>
                                    <p:animEffect transition="out" filter="fade">
                                      <p:cBhvr>
                                        <p:cTn id="22" dur="250" tmFilter="0, 0; .2, .5; .8, .5; 1, 0"/>
                                        <p:tgtEl>
                                          <p:spTgt spid="26"/>
                                        </p:tgtEl>
                                      </p:cBhvr>
                                    </p:animEffect>
                                    <p:animScale>
                                      <p:cBhvr>
                                        <p:cTn id="23" dur="125" autoRev="1" fill="hold"/>
                                        <p:tgtEl>
                                          <p:spTgt spid="26"/>
                                        </p:tgtEl>
                                      </p:cBhvr>
                                      <p:by x="105000" y="105000"/>
                                    </p:animScale>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ppt_y</p:attrName>
                                        </p:attrNameLst>
                                      </p:cBhvr>
                                      <p:tavLst>
                                        <p:tav tm="0">
                                          <p:val>
                                            <p:strVal val="#ppt_y+#ppt_h*1.125000"/>
                                          </p:val>
                                        </p:tav>
                                        <p:tav tm="100000">
                                          <p:val>
                                            <p:strVal val="#ppt_y"/>
                                          </p:val>
                                        </p:tav>
                                      </p:tavLst>
                                    </p:anim>
                                    <p:animEffect transition="in" filter="wipe(up)">
                                      <p:cBhvr>
                                        <p:cTn id="33" dur="500"/>
                                        <p:tgtEl>
                                          <p:spTgt spid="3"/>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ppt_y</p:attrName>
                                        </p:attrNameLst>
                                      </p:cBhvr>
                                      <p:tavLst>
                                        <p:tav tm="0">
                                          <p:val>
                                            <p:strVal val="#ppt_y+#ppt_h*1.125000"/>
                                          </p:val>
                                        </p:tav>
                                        <p:tav tm="100000">
                                          <p:val>
                                            <p:strVal val="#ppt_y"/>
                                          </p:val>
                                        </p:tav>
                                      </p:tavLst>
                                    </p:anim>
                                    <p:animEffect transition="in" filter="wipe(up)">
                                      <p:cBhvr>
                                        <p:cTn id="37" dur="500"/>
                                        <p:tgtEl>
                                          <p:spTgt spid="17"/>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ppt_y</p:attrName>
                                        </p:attrNameLst>
                                      </p:cBhvr>
                                      <p:tavLst>
                                        <p:tav tm="0">
                                          <p:val>
                                            <p:strVal val="#ppt_y+#ppt_h*1.125000"/>
                                          </p:val>
                                        </p:tav>
                                        <p:tav tm="100000">
                                          <p:val>
                                            <p:strVal val="#ppt_y"/>
                                          </p:val>
                                        </p:tav>
                                      </p:tavLst>
                                    </p:anim>
                                    <p:animEffect transition="in" filter="wipe(up)">
                                      <p:cBhvr>
                                        <p:cTn id="41" dur="500"/>
                                        <p:tgtEl>
                                          <p:spTgt spid="18"/>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p:tgtEl>
                                          <p:spTgt spid="19"/>
                                        </p:tgtEl>
                                        <p:attrNameLst>
                                          <p:attrName>ppt_y</p:attrName>
                                        </p:attrNameLst>
                                      </p:cBhvr>
                                      <p:tavLst>
                                        <p:tav tm="0">
                                          <p:val>
                                            <p:strVal val="#ppt_y+#ppt_h*1.125000"/>
                                          </p:val>
                                        </p:tav>
                                        <p:tav tm="100000">
                                          <p:val>
                                            <p:strVal val="#ppt_y"/>
                                          </p:val>
                                        </p:tav>
                                      </p:tavLst>
                                    </p:anim>
                                    <p:animEffect transition="in" filter="wipe(up)">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5" grpId="0" animBg="1"/>
      <p:bldP spid="26" grpId="0" animBg="1"/>
      <p:bldP spid="26" grpId="1" animBg="1"/>
      <p:bldP spid="3"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3563888" cy="514508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2"/>
          <p:cNvSpPr txBox="1"/>
          <p:nvPr/>
        </p:nvSpPr>
        <p:spPr>
          <a:xfrm>
            <a:off x="0" y="3004539"/>
            <a:ext cx="3563888" cy="610873"/>
          </a:xfrm>
          <a:prstGeom prst="rect">
            <a:avLst/>
          </a:prstGeom>
          <a:solidFill>
            <a:schemeClr val="accent1"/>
          </a:solidFill>
        </p:spPr>
        <p:txBody>
          <a:bodyPr wrap="square" lIns="68580" tIns="34290" rIns="68580" bIns="34290" rtlCol="0">
            <a:spAutoFit/>
          </a:bodyPr>
          <a:lstStyle/>
          <a:p>
            <a:pPr algn="ctr">
              <a:lnSpc>
                <a:spcPct val="130000"/>
              </a:lnSpc>
            </a:pPr>
            <a:r>
              <a:rPr lang="en-US" altLang="zh-CN"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CONTENTS</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0" t="18379" r="22" b="22342"/>
          <a:stretch/>
        </p:blipFill>
        <p:spPr>
          <a:xfrm>
            <a:off x="1411" y="511821"/>
            <a:ext cx="3562477" cy="1408913"/>
          </a:xfrm>
          <a:prstGeom prst="rect">
            <a:avLst/>
          </a:prstGeom>
        </p:spPr>
      </p:pic>
      <p:sp>
        <p:nvSpPr>
          <p:cNvPr id="25" name="TextBox 20"/>
          <p:cNvSpPr>
            <a:spLocks noChangeArrowheads="1"/>
          </p:cNvSpPr>
          <p:nvPr/>
        </p:nvSpPr>
        <p:spPr bwMode="auto">
          <a:xfrm>
            <a:off x="5253067" y="1140906"/>
            <a:ext cx="3090657" cy="622997"/>
          </a:xfrm>
          <a:prstGeom prst="rect">
            <a:avLst/>
          </a:prstGeom>
          <a:solidFill>
            <a:srgbClr val="0072BF"/>
          </a:solidFill>
          <a:ln>
            <a:noFill/>
          </a:ln>
        </p:spPr>
        <p:txBody>
          <a:bodyPr wrap="square" lIns="68586" tIns="34293" rIns="68586" bIns="34293">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799"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Please enter your title text here</a:t>
            </a:r>
            <a:endParaRPr kumimoji="0" lang="zh-CN" altLang="en-US" sz="1799"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8"/>
          <p:cNvSpPr>
            <a:spLocks noChangeArrowheads="1"/>
          </p:cNvSpPr>
          <p:nvPr/>
        </p:nvSpPr>
        <p:spPr bwMode="auto">
          <a:xfrm>
            <a:off x="4417614" y="1009388"/>
            <a:ext cx="601313" cy="48619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0072BF"/>
          </a:solidFill>
          <a:ln>
            <a:noFill/>
          </a:ln>
        </p:spPr>
        <p:txBody>
          <a:bodyPr lIns="68586" tIns="34293" rIns="68586" bIns="34293"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2399"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rPr>
              <a:t>01</a:t>
            </a:r>
            <a:endParaRPr kumimoji="0" lang="zh-CN" altLang="en-US" sz="2399"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endParaRPr>
          </a:p>
        </p:txBody>
      </p:sp>
      <p:sp>
        <p:nvSpPr>
          <p:cNvPr id="27" name="TextBox 19"/>
          <p:cNvSpPr>
            <a:spLocks noChangeArrowheads="1"/>
          </p:cNvSpPr>
          <p:nvPr/>
        </p:nvSpPr>
        <p:spPr bwMode="auto">
          <a:xfrm>
            <a:off x="5263223" y="2008620"/>
            <a:ext cx="3082354" cy="622997"/>
          </a:xfrm>
          <a:prstGeom prst="rect">
            <a:avLst/>
          </a:prstGeom>
          <a:solidFill>
            <a:srgbClr val="3FB1FF"/>
          </a:solidFill>
          <a:ln>
            <a:noFill/>
          </a:ln>
        </p:spPr>
        <p:txBody>
          <a:bodyPr wrap="square" lIns="68586" tIns="34293" rIns="68586" bIns="34293">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799"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Please enter your title text here</a:t>
            </a:r>
            <a:endParaRPr kumimoji="0" lang="zh-CN" altLang="en-US" sz="1799"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8"/>
          <p:cNvSpPr>
            <a:spLocks noChangeArrowheads="1"/>
          </p:cNvSpPr>
          <p:nvPr/>
        </p:nvSpPr>
        <p:spPr bwMode="auto">
          <a:xfrm>
            <a:off x="4421728" y="1877103"/>
            <a:ext cx="599322" cy="48619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3FB1FF"/>
          </a:solidFill>
          <a:ln w="25400">
            <a:noFill/>
            <a:bevel/>
            <a:headEnd/>
            <a:tailEnd/>
          </a:ln>
        </p:spPr>
        <p:txBody>
          <a:bodyPr lIns="68586" tIns="34293" rIns="68586" bIns="34293"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2399" b="0" i="0" u="none" strike="noStrike" kern="0" cap="none" spc="0" normalizeH="0" baseline="0" noProof="0" dirty="0">
                <a:ln>
                  <a:noFill/>
                </a:ln>
                <a:solidFill>
                  <a:srgbClr val="3FB1FF"/>
                </a:solidFill>
                <a:effectLst/>
                <a:uLnTx/>
                <a:uFillTx/>
                <a:latin typeface="Impact" panose="020B0806030902050204" pitchFamily="34" charset="0"/>
                <a:ea typeface="宋体" panose="02010600030101010101" pitchFamily="2" charset="-122"/>
                <a:sym typeface="Impact" panose="020B0806030902050204" pitchFamily="34" charset="0"/>
              </a:rPr>
              <a:t>02</a:t>
            </a:r>
            <a:endParaRPr kumimoji="0" lang="zh-CN" altLang="en-US" sz="2399" b="0" i="0" u="none" strike="noStrike" kern="0" cap="none" spc="0" normalizeH="0" baseline="0" noProof="0" dirty="0">
              <a:ln>
                <a:noFill/>
              </a:ln>
              <a:solidFill>
                <a:srgbClr val="3FB1FF"/>
              </a:solidFill>
              <a:effectLst/>
              <a:uLnTx/>
              <a:uFillTx/>
              <a:latin typeface="Impact" panose="020B0806030902050204" pitchFamily="34" charset="0"/>
              <a:ea typeface="宋体" panose="02010600030101010101" pitchFamily="2" charset="-122"/>
              <a:sym typeface="Impact" panose="020B0806030902050204" pitchFamily="34" charset="0"/>
            </a:endParaRPr>
          </a:p>
        </p:txBody>
      </p:sp>
      <p:sp>
        <p:nvSpPr>
          <p:cNvPr id="29" name="TextBox 22"/>
          <p:cNvSpPr>
            <a:spLocks noChangeArrowheads="1"/>
          </p:cNvSpPr>
          <p:nvPr/>
        </p:nvSpPr>
        <p:spPr bwMode="auto">
          <a:xfrm>
            <a:off x="5253067" y="2869939"/>
            <a:ext cx="3090657" cy="622997"/>
          </a:xfrm>
          <a:prstGeom prst="rect">
            <a:avLst/>
          </a:prstGeom>
          <a:solidFill>
            <a:srgbClr val="0072BF"/>
          </a:solidFill>
          <a:ln>
            <a:noFill/>
          </a:ln>
        </p:spPr>
        <p:txBody>
          <a:bodyPr wrap="square" lIns="68586" tIns="34293" rIns="68586" bIns="34293">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799"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Please enter your title text here</a:t>
            </a:r>
            <a:endParaRPr kumimoji="0" lang="zh-CN" altLang="en-US" sz="1799"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8"/>
          <p:cNvSpPr>
            <a:spLocks noChangeArrowheads="1"/>
          </p:cNvSpPr>
          <p:nvPr/>
        </p:nvSpPr>
        <p:spPr bwMode="auto">
          <a:xfrm>
            <a:off x="4417614" y="2736432"/>
            <a:ext cx="601313" cy="48818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0072BF"/>
          </a:solidFill>
          <a:ln w="25400">
            <a:noFill/>
            <a:bevel/>
            <a:headEnd/>
            <a:tailEnd/>
          </a:ln>
        </p:spPr>
        <p:txBody>
          <a:bodyPr lIns="68586" tIns="34293" rIns="68586" bIns="34293"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2399"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rPr>
              <a:t>03</a:t>
            </a:r>
            <a:endParaRPr kumimoji="0" lang="zh-CN" altLang="en-US" sz="2399"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endParaRPr>
          </a:p>
        </p:txBody>
      </p:sp>
      <p:sp>
        <p:nvSpPr>
          <p:cNvPr id="31" name="TextBox 25"/>
          <p:cNvSpPr>
            <a:spLocks noChangeArrowheads="1"/>
          </p:cNvSpPr>
          <p:nvPr/>
        </p:nvSpPr>
        <p:spPr bwMode="auto">
          <a:xfrm>
            <a:off x="5263223" y="3808325"/>
            <a:ext cx="3082491" cy="622997"/>
          </a:xfrm>
          <a:prstGeom prst="rect">
            <a:avLst/>
          </a:prstGeom>
          <a:solidFill>
            <a:srgbClr val="3FB1FF"/>
          </a:solidFill>
          <a:ln>
            <a:noFill/>
          </a:ln>
        </p:spPr>
        <p:txBody>
          <a:bodyPr wrap="square" lIns="68586" tIns="34293" rIns="68586" bIns="34293">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799"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Please enter your title text here</a:t>
            </a:r>
            <a:endParaRPr kumimoji="0" lang="zh-CN" altLang="en-US" sz="1799"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8"/>
          <p:cNvSpPr>
            <a:spLocks noChangeArrowheads="1"/>
          </p:cNvSpPr>
          <p:nvPr/>
        </p:nvSpPr>
        <p:spPr bwMode="auto">
          <a:xfrm>
            <a:off x="4417613" y="3688574"/>
            <a:ext cx="599324" cy="488189"/>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3FB1FF"/>
          </a:solidFill>
          <a:ln w="25400">
            <a:noFill/>
            <a:bevel/>
            <a:headEnd/>
            <a:tailEnd/>
          </a:ln>
        </p:spPr>
        <p:txBody>
          <a:bodyPr lIns="68586" tIns="34293" rIns="68586" bIns="34293"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2399" b="0" i="0" u="none" strike="noStrike" kern="0" cap="none" spc="0" normalizeH="0" baseline="0" noProof="0" dirty="0">
                <a:ln>
                  <a:noFill/>
                </a:ln>
                <a:solidFill>
                  <a:srgbClr val="3FB1FF"/>
                </a:solidFill>
                <a:effectLst/>
                <a:uLnTx/>
                <a:uFillTx/>
                <a:latin typeface="Impact" panose="020B0806030902050204" pitchFamily="34" charset="0"/>
                <a:ea typeface="宋体" panose="02010600030101010101" pitchFamily="2" charset="-122"/>
                <a:sym typeface="Impact" panose="020B0806030902050204" pitchFamily="34" charset="0"/>
              </a:rPr>
              <a:t>04</a:t>
            </a:r>
            <a:endParaRPr kumimoji="0" lang="zh-CN" altLang="en-US" sz="2399" b="0" i="0" u="none" strike="noStrike" kern="0" cap="none" spc="0" normalizeH="0" baseline="0" noProof="0" dirty="0">
              <a:ln>
                <a:noFill/>
              </a:ln>
              <a:solidFill>
                <a:srgbClr val="3FB1FF"/>
              </a:solidFill>
              <a:effectLst/>
              <a:uLnTx/>
              <a:uFillTx/>
              <a:latin typeface="Impact" panose="020B0806030902050204" pitchFamily="34" charset="0"/>
              <a:ea typeface="宋体" panose="02010600030101010101" pitchFamily="2" charset="-122"/>
              <a:sym typeface="Impact" panose="020B0806030902050204" pitchFamily="34" charset="0"/>
            </a:endParaRPr>
          </a:p>
        </p:txBody>
      </p:sp>
    </p:spTree>
    <p:extLst>
      <p:ext uri="{BB962C8B-B14F-4D97-AF65-F5344CB8AC3E}">
        <p14:creationId xmlns:p14="http://schemas.microsoft.com/office/powerpoint/2010/main" val="3880658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750"/>
                            </p:stCondLst>
                            <p:childTnLst>
                              <p:par>
                                <p:cTn id="12" presetID="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6" presetClass="emph" presetSubtype="0" fill="hold" grpId="1" nodeType="afterEffect">
                                  <p:stCondLst>
                                    <p:cond delay="0"/>
                                  </p:stCondLst>
                                  <p:childTnLst>
                                    <p:animEffect transition="out" filter="fade">
                                      <p:cBhvr>
                                        <p:cTn id="18" dur="250" tmFilter="0, 0; .2, .5; .8, .5; 1, 0"/>
                                        <p:tgtEl>
                                          <p:spTgt spid="26"/>
                                        </p:tgtEl>
                                      </p:cBhvr>
                                    </p:animEffect>
                                    <p:animScale>
                                      <p:cBhvr>
                                        <p:cTn id="19" dur="125" autoRev="1" fill="hold"/>
                                        <p:tgtEl>
                                          <p:spTgt spid="26"/>
                                        </p:tgtEl>
                                      </p:cBhvr>
                                      <p:by x="105000" y="105000"/>
                                    </p:animScale>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0-#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6" presetClass="emph" presetSubtype="0" fill="hold" grpId="1" nodeType="afterEffect">
                                  <p:stCondLst>
                                    <p:cond delay="0"/>
                                  </p:stCondLst>
                                  <p:childTnLst>
                                    <p:animEffect transition="out" filter="fade">
                                      <p:cBhvr>
                                        <p:cTn id="32" dur="250" tmFilter="0, 0; .2, .5; .8, .5; 1, 0"/>
                                        <p:tgtEl>
                                          <p:spTgt spid="28"/>
                                        </p:tgtEl>
                                      </p:cBhvr>
                                    </p:animEffect>
                                    <p:animScale>
                                      <p:cBhvr>
                                        <p:cTn id="33" dur="125" autoRev="1" fill="hold"/>
                                        <p:tgtEl>
                                          <p:spTgt spid="28"/>
                                        </p:tgtEl>
                                      </p:cBhvr>
                                      <p:by x="105000" y="105000"/>
                                    </p:animScale>
                                  </p:childTnLst>
                                </p:cTn>
                              </p:par>
                            </p:childTnLst>
                          </p:cTn>
                        </p:par>
                        <p:par>
                          <p:cTn id="34" fill="hold">
                            <p:stCondLst>
                              <p:cond delay="2750"/>
                            </p:stCondLst>
                            <p:childTnLst>
                              <p:par>
                                <p:cTn id="35" presetID="2" presetClass="entr" presetSubtype="2"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3250"/>
                            </p:stCondLst>
                            <p:childTnLst>
                              <p:par>
                                <p:cTn id="40" presetID="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26" presetClass="emph" presetSubtype="0" fill="hold" grpId="1" nodeType="afterEffect">
                                  <p:stCondLst>
                                    <p:cond delay="0"/>
                                  </p:stCondLst>
                                  <p:childTnLst>
                                    <p:animEffect transition="out" filter="fade">
                                      <p:cBhvr>
                                        <p:cTn id="46" dur="250" tmFilter="0, 0; .2, .5; .8, .5; 1, 0"/>
                                        <p:tgtEl>
                                          <p:spTgt spid="30"/>
                                        </p:tgtEl>
                                      </p:cBhvr>
                                    </p:animEffect>
                                    <p:animScale>
                                      <p:cBhvr>
                                        <p:cTn id="47" dur="125" autoRev="1" fill="hold"/>
                                        <p:tgtEl>
                                          <p:spTgt spid="30"/>
                                        </p:tgtEl>
                                      </p:cBhvr>
                                      <p:by x="105000" y="105000"/>
                                    </p:animScale>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1+#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0-#ppt_w/2"/>
                                          </p:val>
                                        </p:tav>
                                        <p:tav tm="100000">
                                          <p:val>
                                            <p:strVal val="#ppt_x"/>
                                          </p:val>
                                        </p:tav>
                                      </p:tavLst>
                                    </p:anim>
                                    <p:anim calcmode="lin" valueType="num">
                                      <p:cBhvr additive="base">
                                        <p:cTn id="57" dur="500" fill="hold"/>
                                        <p:tgtEl>
                                          <p:spTgt spid="32"/>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6" presetClass="emph" presetSubtype="0" fill="hold" grpId="1" nodeType="afterEffect">
                                  <p:stCondLst>
                                    <p:cond delay="0"/>
                                  </p:stCondLst>
                                  <p:childTnLst>
                                    <p:animEffect transition="out" filter="fade">
                                      <p:cBhvr>
                                        <p:cTn id="60" dur="250" tmFilter="0, 0; .2, .5; .8, .5; 1, 0"/>
                                        <p:tgtEl>
                                          <p:spTgt spid="32"/>
                                        </p:tgtEl>
                                      </p:cBhvr>
                                    </p:animEffect>
                                    <p:animScale>
                                      <p:cBhvr>
                                        <p:cTn id="61" dur="125" autoRev="1" fill="hold"/>
                                        <p:tgtEl>
                                          <p:spTgt spid="32"/>
                                        </p:tgtEl>
                                      </p:cBhvr>
                                      <p:by x="105000" y="105000"/>
                                    </p:animScale>
                                  </p:childTnLst>
                                </p:cTn>
                              </p:par>
                            </p:childTnLst>
                          </p:cTn>
                        </p:par>
                        <p:par>
                          <p:cTn id="62" fill="hold">
                            <p:stCondLst>
                              <p:cond delay="5250"/>
                            </p:stCondLst>
                            <p:childTnLst>
                              <p:par>
                                <p:cTn id="63" presetID="2" presetClass="entr" presetSubtype="2"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animBg="1"/>
      <p:bldP spid="26" grpId="1" animBg="1"/>
      <p:bldP spid="27" grpId="0" animBg="1"/>
      <p:bldP spid="28" grpId="0" animBg="1"/>
      <p:bldP spid="28" grpId="1" animBg="1"/>
      <p:bldP spid="29" grpId="0" animBg="1"/>
      <p:bldP spid="30" grpId="0" animBg="1"/>
      <p:bldP spid="30" grpId="1" animBg="1"/>
      <p:bldP spid="31" grpId="0" animBg="1"/>
      <p:bldP spid="32" grpId="0" animBg="1"/>
      <p:bldP spid="3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32"/>
          <p:cNvSpPr/>
          <p:nvPr/>
        </p:nvSpPr>
        <p:spPr>
          <a:xfrm>
            <a:off x="4046230" y="1624586"/>
            <a:ext cx="2704351" cy="2704351"/>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33"/>
          <p:cNvSpPr/>
          <p:nvPr/>
        </p:nvSpPr>
        <p:spPr>
          <a:xfrm>
            <a:off x="4414805" y="1995765"/>
            <a:ext cx="1967200" cy="19672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37"/>
          <p:cNvSpPr/>
          <p:nvPr/>
        </p:nvSpPr>
        <p:spPr>
          <a:xfrm>
            <a:off x="4745579" y="2322832"/>
            <a:ext cx="1313720" cy="131372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38"/>
          <p:cNvSpPr/>
          <p:nvPr/>
        </p:nvSpPr>
        <p:spPr>
          <a:xfrm>
            <a:off x="5131177" y="2712242"/>
            <a:ext cx="537300" cy="5373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Block Arc 47"/>
          <p:cNvSpPr/>
          <p:nvPr/>
        </p:nvSpPr>
        <p:spPr>
          <a:xfrm rot="10800000">
            <a:off x="4046230" y="1627189"/>
            <a:ext cx="2704351" cy="2704351"/>
          </a:xfrm>
          <a:prstGeom prst="blockArc">
            <a:avLst>
              <a:gd name="adj1" fmla="val 16158116"/>
              <a:gd name="adj2" fmla="val 5409154"/>
              <a:gd name="adj3" fmla="val 586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Block Arc 48"/>
          <p:cNvSpPr/>
          <p:nvPr/>
        </p:nvSpPr>
        <p:spPr>
          <a:xfrm rot="10800000">
            <a:off x="4414806" y="1995766"/>
            <a:ext cx="1967198" cy="1967198"/>
          </a:xfrm>
          <a:prstGeom prst="blockArc">
            <a:avLst>
              <a:gd name="adj1" fmla="val 14698952"/>
              <a:gd name="adj2" fmla="val 5440372"/>
              <a:gd name="adj3" fmla="val 994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Block Arc 49"/>
          <p:cNvSpPr/>
          <p:nvPr/>
        </p:nvSpPr>
        <p:spPr>
          <a:xfrm rot="10800000">
            <a:off x="4744126" y="2325086"/>
            <a:ext cx="1308557" cy="1308557"/>
          </a:xfrm>
          <a:prstGeom prst="blockArc">
            <a:avLst>
              <a:gd name="adj1" fmla="val 13629918"/>
              <a:gd name="adj2" fmla="val 5390526"/>
              <a:gd name="adj3" fmla="val 1348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Block Arc 50"/>
          <p:cNvSpPr/>
          <p:nvPr/>
        </p:nvSpPr>
        <p:spPr>
          <a:xfrm rot="10800000">
            <a:off x="5134152" y="2715111"/>
            <a:ext cx="528511" cy="528511"/>
          </a:xfrm>
          <a:prstGeom prst="blockArc">
            <a:avLst>
              <a:gd name="adj1" fmla="val 10800000"/>
              <a:gd name="adj2" fmla="val 5236583"/>
              <a:gd name="adj3" fmla="val 2828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a:spLocks/>
          </p:cNvSpPr>
          <p:nvPr/>
        </p:nvSpPr>
        <p:spPr>
          <a:xfrm>
            <a:off x="7363075" y="1277527"/>
            <a:ext cx="306174" cy="22159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37515">
              <a:lnSpc>
                <a:spcPct val="120000"/>
              </a:lnSpc>
              <a:spcBef>
                <a:spcPct val="20000"/>
              </a:spcBef>
              <a:defRPr/>
            </a:pPr>
            <a:r>
              <a:rPr lang="en-US" sz="1200" b="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9" name="Text Placeholder 3"/>
          <p:cNvSpPr txBox="1">
            <a:spLocks/>
          </p:cNvSpPr>
          <p:nvPr/>
        </p:nvSpPr>
        <p:spPr>
          <a:xfrm>
            <a:off x="7363075" y="2377204"/>
            <a:ext cx="306174" cy="22159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37515">
              <a:lnSpc>
                <a:spcPct val="120000"/>
              </a:lnSpc>
              <a:spcBef>
                <a:spcPct val="20000"/>
              </a:spcBef>
              <a:defRPr/>
            </a:pPr>
            <a:r>
              <a:rPr lang="en-US" sz="1200" b="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20" name="Text Placeholder 3"/>
          <p:cNvSpPr txBox="1">
            <a:spLocks/>
          </p:cNvSpPr>
          <p:nvPr/>
        </p:nvSpPr>
        <p:spPr>
          <a:xfrm>
            <a:off x="7363075" y="1644086"/>
            <a:ext cx="306174" cy="22159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37515">
              <a:lnSpc>
                <a:spcPct val="120000"/>
              </a:lnSpc>
              <a:spcBef>
                <a:spcPct val="20000"/>
              </a:spcBef>
              <a:defRPr/>
            </a:pPr>
            <a:r>
              <a:rPr lang="en-US" sz="1200" b="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21" name="Text Placeholder 3"/>
          <p:cNvSpPr txBox="1">
            <a:spLocks/>
          </p:cNvSpPr>
          <p:nvPr/>
        </p:nvSpPr>
        <p:spPr>
          <a:xfrm>
            <a:off x="7363075" y="2010644"/>
            <a:ext cx="306174" cy="22159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37515">
              <a:lnSpc>
                <a:spcPct val="120000"/>
              </a:lnSpc>
              <a:spcBef>
                <a:spcPct val="20000"/>
              </a:spcBef>
              <a:defRPr/>
            </a:pPr>
            <a:r>
              <a:rPr lang="en-US" sz="1200" b="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22" name="Elbow Connector 40"/>
          <p:cNvCxnSpPr/>
          <p:nvPr/>
        </p:nvCxnSpPr>
        <p:spPr>
          <a:xfrm flipV="1">
            <a:off x="5448036" y="1405622"/>
            <a:ext cx="1761020" cy="306710"/>
          </a:xfrm>
          <a:prstGeom prst="bentConnector3">
            <a:avLst>
              <a:gd name="adj1" fmla="val 36922"/>
            </a:avLst>
          </a:prstGeom>
          <a:ln w="63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Elbow Connector 41"/>
          <p:cNvCxnSpPr/>
          <p:nvPr/>
        </p:nvCxnSpPr>
        <p:spPr>
          <a:xfrm flipV="1">
            <a:off x="5448036" y="1792845"/>
            <a:ext cx="1761020" cy="306710"/>
          </a:xfrm>
          <a:prstGeom prst="bentConnector3">
            <a:avLst>
              <a:gd name="adj1" fmla="val 46730"/>
            </a:avLst>
          </a:prstGeom>
          <a:ln w="63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Elbow Connector 42"/>
          <p:cNvCxnSpPr/>
          <p:nvPr/>
        </p:nvCxnSpPr>
        <p:spPr>
          <a:xfrm flipV="1">
            <a:off x="5439126" y="2119572"/>
            <a:ext cx="1761020" cy="306710"/>
          </a:xfrm>
          <a:prstGeom prst="bentConnector3">
            <a:avLst>
              <a:gd name="adj1" fmla="val 55557"/>
            </a:avLst>
          </a:prstGeom>
          <a:ln w="63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43"/>
          <p:cNvCxnSpPr/>
          <p:nvPr/>
        </p:nvCxnSpPr>
        <p:spPr>
          <a:xfrm flipV="1">
            <a:off x="5430217" y="2483254"/>
            <a:ext cx="1761020" cy="306710"/>
          </a:xfrm>
          <a:prstGeom prst="bentConnector3">
            <a:avLst>
              <a:gd name="adj1" fmla="val 67000"/>
            </a:avLst>
          </a:prstGeom>
          <a:ln w="63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6" name="Group 49"/>
          <p:cNvGrpSpPr/>
          <p:nvPr/>
        </p:nvGrpSpPr>
        <p:grpSpPr>
          <a:xfrm>
            <a:off x="1799074" y="1535812"/>
            <a:ext cx="2072286" cy="539462"/>
            <a:chOff x="1270277" y="1192718"/>
            <a:chExt cx="3205532" cy="589014"/>
          </a:xfrm>
        </p:grpSpPr>
        <p:sp>
          <p:nvSpPr>
            <p:cNvPr id="27" name="Text Placeholder 3"/>
            <p:cNvSpPr txBox="1">
              <a:spLocks/>
            </p:cNvSpPr>
            <p:nvPr/>
          </p:nvSpPr>
          <p:spPr>
            <a:xfrm>
              <a:off x="1270277" y="1192718"/>
              <a:ext cx="1901868" cy="19224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7515">
                <a:lnSpc>
                  <a:spcPct val="120000"/>
                </a:lnSpc>
                <a:spcBef>
                  <a:spcPct val="20000"/>
                </a:spcBef>
                <a:defRPr/>
              </a:pPr>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Replace text content</a:t>
              </a:r>
              <a:endParaRPr 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3"/>
            <p:cNvSpPr txBox="1">
              <a:spLocks/>
            </p:cNvSpPr>
            <p:nvPr/>
          </p:nvSpPr>
          <p:spPr>
            <a:xfrm>
              <a:off x="1270277" y="1418801"/>
              <a:ext cx="3205532" cy="362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7515">
                <a:lnSpc>
                  <a:spcPct val="120000"/>
                </a:lnSpc>
                <a:spcBef>
                  <a:spcPct val="20000"/>
                </a:spcBef>
                <a:defRPr/>
              </a:pPr>
              <a:r>
                <a:rPr lang="en-US" altLang="zh-CN"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a:t>
              </a:r>
              <a:r>
                <a:rPr lang="zh-CN" altLang="en-US"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the relevant title text, modify the text content, or you can copy your content directly here.</a:t>
              </a:r>
              <a:endPar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52"/>
          <p:cNvGrpSpPr/>
          <p:nvPr/>
        </p:nvGrpSpPr>
        <p:grpSpPr>
          <a:xfrm>
            <a:off x="1799074" y="2292876"/>
            <a:ext cx="2072286" cy="539462"/>
            <a:chOff x="1270277" y="2114430"/>
            <a:chExt cx="3205532" cy="589015"/>
          </a:xfrm>
        </p:grpSpPr>
        <p:sp>
          <p:nvSpPr>
            <p:cNvPr id="30" name="Text Placeholder 3"/>
            <p:cNvSpPr txBox="1">
              <a:spLocks/>
            </p:cNvSpPr>
            <p:nvPr/>
          </p:nvSpPr>
          <p:spPr>
            <a:xfrm>
              <a:off x="1270277" y="2114430"/>
              <a:ext cx="1901868" cy="19224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7515">
                <a:lnSpc>
                  <a:spcPct val="120000"/>
                </a:lnSpc>
                <a:spcBef>
                  <a:spcPct val="20000"/>
                </a:spcBef>
                <a:defRPr/>
              </a:pPr>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Replace text content</a:t>
              </a:r>
              <a:endParaRPr 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3"/>
            <p:cNvSpPr txBox="1">
              <a:spLocks/>
            </p:cNvSpPr>
            <p:nvPr/>
          </p:nvSpPr>
          <p:spPr>
            <a:xfrm>
              <a:off x="1270277" y="2340513"/>
              <a:ext cx="3205532" cy="3629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7515">
                <a:lnSpc>
                  <a:spcPct val="120000"/>
                </a:lnSpc>
                <a:spcBef>
                  <a:spcPct val="20000"/>
                </a:spcBef>
                <a:defRPr/>
              </a:pPr>
              <a:r>
                <a:rPr lang="en-US" altLang="zh-CN"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a:t>
              </a:r>
              <a:r>
                <a:rPr lang="zh-CN" altLang="en-US"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the relevant title text, modify the text content, or you can copy your content directly here.</a:t>
              </a:r>
              <a:endPar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58"/>
          <p:cNvGrpSpPr/>
          <p:nvPr/>
        </p:nvGrpSpPr>
        <p:grpSpPr>
          <a:xfrm>
            <a:off x="1799074" y="3042013"/>
            <a:ext cx="2072286" cy="539462"/>
            <a:chOff x="1270277" y="3036142"/>
            <a:chExt cx="3205532" cy="589014"/>
          </a:xfrm>
        </p:grpSpPr>
        <p:sp>
          <p:nvSpPr>
            <p:cNvPr id="33" name="Text Placeholder 3"/>
            <p:cNvSpPr txBox="1">
              <a:spLocks/>
            </p:cNvSpPr>
            <p:nvPr/>
          </p:nvSpPr>
          <p:spPr>
            <a:xfrm>
              <a:off x="1270277" y="3036142"/>
              <a:ext cx="1901868" cy="19224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7515">
                <a:lnSpc>
                  <a:spcPct val="120000"/>
                </a:lnSpc>
                <a:spcBef>
                  <a:spcPct val="20000"/>
                </a:spcBef>
                <a:defRPr/>
              </a:pPr>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Replace text content</a:t>
              </a:r>
              <a:endParaRPr 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3"/>
            <p:cNvSpPr txBox="1">
              <a:spLocks/>
            </p:cNvSpPr>
            <p:nvPr/>
          </p:nvSpPr>
          <p:spPr>
            <a:xfrm>
              <a:off x="1270277" y="3262225"/>
              <a:ext cx="3205532" cy="362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7515">
                <a:lnSpc>
                  <a:spcPct val="120000"/>
                </a:lnSpc>
                <a:spcBef>
                  <a:spcPct val="20000"/>
                </a:spcBef>
                <a:defRPr/>
              </a:pPr>
              <a:r>
                <a:rPr lang="en-US" altLang="zh-CN"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a:t>
              </a:r>
              <a:r>
                <a:rPr lang="zh-CN" altLang="en-US"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the relevant title text, modify the text content, or you can copy your content directly here.</a:t>
              </a:r>
              <a:endPar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61"/>
          <p:cNvGrpSpPr/>
          <p:nvPr/>
        </p:nvGrpSpPr>
        <p:grpSpPr>
          <a:xfrm>
            <a:off x="1799074" y="3770652"/>
            <a:ext cx="2072286" cy="528977"/>
            <a:chOff x="1270277" y="3047590"/>
            <a:chExt cx="3205532" cy="577567"/>
          </a:xfrm>
        </p:grpSpPr>
        <p:sp>
          <p:nvSpPr>
            <p:cNvPr id="36" name="Text Placeholder 3"/>
            <p:cNvSpPr txBox="1">
              <a:spLocks/>
            </p:cNvSpPr>
            <p:nvPr/>
          </p:nvSpPr>
          <p:spPr>
            <a:xfrm>
              <a:off x="1270277" y="3047590"/>
              <a:ext cx="1901868" cy="19224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7515">
                <a:lnSpc>
                  <a:spcPct val="120000"/>
                </a:lnSpc>
                <a:spcBef>
                  <a:spcPct val="20000"/>
                </a:spcBef>
                <a:defRPr/>
              </a:pPr>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Replace text content</a:t>
              </a:r>
              <a:endParaRPr 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 Placeholder 3"/>
            <p:cNvSpPr txBox="1">
              <a:spLocks/>
            </p:cNvSpPr>
            <p:nvPr/>
          </p:nvSpPr>
          <p:spPr>
            <a:xfrm>
              <a:off x="1270277" y="3262225"/>
              <a:ext cx="3205532" cy="3629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7515">
                <a:lnSpc>
                  <a:spcPct val="120000"/>
                </a:lnSpc>
                <a:spcBef>
                  <a:spcPct val="20000"/>
                </a:spcBef>
                <a:defRPr/>
              </a:pPr>
              <a:r>
                <a:rPr lang="en-US" altLang="zh-CN"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a:t>
              </a:r>
              <a:r>
                <a:rPr lang="zh-CN" altLang="en-US"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the relevant title text, modify the text content, or you can copy your content directly here.</a:t>
              </a:r>
              <a:endPar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Freeform 45"/>
          <p:cNvSpPr>
            <a:spLocks noEditPoints="1"/>
          </p:cNvSpPr>
          <p:nvPr/>
        </p:nvSpPr>
        <p:spPr bwMode="auto">
          <a:xfrm>
            <a:off x="1436252" y="1575932"/>
            <a:ext cx="284808" cy="28480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5"/>
          <p:cNvSpPr>
            <a:spLocks noEditPoints="1"/>
          </p:cNvSpPr>
          <p:nvPr/>
        </p:nvSpPr>
        <p:spPr bwMode="auto">
          <a:xfrm>
            <a:off x="1436252" y="2320388"/>
            <a:ext cx="284808" cy="28480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5"/>
          <p:cNvSpPr>
            <a:spLocks noEditPoints="1"/>
          </p:cNvSpPr>
          <p:nvPr/>
        </p:nvSpPr>
        <p:spPr bwMode="auto">
          <a:xfrm>
            <a:off x="1436252" y="3064841"/>
            <a:ext cx="284808" cy="28480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5"/>
          <p:cNvSpPr>
            <a:spLocks noEditPoints="1"/>
          </p:cNvSpPr>
          <p:nvPr/>
        </p:nvSpPr>
        <p:spPr bwMode="auto">
          <a:xfrm>
            <a:off x="1436252" y="3809295"/>
            <a:ext cx="284808" cy="28480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3" name="组合 42"/>
          <p:cNvGrpSpPr/>
          <p:nvPr/>
        </p:nvGrpSpPr>
        <p:grpSpPr>
          <a:xfrm>
            <a:off x="2714538" y="340191"/>
            <a:ext cx="6139168" cy="129804"/>
            <a:chOff x="2713964" y="340296"/>
            <a:chExt cx="6141063" cy="129844"/>
          </a:xfrm>
        </p:grpSpPr>
        <p:cxnSp>
          <p:nvCxnSpPr>
            <p:cNvPr id="44" name="直接连接符 43"/>
            <p:cNvCxnSpPr>
              <a:endCxn id="45"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46"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47" name="矩形 46"/>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48" name="矩形 47"/>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42" name="Google Shape;377;p10">
            <a:extLst>
              <a:ext uri="{FF2B5EF4-FFF2-40B4-BE49-F238E27FC236}">
                <a16:creationId xmlns:a16="http://schemas.microsoft.com/office/drawing/2014/main" id="{61A851CB-72E2-4092-AE55-DB0473BF7130}"/>
              </a:ext>
            </a:extLst>
          </p:cNvPr>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2">
              <a:lumMod val="75000"/>
              <a:alpha val="81920"/>
            </a:schemeClr>
          </a:solidFill>
          <a:ln>
            <a:noFill/>
          </a:ln>
        </p:spPr>
      </p:sp>
      <p:sp>
        <p:nvSpPr>
          <p:cNvPr id="49" name="Google Shape;378;p10">
            <a:extLst>
              <a:ext uri="{FF2B5EF4-FFF2-40B4-BE49-F238E27FC236}">
                <a16:creationId xmlns:a16="http://schemas.microsoft.com/office/drawing/2014/main" id="{6E2A1157-A069-4F70-92EC-AEBCCD943575}"/>
              </a:ext>
            </a:extLst>
          </p:cNvPr>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50" name="Google Shape;379;p10">
            <a:extLst>
              <a:ext uri="{FF2B5EF4-FFF2-40B4-BE49-F238E27FC236}">
                <a16:creationId xmlns:a16="http://schemas.microsoft.com/office/drawing/2014/main" id="{CB646E98-1C82-46D3-A59D-C0F33905C11C}"/>
              </a:ext>
            </a:extLst>
          </p:cNvPr>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0;p10">
            <a:extLst>
              <a:ext uri="{FF2B5EF4-FFF2-40B4-BE49-F238E27FC236}">
                <a16:creationId xmlns:a16="http://schemas.microsoft.com/office/drawing/2014/main" id="{076A29C1-8FBB-4ED4-A567-BC9FE00952F8}"/>
              </a:ext>
            </a:extLst>
          </p:cNvPr>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1;p10">
            <a:extLst>
              <a:ext uri="{FF2B5EF4-FFF2-40B4-BE49-F238E27FC236}">
                <a16:creationId xmlns:a16="http://schemas.microsoft.com/office/drawing/2014/main" id="{FFC8EA7A-A7C9-4243-97F8-AC8B8F6590D0}"/>
              </a:ext>
            </a:extLst>
          </p:cNvPr>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382;p10">
            <a:extLst>
              <a:ext uri="{FF2B5EF4-FFF2-40B4-BE49-F238E27FC236}">
                <a16:creationId xmlns:a16="http://schemas.microsoft.com/office/drawing/2014/main" id="{20BE94ED-5E1D-4A7D-8C91-DB177508FA33}"/>
              </a:ext>
            </a:extLst>
          </p:cNvPr>
          <p:cNvGrpSpPr/>
          <p:nvPr/>
        </p:nvGrpSpPr>
        <p:grpSpPr>
          <a:xfrm>
            <a:off x="-9525" y="4462475"/>
            <a:ext cx="9167825" cy="595300"/>
            <a:chOff x="-9525" y="4462475"/>
            <a:chExt cx="9167825" cy="595300"/>
          </a:xfrm>
        </p:grpSpPr>
        <p:sp>
          <p:nvSpPr>
            <p:cNvPr id="54" name="Google Shape;383;p10">
              <a:extLst>
                <a:ext uri="{FF2B5EF4-FFF2-40B4-BE49-F238E27FC236}">
                  <a16:creationId xmlns:a16="http://schemas.microsoft.com/office/drawing/2014/main" id="{0FBA130C-6716-4CD6-8D19-B1F78C1C17EB}"/>
                </a:ext>
              </a:extLst>
            </p:cNvPr>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55" name="Google Shape;384;p10">
              <a:extLst>
                <a:ext uri="{FF2B5EF4-FFF2-40B4-BE49-F238E27FC236}">
                  <a16:creationId xmlns:a16="http://schemas.microsoft.com/office/drawing/2014/main" id="{03E08372-3BB0-4505-BFD2-FA74BA521A55}"/>
                </a:ext>
              </a:extLst>
            </p:cNvPr>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56" name="Google Shape;385;p10">
              <a:extLst>
                <a:ext uri="{FF2B5EF4-FFF2-40B4-BE49-F238E27FC236}">
                  <a16:creationId xmlns:a16="http://schemas.microsoft.com/office/drawing/2014/main" id="{41B03B0F-0203-4ABC-B09F-6DE62B85E23F}"/>
                </a:ext>
              </a:extLst>
            </p:cNvPr>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57" name="Google Shape;386;p10">
            <a:extLst>
              <a:ext uri="{FF2B5EF4-FFF2-40B4-BE49-F238E27FC236}">
                <a16:creationId xmlns:a16="http://schemas.microsoft.com/office/drawing/2014/main" id="{886FA114-E1DE-4B56-AC33-6B5D177A6893}"/>
              </a:ext>
            </a:extLst>
          </p:cNvPr>
          <p:cNvGrpSpPr/>
          <p:nvPr/>
        </p:nvGrpSpPr>
        <p:grpSpPr>
          <a:xfrm>
            <a:off x="-42837" y="4443488"/>
            <a:ext cx="9229575" cy="642787"/>
            <a:chOff x="-42837" y="4443488"/>
            <a:chExt cx="9229575" cy="642787"/>
          </a:xfrm>
        </p:grpSpPr>
        <p:sp>
          <p:nvSpPr>
            <p:cNvPr id="58" name="Google Shape;387;p10">
              <a:extLst>
                <a:ext uri="{FF2B5EF4-FFF2-40B4-BE49-F238E27FC236}">
                  <a16:creationId xmlns:a16="http://schemas.microsoft.com/office/drawing/2014/main" id="{96D778F1-533A-48AD-8C28-B687264232FC}"/>
                </a:ext>
              </a:extLst>
            </p:cNvPr>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8;p10">
              <a:extLst>
                <a:ext uri="{FF2B5EF4-FFF2-40B4-BE49-F238E27FC236}">
                  <a16:creationId xmlns:a16="http://schemas.microsoft.com/office/drawing/2014/main" id="{329DF0DD-915A-4F2D-991D-482E254E99A7}"/>
                </a:ext>
              </a:extLst>
            </p:cNvPr>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9;p10">
              <a:extLst>
                <a:ext uri="{FF2B5EF4-FFF2-40B4-BE49-F238E27FC236}">
                  <a16:creationId xmlns:a16="http://schemas.microsoft.com/office/drawing/2014/main" id="{29C91333-304E-49D4-A23E-4DC973A51C6C}"/>
                </a:ext>
              </a:extLst>
            </p:cNvPr>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0;p10">
              <a:extLst>
                <a:ext uri="{FF2B5EF4-FFF2-40B4-BE49-F238E27FC236}">
                  <a16:creationId xmlns:a16="http://schemas.microsoft.com/office/drawing/2014/main" id="{5CCB1D03-18D1-4A6C-A412-6AA2E965759F}"/>
                </a:ext>
              </a:extLst>
            </p:cNvPr>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1;p10">
              <a:extLst>
                <a:ext uri="{FF2B5EF4-FFF2-40B4-BE49-F238E27FC236}">
                  <a16:creationId xmlns:a16="http://schemas.microsoft.com/office/drawing/2014/main" id="{C0A5406B-20DE-452B-807E-ED80FF6DB2FE}"/>
                </a:ext>
              </a:extLst>
            </p:cNvPr>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2;p10">
              <a:extLst>
                <a:ext uri="{FF2B5EF4-FFF2-40B4-BE49-F238E27FC236}">
                  <a16:creationId xmlns:a16="http://schemas.microsoft.com/office/drawing/2014/main" id="{C4F3AEC8-B05D-4587-8D7D-3F748A1B2BB6}"/>
                </a:ext>
              </a:extLst>
            </p:cNvPr>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93;p10">
              <a:extLst>
                <a:ext uri="{FF2B5EF4-FFF2-40B4-BE49-F238E27FC236}">
                  <a16:creationId xmlns:a16="http://schemas.microsoft.com/office/drawing/2014/main" id="{298E4D14-FB9F-4171-A22E-CA9658AAA0BC}"/>
                </a:ext>
              </a:extLst>
            </p:cNvPr>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94;p10">
              <a:extLst>
                <a:ext uri="{FF2B5EF4-FFF2-40B4-BE49-F238E27FC236}">
                  <a16:creationId xmlns:a16="http://schemas.microsoft.com/office/drawing/2014/main" id="{847A74E7-E7B2-4289-9CD9-0FAD70DA5E4F}"/>
                </a:ext>
              </a:extLst>
            </p:cNvPr>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95;p10">
              <a:extLst>
                <a:ext uri="{FF2B5EF4-FFF2-40B4-BE49-F238E27FC236}">
                  <a16:creationId xmlns:a16="http://schemas.microsoft.com/office/drawing/2014/main" id="{F92C91BA-CA56-45C4-A046-CE9DDFCCF0F8}"/>
                </a:ext>
              </a:extLst>
            </p:cNvPr>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96;p10">
              <a:extLst>
                <a:ext uri="{FF2B5EF4-FFF2-40B4-BE49-F238E27FC236}">
                  <a16:creationId xmlns:a16="http://schemas.microsoft.com/office/drawing/2014/main" id="{D242B6DE-EBEF-42C9-AB42-E08E79C8D213}"/>
                </a:ext>
              </a:extLst>
            </p:cNvPr>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97;p10">
              <a:extLst>
                <a:ext uri="{FF2B5EF4-FFF2-40B4-BE49-F238E27FC236}">
                  <a16:creationId xmlns:a16="http://schemas.microsoft.com/office/drawing/2014/main" id="{BE966948-0B60-4AEB-920F-548F057837E5}"/>
                </a:ext>
              </a:extLst>
            </p:cNvPr>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98;p10">
              <a:extLst>
                <a:ext uri="{FF2B5EF4-FFF2-40B4-BE49-F238E27FC236}">
                  <a16:creationId xmlns:a16="http://schemas.microsoft.com/office/drawing/2014/main" id="{CDE26CB7-2457-478D-8ACB-4DCABCD89BC6}"/>
                </a:ext>
              </a:extLst>
            </p:cNvPr>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99;p10">
              <a:extLst>
                <a:ext uri="{FF2B5EF4-FFF2-40B4-BE49-F238E27FC236}">
                  <a16:creationId xmlns:a16="http://schemas.microsoft.com/office/drawing/2014/main" id="{976FD49C-52A2-4FDC-ADEE-78D521179223}"/>
                </a:ext>
              </a:extLst>
            </p:cNvPr>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0;p10">
              <a:extLst>
                <a:ext uri="{FF2B5EF4-FFF2-40B4-BE49-F238E27FC236}">
                  <a16:creationId xmlns:a16="http://schemas.microsoft.com/office/drawing/2014/main" id="{D98278A4-D29D-4585-BB06-D2D0988C0EF2}"/>
                </a:ext>
              </a:extLst>
            </p:cNvPr>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01;p10">
              <a:extLst>
                <a:ext uri="{FF2B5EF4-FFF2-40B4-BE49-F238E27FC236}">
                  <a16:creationId xmlns:a16="http://schemas.microsoft.com/office/drawing/2014/main" id="{E7D1DA77-0905-4561-85F3-9DD4D63CD640}"/>
                </a:ext>
              </a:extLst>
            </p:cNvPr>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02;p10">
              <a:extLst>
                <a:ext uri="{FF2B5EF4-FFF2-40B4-BE49-F238E27FC236}">
                  <a16:creationId xmlns:a16="http://schemas.microsoft.com/office/drawing/2014/main" id="{31EB9116-D5FE-4D63-BFC2-542EF8F82D66}"/>
                </a:ext>
              </a:extLst>
            </p:cNvPr>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03;p10">
              <a:extLst>
                <a:ext uri="{FF2B5EF4-FFF2-40B4-BE49-F238E27FC236}">
                  <a16:creationId xmlns:a16="http://schemas.microsoft.com/office/drawing/2014/main" id="{DD2001C2-C94C-4809-A6DD-C6F442A67777}"/>
                </a:ext>
              </a:extLst>
            </p:cNvPr>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04;p10">
              <a:extLst>
                <a:ext uri="{FF2B5EF4-FFF2-40B4-BE49-F238E27FC236}">
                  <a16:creationId xmlns:a16="http://schemas.microsoft.com/office/drawing/2014/main" id="{84C553AD-53DB-46AB-825E-4340EAE14571}"/>
                </a:ext>
              </a:extLst>
            </p:cNvPr>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05;p10">
              <a:extLst>
                <a:ext uri="{FF2B5EF4-FFF2-40B4-BE49-F238E27FC236}">
                  <a16:creationId xmlns:a16="http://schemas.microsoft.com/office/drawing/2014/main" id="{E4CBD3CC-9761-4E2B-8985-FC0F789E0B9A}"/>
                </a:ext>
              </a:extLst>
            </p:cNvPr>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06;p10">
              <a:extLst>
                <a:ext uri="{FF2B5EF4-FFF2-40B4-BE49-F238E27FC236}">
                  <a16:creationId xmlns:a16="http://schemas.microsoft.com/office/drawing/2014/main" id="{95509911-D27B-445D-BEC1-C7FA38A9D8D0}"/>
                </a:ext>
              </a:extLst>
            </p:cNvPr>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7;p10">
              <a:extLst>
                <a:ext uri="{FF2B5EF4-FFF2-40B4-BE49-F238E27FC236}">
                  <a16:creationId xmlns:a16="http://schemas.microsoft.com/office/drawing/2014/main" id="{8A37E57B-4625-4CC4-B93F-FE4B5D96BA20}"/>
                </a:ext>
              </a:extLst>
            </p:cNvPr>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8;p10">
              <a:extLst>
                <a:ext uri="{FF2B5EF4-FFF2-40B4-BE49-F238E27FC236}">
                  <a16:creationId xmlns:a16="http://schemas.microsoft.com/office/drawing/2014/main" id="{EF51A710-4197-4AB2-B2D5-9D8791B39FAB}"/>
                </a:ext>
              </a:extLst>
            </p:cNvPr>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9;p10">
              <a:extLst>
                <a:ext uri="{FF2B5EF4-FFF2-40B4-BE49-F238E27FC236}">
                  <a16:creationId xmlns:a16="http://schemas.microsoft.com/office/drawing/2014/main" id="{EC3CA88F-24E4-42EF-8316-832A4172BC14}"/>
                </a:ext>
              </a:extLst>
            </p:cNvPr>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0;p10">
              <a:extLst>
                <a:ext uri="{FF2B5EF4-FFF2-40B4-BE49-F238E27FC236}">
                  <a16:creationId xmlns:a16="http://schemas.microsoft.com/office/drawing/2014/main" id="{FF48D2B0-D40C-4044-AC44-592D0DB8B957}"/>
                </a:ext>
              </a:extLst>
            </p:cNvPr>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11;p10">
              <a:extLst>
                <a:ext uri="{FF2B5EF4-FFF2-40B4-BE49-F238E27FC236}">
                  <a16:creationId xmlns:a16="http://schemas.microsoft.com/office/drawing/2014/main" id="{DB807B75-568C-4A33-80C2-535D9DDFBB25}"/>
                </a:ext>
              </a:extLst>
            </p:cNvPr>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412;p10">
            <a:extLst>
              <a:ext uri="{FF2B5EF4-FFF2-40B4-BE49-F238E27FC236}">
                <a16:creationId xmlns:a16="http://schemas.microsoft.com/office/drawing/2014/main" id="{7929B39C-8B55-4A8E-8033-EBC808CB04DD}"/>
              </a:ext>
            </a:extLst>
          </p:cNvPr>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13;p10">
            <a:extLst>
              <a:ext uri="{FF2B5EF4-FFF2-40B4-BE49-F238E27FC236}">
                <a16:creationId xmlns:a16="http://schemas.microsoft.com/office/drawing/2014/main" id="{70136F3E-4E5D-4195-AFA0-3C1B032C8DE6}"/>
              </a:ext>
            </a:extLst>
          </p:cNvPr>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14;p10">
            <a:extLst>
              <a:ext uri="{FF2B5EF4-FFF2-40B4-BE49-F238E27FC236}">
                <a16:creationId xmlns:a16="http://schemas.microsoft.com/office/drawing/2014/main" id="{350317BA-5EAA-4091-A283-D55F91C9745C}"/>
              </a:ext>
            </a:extLst>
          </p:cNvPr>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15;p10">
            <a:extLst>
              <a:ext uri="{FF2B5EF4-FFF2-40B4-BE49-F238E27FC236}">
                <a16:creationId xmlns:a16="http://schemas.microsoft.com/office/drawing/2014/main" id="{1443BD8F-A728-4EF5-99E1-67ED40A8B5D1}"/>
              </a:ext>
            </a:extLst>
          </p:cNvPr>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16;p10">
            <a:extLst>
              <a:ext uri="{FF2B5EF4-FFF2-40B4-BE49-F238E27FC236}">
                <a16:creationId xmlns:a16="http://schemas.microsoft.com/office/drawing/2014/main" id="{E90E276A-D834-4681-9E1A-1FC3B119A36C}"/>
              </a:ext>
            </a:extLst>
          </p:cNvPr>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2922080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edge">
                                      <p:cBhvr>
                                        <p:cTn id="13" dur="1000"/>
                                        <p:tgtEl>
                                          <p:spTgt spid="14"/>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Effect transition="in" filter="fade">
                                      <p:cBhvr>
                                        <p:cTn id="29" dur="1000"/>
                                        <p:tgtEl>
                                          <p:spTgt spid="11"/>
                                        </p:tgtEl>
                                      </p:cBhvr>
                                    </p:animEffect>
                                  </p:childTnLst>
                                </p:cTn>
                              </p:par>
                            </p:childTnLst>
                          </p:cTn>
                        </p:par>
                        <p:par>
                          <p:cTn id="30" fill="hold">
                            <p:stCondLst>
                              <p:cond delay="4000"/>
                            </p:stCondLst>
                            <p:childTnLst>
                              <p:par>
                                <p:cTn id="31" presetID="16" presetClass="entr" presetSubtype="2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Horizontal)">
                                      <p:cBhvr>
                                        <p:cTn id="33" dur="1000"/>
                                        <p:tgtEl>
                                          <p:spTgt spid="15"/>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Effect transition="in" filter="fade">
                                      <p:cBhvr>
                                        <p:cTn id="49" dur="1000"/>
                                        <p:tgtEl>
                                          <p:spTgt spid="12"/>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edge">
                                      <p:cBhvr>
                                        <p:cTn id="53" dur="1000"/>
                                        <p:tgtEl>
                                          <p:spTgt spid="16"/>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Effect transition="in" filter="fade">
                                      <p:cBhvr>
                                        <p:cTn id="69" dur="1000"/>
                                        <p:tgtEl>
                                          <p:spTgt spid="13"/>
                                        </p:tgtEl>
                                      </p:cBhvr>
                                    </p:animEffect>
                                  </p:childTnLst>
                                </p:cTn>
                              </p:par>
                            </p:childTnLst>
                          </p:cTn>
                        </p:par>
                        <p:par>
                          <p:cTn id="70" fill="hold">
                            <p:stCondLst>
                              <p:cond delay="10000"/>
                            </p:stCondLst>
                            <p:childTnLst>
                              <p:par>
                                <p:cTn id="71" presetID="2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edge">
                                      <p:cBhvr>
                                        <p:cTn id="73" dur="10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par>
                          <p:cTn id="78" fill="hold">
                            <p:stCondLst>
                              <p:cond delay="11500"/>
                            </p:stCondLst>
                            <p:childTnLst>
                              <p:par>
                                <p:cTn id="79" presetID="53"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childTnLst>
                          </p:cTn>
                        </p:par>
                        <p:par>
                          <p:cTn id="84" fill="hold">
                            <p:stCondLst>
                              <p:cond delay="12000"/>
                            </p:stCondLst>
                            <p:childTnLst>
                              <p:par>
                                <p:cTn id="85" presetID="53"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childTnLst>
                          </p:cTn>
                        </p:par>
                        <p:par>
                          <p:cTn id="90" fill="hold">
                            <p:stCondLst>
                              <p:cond delay="12500"/>
                            </p:stCondLst>
                            <p:childTnLst>
                              <p:par>
                                <p:cTn id="91" presetID="2" presetClass="entr" presetSubtype="4" accel="50000" decel="50000" fill="hold"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childTnLst>
                          </p:cTn>
                        </p:par>
                        <p:par>
                          <p:cTn id="95" fill="hold">
                            <p:stCondLst>
                              <p:cond delay="13000"/>
                            </p:stCondLst>
                            <p:childTnLst>
                              <p:par>
                                <p:cTn id="96" presetID="53" presetClass="entr" presetSubtype="0" fill="hold" grpId="0" nodeType="after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500" fill="hold"/>
                                        <p:tgtEl>
                                          <p:spTgt spid="39"/>
                                        </p:tgtEl>
                                        <p:attrNameLst>
                                          <p:attrName>ppt_w</p:attrName>
                                        </p:attrNameLst>
                                      </p:cBhvr>
                                      <p:tavLst>
                                        <p:tav tm="0">
                                          <p:val>
                                            <p:fltVal val="0"/>
                                          </p:val>
                                        </p:tav>
                                        <p:tav tm="100000">
                                          <p:val>
                                            <p:strVal val="#ppt_w"/>
                                          </p:val>
                                        </p:tav>
                                      </p:tavLst>
                                    </p:anim>
                                    <p:anim calcmode="lin" valueType="num">
                                      <p:cBhvr>
                                        <p:cTn id="99" dur="500" fill="hold"/>
                                        <p:tgtEl>
                                          <p:spTgt spid="39"/>
                                        </p:tgtEl>
                                        <p:attrNameLst>
                                          <p:attrName>ppt_h</p:attrName>
                                        </p:attrNameLst>
                                      </p:cBhvr>
                                      <p:tavLst>
                                        <p:tav tm="0">
                                          <p:val>
                                            <p:fltVal val="0"/>
                                          </p:val>
                                        </p:tav>
                                        <p:tav tm="100000">
                                          <p:val>
                                            <p:strVal val="#ppt_h"/>
                                          </p:val>
                                        </p:tav>
                                      </p:tavLst>
                                    </p:anim>
                                    <p:animEffect transition="in" filter="fade">
                                      <p:cBhvr>
                                        <p:cTn id="100" dur="500"/>
                                        <p:tgtEl>
                                          <p:spTgt spid="39"/>
                                        </p:tgtEl>
                                      </p:cBhvr>
                                    </p:animEffect>
                                  </p:childTnLst>
                                </p:cTn>
                              </p:par>
                            </p:childTnLst>
                          </p:cTn>
                        </p:par>
                        <p:par>
                          <p:cTn id="101" fill="hold">
                            <p:stCondLst>
                              <p:cond delay="13500"/>
                            </p:stCondLst>
                            <p:childTnLst>
                              <p:par>
                                <p:cTn id="102" presetID="2" presetClass="entr" presetSubtype="4" accel="50000" decel="50000"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additive="base">
                                        <p:cTn id="104" dur="500" fill="hold"/>
                                        <p:tgtEl>
                                          <p:spTgt spid="29"/>
                                        </p:tgtEl>
                                        <p:attrNameLst>
                                          <p:attrName>ppt_x</p:attrName>
                                        </p:attrNameLst>
                                      </p:cBhvr>
                                      <p:tavLst>
                                        <p:tav tm="0">
                                          <p:val>
                                            <p:strVal val="#ppt_x"/>
                                          </p:val>
                                        </p:tav>
                                        <p:tav tm="100000">
                                          <p:val>
                                            <p:strVal val="#ppt_x"/>
                                          </p:val>
                                        </p:tav>
                                      </p:tavLst>
                                    </p:anim>
                                    <p:anim calcmode="lin" valueType="num">
                                      <p:cBhvr additive="base">
                                        <p:cTn id="105" dur="500" fill="hold"/>
                                        <p:tgtEl>
                                          <p:spTgt spid="29"/>
                                        </p:tgtEl>
                                        <p:attrNameLst>
                                          <p:attrName>ppt_y</p:attrName>
                                        </p:attrNameLst>
                                      </p:cBhvr>
                                      <p:tavLst>
                                        <p:tav tm="0">
                                          <p:val>
                                            <p:strVal val="1+#ppt_h/2"/>
                                          </p:val>
                                        </p:tav>
                                        <p:tav tm="100000">
                                          <p:val>
                                            <p:strVal val="#ppt_y"/>
                                          </p:val>
                                        </p:tav>
                                      </p:tavLst>
                                    </p:anim>
                                  </p:childTnLst>
                                </p:cTn>
                              </p:par>
                            </p:childTnLst>
                          </p:cTn>
                        </p:par>
                        <p:par>
                          <p:cTn id="106" fill="hold">
                            <p:stCondLst>
                              <p:cond delay="14000"/>
                            </p:stCondLst>
                            <p:childTnLst>
                              <p:par>
                                <p:cTn id="107" presetID="53" presetClass="entr" presetSubtype="0"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p:cTn id="109" dur="500" fill="hold"/>
                                        <p:tgtEl>
                                          <p:spTgt spid="40"/>
                                        </p:tgtEl>
                                        <p:attrNameLst>
                                          <p:attrName>ppt_w</p:attrName>
                                        </p:attrNameLst>
                                      </p:cBhvr>
                                      <p:tavLst>
                                        <p:tav tm="0">
                                          <p:val>
                                            <p:fltVal val="0"/>
                                          </p:val>
                                        </p:tav>
                                        <p:tav tm="100000">
                                          <p:val>
                                            <p:strVal val="#ppt_w"/>
                                          </p:val>
                                        </p:tav>
                                      </p:tavLst>
                                    </p:anim>
                                    <p:anim calcmode="lin" valueType="num">
                                      <p:cBhvr>
                                        <p:cTn id="110" dur="500" fill="hold"/>
                                        <p:tgtEl>
                                          <p:spTgt spid="40"/>
                                        </p:tgtEl>
                                        <p:attrNameLst>
                                          <p:attrName>ppt_h</p:attrName>
                                        </p:attrNameLst>
                                      </p:cBhvr>
                                      <p:tavLst>
                                        <p:tav tm="0">
                                          <p:val>
                                            <p:fltVal val="0"/>
                                          </p:val>
                                        </p:tav>
                                        <p:tav tm="100000">
                                          <p:val>
                                            <p:strVal val="#ppt_h"/>
                                          </p:val>
                                        </p:tav>
                                      </p:tavLst>
                                    </p:anim>
                                    <p:animEffect transition="in" filter="fade">
                                      <p:cBhvr>
                                        <p:cTn id="111" dur="500"/>
                                        <p:tgtEl>
                                          <p:spTgt spid="40"/>
                                        </p:tgtEl>
                                      </p:cBhvr>
                                    </p:animEffect>
                                  </p:childTnLst>
                                </p:cTn>
                              </p:par>
                            </p:childTnLst>
                          </p:cTn>
                        </p:par>
                        <p:par>
                          <p:cTn id="112" fill="hold">
                            <p:stCondLst>
                              <p:cond delay="14500"/>
                            </p:stCondLst>
                            <p:childTnLst>
                              <p:par>
                                <p:cTn id="113" presetID="2" presetClass="entr" presetSubtype="4" accel="50000" decel="50000" fill="hold" nodeType="after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childTnLst>
                          </p:cTn>
                        </p:par>
                        <p:par>
                          <p:cTn id="117" fill="hold">
                            <p:stCondLst>
                              <p:cond delay="15000"/>
                            </p:stCondLst>
                            <p:childTnLst>
                              <p:par>
                                <p:cTn id="118" presetID="53" presetClass="entr" presetSubtype="0"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500" fill="hold"/>
                                        <p:tgtEl>
                                          <p:spTgt spid="41"/>
                                        </p:tgtEl>
                                        <p:attrNameLst>
                                          <p:attrName>ppt_w</p:attrName>
                                        </p:attrNameLst>
                                      </p:cBhvr>
                                      <p:tavLst>
                                        <p:tav tm="0">
                                          <p:val>
                                            <p:fltVal val="0"/>
                                          </p:val>
                                        </p:tav>
                                        <p:tav tm="100000">
                                          <p:val>
                                            <p:strVal val="#ppt_w"/>
                                          </p:val>
                                        </p:tav>
                                      </p:tavLst>
                                    </p:anim>
                                    <p:anim calcmode="lin" valueType="num">
                                      <p:cBhvr>
                                        <p:cTn id="121" dur="500" fill="hold"/>
                                        <p:tgtEl>
                                          <p:spTgt spid="41"/>
                                        </p:tgtEl>
                                        <p:attrNameLst>
                                          <p:attrName>ppt_h</p:attrName>
                                        </p:attrNameLst>
                                      </p:cBhvr>
                                      <p:tavLst>
                                        <p:tav tm="0">
                                          <p:val>
                                            <p:fltVal val="0"/>
                                          </p:val>
                                        </p:tav>
                                        <p:tav tm="100000">
                                          <p:val>
                                            <p:strVal val="#ppt_h"/>
                                          </p:val>
                                        </p:tav>
                                      </p:tavLst>
                                    </p:anim>
                                    <p:animEffect transition="in" filter="fade">
                                      <p:cBhvr>
                                        <p:cTn id="122" dur="500"/>
                                        <p:tgtEl>
                                          <p:spTgt spid="41"/>
                                        </p:tgtEl>
                                      </p:cBhvr>
                                    </p:animEffect>
                                  </p:childTnLst>
                                </p:cTn>
                              </p:par>
                            </p:childTnLst>
                          </p:cTn>
                        </p:par>
                        <p:par>
                          <p:cTn id="123" fill="hold">
                            <p:stCondLst>
                              <p:cond delay="15500"/>
                            </p:stCondLst>
                            <p:childTnLst>
                              <p:par>
                                <p:cTn id="124" presetID="2" presetClass="entr" presetSubtype="4" accel="50000" decel="50000" fill="hold" nodeType="after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additive="base">
                                        <p:cTn id="126" dur="500" fill="hold"/>
                                        <p:tgtEl>
                                          <p:spTgt spid="35"/>
                                        </p:tgtEl>
                                        <p:attrNameLst>
                                          <p:attrName>ppt_x</p:attrName>
                                        </p:attrNameLst>
                                      </p:cBhvr>
                                      <p:tavLst>
                                        <p:tav tm="0">
                                          <p:val>
                                            <p:strVal val="#ppt_x"/>
                                          </p:val>
                                        </p:tav>
                                        <p:tav tm="100000">
                                          <p:val>
                                            <p:strVal val="#ppt_x"/>
                                          </p:val>
                                        </p:tav>
                                      </p:tavLst>
                                    </p:anim>
                                    <p:anim calcmode="lin" valueType="num">
                                      <p:cBhvr additive="base">
                                        <p:cTn id="1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38" grpId="0" animBg="1"/>
      <p:bldP spid="39" grpId="0" animBg="1"/>
      <p:bldP spid="40"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4"/>
          <p:cNvSpPr txBox="1"/>
          <p:nvPr/>
        </p:nvSpPr>
        <p:spPr>
          <a:xfrm>
            <a:off x="5767780" y="2795199"/>
            <a:ext cx="2275367" cy="461665"/>
          </a:xfrm>
          <a:prstGeom prst="rect">
            <a:avLst/>
          </a:prstGeom>
          <a:noFill/>
        </p:spPr>
        <p:txBody>
          <a:bodyPr wrap="square" lIns="0" tIns="0" rIns="0" bIns="0" rtlCol="0">
            <a:spAutoFit/>
          </a:bodyPr>
          <a:lstStyle/>
          <a:p>
            <a:r>
              <a:rPr lang="en-US" altLang="zh-CN" sz="3000" b="1" dirty="0">
                <a:solidFill>
                  <a:schemeClr val="accent1"/>
                </a:solidFill>
                <a:cs typeface="+mn-ea"/>
                <a:sym typeface="+mn-lt"/>
              </a:rPr>
              <a:t>20,500,000</a:t>
            </a:r>
            <a:endParaRPr lang="zh-CN" altLang="en-US" sz="3000" b="1" dirty="0">
              <a:solidFill>
                <a:schemeClr val="accent1"/>
              </a:solidFill>
              <a:cs typeface="+mn-ea"/>
              <a:sym typeface="+mn-lt"/>
            </a:endParaRPr>
          </a:p>
        </p:txBody>
      </p:sp>
      <p:sp>
        <p:nvSpPr>
          <p:cNvPr id="11" name="TextBox 35"/>
          <p:cNvSpPr txBox="1"/>
          <p:nvPr/>
        </p:nvSpPr>
        <p:spPr>
          <a:xfrm>
            <a:off x="5790639" y="2558035"/>
            <a:ext cx="2841050" cy="219291"/>
          </a:xfrm>
          <a:prstGeom prst="rect">
            <a:avLst/>
          </a:prstGeom>
          <a:noFill/>
        </p:spPr>
        <p:txBody>
          <a:bodyPr wrap="square" lIns="0" tIns="0" rIns="0" bIns="0" rtlCol="0">
            <a:spAutoFit/>
          </a:bodyPr>
          <a:lstStyle/>
          <a:p>
            <a:r>
              <a:rPr lang="en-US" altLang="zh-CN" sz="1425" b="1" dirty="0">
                <a:solidFill>
                  <a:schemeClr val="tx1">
                    <a:lumMod val="75000"/>
                    <a:lumOff val="25000"/>
                  </a:schemeClr>
                </a:solidFill>
                <a:cs typeface="+mn-ea"/>
                <a:sym typeface="+mn-lt"/>
              </a:rPr>
              <a:t>Total amount for the whole year:</a:t>
            </a:r>
            <a:endParaRPr lang="zh-CN" altLang="en-US" sz="1425" b="1" dirty="0">
              <a:solidFill>
                <a:schemeClr val="tx1">
                  <a:lumMod val="75000"/>
                  <a:lumOff val="25000"/>
                </a:schemeClr>
              </a:solidFill>
              <a:cs typeface="+mn-ea"/>
              <a:sym typeface="+mn-lt"/>
            </a:endParaRPr>
          </a:p>
        </p:txBody>
      </p:sp>
      <p:sp>
        <p:nvSpPr>
          <p:cNvPr id="14" name="矩形 13"/>
          <p:cNvSpPr/>
          <p:nvPr/>
        </p:nvSpPr>
        <p:spPr>
          <a:xfrm>
            <a:off x="6422232" y="3731228"/>
            <a:ext cx="383842" cy="184374"/>
          </a:xfrm>
          <a:prstGeom prst="rect">
            <a:avLst/>
          </a:prstGeom>
          <a:solidFill>
            <a:schemeClr val="accent1">
              <a:lumMod val="40000"/>
              <a:lumOff val="60000"/>
            </a:schemeClr>
          </a:solidFill>
          <a:ln>
            <a:noFill/>
          </a:ln>
          <a:effectLst>
            <a:outerShdw blurRad="139700" dist="101600" dir="7200000" algn="ctr" rotWithShape="0">
              <a:schemeClr val="tx2">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013">
              <a:cs typeface="+mn-ea"/>
              <a:sym typeface="+mn-lt"/>
            </a:endParaRPr>
          </a:p>
        </p:txBody>
      </p:sp>
      <p:sp>
        <p:nvSpPr>
          <p:cNvPr id="15" name="矩形 14"/>
          <p:cNvSpPr/>
          <p:nvPr/>
        </p:nvSpPr>
        <p:spPr>
          <a:xfrm>
            <a:off x="6422232" y="4065066"/>
            <a:ext cx="383842" cy="184374"/>
          </a:xfrm>
          <a:prstGeom prst="rect">
            <a:avLst/>
          </a:prstGeom>
          <a:solidFill>
            <a:schemeClr val="accent1"/>
          </a:solidFill>
          <a:ln>
            <a:noFill/>
          </a:ln>
          <a:effectLst>
            <a:outerShdw blurRad="139700" dist="101600" dir="7200000" algn="ctr" rotWithShape="0">
              <a:schemeClr val="tx2">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013">
              <a:cs typeface="+mn-ea"/>
              <a:sym typeface="+mn-lt"/>
            </a:endParaRPr>
          </a:p>
        </p:txBody>
      </p:sp>
      <p:grpSp>
        <p:nvGrpSpPr>
          <p:cNvPr id="16" name="组合 15"/>
          <p:cNvGrpSpPr/>
          <p:nvPr/>
        </p:nvGrpSpPr>
        <p:grpSpPr>
          <a:xfrm>
            <a:off x="5726491" y="1257187"/>
            <a:ext cx="2814968" cy="1321193"/>
            <a:chOff x="568077" y="1740967"/>
            <a:chExt cx="4644064" cy="1321199"/>
          </a:xfrm>
        </p:grpSpPr>
        <p:sp>
          <p:nvSpPr>
            <p:cNvPr id="17" name="矩形 16"/>
            <p:cNvSpPr/>
            <p:nvPr/>
          </p:nvSpPr>
          <p:spPr>
            <a:xfrm>
              <a:off x="610300" y="1740967"/>
              <a:ext cx="2992730" cy="337915"/>
            </a:xfrm>
            <a:prstGeom prst="rect">
              <a:avLst/>
            </a:prstGeom>
          </p:spPr>
          <p:txBody>
            <a:bodyPr wrap="none">
              <a:spAutoFit/>
            </a:bodyPr>
            <a:lstStyle/>
            <a:p>
              <a:pPr fontAlgn="base">
                <a:lnSpc>
                  <a:spcPct val="120000"/>
                </a:lnSpc>
              </a:pPr>
              <a:r>
                <a:rPr lang="en-US" altLang="zh-CN" sz="1425" b="1" dirty="0">
                  <a:solidFill>
                    <a:schemeClr val="accent1"/>
                  </a:solidFill>
                  <a:cs typeface="+mn-ea"/>
                  <a:sym typeface="+mn-lt"/>
                </a:rPr>
                <a:t>Click to add a subtitle</a:t>
              </a:r>
              <a:endParaRPr lang="zh-CN" altLang="en-US" sz="1425" b="1" dirty="0">
                <a:solidFill>
                  <a:schemeClr val="accent1"/>
                </a:solidFill>
                <a:cs typeface="+mn-ea"/>
                <a:sym typeface="+mn-lt"/>
              </a:endParaRPr>
            </a:p>
          </p:txBody>
        </p:sp>
        <p:sp>
          <p:nvSpPr>
            <p:cNvPr id="18" name="矩形 17"/>
            <p:cNvSpPr/>
            <p:nvPr/>
          </p:nvSpPr>
          <p:spPr>
            <a:xfrm>
              <a:off x="568077" y="2028032"/>
              <a:ext cx="4644064" cy="1034134"/>
            </a:xfrm>
            <a:prstGeom prst="rect">
              <a:avLst/>
            </a:prstGeom>
          </p:spPr>
          <p:txBody>
            <a:bodyPr wrap="square">
              <a:spAutoFit/>
            </a:bodyPr>
            <a:lstStyle/>
            <a:p>
              <a:pPr>
                <a:lnSpc>
                  <a:spcPct val="150000"/>
                </a:lnSpc>
              </a:pPr>
              <a:r>
                <a:rPr lang="en-US" altLang="zh-CN" sz="1050" dirty="0">
                  <a:solidFill>
                    <a:schemeClr val="tx1">
                      <a:lumMod val="75000"/>
                      <a:lumOff val="25000"/>
                    </a:schemeClr>
                  </a:solidFill>
                  <a:cs typeface="+mn-ea"/>
                  <a:sym typeface="+mn-lt"/>
                </a:rPr>
                <a:t>Please enter relevant </a:t>
              </a:r>
              <a:r>
                <a:rPr lang="en-US" altLang="zh-CN" sz="1050" dirty="0" err="1">
                  <a:solidFill>
                    <a:schemeClr val="tx1">
                      <a:lumMod val="75000"/>
                      <a:lumOff val="25000"/>
                    </a:schemeClr>
                  </a:solidFill>
                  <a:cs typeface="+mn-ea"/>
                  <a:sym typeface="+mn-lt"/>
                </a:rPr>
                <a:t>contentPlease</a:t>
              </a:r>
              <a:r>
                <a:rPr lang="en-US" altLang="zh-CN" sz="1050" dirty="0">
                  <a:solidFill>
                    <a:schemeClr val="tx1">
                      <a:lumMod val="75000"/>
                      <a:lumOff val="25000"/>
                    </a:schemeClr>
                  </a:solidFill>
                  <a:cs typeface="+mn-ea"/>
                  <a:sym typeface="+mn-lt"/>
                </a:rPr>
                <a:t> enter relevant </a:t>
              </a:r>
              <a:r>
                <a:rPr lang="en-US" altLang="zh-CN" sz="1050" dirty="0" err="1">
                  <a:solidFill>
                    <a:schemeClr val="tx1">
                      <a:lumMod val="75000"/>
                      <a:lumOff val="25000"/>
                    </a:schemeClr>
                  </a:solidFill>
                  <a:cs typeface="+mn-ea"/>
                  <a:sym typeface="+mn-lt"/>
                </a:rPr>
                <a:t>contentPlease</a:t>
              </a:r>
              <a:r>
                <a:rPr lang="en-US" altLang="zh-CN" sz="1050" dirty="0">
                  <a:solidFill>
                    <a:schemeClr val="tx1">
                      <a:lumMod val="75000"/>
                      <a:lumOff val="25000"/>
                    </a:schemeClr>
                  </a:solidFill>
                  <a:cs typeface="+mn-ea"/>
                  <a:sym typeface="+mn-lt"/>
                </a:rPr>
                <a:t> enter relevant </a:t>
              </a:r>
              <a:r>
                <a:rPr lang="en-US" altLang="zh-CN" sz="1050" dirty="0" err="1">
                  <a:solidFill>
                    <a:schemeClr val="tx1">
                      <a:lumMod val="75000"/>
                      <a:lumOff val="25000"/>
                    </a:schemeClr>
                  </a:solidFill>
                  <a:cs typeface="+mn-ea"/>
                  <a:sym typeface="+mn-lt"/>
                </a:rPr>
                <a:t>contentPlease</a:t>
              </a:r>
              <a:r>
                <a:rPr lang="en-US" altLang="zh-CN" sz="1050" dirty="0">
                  <a:solidFill>
                    <a:schemeClr val="tx1">
                      <a:lumMod val="75000"/>
                      <a:lumOff val="25000"/>
                    </a:schemeClr>
                  </a:solidFill>
                  <a:cs typeface="+mn-ea"/>
                  <a:sym typeface="+mn-lt"/>
                </a:rPr>
                <a:t> enter relevant </a:t>
              </a:r>
              <a:r>
                <a:rPr lang="en-US" altLang="zh-CN" sz="1050" dirty="0" err="1">
                  <a:solidFill>
                    <a:schemeClr val="tx1">
                      <a:lumMod val="75000"/>
                      <a:lumOff val="25000"/>
                    </a:schemeClr>
                  </a:solidFill>
                  <a:cs typeface="+mn-ea"/>
                  <a:sym typeface="+mn-lt"/>
                </a:rPr>
                <a:t>contentPlease</a:t>
              </a:r>
              <a:r>
                <a:rPr lang="en-US" altLang="zh-CN" sz="1050" dirty="0">
                  <a:solidFill>
                    <a:schemeClr val="tx1">
                      <a:lumMod val="75000"/>
                      <a:lumOff val="25000"/>
                    </a:schemeClr>
                  </a:solidFill>
                  <a:cs typeface="+mn-ea"/>
                  <a:sym typeface="+mn-lt"/>
                </a:rPr>
                <a:t> enter relevant content</a:t>
              </a:r>
              <a:endParaRPr lang="zh-CN" altLang="en-US" sz="1050" dirty="0">
                <a:solidFill>
                  <a:schemeClr val="tx1">
                    <a:lumMod val="75000"/>
                    <a:lumOff val="25000"/>
                  </a:schemeClr>
                </a:solidFill>
                <a:cs typeface="+mn-ea"/>
                <a:sym typeface="+mn-lt"/>
              </a:endParaRPr>
            </a:p>
          </p:txBody>
        </p:sp>
      </p:grpSp>
      <p:sp>
        <p:nvSpPr>
          <p:cNvPr id="19" name="Line 2"/>
          <p:cNvSpPr>
            <a:spLocks noChangeShapeType="1"/>
          </p:cNvSpPr>
          <p:nvPr/>
        </p:nvSpPr>
        <p:spPr bwMode="auto">
          <a:xfrm flipV="1">
            <a:off x="1366675" y="3361056"/>
            <a:ext cx="4224278" cy="23869"/>
          </a:xfrm>
          <a:prstGeom prst="line">
            <a:avLst/>
          </a:prstGeom>
          <a:noFill/>
          <a:ln w="3175" cap="flat" cmpd="sng">
            <a:solidFill>
              <a:schemeClr val="tx1">
                <a:lumMod val="65000"/>
                <a:lumOff val="3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cs typeface="+mn-ea"/>
              <a:sym typeface="+mn-lt"/>
            </a:endParaRPr>
          </a:p>
        </p:txBody>
      </p:sp>
      <p:sp>
        <p:nvSpPr>
          <p:cNvPr id="20" name="Line 3"/>
          <p:cNvSpPr>
            <a:spLocks noChangeShapeType="1"/>
          </p:cNvSpPr>
          <p:nvPr/>
        </p:nvSpPr>
        <p:spPr bwMode="auto">
          <a:xfrm>
            <a:off x="1365085" y="2778673"/>
            <a:ext cx="4225868" cy="0"/>
          </a:xfrm>
          <a:prstGeom prst="line">
            <a:avLst/>
          </a:prstGeom>
          <a:noFill/>
          <a:ln w="3175" cap="flat" cmpd="sng">
            <a:solidFill>
              <a:schemeClr val="tx1">
                <a:lumMod val="65000"/>
                <a:lumOff val="3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cs typeface="+mn-ea"/>
              <a:sym typeface="+mn-lt"/>
            </a:endParaRPr>
          </a:p>
        </p:txBody>
      </p:sp>
      <p:sp>
        <p:nvSpPr>
          <p:cNvPr id="21" name="Line 4"/>
          <p:cNvSpPr>
            <a:spLocks noChangeShapeType="1"/>
          </p:cNvSpPr>
          <p:nvPr/>
        </p:nvSpPr>
        <p:spPr bwMode="auto">
          <a:xfrm>
            <a:off x="1365085" y="2170829"/>
            <a:ext cx="4225868" cy="0"/>
          </a:xfrm>
          <a:prstGeom prst="line">
            <a:avLst/>
          </a:prstGeom>
          <a:noFill/>
          <a:ln w="3175" cap="flat" cmpd="sng">
            <a:solidFill>
              <a:schemeClr val="tx1">
                <a:lumMod val="65000"/>
                <a:lumOff val="3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cs typeface="+mn-ea"/>
              <a:sym typeface="+mn-lt"/>
            </a:endParaRPr>
          </a:p>
        </p:txBody>
      </p:sp>
      <p:sp>
        <p:nvSpPr>
          <p:cNvPr id="22" name="Line 5"/>
          <p:cNvSpPr>
            <a:spLocks noChangeShapeType="1"/>
          </p:cNvSpPr>
          <p:nvPr/>
        </p:nvSpPr>
        <p:spPr bwMode="auto">
          <a:xfrm>
            <a:off x="1365085" y="1562986"/>
            <a:ext cx="4225868" cy="0"/>
          </a:xfrm>
          <a:prstGeom prst="line">
            <a:avLst/>
          </a:prstGeom>
          <a:noFill/>
          <a:ln w="3175" cap="flat" cmpd="sng">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cs typeface="+mn-ea"/>
              <a:sym typeface="+mn-lt"/>
            </a:endParaRPr>
          </a:p>
        </p:txBody>
      </p:sp>
      <p:sp>
        <p:nvSpPr>
          <p:cNvPr id="23" name="Rectangle 11"/>
          <p:cNvSpPr>
            <a:spLocks noChangeArrowheads="1"/>
          </p:cNvSpPr>
          <p:nvPr/>
        </p:nvSpPr>
        <p:spPr bwMode="auto">
          <a:xfrm>
            <a:off x="1540502" y="3155104"/>
            <a:ext cx="330972" cy="712863"/>
          </a:xfrm>
          <a:prstGeom prst="rect">
            <a:avLst/>
          </a:prstGeom>
          <a:solidFill>
            <a:schemeClr val="accent2">
              <a:lumMod val="40000"/>
              <a:lumOff val="60000"/>
            </a:schemeClr>
          </a:solidFill>
          <a:ln>
            <a:noFill/>
          </a:ln>
          <a:effectLst>
            <a:outerShdw blurRad="139700" dist="101600" dir="7200000" algn="ctr" rotWithShape="0">
              <a:schemeClr val="tx2">
                <a:lumMod val="50000"/>
                <a:alpha val="34000"/>
              </a:schemeClr>
            </a:outerShdw>
          </a:effectLst>
        </p:spPr>
        <p:txBody>
          <a:bodyPr anchor="ctr"/>
          <a:lstStyle/>
          <a:p>
            <a:endParaRPr lang="zh-CN" altLang="en-US" sz="1013">
              <a:cs typeface="+mn-ea"/>
              <a:sym typeface="+mn-lt"/>
            </a:endParaRPr>
          </a:p>
        </p:txBody>
      </p:sp>
      <p:sp>
        <p:nvSpPr>
          <p:cNvPr id="24" name="Rectangle 12"/>
          <p:cNvSpPr>
            <a:spLocks noChangeArrowheads="1"/>
          </p:cNvSpPr>
          <p:nvPr/>
        </p:nvSpPr>
        <p:spPr bwMode="auto">
          <a:xfrm>
            <a:off x="2512610" y="2981661"/>
            <a:ext cx="330972" cy="886306"/>
          </a:xfrm>
          <a:prstGeom prst="rect">
            <a:avLst/>
          </a:prstGeom>
          <a:solidFill>
            <a:schemeClr val="accent2">
              <a:lumMod val="40000"/>
              <a:lumOff val="60000"/>
            </a:schemeClr>
          </a:solidFill>
          <a:ln>
            <a:noFill/>
          </a:ln>
          <a:effectLst>
            <a:outerShdw blurRad="139700" dist="101600" dir="7200000" algn="ctr" rotWithShape="0">
              <a:schemeClr val="tx2">
                <a:lumMod val="50000"/>
                <a:alpha val="34000"/>
              </a:schemeClr>
            </a:outerShdw>
          </a:effectLst>
        </p:spPr>
        <p:txBody>
          <a:bodyPr anchor="ctr"/>
          <a:lstStyle/>
          <a:p>
            <a:endParaRPr lang="zh-CN" altLang="en-US" sz="1013">
              <a:cs typeface="+mn-ea"/>
              <a:sym typeface="+mn-lt"/>
            </a:endParaRPr>
          </a:p>
        </p:txBody>
      </p:sp>
      <p:sp>
        <p:nvSpPr>
          <p:cNvPr id="25" name="Rectangle 13"/>
          <p:cNvSpPr>
            <a:spLocks noChangeArrowheads="1"/>
          </p:cNvSpPr>
          <p:nvPr/>
        </p:nvSpPr>
        <p:spPr bwMode="auto">
          <a:xfrm>
            <a:off x="3484718" y="3155104"/>
            <a:ext cx="330972" cy="712863"/>
          </a:xfrm>
          <a:prstGeom prst="rect">
            <a:avLst/>
          </a:prstGeom>
          <a:solidFill>
            <a:schemeClr val="accent2">
              <a:lumMod val="40000"/>
              <a:lumOff val="60000"/>
            </a:schemeClr>
          </a:solidFill>
          <a:ln>
            <a:noFill/>
          </a:ln>
          <a:effectLst>
            <a:outerShdw blurRad="139700" dist="101600" dir="7200000" algn="ctr" rotWithShape="0">
              <a:schemeClr val="tx2">
                <a:lumMod val="50000"/>
                <a:alpha val="34000"/>
              </a:schemeClr>
            </a:outerShdw>
          </a:effectLst>
        </p:spPr>
        <p:txBody>
          <a:bodyPr anchor="ctr"/>
          <a:lstStyle/>
          <a:p>
            <a:endParaRPr lang="zh-CN" altLang="en-US" sz="1013">
              <a:cs typeface="+mn-ea"/>
              <a:sym typeface="+mn-lt"/>
            </a:endParaRPr>
          </a:p>
        </p:txBody>
      </p:sp>
      <p:sp>
        <p:nvSpPr>
          <p:cNvPr id="26" name="Rectangle 14"/>
          <p:cNvSpPr>
            <a:spLocks noChangeArrowheads="1"/>
          </p:cNvSpPr>
          <p:nvPr/>
        </p:nvSpPr>
        <p:spPr bwMode="auto">
          <a:xfrm>
            <a:off x="4456827" y="2617274"/>
            <a:ext cx="329381" cy="1250693"/>
          </a:xfrm>
          <a:prstGeom prst="rect">
            <a:avLst/>
          </a:prstGeom>
          <a:solidFill>
            <a:schemeClr val="accent2">
              <a:lumMod val="40000"/>
              <a:lumOff val="60000"/>
            </a:schemeClr>
          </a:solidFill>
          <a:ln>
            <a:noFill/>
          </a:ln>
          <a:effectLst>
            <a:outerShdw blurRad="139700" dist="101600" dir="7200000" algn="ctr" rotWithShape="0">
              <a:schemeClr val="tx2">
                <a:lumMod val="50000"/>
                <a:alpha val="34000"/>
              </a:schemeClr>
            </a:outerShdw>
          </a:effectLst>
        </p:spPr>
        <p:txBody>
          <a:bodyPr anchor="ctr"/>
          <a:lstStyle/>
          <a:p>
            <a:endParaRPr lang="zh-CN" altLang="en-US" sz="1013">
              <a:cs typeface="+mn-ea"/>
              <a:sym typeface="+mn-lt"/>
            </a:endParaRPr>
          </a:p>
        </p:txBody>
      </p:sp>
      <p:sp>
        <p:nvSpPr>
          <p:cNvPr id="27" name="Line 15"/>
          <p:cNvSpPr>
            <a:spLocks noChangeShapeType="1"/>
          </p:cNvSpPr>
          <p:nvPr/>
        </p:nvSpPr>
        <p:spPr bwMode="auto">
          <a:xfrm flipV="1">
            <a:off x="1368267" y="3878201"/>
            <a:ext cx="4222686" cy="3182"/>
          </a:xfrm>
          <a:prstGeom prst="line">
            <a:avLst/>
          </a:prstGeom>
          <a:noFill/>
          <a:ln w="9525" cap="flat" cmpd="sng">
            <a:solidFill>
              <a:schemeClr val="tx1">
                <a:lumMod val="65000"/>
                <a:lumOff val="3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cs typeface="+mn-ea"/>
              <a:sym typeface="+mn-lt"/>
            </a:endParaRPr>
          </a:p>
        </p:txBody>
      </p:sp>
      <p:sp>
        <p:nvSpPr>
          <p:cNvPr id="28" name="Line 16"/>
          <p:cNvSpPr>
            <a:spLocks noChangeShapeType="1"/>
          </p:cNvSpPr>
          <p:nvPr/>
        </p:nvSpPr>
        <p:spPr bwMode="auto">
          <a:xfrm>
            <a:off x="1366675" y="1244744"/>
            <a:ext cx="1592" cy="2636640"/>
          </a:xfrm>
          <a:prstGeom prst="line">
            <a:avLst/>
          </a:prstGeom>
          <a:noFill/>
          <a:ln w="9525" cap="flat" cmpd="sng">
            <a:solidFill>
              <a:schemeClr val="tx1">
                <a:lumMod val="65000"/>
                <a:lumOff val="35000"/>
              </a:schemeClr>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cs typeface="+mn-ea"/>
              <a:sym typeface="+mn-lt"/>
            </a:endParaRPr>
          </a:p>
        </p:txBody>
      </p:sp>
      <p:sp>
        <p:nvSpPr>
          <p:cNvPr id="29" name="Text Box 17"/>
          <p:cNvSpPr txBox="1">
            <a:spLocks noChangeArrowheads="1"/>
          </p:cNvSpPr>
          <p:nvPr/>
        </p:nvSpPr>
        <p:spPr bwMode="auto">
          <a:xfrm>
            <a:off x="974014" y="3207268"/>
            <a:ext cx="501233" cy="24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013" dirty="0">
                <a:solidFill>
                  <a:schemeClr val="tx1">
                    <a:lumMod val="75000"/>
                    <a:lumOff val="25000"/>
                  </a:schemeClr>
                </a:solidFill>
                <a:cs typeface="+mn-ea"/>
                <a:sym typeface="+mn-lt"/>
              </a:rPr>
              <a:t>20</a:t>
            </a:r>
          </a:p>
        </p:txBody>
      </p:sp>
      <p:sp>
        <p:nvSpPr>
          <p:cNvPr id="30" name="Text Box 18"/>
          <p:cNvSpPr txBox="1">
            <a:spLocks noChangeArrowheads="1"/>
          </p:cNvSpPr>
          <p:nvPr/>
        </p:nvSpPr>
        <p:spPr bwMode="auto">
          <a:xfrm>
            <a:off x="974014" y="2630691"/>
            <a:ext cx="501233" cy="24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013" dirty="0">
                <a:solidFill>
                  <a:schemeClr val="tx1">
                    <a:lumMod val="75000"/>
                    <a:lumOff val="25000"/>
                  </a:schemeClr>
                </a:solidFill>
                <a:cs typeface="+mn-ea"/>
                <a:sym typeface="+mn-lt"/>
              </a:rPr>
              <a:t>40</a:t>
            </a:r>
          </a:p>
        </p:txBody>
      </p:sp>
      <p:sp>
        <p:nvSpPr>
          <p:cNvPr id="31" name="Text Box 19"/>
          <p:cNvSpPr txBox="1">
            <a:spLocks noChangeArrowheads="1"/>
          </p:cNvSpPr>
          <p:nvPr/>
        </p:nvSpPr>
        <p:spPr bwMode="auto">
          <a:xfrm>
            <a:off x="974014" y="1970337"/>
            <a:ext cx="501233" cy="24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013" dirty="0">
                <a:solidFill>
                  <a:schemeClr val="tx1">
                    <a:lumMod val="75000"/>
                    <a:lumOff val="25000"/>
                  </a:schemeClr>
                </a:solidFill>
                <a:cs typeface="+mn-ea"/>
                <a:sym typeface="+mn-lt"/>
              </a:rPr>
              <a:t>60</a:t>
            </a:r>
          </a:p>
        </p:txBody>
      </p:sp>
      <p:sp>
        <p:nvSpPr>
          <p:cNvPr id="32" name="Text Box 20"/>
          <p:cNvSpPr txBox="1">
            <a:spLocks noChangeArrowheads="1"/>
          </p:cNvSpPr>
          <p:nvPr/>
        </p:nvSpPr>
        <p:spPr bwMode="auto">
          <a:xfrm>
            <a:off x="974014" y="1384770"/>
            <a:ext cx="501233" cy="24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013" dirty="0">
                <a:solidFill>
                  <a:schemeClr val="tx1">
                    <a:lumMod val="75000"/>
                    <a:lumOff val="25000"/>
                  </a:schemeClr>
                </a:solidFill>
                <a:cs typeface="+mn-ea"/>
                <a:sym typeface="+mn-lt"/>
              </a:rPr>
              <a:t>80</a:t>
            </a:r>
          </a:p>
        </p:txBody>
      </p:sp>
      <p:sp>
        <p:nvSpPr>
          <p:cNvPr id="33" name="Rectangle 21"/>
          <p:cNvSpPr>
            <a:spLocks noChangeArrowheads="1"/>
          </p:cNvSpPr>
          <p:nvPr/>
        </p:nvSpPr>
        <p:spPr bwMode="auto">
          <a:xfrm>
            <a:off x="1933532" y="2814584"/>
            <a:ext cx="330972" cy="1053383"/>
          </a:xfrm>
          <a:prstGeom prst="rect">
            <a:avLst/>
          </a:prstGeom>
          <a:solidFill>
            <a:schemeClr val="accent1"/>
          </a:solidFill>
          <a:ln>
            <a:noFill/>
          </a:ln>
          <a:effectLst>
            <a:outerShdw blurRad="139700" dist="101600" dir="7200000" algn="ctr" rotWithShape="0">
              <a:schemeClr val="tx2">
                <a:lumMod val="50000"/>
                <a:alpha val="34000"/>
              </a:schemeClr>
            </a:outerShdw>
          </a:effectLst>
        </p:spPr>
        <p:txBody>
          <a:bodyPr anchor="ctr"/>
          <a:lstStyle/>
          <a:p>
            <a:endParaRPr lang="zh-CN" altLang="en-US" sz="1013">
              <a:cs typeface="+mn-ea"/>
              <a:sym typeface="+mn-lt"/>
            </a:endParaRPr>
          </a:p>
        </p:txBody>
      </p:sp>
      <p:sp>
        <p:nvSpPr>
          <p:cNvPr id="34" name="Rectangle 22"/>
          <p:cNvSpPr>
            <a:spLocks noChangeArrowheads="1"/>
          </p:cNvSpPr>
          <p:nvPr/>
        </p:nvSpPr>
        <p:spPr bwMode="auto">
          <a:xfrm>
            <a:off x="2894501" y="2620456"/>
            <a:ext cx="330972" cy="1247511"/>
          </a:xfrm>
          <a:prstGeom prst="rect">
            <a:avLst/>
          </a:prstGeom>
          <a:solidFill>
            <a:schemeClr val="accent1"/>
          </a:solidFill>
          <a:ln>
            <a:noFill/>
          </a:ln>
          <a:effectLst>
            <a:outerShdw blurRad="139700" dist="101600" dir="7200000" algn="ctr" rotWithShape="0">
              <a:schemeClr val="tx2">
                <a:lumMod val="50000"/>
                <a:alpha val="34000"/>
              </a:schemeClr>
            </a:outerShdw>
          </a:effectLst>
        </p:spPr>
        <p:txBody>
          <a:bodyPr anchor="ctr"/>
          <a:lstStyle/>
          <a:p>
            <a:endParaRPr lang="zh-CN" altLang="en-US" sz="1013">
              <a:cs typeface="+mn-ea"/>
              <a:sym typeface="+mn-lt"/>
            </a:endParaRPr>
          </a:p>
        </p:txBody>
      </p:sp>
      <p:sp>
        <p:nvSpPr>
          <p:cNvPr id="35" name="Rectangle 23"/>
          <p:cNvSpPr>
            <a:spLocks noChangeArrowheads="1"/>
          </p:cNvSpPr>
          <p:nvPr/>
        </p:nvSpPr>
        <p:spPr bwMode="auto">
          <a:xfrm>
            <a:off x="3876157" y="2018978"/>
            <a:ext cx="330972" cy="1848989"/>
          </a:xfrm>
          <a:prstGeom prst="rect">
            <a:avLst/>
          </a:prstGeom>
          <a:solidFill>
            <a:schemeClr val="accent1"/>
          </a:solidFill>
          <a:ln>
            <a:noFill/>
          </a:ln>
          <a:effectLst>
            <a:outerShdw blurRad="139700" dist="101600" dir="7200000" algn="ctr" rotWithShape="0">
              <a:schemeClr val="tx2">
                <a:lumMod val="50000"/>
                <a:alpha val="34000"/>
              </a:schemeClr>
            </a:outerShdw>
          </a:effectLst>
        </p:spPr>
        <p:txBody>
          <a:bodyPr anchor="ctr"/>
          <a:lstStyle/>
          <a:p>
            <a:endParaRPr lang="zh-CN" altLang="en-US" sz="1013">
              <a:cs typeface="+mn-ea"/>
              <a:sym typeface="+mn-lt"/>
            </a:endParaRPr>
          </a:p>
        </p:txBody>
      </p:sp>
      <p:sp>
        <p:nvSpPr>
          <p:cNvPr id="36" name="Rectangle 24"/>
          <p:cNvSpPr>
            <a:spLocks noChangeArrowheads="1"/>
          </p:cNvSpPr>
          <p:nvPr/>
        </p:nvSpPr>
        <p:spPr bwMode="auto">
          <a:xfrm>
            <a:off x="4849857" y="2157413"/>
            <a:ext cx="329381" cy="1710554"/>
          </a:xfrm>
          <a:prstGeom prst="rect">
            <a:avLst/>
          </a:prstGeom>
          <a:solidFill>
            <a:schemeClr val="accent1"/>
          </a:solidFill>
          <a:ln>
            <a:noFill/>
          </a:ln>
          <a:effectLst>
            <a:outerShdw blurRad="139700" dist="101600" dir="7200000" algn="ctr" rotWithShape="0">
              <a:schemeClr val="tx2">
                <a:lumMod val="50000"/>
                <a:alpha val="34000"/>
              </a:schemeClr>
            </a:outerShdw>
          </a:effectLst>
        </p:spPr>
        <p:txBody>
          <a:bodyPr anchor="ctr"/>
          <a:lstStyle/>
          <a:p>
            <a:endParaRPr lang="zh-CN" altLang="en-US" sz="1013">
              <a:cs typeface="+mn-ea"/>
              <a:sym typeface="+mn-lt"/>
            </a:endParaRPr>
          </a:p>
        </p:txBody>
      </p:sp>
      <p:sp>
        <p:nvSpPr>
          <p:cNvPr id="37" name="Text Box 25"/>
          <p:cNvSpPr txBox="1">
            <a:spLocks noChangeArrowheads="1"/>
          </p:cNvSpPr>
          <p:nvPr/>
        </p:nvSpPr>
        <p:spPr bwMode="auto">
          <a:xfrm>
            <a:off x="1868292" y="2460650"/>
            <a:ext cx="410690" cy="24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1013" b="1" dirty="0">
                <a:solidFill>
                  <a:schemeClr val="accent1"/>
                </a:solidFill>
                <a:cs typeface="+mn-ea"/>
                <a:sym typeface="+mn-lt"/>
              </a:rPr>
              <a:t>38%</a:t>
            </a:r>
          </a:p>
        </p:txBody>
      </p:sp>
      <p:sp>
        <p:nvSpPr>
          <p:cNvPr id="38" name="Text Box 26"/>
          <p:cNvSpPr txBox="1">
            <a:spLocks noChangeArrowheads="1"/>
          </p:cNvSpPr>
          <p:nvPr/>
        </p:nvSpPr>
        <p:spPr bwMode="auto">
          <a:xfrm>
            <a:off x="2840400" y="2330171"/>
            <a:ext cx="410690" cy="24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1013" b="1" dirty="0">
                <a:solidFill>
                  <a:schemeClr val="accent1"/>
                </a:solidFill>
                <a:cs typeface="+mn-ea"/>
                <a:sym typeface="+mn-lt"/>
              </a:rPr>
              <a:t>49%</a:t>
            </a:r>
          </a:p>
        </p:txBody>
      </p:sp>
      <p:sp>
        <p:nvSpPr>
          <p:cNvPr id="39" name="Text Box 27"/>
          <p:cNvSpPr txBox="1">
            <a:spLocks noChangeArrowheads="1"/>
          </p:cNvSpPr>
          <p:nvPr/>
        </p:nvSpPr>
        <p:spPr bwMode="auto">
          <a:xfrm>
            <a:off x="3791823" y="1754151"/>
            <a:ext cx="410690" cy="24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1013" b="1" dirty="0">
                <a:solidFill>
                  <a:schemeClr val="accent1"/>
                </a:solidFill>
                <a:cs typeface="+mn-ea"/>
                <a:sym typeface="+mn-lt"/>
              </a:rPr>
              <a:t>67%</a:t>
            </a:r>
          </a:p>
        </p:txBody>
      </p:sp>
      <p:sp>
        <p:nvSpPr>
          <p:cNvPr id="40" name="Text Box 28"/>
          <p:cNvSpPr txBox="1">
            <a:spLocks noChangeArrowheads="1"/>
          </p:cNvSpPr>
          <p:nvPr/>
        </p:nvSpPr>
        <p:spPr bwMode="auto">
          <a:xfrm>
            <a:off x="4759157" y="1754151"/>
            <a:ext cx="410690" cy="24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1013" b="1" dirty="0">
                <a:solidFill>
                  <a:schemeClr val="accent1"/>
                </a:solidFill>
                <a:cs typeface="+mn-ea"/>
                <a:sym typeface="+mn-lt"/>
              </a:rPr>
              <a:t>60%</a:t>
            </a:r>
          </a:p>
        </p:txBody>
      </p:sp>
      <p:sp>
        <p:nvSpPr>
          <p:cNvPr id="41" name="Rectangle 29"/>
          <p:cNvSpPr>
            <a:spLocks noChangeArrowheads="1"/>
          </p:cNvSpPr>
          <p:nvPr/>
        </p:nvSpPr>
        <p:spPr bwMode="auto">
          <a:xfrm>
            <a:off x="1388791" y="4277090"/>
            <a:ext cx="242537" cy="122523"/>
          </a:xfrm>
          <a:prstGeom prst="rect">
            <a:avLst/>
          </a:prstGeom>
          <a:solidFill>
            <a:schemeClr val="accent1">
              <a:lumMod val="40000"/>
              <a:lumOff val="60000"/>
            </a:schemeClr>
          </a:solidFill>
          <a:ln>
            <a:noFill/>
          </a:ln>
          <a:effectLst/>
        </p:spPr>
        <p:txBody>
          <a:bodyPr anchor="ctr"/>
          <a:lstStyle/>
          <a:p>
            <a:endParaRPr lang="zh-CN" altLang="en-US" sz="1050">
              <a:cs typeface="+mn-ea"/>
              <a:sym typeface="+mn-lt"/>
            </a:endParaRPr>
          </a:p>
        </p:txBody>
      </p:sp>
      <p:sp>
        <p:nvSpPr>
          <p:cNvPr id="42" name="Rectangle 30"/>
          <p:cNvSpPr>
            <a:spLocks noChangeArrowheads="1"/>
          </p:cNvSpPr>
          <p:nvPr/>
        </p:nvSpPr>
        <p:spPr bwMode="auto">
          <a:xfrm>
            <a:off x="2829598" y="4277090"/>
            <a:ext cx="230389" cy="122522"/>
          </a:xfrm>
          <a:prstGeom prst="rect">
            <a:avLst/>
          </a:prstGeom>
          <a:solidFill>
            <a:schemeClr val="accent1"/>
          </a:solidFill>
          <a:ln>
            <a:noFill/>
          </a:ln>
          <a:effectLst/>
        </p:spPr>
        <p:txBody>
          <a:bodyPr anchor="ctr"/>
          <a:lstStyle/>
          <a:p>
            <a:endParaRPr lang="zh-CN" altLang="en-US" sz="1050">
              <a:cs typeface="+mn-ea"/>
              <a:sym typeface="+mn-lt"/>
            </a:endParaRPr>
          </a:p>
        </p:txBody>
      </p:sp>
      <p:grpSp>
        <p:nvGrpSpPr>
          <p:cNvPr id="50" name="组合 49"/>
          <p:cNvGrpSpPr/>
          <p:nvPr/>
        </p:nvGrpSpPr>
        <p:grpSpPr>
          <a:xfrm>
            <a:off x="2714538" y="340191"/>
            <a:ext cx="6139168" cy="129804"/>
            <a:chOff x="2713964" y="340296"/>
            <a:chExt cx="6141063" cy="129844"/>
          </a:xfrm>
        </p:grpSpPr>
        <p:cxnSp>
          <p:nvCxnSpPr>
            <p:cNvPr id="51" name="直接连接符 50"/>
            <p:cNvCxnSpPr>
              <a:endCxn id="52"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53"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54" name="矩形 53"/>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55" name="矩形 54"/>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39758449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64" presetClass="path" presetSubtype="0" accel="50000" fill="hold" grpId="1" nodeType="withEffect" p14:presetBounceEnd="40000">
                                      <p:stCondLst>
                                        <p:cond delay="0"/>
                                      </p:stCondLst>
                                      <p:childTnLst>
                                        <p:animMotion origin="layout" path="M 0.02474 0.10394 L -4.16667E-6 -2.96296E-6 " pathEditMode="relative" rAng="0" ptsTypes="AA" p14:bounceEnd="40000">
                                          <p:cBhvr>
                                            <p:cTn id="28" dur="500" fill="hold"/>
                                            <p:tgtEl>
                                              <p:spTgt spid="29"/>
                                            </p:tgtEl>
                                            <p:attrNameLst>
                                              <p:attrName>ppt_x</p:attrName>
                                              <p:attrName>ppt_y</p:attrName>
                                            </p:attrNameLst>
                                          </p:cBhvr>
                                          <p:rCtr x="-1237" y="-5208"/>
                                        </p:animMotion>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64" presetClass="path" presetSubtype="0" accel="50000" fill="hold" grpId="1" nodeType="withEffect" p14:presetBounceEnd="40000">
                                      <p:stCondLst>
                                        <p:cond delay="0"/>
                                      </p:stCondLst>
                                      <p:childTnLst>
                                        <p:animMotion origin="layout" path="M 0.02474 0.10393 L -4.16667E-6 4.07407E-6 " pathEditMode="relative" rAng="0" ptsTypes="AA" p14:bounceEnd="40000">
                                          <p:cBhvr>
                                            <p:cTn id="32" dur="500" fill="hold"/>
                                            <p:tgtEl>
                                              <p:spTgt spid="30"/>
                                            </p:tgtEl>
                                            <p:attrNameLst>
                                              <p:attrName>ppt_x</p:attrName>
                                              <p:attrName>ppt_y</p:attrName>
                                            </p:attrNameLst>
                                          </p:cBhvr>
                                          <p:rCtr x="-1237" y="-5208"/>
                                        </p:animMotion>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64" presetClass="path" presetSubtype="0" accel="50000" fill="hold" grpId="1" nodeType="withEffect" p14:presetBounceEnd="40000">
                                      <p:stCondLst>
                                        <p:cond delay="0"/>
                                      </p:stCondLst>
                                      <p:childTnLst>
                                        <p:animMotion origin="layout" path="M 0.02474 0.10394 L -4.16667E-6 -3.7037E-6 " pathEditMode="relative" rAng="0" ptsTypes="AA" p14:bounceEnd="40000">
                                          <p:cBhvr>
                                            <p:cTn id="36" dur="500" fill="hold"/>
                                            <p:tgtEl>
                                              <p:spTgt spid="31"/>
                                            </p:tgtEl>
                                            <p:attrNameLst>
                                              <p:attrName>ppt_x</p:attrName>
                                              <p:attrName>ppt_y</p:attrName>
                                            </p:attrNameLst>
                                          </p:cBhvr>
                                          <p:rCtr x="-1237" y="-5208"/>
                                        </p:animMotion>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64" presetClass="path" presetSubtype="0" accel="50000" fill="hold" grpId="1" nodeType="withEffect" p14:presetBounceEnd="40000">
                                      <p:stCondLst>
                                        <p:cond delay="0"/>
                                      </p:stCondLst>
                                      <p:childTnLst>
                                        <p:animMotion origin="layout" path="M 0.02474 0.10394 L -4.16667E-6 -4.81481E-6 " pathEditMode="relative" rAng="0" ptsTypes="AA" p14:bounceEnd="40000">
                                          <p:cBhvr>
                                            <p:cTn id="40" dur="500" fill="hold"/>
                                            <p:tgtEl>
                                              <p:spTgt spid="32"/>
                                            </p:tgtEl>
                                            <p:attrNameLst>
                                              <p:attrName>ppt_x</p:attrName>
                                              <p:attrName>ppt_y</p:attrName>
                                            </p:attrNameLst>
                                          </p:cBhvr>
                                          <p:rCtr x="-1237" y="-5208"/>
                                        </p:animMotion>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par>
                              <p:cTn id="54" fill="hold">
                                <p:stCondLst>
                                  <p:cond delay="2000"/>
                                </p:stCondLst>
                                <p:childTnLst>
                                  <p:par>
                                    <p:cTn id="55" presetID="22" presetClass="entr" presetSubtype="4"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00"/>
                                            <p:tgtEl>
                                              <p:spTgt spid="36"/>
                                            </p:tgtEl>
                                          </p:cBhvr>
                                        </p:animEffect>
                                      </p:childTnLst>
                                    </p:cTn>
                                  </p:par>
                                </p:childTnLst>
                              </p:cTn>
                            </p:par>
                            <p:par>
                              <p:cTn id="67" fill="hold">
                                <p:stCondLst>
                                  <p:cond delay="2500"/>
                                </p:stCondLst>
                                <p:childTnLst>
                                  <p:par>
                                    <p:cTn id="68" presetID="56" presetClass="entr" presetSubtype="0" fill="hold" grpId="0" nodeType="afterEffect">
                                      <p:stCondLst>
                                        <p:cond delay="0"/>
                                      </p:stCondLst>
                                      <p:iterate type="lt">
                                        <p:tmPct val="10000"/>
                                      </p:iterate>
                                      <p:childTnLst>
                                        <p:set>
                                          <p:cBhvr>
                                            <p:cTn id="69" dur="1" fill="hold">
                                              <p:stCondLst>
                                                <p:cond delay="0"/>
                                              </p:stCondLst>
                                            </p:cTn>
                                            <p:tgtEl>
                                              <p:spTgt spid="37"/>
                                            </p:tgtEl>
                                            <p:attrNameLst>
                                              <p:attrName>style.visibility</p:attrName>
                                            </p:attrNameLst>
                                          </p:cBhvr>
                                          <p:to>
                                            <p:strVal val="visible"/>
                                          </p:to>
                                        </p:set>
                                        <p:anim by="(-#ppt_w*2)" calcmode="lin" valueType="num">
                                          <p:cBhvr rctx="PPT">
                                            <p:cTn id="70" dur="150" autoRev="1" fill="hold">
                                              <p:stCondLst>
                                                <p:cond delay="0"/>
                                              </p:stCondLst>
                                            </p:cTn>
                                            <p:tgtEl>
                                              <p:spTgt spid="37"/>
                                            </p:tgtEl>
                                            <p:attrNameLst>
                                              <p:attrName>ppt_w</p:attrName>
                                            </p:attrNameLst>
                                          </p:cBhvr>
                                        </p:anim>
                                        <p:anim by="(#ppt_w*0.50)" calcmode="lin" valueType="num">
                                          <p:cBhvr>
                                            <p:cTn id="71" dur="150" decel="50000" autoRev="1" fill="hold">
                                              <p:stCondLst>
                                                <p:cond delay="0"/>
                                              </p:stCondLst>
                                            </p:cTn>
                                            <p:tgtEl>
                                              <p:spTgt spid="37"/>
                                            </p:tgtEl>
                                            <p:attrNameLst>
                                              <p:attrName>ppt_x</p:attrName>
                                            </p:attrNameLst>
                                          </p:cBhvr>
                                        </p:anim>
                                        <p:anim from="(-#ppt_h/2)" to="(#ppt_y)" calcmode="lin" valueType="num">
                                          <p:cBhvr>
                                            <p:cTn id="72" dur="300" fill="hold">
                                              <p:stCondLst>
                                                <p:cond delay="0"/>
                                              </p:stCondLst>
                                            </p:cTn>
                                            <p:tgtEl>
                                              <p:spTgt spid="37"/>
                                            </p:tgtEl>
                                            <p:attrNameLst>
                                              <p:attrName>ppt_y</p:attrName>
                                            </p:attrNameLst>
                                          </p:cBhvr>
                                        </p:anim>
                                        <p:animRot by="21600000">
                                          <p:cBhvr>
                                            <p:cTn id="73" dur="300" fill="hold">
                                              <p:stCondLst>
                                                <p:cond delay="0"/>
                                              </p:stCondLst>
                                            </p:cTn>
                                            <p:tgtEl>
                                              <p:spTgt spid="37"/>
                                            </p:tgtEl>
                                            <p:attrNameLst>
                                              <p:attrName>r</p:attrName>
                                            </p:attrNameLst>
                                          </p:cBhvr>
                                        </p:animRot>
                                      </p:childTnLst>
                                    </p:cTn>
                                  </p:par>
                                  <p:par>
                                    <p:cTn id="74" presetID="56" presetClass="entr" presetSubtype="0" fill="hold" grpId="0" nodeType="withEffect">
                                      <p:stCondLst>
                                        <p:cond delay="0"/>
                                      </p:stCondLst>
                                      <p:iterate type="lt">
                                        <p:tmPct val="10000"/>
                                      </p:iterate>
                                      <p:childTnLst>
                                        <p:set>
                                          <p:cBhvr>
                                            <p:cTn id="75" dur="1" fill="hold">
                                              <p:stCondLst>
                                                <p:cond delay="0"/>
                                              </p:stCondLst>
                                            </p:cTn>
                                            <p:tgtEl>
                                              <p:spTgt spid="38"/>
                                            </p:tgtEl>
                                            <p:attrNameLst>
                                              <p:attrName>style.visibility</p:attrName>
                                            </p:attrNameLst>
                                          </p:cBhvr>
                                          <p:to>
                                            <p:strVal val="visible"/>
                                          </p:to>
                                        </p:set>
                                        <p:anim by="(-#ppt_w*2)" calcmode="lin" valueType="num">
                                          <p:cBhvr rctx="PPT">
                                            <p:cTn id="76" dur="150" autoRev="1" fill="hold">
                                              <p:stCondLst>
                                                <p:cond delay="0"/>
                                              </p:stCondLst>
                                            </p:cTn>
                                            <p:tgtEl>
                                              <p:spTgt spid="38"/>
                                            </p:tgtEl>
                                            <p:attrNameLst>
                                              <p:attrName>ppt_w</p:attrName>
                                            </p:attrNameLst>
                                          </p:cBhvr>
                                        </p:anim>
                                        <p:anim by="(#ppt_w*0.50)" calcmode="lin" valueType="num">
                                          <p:cBhvr>
                                            <p:cTn id="77" dur="150" decel="50000" autoRev="1" fill="hold">
                                              <p:stCondLst>
                                                <p:cond delay="0"/>
                                              </p:stCondLst>
                                            </p:cTn>
                                            <p:tgtEl>
                                              <p:spTgt spid="38"/>
                                            </p:tgtEl>
                                            <p:attrNameLst>
                                              <p:attrName>ppt_x</p:attrName>
                                            </p:attrNameLst>
                                          </p:cBhvr>
                                        </p:anim>
                                        <p:anim from="(-#ppt_h/2)" to="(#ppt_y)" calcmode="lin" valueType="num">
                                          <p:cBhvr>
                                            <p:cTn id="78" dur="300" fill="hold">
                                              <p:stCondLst>
                                                <p:cond delay="0"/>
                                              </p:stCondLst>
                                            </p:cTn>
                                            <p:tgtEl>
                                              <p:spTgt spid="38"/>
                                            </p:tgtEl>
                                            <p:attrNameLst>
                                              <p:attrName>ppt_y</p:attrName>
                                            </p:attrNameLst>
                                          </p:cBhvr>
                                        </p:anim>
                                        <p:animRot by="21600000">
                                          <p:cBhvr>
                                            <p:cTn id="79" dur="300" fill="hold">
                                              <p:stCondLst>
                                                <p:cond delay="0"/>
                                              </p:stCondLst>
                                            </p:cTn>
                                            <p:tgtEl>
                                              <p:spTgt spid="38"/>
                                            </p:tgtEl>
                                            <p:attrNameLst>
                                              <p:attrName>r</p:attrName>
                                            </p:attrNameLst>
                                          </p:cBhvr>
                                        </p:animRot>
                                      </p:childTnLst>
                                    </p:cTn>
                                  </p:par>
                                  <p:par>
                                    <p:cTn id="80" presetID="56" presetClass="entr" presetSubtype="0" fill="hold" grpId="0" nodeType="withEffect">
                                      <p:stCondLst>
                                        <p:cond delay="0"/>
                                      </p:stCondLst>
                                      <p:iterate type="lt">
                                        <p:tmPct val="10000"/>
                                      </p:iterate>
                                      <p:childTnLst>
                                        <p:set>
                                          <p:cBhvr>
                                            <p:cTn id="81" dur="1" fill="hold">
                                              <p:stCondLst>
                                                <p:cond delay="0"/>
                                              </p:stCondLst>
                                            </p:cTn>
                                            <p:tgtEl>
                                              <p:spTgt spid="39"/>
                                            </p:tgtEl>
                                            <p:attrNameLst>
                                              <p:attrName>style.visibility</p:attrName>
                                            </p:attrNameLst>
                                          </p:cBhvr>
                                          <p:to>
                                            <p:strVal val="visible"/>
                                          </p:to>
                                        </p:set>
                                        <p:anim by="(-#ppt_w*2)" calcmode="lin" valueType="num">
                                          <p:cBhvr rctx="PPT">
                                            <p:cTn id="82" dur="150" autoRev="1" fill="hold">
                                              <p:stCondLst>
                                                <p:cond delay="0"/>
                                              </p:stCondLst>
                                            </p:cTn>
                                            <p:tgtEl>
                                              <p:spTgt spid="39"/>
                                            </p:tgtEl>
                                            <p:attrNameLst>
                                              <p:attrName>ppt_w</p:attrName>
                                            </p:attrNameLst>
                                          </p:cBhvr>
                                        </p:anim>
                                        <p:anim by="(#ppt_w*0.50)" calcmode="lin" valueType="num">
                                          <p:cBhvr>
                                            <p:cTn id="83" dur="150" decel="50000" autoRev="1" fill="hold">
                                              <p:stCondLst>
                                                <p:cond delay="0"/>
                                              </p:stCondLst>
                                            </p:cTn>
                                            <p:tgtEl>
                                              <p:spTgt spid="39"/>
                                            </p:tgtEl>
                                            <p:attrNameLst>
                                              <p:attrName>ppt_x</p:attrName>
                                            </p:attrNameLst>
                                          </p:cBhvr>
                                        </p:anim>
                                        <p:anim from="(-#ppt_h/2)" to="(#ppt_y)" calcmode="lin" valueType="num">
                                          <p:cBhvr>
                                            <p:cTn id="84" dur="300" fill="hold">
                                              <p:stCondLst>
                                                <p:cond delay="0"/>
                                              </p:stCondLst>
                                            </p:cTn>
                                            <p:tgtEl>
                                              <p:spTgt spid="39"/>
                                            </p:tgtEl>
                                            <p:attrNameLst>
                                              <p:attrName>ppt_y</p:attrName>
                                            </p:attrNameLst>
                                          </p:cBhvr>
                                        </p:anim>
                                        <p:animRot by="21600000">
                                          <p:cBhvr>
                                            <p:cTn id="85" dur="300" fill="hold">
                                              <p:stCondLst>
                                                <p:cond delay="0"/>
                                              </p:stCondLst>
                                            </p:cTn>
                                            <p:tgtEl>
                                              <p:spTgt spid="39"/>
                                            </p:tgtEl>
                                            <p:attrNameLst>
                                              <p:attrName>r</p:attrName>
                                            </p:attrNameLst>
                                          </p:cBhvr>
                                        </p:animRot>
                                      </p:childTnLst>
                                    </p:cTn>
                                  </p:par>
                                  <p:par>
                                    <p:cTn id="86" presetID="56" presetClass="entr" presetSubtype="0" fill="hold" grpId="0" nodeType="withEffect">
                                      <p:stCondLst>
                                        <p:cond delay="0"/>
                                      </p:stCondLst>
                                      <p:iterate type="lt">
                                        <p:tmPct val="10000"/>
                                      </p:iterate>
                                      <p:childTnLst>
                                        <p:set>
                                          <p:cBhvr>
                                            <p:cTn id="87" dur="1" fill="hold">
                                              <p:stCondLst>
                                                <p:cond delay="0"/>
                                              </p:stCondLst>
                                            </p:cTn>
                                            <p:tgtEl>
                                              <p:spTgt spid="40"/>
                                            </p:tgtEl>
                                            <p:attrNameLst>
                                              <p:attrName>style.visibility</p:attrName>
                                            </p:attrNameLst>
                                          </p:cBhvr>
                                          <p:to>
                                            <p:strVal val="visible"/>
                                          </p:to>
                                        </p:set>
                                        <p:anim by="(-#ppt_w*2)" calcmode="lin" valueType="num">
                                          <p:cBhvr rctx="PPT">
                                            <p:cTn id="88" dur="150" autoRev="1" fill="hold">
                                              <p:stCondLst>
                                                <p:cond delay="0"/>
                                              </p:stCondLst>
                                            </p:cTn>
                                            <p:tgtEl>
                                              <p:spTgt spid="40"/>
                                            </p:tgtEl>
                                            <p:attrNameLst>
                                              <p:attrName>ppt_w</p:attrName>
                                            </p:attrNameLst>
                                          </p:cBhvr>
                                        </p:anim>
                                        <p:anim by="(#ppt_w*0.50)" calcmode="lin" valueType="num">
                                          <p:cBhvr>
                                            <p:cTn id="89" dur="150" decel="50000" autoRev="1" fill="hold">
                                              <p:stCondLst>
                                                <p:cond delay="0"/>
                                              </p:stCondLst>
                                            </p:cTn>
                                            <p:tgtEl>
                                              <p:spTgt spid="40"/>
                                            </p:tgtEl>
                                            <p:attrNameLst>
                                              <p:attrName>ppt_x</p:attrName>
                                            </p:attrNameLst>
                                          </p:cBhvr>
                                        </p:anim>
                                        <p:anim from="(-#ppt_h/2)" to="(#ppt_y)" calcmode="lin" valueType="num">
                                          <p:cBhvr>
                                            <p:cTn id="90" dur="300" fill="hold">
                                              <p:stCondLst>
                                                <p:cond delay="0"/>
                                              </p:stCondLst>
                                            </p:cTn>
                                            <p:tgtEl>
                                              <p:spTgt spid="40"/>
                                            </p:tgtEl>
                                            <p:attrNameLst>
                                              <p:attrName>ppt_y</p:attrName>
                                            </p:attrNameLst>
                                          </p:cBhvr>
                                        </p:anim>
                                        <p:animRot by="21600000">
                                          <p:cBhvr>
                                            <p:cTn id="91" dur="300" fill="hold">
                                              <p:stCondLst>
                                                <p:cond delay="0"/>
                                              </p:stCondLst>
                                            </p:cTn>
                                            <p:tgtEl>
                                              <p:spTgt spid="40"/>
                                            </p:tgtEl>
                                            <p:attrNameLst>
                                              <p:attrName>r</p:attrName>
                                            </p:attrNameLst>
                                          </p:cBhvr>
                                        </p:animRot>
                                      </p:childTnLst>
                                    </p:cTn>
                                  </p:par>
                                </p:childTnLst>
                              </p:cTn>
                            </p:par>
                            <p:par>
                              <p:cTn id="92" fill="hold">
                                <p:stCondLst>
                                  <p:cond delay="2860"/>
                                </p:stCondLst>
                                <p:childTnLst>
                                  <p:par>
                                    <p:cTn id="93" presetID="31" presetClass="entr" presetSubtype="0"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500" fill="hold"/>
                                            <p:tgtEl>
                                              <p:spTgt spid="41"/>
                                            </p:tgtEl>
                                            <p:attrNameLst>
                                              <p:attrName>ppt_w</p:attrName>
                                            </p:attrNameLst>
                                          </p:cBhvr>
                                          <p:tavLst>
                                            <p:tav tm="0">
                                              <p:val>
                                                <p:fltVal val="0"/>
                                              </p:val>
                                            </p:tav>
                                            <p:tav tm="100000">
                                              <p:val>
                                                <p:strVal val="#ppt_w"/>
                                              </p:val>
                                            </p:tav>
                                          </p:tavLst>
                                        </p:anim>
                                        <p:anim calcmode="lin" valueType="num">
                                          <p:cBhvr>
                                            <p:cTn id="96" dur="500" fill="hold"/>
                                            <p:tgtEl>
                                              <p:spTgt spid="41"/>
                                            </p:tgtEl>
                                            <p:attrNameLst>
                                              <p:attrName>ppt_h</p:attrName>
                                            </p:attrNameLst>
                                          </p:cBhvr>
                                          <p:tavLst>
                                            <p:tav tm="0">
                                              <p:val>
                                                <p:fltVal val="0"/>
                                              </p:val>
                                            </p:tav>
                                            <p:tav tm="100000">
                                              <p:val>
                                                <p:strVal val="#ppt_h"/>
                                              </p:val>
                                            </p:tav>
                                          </p:tavLst>
                                        </p:anim>
                                        <p:anim calcmode="lin" valueType="num">
                                          <p:cBhvr>
                                            <p:cTn id="97" dur="500" fill="hold"/>
                                            <p:tgtEl>
                                              <p:spTgt spid="41"/>
                                            </p:tgtEl>
                                            <p:attrNameLst>
                                              <p:attrName>style.rotation</p:attrName>
                                            </p:attrNameLst>
                                          </p:cBhvr>
                                          <p:tavLst>
                                            <p:tav tm="0">
                                              <p:val>
                                                <p:fltVal val="90"/>
                                              </p:val>
                                            </p:tav>
                                            <p:tav tm="100000">
                                              <p:val>
                                                <p:fltVal val="0"/>
                                              </p:val>
                                            </p:tav>
                                          </p:tavLst>
                                        </p:anim>
                                        <p:animEffect transition="in" filter="fade">
                                          <p:cBhvr>
                                            <p:cTn id="98" dur="500"/>
                                            <p:tgtEl>
                                              <p:spTgt spid="41"/>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 calcmode="lin" valueType="num">
                                          <p:cBhvr>
                                            <p:cTn id="103" dur="500" fill="hold"/>
                                            <p:tgtEl>
                                              <p:spTgt spid="42"/>
                                            </p:tgtEl>
                                            <p:attrNameLst>
                                              <p:attrName>style.rotation</p:attrName>
                                            </p:attrNameLst>
                                          </p:cBhvr>
                                          <p:tavLst>
                                            <p:tav tm="0">
                                              <p:val>
                                                <p:fltVal val="90"/>
                                              </p:val>
                                            </p:tav>
                                            <p:tav tm="100000">
                                              <p:val>
                                                <p:fltVal val="0"/>
                                              </p:val>
                                            </p:tav>
                                          </p:tavLst>
                                        </p:anim>
                                        <p:animEffect transition="in" filter="fade">
                                          <p:cBhvr>
                                            <p:cTn id="104" dur="500"/>
                                            <p:tgtEl>
                                              <p:spTgt spid="42"/>
                                            </p:tgtEl>
                                          </p:cBhvr>
                                        </p:animEffect>
                                      </p:childTnLst>
                                    </p:cTn>
                                  </p:par>
                                </p:childTnLst>
                              </p:cTn>
                            </p:par>
                            <p:par>
                              <p:cTn id="105" fill="hold">
                                <p:stCondLst>
                                  <p:cond delay="3360"/>
                                </p:stCondLst>
                                <p:childTnLst>
                                  <p:par>
                                    <p:cTn id="106" presetID="22" presetClass="entr" presetSubtype="8" fill="hold"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left)">
                                          <p:cBhvr>
                                            <p:cTn id="108" dur="500"/>
                                            <p:tgtEl>
                                              <p:spTgt spid="16"/>
                                            </p:tgtEl>
                                          </p:cBhvr>
                                        </p:animEffect>
                                      </p:childTnLst>
                                    </p:cTn>
                                  </p:par>
                                </p:childTnLst>
                              </p:cTn>
                            </p:par>
                            <p:par>
                              <p:cTn id="109" fill="hold">
                                <p:stCondLst>
                                  <p:cond delay="3860"/>
                                </p:stCondLst>
                                <p:childTnLst>
                                  <p:par>
                                    <p:cTn id="110" presetID="22" presetClass="entr" presetSubtype="8" fill="hold" grpId="0" nodeType="after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wipe(left)">
                                          <p:cBhvr>
                                            <p:cTn id="112" dur="500"/>
                                            <p:tgtEl>
                                              <p:spTgt spid="11"/>
                                            </p:tgtEl>
                                          </p:cBhvr>
                                        </p:animEffect>
                                      </p:childTnLst>
                                    </p:cTn>
                                  </p:par>
                                </p:childTnLst>
                              </p:cTn>
                            </p:par>
                            <p:par>
                              <p:cTn id="113" fill="hold">
                                <p:stCondLst>
                                  <p:cond delay="4360"/>
                                </p:stCondLst>
                                <p:childTnLst>
                                  <p:par>
                                    <p:cTn id="114" presetID="22" presetClass="entr" presetSubtype="8"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wipe(left)">
                                          <p:cBhvr>
                                            <p:cTn id="116" dur="500"/>
                                            <p:tgtEl>
                                              <p:spTgt spid="10"/>
                                            </p:tgtEl>
                                          </p:cBhvr>
                                        </p:animEffect>
                                      </p:childTnLst>
                                    </p:cTn>
                                  </p:par>
                                </p:childTnLst>
                              </p:cTn>
                            </p:par>
                            <p:par>
                              <p:cTn id="117" fill="hold">
                                <p:stCondLst>
                                  <p:cond delay="4860"/>
                                </p:stCondLst>
                                <p:childTnLst>
                                  <p:par>
                                    <p:cTn id="118" presetID="22" presetClass="entr" presetSubtype="4" fill="hold" grpId="0" nodeType="after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wipe(down)">
                                          <p:cBhvr>
                                            <p:cTn id="120" dur="500"/>
                                            <p:tgtEl>
                                              <p:spTgt spid="14"/>
                                            </p:tgtEl>
                                          </p:cBhvr>
                                        </p:animEffect>
                                      </p:childTnLst>
                                    </p:cTn>
                                  </p:par>
                                </p:childTnLst>
                              </p:cTn>
                            </p:par>
                            <p:par>
                              <p:cTn id="121" fill="hold">
                                <p:stCondLst>
                                  <p:cond delay="5360"/>
                                </p:stCondLst>
                                <p:childTnLst>
                                  <p:par>
                                    <p:cTn id="122" presetID="22" presetClass="entr" presetSubtype="4" fill="hold" grpId="0" nodeType="after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down)">
                                          <p:cBhvr>
                                            <p:cTn id="1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29" grpId="1"/>
          <p:bldP spid="30" grpId="0"/>
          <p:bldP spid="30" grpId="1"/>
          <p:bldP spid="31" grpId="0"/>
          <p:bldP spid="31" grpId="1"/>
          <p:bldP spid="32" grpId="0"/>
          <p:bldP spid="32" grpId="1"/>
          <p:bldP spid="33" grpId="0" animBg="1"/>
          <p:bldP spid="34" grpId="0" animBg="1"/>
          <p:bldP spid="35" grpId="0" animBg="1"/>
          <p:bldP spid="36" grpId="0" animBg="1"/>
          <p:bldP spid="37" grpId="0"/>
          <p:bldP spid="38" grpId="0"/>
          <p:bldP spid="39" grpId="0"/>
          <p:bldP spid="40" grpId="0"/>
          <p:bldP spid="41"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64" presetClass="path" presetSubtype="0" accel="50000" fill="hold" grpId="1" nodeType="withEffect">
                                      <p:stCondLst>
                                        <p:cond delay="0"/>
                                      </p:stCondLst>
                                      <p:childTnLst>
                                        <p:animMotion origin="layout" path="M 0.02474 0.10394 L -4.16667E-6 -2.96296E-6 " pathEditMode="relative" rAng="0" ptsTypes="AA">
                                          <p:cBhvr>
                                            <p:cTn id="28" dur="500" fill="hold"/>
                                            <p:tgtEl>
                                              <p:spTgt spid="29"/>
                                            </p:tgtEl>
                                            <p:attrNameLst>
                                              <p:attrName>ppt_x</p:attrName>
                                              <p:attrName>ppt_y</p:attrName>
                                            </p:attrNameLst>
                                          </p:cBhvr>
                                          <p:rCtr x="-1237" y="-5208"/>
                                        </p:animMotion>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64" presetClass="path" presetSubtype="0" accel="50000" fill="hold" grpId="1" nodeType="withEffect">
                                      <p:stCondLst>
                                        <p:cond delay="0"/>
                                      </p:stCondLst>
                                      <p:childTnLst>
                                        <p:animMotion origin="layout" path="M 0.02474 0.10393 L -4.16667E-6 4.07407E-6 " pathEditMode="relative" rAng="0" ptsTypes="AA">
                                          <p:cBhvr>
                                            <p:cTn id="32" dur="500" fill="hold"/>
                                            <p:tgtEl>
                                              <p:spTgt spid="30"/>
                                            </p:tgtEl>
                                            <p:attrNameLst>
                                              <p:attrName>ppt_x</p:attrName>
                                              <p:attrName>ppt_y</p:attrName>
                                            </p:attrNameLst>
                                          </p:cBhvr>
                                          <p:rCtr x="-1237" y="-5208"/>
                                        </p:animMotion>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64" presetClass="path" presetSubtype="0" accel="50000" fill="hold" grpId="1" nodeType="withEffect">
                                      <p:stCondLst>
                                        <p:cond delay="0"/>
                                      </p:stCondLst>
                                      <p:childTnLst>
                                        <p:animMotion origin="layout" path="M 0.02474 0.10394 L -4.16667E-6 -3.7037E-6 " pathEditMode="relative" rAng="0" ptsTypes="AA">
                                          <p:cBhvr>
                                            <p:cTn id="36" dur="500" fill="hold"/>
                                            <p:tgtEl>
                                              <p:spTgt spid="31"/>
                                            </p:tgtEl>
                                            <p:attrNameLst>
                                              <p:attrName>ppt_x</p:attrName>
                                              <p:attrName>ppt_y</p:attrName>
                                            </p:attrNameLst>
                                          </p:cBhvr>
                                          <p:rCtr x="-1237" y="-5208"/>
                                        </p:animMotion>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64" presetClass="path" presetSubtype="0" accel="50000" fill="hold" grpId="1" nodeType="withEffect">
                                      <p:stCondLst>
                                        <p:cond delay="0"/>
                                      </p:stCondLst>
                                      <p:childTnLst>
                                        <p:animMotion origin="layout" path="M 0.02474 0.10394 L -4.16667E-6 -4.81481E-6 " pathEditMode="relative" rAng="0" ptsTypes="AA">
                                          <p:cBhvr>
                                            <p:cTn id="40" dur="500" fill="hold"/>
                                            <p:tgtEl>
                                              <p:spTgt spid="32"/>
                                            </p:tgtEl>
                                            <p:attrNameLst>
                                              <p:attrName>ppt_x</p:attrName>
                                              <p:attrName>ppt_y</p:attrName>
                                            </p:attrNameLst>
                                          </p:cBhvr>
                                          <p:rCtr x="-1237" y="-5208"/>
                                        </p:animMotion>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par>
                              <p:cTn id="54" fill="hold">
                                <p:stCondLst>
                                  <p:cond delay="2000"/>
                                </p:stCondLst>
                                <p:childTnLst>
                                  <p:par>
                                    <p:cTn id="55" presetID="22" presetClass="entr" presetSubtype="4"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00"/>
                                            <p:tgtEl>
                                              <p:spTgt spid="36"/>
                                            </p:tgtEl>
                                          </p:cBhvr>
                                        </p:animEffect>
                                      </p:childTnLst>
                                    </p:cTn>
                                  </p:par>
                                </p:childTnLst>
                              </p:cTn>
                            </p:par>
                            <p:par>
                              <p:cTn id="67" fill="hold">
                                <p:stCondLst>
                                  <p:cond delay="2500"/>
                                </p:stCondLst>
                                <p:childTnLst>
                                  <p:par>
                                    <p:cTn id="68" presetID="56" presetClass="entr" presetSubtype="0" fill="hold" grpId="0" nodeType="afterEffect">
                                      <p:stCondLst>
                                        <p:cond delay="0"/>
                                      </p:stCondLst>
                                      <p:iterate type="lt">
                                        <p:tmPct val="10000"/>
                                      </p:iterate>
                                      <p:childTnLst>
                                        <p:set>
                                          <p:cBhvr>
                                            <p:cTn id="69" dur="1" fill="hold">
                                              <p:stCondLst>
                                                <p:cond delay="0"/>
                                              </p:stCondLst>
                                            </p:cTn>
                                            <p:tgtEl>
                                              <p:spTgt spid="37"/>
                                            </p:tgtEl>
                                            <p:attrNameLst>
                                              <p:attrName>style.visibility</p:attrName>
                                            </p:attrNameLst>
                                          </p:cBhvr>
                                          <p:to>
                                            <p:strVal val="visible"/>
                                          </p:to>
                                        </p:set>
                                        <p:anim by="(-#ppt_w*2)" calcmode="lin" valueType="num">
                                          <p:cBhvr rctx="PPT">
                                            <p:cTn id="70" dur="150" autoRev="1" fill="hold">
                                              <p:stCondLst>
                                                <p:cond delay="0"/>
                                              </p:stCondLst>
                                            </p:cTn>
                                            <p:tgtEl>
                                              <p:spTgt spid="37"/>
                                            </p:tgtEl>
                                            <p:attrNameLst>
                                              <p:attrName>ppt_w</p:attrName>
                                            </p:attrNameLst>
                                          </p:cBhvr>
                                        </p:anim>
                                        <p:anim by="(#ppt_w*0.50)" calcmode="lin" valueType="num">
                                          <p:cBhvr>
                                            <p:cTn id="71" dur="150" decel="50000" autoRev="1" fill="hold">
                                              <p:stCondLst>
                                                <p:cond delay="0"/>
                                              </p:stCondLst>
                                            </p:cTn>
                                            <p:tgtEl>
                                              <p:spTgt spid="37"/>
                                            </p:tgtEl>
                                            <p:attrNameLst>
                                              <p:attrName>ppt_x</p:attrName>
                                            </p:attrNameLst>
                                          </p:cBhvr>
                                        </p:anim>
                                        <p:anim from="(-#ppt_h/2)" to="(#ppt_y)" calcmode="lin" valueType="num">
                                          <p:cBhvr>
                                            <p:cTn id="72" dur="300" fill="hold">
                                              <p:stCondLst>
                                                <p:cond delay="0"/>
                                              </p:stCondLst>
                                            </p:cTn>
                                            <p:tgtEl>
                                              <p:spTgt spid="37"/>
                                            </p:tgtEl>
                                            <p:attrNameLst>
                                              <p:attrName>ppt_y</p:attrName>
                                            </p:attrNameLst>
                                          </p:cBhvr>
                                        </p:anim>
                                        <p:animRot by="21600000">
                                          <p:cBhvr>
                                            <p:cTn id="73" dur="300" fill="hold">
                                              <p:stCondLst>
                                                <p:cond delay="0"/>
                                              </p:stCondLst>
                                            </p:cTn>
                                            <p:tgtEl>
                                              <p:spTgt spid="37"/>
                                            </p:tgtEl>
                                            <p:attrNameLst>
                                              <p:attrName>r</p:attrName>
                                            </p:attrNameLst>
                                          </p:cBhvr>
                                        </p:animRot>
                                      </p:childTnLst>
                                    </p:cTn>
                                  </p:par>
                                  <p:par>
                                    <p:cTn id="74" presetID="56" presetClass="entr" presetSubtype="0" fill="hold" grpId="0" nodeType="withEffect">
                                      <p:stCondLst>
                                        <p:cond delay="0"/>
                                      </p:stCondLst>
                                      <p:iterate type="lt">
                                        <p:tmPct val="10000"/>
                                      </p:iterate>
                                      <p:childTnLst>
                                        <p:set>
                                          <p:cBhvr>
                                            <p:cTn id="75" dur="1" fill="hold">
                                              <p:stCondLst>
                                                <p:cond delay="0"/>
                                              </p:stCondLst>
                                            </p:cTn>
                                            <p:tgtEl>
                                              <p:spTgt spid="38"/>
                                            </p:tgtEl>
                                            <p:attrNameLst>
                                              <p:attrName>style.visibility</p:attrName>
                                            </p:attrNameLst>
                                          </p:cBhvr>
                                          <p:to>
                                            <p:strVal val="visible"/>
                                          </p:to>
                                        </p:set>
                                        <p:anim by="(-#ppt_w*2)" calcmode="lin" valueType="num">
                                          <p:cBhvr rctx="PPT">
                                            <p:cTn id="76" dur="150" autoRev="1" fill="hold">
                                              <p:stCondLst>
                                                <p:cond delay="0"/>
                                              </p:stCondLst>
                                            </p:cTn>
                                            <p:tgtEl>
                                              <p:spTgt spid="38"/>
                                            </p:tgtEl>
                                            <p:attrNameLst>
                                              <p:attrName>ppt_w</p:attrName>
                                            </p:attrNameLst>
                                          </p:cBhvr>
                                        </p:anim>
                                        <p:anim by="(#ppt_w*0.50)" calcmode="lin" valueType="num">
                                          <p:cBhvr>
                                            <p:cTn id="77" dur="150" decel="50000" autoRev="1" fill="hold">
                                              <p:stCondLst>
                                                <p:cond delay="0"/>
                                              </p:stCondLst>
                                            </p:cTn>
                                            <p:tgtEl>
                                              <p:spTgt spid="38"/>
                                            </p:tgtEl>
                                            <p:attrNameLst>
                                              <p:attrName>ppt_x</p:attrName>
                                            </p:attrNameLst>
                                          </p:cBhvr>
                                        </p:anim>
                                        <p:anim from="(-#ppt_h/2)" to="(#ppt_y)" calcmode="lin" valueType="num">
                                          <p:cBhvr>
                                            <p:cTn id="78" dur="300" fill="hold">
                                              <p:stCondLst>
                                                <p:cond delay="0"/>
                                              </p:stCondLst>
                                            </p:cTn>
                                            <p:tgtEl>
                                              <p:spTgt spid="38"/>
                                            </p:tgtEl>
                                            <p:attrNameLst>
                                              <p:attrName>ppt_y</p:attrName>
                                            </p:attrNameLst>
                                          </p:cBhvr>
                                        </p:anim>
                                        <p:animRot by="21600000">
                                          <p:cBhvr>
                                            <p:cTn id="79" dur="300" fill="hold">
                                              <p:stCondLst>
                                                <p:cond delay="0"/>
                                              </p:stCondLst>
                                            </p:cTn>
                                            <p:tgtEl>
                                              <p:spTgt spid="38"/>
                                            </p:tgtEl>
                                            <p:attrNameLst>
                                              <p:attrName>r</p:attrName>
                                            </p:attrNameLst>
                                          </p:cBhvr>
                                        </p:animRot>
                                      </p:childTnLst>
                                    </p:cTn>
                                  </p:par>
                                  <p:par>
                                    <p:cTn id="80" presetID="56" presetClass="entr" presetSubtype="0" fill="hold" grpId="0" nodeType="withEffect">
                                      <p:stCondLst>
                                        <p:cond delay="0"/>
                                      </p:stCondLst>
                                      <p:iterate type="lt">
                                        <p:tmPct val="10000"/>
                                      </p:iterate>
                                      <p:childTnLst>
                                        <p:set>
                                          <p:cBhvr>
                                            <p:cTn id="81" dur="1" fill="hold">
                                              <p:stCondLst>
                                                <p:cond delay="0"/>
                                              </p:stCondLst>
                                            </p:cTn>
                                            <p:tgtEl>
                                              <p:spTgt spid="39"/>
                                            </p:tgtEl>
                                            <p:attrNameLst>
                                              <p:attrName>style.visibility</p:attrName>
                                            </p:attrNameLst>
                                          </p:cBhvr>
                                          <p:to>
                                            <p:strVal val="visible"/>
                                          </p:to>
                                        </p:set>
                                        <p:anim by="(-#ppt_w*2)" calcmode="lin" valueType="num">
                                          <p:cBhvr rctx="PPT">
                                            <p:cTn id="82" dur="150" autoRev="1" fill="hold">
                                              <p:stCondLst>
                                                <p:cond delay="0"/>
                                              </p:stCondLst>
                                            </p:cTn>
                                            <p:tgtEl>
                                              <p:spTgt spid="39"/>
                                            </p:tgtEl>
                                            <p:attrNameLst>
                                              <p:attrName>ppt_w</p:attrName>
                                            </p:attrNameLst>
                                          </p:cBhvr>
                                        </p:anim>
                                        <p:anim by="(#ppt_w*0.50)" calcmode="lin" valueType="num">
                                          <p:cBhvr>
                                            <p:cTn id="83" dur="150" decel="50000" autoRev="1" fill="hold">
                                              <p:stCondLst>
                                                <p:cond delay="0"/>
                                              </p:stCondLst>
                                            </p:cTn>
                                            <p:tgtEl>
                                              <p:spTgt spid="39"/>
                                            </p:tgtEl>
                                            <p:attrNameLst>
                                              <p:attrName>ppt_x</p:attrName>
                                            </p:attrNameLst>
                                          </p:cBhvr>
                                        </p:anim>
                                        <p:anim from="(-#ppt_h/2)" to="(#ppt_y)" calcmode="lin" valueType="num">
                                          <p:cBhvr>
                                            <p:cTn id="84" dur="300" fill="hold">
                                              <p:stCondLst>
                                                <p:cond delay="0"/>
                                              </p:stCondLst>
                                            </p:cTn>
                                            <p:tgtEl>
                                              <p:spTgt spid="39"/>
                                            </p:tgtEl>
                                            <p:attrNameLst>
                                              <p:attrName>ppt_y</p:attrName>
                                            </p:attrNameLst>
                                          </p:cBhvr>
                                        </p:anim>
                                        <p:animRot by="21600000">
                                          <p:cBhvr>
                                            <p:cTn id="85" dur="300" fill="hold">
                                              <p:stCondLst>
                                                <p:cond delay="0"/>
                                              </p:stCondLst>
                                            </p:cTn>
                                            <p:tgtEl>
                                              <p:spTgt spid="39"/>
                                            </p:tgtEl>
                                            <p:attrNameLst>
                                              <p:attrName>r</p:attrName>
                                            </p:attrNameLst>
                                          </p:cBhvr>
                                        </p:animRot>
                                      </p:childTnLst>
                                    </p:cTn>
                                  </p:par>
                                  <p:par>
                                    <p:cTn id="86" presetID="56" presetClass="entr" presetSubtype="0" fill="hold" grpId="0" nodeType="withEffect">
                                      <p:stCondLst>
                                        <p:cond delay="0"/>
                                      </p:stCondLst>
                                      <p:iterate type="lt">
                                        <p:tmPct val="10000"/>
                                      </p:iterate>
                                      <p:childTnLst>
                                        <p:set>
                                          <p:cBhvr>
                                            <p:cTn id="87" dur="1" fill="hold">
                                              <p:stCondLst>
                                                <p:cond delay="0"/>
                                              </p:stCondLst>
                                            </p:cTn>
                                            <p:tgtEl>
                                              <p:spTgt spid="40"/>
                                            </p:tgtEl>
                                            <p:attrNameLst>
                                              <p:attrName>style.visibility</p:attrName>
                                            </p:attrNameLst>
                                          </p:cBhvr>
                                          <p:to>
                                            <p:strVal val="visible"/>
                                          </p:to>
                                        </p:set>
                                        <p:anim by="(-#ppt_w*2)" calcmode="lin" valueType="num">
                                          <p:cBhvr rctx="PPT">
                                            <p:cTn id="88" dur="150" autoRev="1" fill="hold">
                                              <p:stCondLst>
                                                <p:cond delay="0"/>
                                              </p:stCondLst>
                                            </p:cTn>
                                            <p:tgtEl>
                                              <p:spTgt spid="40"/>
                                            </p:tgtEl>
                                            <p:attrNameLst>
                                              <p:attrName>ppt_w</p:attrName>
                                            </p:attrNameLst>
                                          </p:cBhvr>
                                        </p:anim>
                                        <p:anim by="(#ppt_w*0.50)" calcmode="lin" valueType="num">
                                          <p:cBhvr>
                                            <p:cTn id="89" dur="150" decel="50000" autoRev="1" fill="hold">
                                              <p:stCondLst>
                                                <p:cond delay="0"/>
                                              </p:stCondLst>
                                            </p:cTn>
                                            <p:tgtEl>
                                              <p:spTgt spid="40"/>
                                            </p:tgtEl>
                                            <p:attrNameLst>
                                              <p:attrName>ppt_x</p:attrName>
                                            </p:attrNameLst>
                                          </p:cBhvr>
                                        </p:anim>
                                        <p:anim from="(-#ppt_h/2)" to="(#ppt_y)" calcmode="lin" valueType="num">
                                          <p:cBhvr>
                                            <p:cTn id="90" dur="300" fill="hold">
                                              <p:stCondLst>
                                                <p:cond delay="0"/>
                                              </p:stCondLst>
                                            </p:cTn>
                                            <p:tgtEl>
                                              <p:spTgt spid="40"/>
                                            </p:tgtEl>
                                            <p:attrNameLst>
                                              <p:attrName>ppt_y</p:attrName>
                                            </p:attrNameLst>
                                          </p:cBhvr>
                                        </p:anim>
                                        <p:animRot by="21600000">
                                          <p:cBhvr>
                                            <p:cTn id="91" dur="300" fill="hold">
                                              <p:stCondLst>
                                                <p:cond delay="0"/>
                                              </p:stCondLst>
                                            </p:cTn>
                                            <p:tgtEl>
                                              <p:spTgt spid="40"/>
                                            </p:tgtEl>
                                            <p:attrNameLst>
                                              <p:attrName>r</p:attrName>
                                            </p:attrNameLst>
                                          </p:cBhvr>
                                        </p:animRot>
                                      </p:childTnLst>
                                    </p:cTn>
                                  </p:par>
                                </p:childTnLst>
                              </p:cTn>
                            </p:par>
                            <p:par>
                              <p:cTn id="92" fill="hold">
                                <p:stCondLst>
                                  <p:cond delay="2860"/>
                                </p:stCondLst>
                                <p:childTnLst>
                                  <p:par>
                                    <p:cTn id="93" presetID="31" presetClass="entr" presetSubtype="0"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500" fill="hold"/>
                                            <p:tgtEl>
                                              <p:spTgt spid="41"/>
                                            </p:tgtEl>
                                            <p:attrNameLst>
                                              <p:attrName>ppt_w</p:attrName>
                                            </p:attrNameLst>
                                          </p:cBhvr>
                                          <p:tavLst>
                                            <p:tav tm="0">
                                              <p:val>
                                                <p:fltVal val="0"/>
                                              </p:val>
                                            </p:tav>
                                            <p:tav tm="100000">
                                              <p:val>
                                                <p:strVal val="#ppt_w"/>
                                              </p:val>
                                            </p:tav>
                                          </p:tavLst>
                                        </p:anim>
                                        <p:anim calcmode="lin" valueType="num">
                                          <p:cBhvr>
                                            <p:cTn id="96" dur="500" fill="hold"/>
                                            <p:tgtEl>
                                              <p:spTgt spid="41"/>
                                            </p:tgtEl>
                                            <p:attrNameLst>
                                              <p:attrName>ppt_h</p:attrName>
                                            </p:attrNameLst>
                                          </p:cBhvr>
                                          <p:tavLst>
                                            <p:tav tm="0">
                                              <p:val>
                                                <p:fltVal val="0"/>
                                              </p:val>
                                            </p:tav>
                                            <p:tav tm="100000">
                                              <p:val>
                                                <p:strVal val="#ppt_h"/>
                                              </p:val>
                                            </p:tav>
                                          </p:tavLst>
                                        </p:anim>
                                        <p:anim calcmode="lin" valueType="num">
                                          <p:cBhvr>
                                            <p:cTn id="97" dur="500" fill="hold"/>
                                            <p:tgtEl>
                                              <p:spTgt spid="41"/>
                                            </p:tgtEl>
                                            <p:attrNameLst>
                                              <p:attrName>style.rotation</p:attrName>
                                            </p:attrNameLst>
                                          </p:cBhvr>
                                          <p:tavLst>
                                            <p:tav tm="0">
                                              <p:val>
                                                <p:fltVal val="90"/>
                                              </p:val>
                                            </p:tav>
                                            <p:tav tm="100000">
                                              <p:val>
                                                <p:fltVal val="0"/>
                                              </p:val>
                                            </p:tav>
                                          </p:tavLst>
                                        </p:anim>
                                        <p:animEffect transition="in" filter="fade">
                                          <p:cBhvr>
                                            <p:cTn id="98" dur="500"/>
                                            <p:tgtEl>
                                              <p:spTgt spid="41"/>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 calcmode="lin" valueType="num">
                                          <p:cBhvr>
                                            <p:cTn id="103" dur="500" fill="hold"/>
                                            <p:tgtEl>
                                              <p:spTgt spid="42"/>
                                            </p:tgtEl>
                                            <p:attrNameLst>
                                              <p:attrName>style.rotation</p:attrName>
                                            </p:attrNameLst>
                                          </p:cBhvr>
                                          <p:tavLst>
                                            <p:tav tm="0">
                                              <p:val>
                                                <p:fltVal val="90"/>
                                              </p:val>
                                            </p:tav>
                                            <p:tav tm="100000">
                                              <p:val>
                                                <p:fltVal val="0"/>
                                              </p:val>
                                            </p:tav>
                                          </p:tavLst>
                                        </p:anim>
                                        <p:animEffect transition="in" filter="fade">
                                          <p:cBhvr>
                                            <p:cTn id="104" dur="500"/>
                                            <p:tgtEl>
                                              <p:spTgt spid="42"/>
                                            </p:tgtEl>
                                          </p:cBhvr>
                                        </p:animEffect>
                                      </p:childTnLst>
                                    </p:cTn>
                                  </p:par>
                                </p:childTnLst>
                              </p:cTn>
                            </p:par>
                            <p:par>
                              <p:cTn id="105" fill="hold">
                                <p:stCondLst>
                                  <p:cond delay="3360"/>
                                </p:stCondLst>
                                <p:childTnLst>
                                  <p:par>
                                    <p:cTn id="106" presetID="22" presetClass="entr" presetSubtype="8" fill="hold"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left)">
                                          <p:cBhvr>
                                            <p:cTn id="108" dur="500"/>
                                            <p:tgtEl>
                                              <p:spTgt spid="16"/>
                                            </p:tgtEl>
                                          </p:cBhvr>
                                        </p:animEffect>
                                      </p:childTnLst>
                                    </p:cTn>
                                  </p:par>
                                </p:childTnLst>
                              </p:cTn>
                            </p:par>
                            <p:par>
                              <p:cTn id="109" fill="hold">
                                <p:stCondLst>
                                  <p:cond delay="3860"/>
                                </p:stCondLst>
                                <p:childTnLst>
                                  <p:par>
                                    <p:cTn id="110" presetID="22" presetClass="entr" presetSubtype="8" fill="hold" grpId="0" nodeType="after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wipe(left)">
                                          <p:cBhvr>
                                            <p:cTn id="112" dur="500"/>
                                            <p:tgtEl>
                                              <p:spTgt spid="11"/>
                                            </p:tgtEl>
                                          </p:cBhvr>
                                        </p:animEffect>
                                      </p:childTnLst>
                                    </p:cTn>
                                  </p:par>
                                </p:childTnLst>
                              </p:cTn>
                            </p:par>
                            <p:par>
                              <p:cTn id="113" fill="hold">
                                <p:stCondLst>
                                  <p:cond delay="4360"/>
                                </p:stCondLst>
                                <p:childTnLst>
                                  <p:par>
                                    <p:cTn id="114" presetID="22" presetClass="entr" presetSubtype="8"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wipe(left)">
                                          <p:cBhvr>
                                            <p:cTn id="116" dur="500"/>
                                            <p:tgtEl>
                                              <p:spTgt spid="10"/>
                                            </p:tgtEl>
                                          </p:cBhvr>
                                        </p:animEffect>
                                      </p:childTnLst>
                                    </p:cTn>
                                  </p:par>
                                </p:childTnLst>
                              </p:cTn>
                            </p:par>
                            <p:par>
                              <p:cTn id="117" fill="hold">
                                <p:stCondLst>
                                  <p:cond delay="4860"/>
                                </p:stCondLst>
                                <p:childTnLst>
                                  <p:par>
                                    <p:cTn id="118" presetID="22" presetClass="entr" presetSubtype="4" fill="hold" grpId="0" nodeType="after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wipe(down)">
                                          <p:cBhvr>
                                            <p:cTn id="120" dur="500"/>
                                            <p:tgtEl>
                                              <p:spTgt spid="14"/>
                                            </p:tgtEl>
                                          </p:cBhvr>
                                        </p:animEffect>
                                      </p:childTnLst>
                                    </p:cTn>
                                  </p:par>
                                </p:childTnLst>
                              </p:cTn>
                            </p:par>
                            <p:par>
                              <p:cTn id="121" fill="hold">
                                <p:stCondLst>
                                  <p:cond delay="5360"/>
                                </p:stCondLst>
                                <p:childTnLst>
                                  <p:par>
                                    <p:cTn id="122" presetID="22" presetClass="entr" presetSubtype="4" fill="hold" grpId="0" nodeType="after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down)">
                                          <p:cBhvr>
                                            <p:cTn id="1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29" grpId="1"/>
          <p:bldP spid="30" grpId="0"/>
          <p:bldP spid="30" grpId="1"/>
          <p:bldP spid="31" grpId="0"/>
          <p:bldP spid="31" grpId="1"/>
          <p:bldP spid="32" grpId="0"/>
          <p:bldP spid="32" grpId="1"/>
          <p:bldP spid="33" grpId="0" animBg="1"/>
          <p:bldP spid="34" grpId="0" animBg="1"/>
          <p:bldP spid="35" grpId="0" animBg="1"/>
          <p:bldP spid="36" grpId="0" animBg="1"/>
          <p:bldP spid="37" grpId="0"/>
          <p:bldP spid="38" grpId="0"/>
          <p:bldP spid="39" grpId="0"/>
          <p:bldP spid="40" grpId="0"/>
          <p:bldP spid="41" grpId="0" animBg="1"/>
          <p:bldP spid="42"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413514" y="2501504"/>
            <a:ext cx="5951" cy="648891"/>
          </a:xfrm>
          <a:prstGeom prst="line">
            <a:avLst/>
          </a:prstGeom>
          <a:ln w="41275">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46328" y="2362201"/>
            <a:ext cx="0" cy="788194"/>
          </a:xfrm>
          <a:prstGeom prst="line">
            <a:avLst/>
          </a:prstGeom>
          <a:ln w="41275">
            <a:solidFill>
              <a:schemeClr val="accent5">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95989" y="2362201"/>
            <a:ext cx="0" cy="788194"/>
          </a:xfrm>
          <a:prstGeom prst="line">
            <a:avLst/>
          </a:prstGeom>
          <a:ln w="41275">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89358" y="2362201"/>
            <a:ext cx="0" cy="788194"/>
          </a:xfrm>
          <a:prstGeom prst="line">
            <a:avLst/>
          </a:prstGeom>
          <a:ln w="412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4" name="Group 33"/>
          <p:cNvGrpSpPr>
            <a:grpSpLocks/>
          </p:cNvGrpSpPr>
          <p:nvPr/>
        </p:nvGrpSpPr>
        <p:grpSpPr bwMode="auto">
          <a:xfrm>
            <a:off x="867919" y="3259931"/>
            <a:ext cx="1779436" cy="997954"/>
            <a:chOff x="5408083" y="2933595"/>
            <a:chExt cx="2372955" cy="1331076"/>
          </a:xfrm>
        </p:grpSpPr>
        <p:sp>
          <p:nvSpPr>
            <p:cNvPr id="35" name="TextBox 34"/>
            <p:cNvSpPr txBox="1"/>
            <p:nvPr/>
          </p:nvSpPr>
          <p:spPr>
            <a:xfrm>
              <a:off x="5540761" y="2933595"/>
              <a:ext cx="2067218" cy="369463"/>
            </a:xfrm>
            <a:prstGeom prst="rect">
              <a:avLst/>
            </a:prstGeom>
            <a:noFill/>
          </p:spPr>
          <p:txBody>
            <a:bodyPr wrap="none">
              <a:spAutoFit/>
            </a:bodyPr>
            <a:lstStyle/>
            <a:p>
              <a:pPr algn="ctr" defTabSz="685577">
                <a:defRPr/>
              </a:pPr>
              <a:r>
                <a:rPr lang="en-US" altLang="zh-CN" sz="1200" dirty="0">
                  <a:solidFill>
                    <a:srgbClr val="FFFFFF">
                      <a:lumMod val="50000"/>
                    </a:srgbClr>
                  </a:solidFill>
                  <a:latin typeface="微软雅黑" panose="020B0503020204020204" pitchFamily="34" charset="-122"/>
                  <a:ea typeface="微软雅黑" panose="020B0503020204020204" pitchFamily="34" charset="-122"/>
                </a:rPr>
                <a:t>Enter the title here</a:t>
              </a:r>
            </a:p>
          </p:txBody>
        </p:sp>
        <p:sp>
          <p:nvSpPr>
            <p:cNvPr id="36" name="Rectangle 35"/>
            <p:cNvSpPr/>
            <p:nvPr/>
          </p:nvSpPr>
          <p:spPr>
            <a:xfrm>
              <a:off x="5408083" y="3217860"/>
              <a:ext cx="2372955" cy="1046811"/>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endPar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37" name="Group 36"/>
          <p:cNvGrpSpPr>
            <a:grpSpLocks/>
          </p:cNvGrpSpPr>
          <p:nvPr/>
        </p:nvGrpSpPr>
        <p:grpSpPr bwMode="auto">
          <a:xfrm>
            <a:off x="2705676" y="3259932"/>
            <a:ext cx="1779436" cy="997954"/>
            <a:chOff x="5408083" y="2933595"/>
            <a:chExt cx="2372955" cy="1331076"/>
          </a:xfrm>
        </p:grpSpPr>
        <p:sp>
          <p:nvSpPr>
            <p:cNvPr id="38" name="TextBox 37"/>
            <p:cNvSpPr txBox="1"/>
            <p:nvPr/>
          </p:nvSpPr>
          <p:spPr>
            <a:xfrm>
              <a:off x="5548769" y="2933595"/>
              <a:ext cx="2067218" cy="369463"/>
            </a:xfrm>
            <a:prstGeom prst="rect">
              <a:avLst/>
            </a:prstGeom>
            <a:noFill/>
          </p:spPr>
          <p:txBody>
            <a:bodyPr wrap="none">
              <a:spAutoFit/>
            </a:bodyPr>
            <a:lstStyle/>
            <a:p>
              <a:pPr algn="ctr" defTabSz="685577">
                <a:defRPr/>
              </a:pPr>
              <a:r>
                <a:rPr lang="en-US" altLang="zh-CN" sz="1200" dirty="0">
                  <a:solidFill>
                    <a:srgbClr val="FFFFFF">
                      <a:lumMod val="50000"/>
                    </a:srgbClr>
                  </a:solidFill>
                  <a:latin typeface="微软雅黑" panose="020B0503020204020204" pitchFamily="34" charset="-122"/>
                  <a:ea typeface="微软雅黑" panose="020B0503020204020204" pitchFamily="34" charset="-122"/>
                </a:rPr>
                <a:t>Enter the title here</a:t>
              </a:r>
            </a:p>
          </p:txBody>
        </p:sp>
        <p:sp>
          <p:nvSpPr>
            <p:cNvPr id="39" name="Rectangle 38"/>
            <p:cNvSpPr/>
            <p:nvPr/>
          </p:nvSpPr>
          <p:spPr>
            <a:xfrm>
              <a:off x="5408083" y="3217860"/>
              <a:ext cx="2372955" cy="1046811"/>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endPar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40" name="Group 39"/>
          <p:cNvGrpSpPr>
            <a:grpSpLocks/>
          </p:cNvGrpSpPr>
          <p:nvPr/>
        </p:nvGrpSpPr>
        <p:grpSpPr bwMode="auto">
          <a:xfrm>
            <a:off x="4529152" y="3259932"/>
            <a:ext cx="1779436" cy="997954"/>
            <a:chOff x="5408083" y="2933595"/>
            <a:chExt cx="2372955" cy="1331076"/>
          </a:xfrm>
        </p:grpSpPr>
        <p:sp>
          <p:nvSpPr>
            <p:cNvPr id="41" name="TextBox 40"/>
            <p:cNvSpPr txBox="1"/>
            <p:nvPr/>
          </p:nvSpPr>
          <p:spPr>
            <a:xfrm>
              <a:off x="5554153" y="2933595"/>
              <a:ext cx="2067218" cy="369463"/>
            </a:xfrm>
            <a:prstGeom prst="rect">
              <a:avLst/>
            </a:prstGeom>
            <a:noFill/>
          </p:spPr>
          <p:txBody>
            <a:bodyPr wrap="none">
              <a:spAutoFit/>
            </a:bodyPr>
            <a:lstStyle/>
            <a:p>
              <a:pPr algn="ctr" defTabSz="685577">
                <a:defRPr/>
              </a:pPr>
              <a:r>
                <a:rPr lang="en-US" altLang="zh-CN" sz="1200" dirty="0">
                  <a:solidFill>
                    <a:srgbClr val="FFFFFF">
                      <a:lumMod val="50000"/>
                    </a:srgbClr>
                  </a:solidFill>
                  <a:latin typeface="微软雅黑" panose="020B0503020204020204" pitchFamily="34" charset="-122"/>
                  <a:ea typeface="微软雅黑" panose="020B0503020204020204" pitchFamily="34" charset="-122"/>
                </a:rPr>
                <a:t>Enter the title here</a:t>
              </a:r>
            </a:p>
          </p:txBody>
        </p:sp>
        <p:sp>
          <p:nvSpPr>
            <p:cNvPr id="42" name="Rectangle 41"/>
            <p:cNvSpPr/>
            <p:nvPr/>
          </p:nvSpPr>
          <p:spPr>
            <a:xfrm>
              <a:off x="5408083" y="3217860"/>
              <a:ext cx="2372955" cy="1046811"/>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endPar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43" name="Group 42"/>
          <p:cNvGrpSpPr>
            <a:grpSpLocks/>
          </p:cNvGrpSpPr>
          <p:nvPr/>
        </p:nvGrpSpPr>
        <p:grpSpPr bwMode="auto">
          <a:xfrm>
            <a:off x="6414520" y="3259932"/>
            <a:ext cx="1779436" cy="997954"/>
            <a:chOff x="5408083" y="2933595"/>
            <a:chExt cx="2372955" cy="1331076"/>
          </a:xfrm>
        </p:grpSpPr>
        <p:sp>
          <p:nvSpPr>
            <p:cNvPr id="44" name="TextBox 43"/>
            <p:cNvSpPr txBox="1"/>
            <p:nvPr/>
          </p:nvSpPr>
          <p:spPr>
            <a:xfrm>
              <a:off x="5535832" y="2933595"/>
              <a:ext cx="2067218" cy="369463"/>
            </a:xfrm>
            <a:prstGeom prst="rect">
              <a:avLst/>
            </a:prstGeom>
            <a:noFill/>
          </p:spPr>
          <p:txBody>
            <a:bodyPr wrap="none">
              <a:spAutoFit/>
            </a:bodyPr>
            <a:lstStyle/>
            <a:p>
              <a:pPr algn="ctr" defTabSz="685577">
                <a:defRPr/>
              </a:pPr>
              <a:r>
                <a:rPr lang="en-US" altLang="zh-CN" sz="1200" dirty="0">
                  <a:solidFill>
                    <a:srgbClr val="FFFFFF">
                      <a:lumMod val="50000"/>
                    </a:srgbClr>
                  </a:solidFill>
                  <a:latin typeface="微软雅黑" panose="020B0503020204020204" pitchFamily="34" charset="-122"/>
                  <a:ea typeface="微软雅黑" panose="020B0503020204020204" pitchFamily="34" charset="-122"/>
                </a:rPr>
                <a:t>Enter the title here</a:t>
              </a:r>
            </a:p>
          </p:txBody>
        </p:sp>
        <p:sp>
          <p:nvSpPr>
            <p:cNvPr id="45" name="Rectangle 44"/>
            <p:cNvSpPr/>
            <p:nvPr/>
          </p:nvSpPr>
          <p:spPr>
            <a:xfrm>
              <a:off x="5408083" y="3217860"/>
              <a:ext cx="2372955" cy="1046811"/>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endPar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5" name="Group 4"/>
          <p:cNvGrpSpPr>
            <a:grpSpLocks/>
          </p:cNvGrpSpPr>
          <p:nvPr/>
        </p:nvGrpSpPr>
        <p:grpSpPr bwMode="auto">
          <a:xfrm>
            <a:off x="4896941" y="1478757"/>
            <a:ext cx="1031953" cy="1032272"/>
            <a:chOff x="6529435" y="1972285"/>
            <a:chExt cx="1376313" cy="1376313"/>
          </a:xfrm>
        </p:grpSpPr>
        <p:sp>
          <p:nvSpPr>
            <p:cNvPr id="24" name="Rectangle 23"/>
            <p:cNvSpPr/>
            <p:nvPr/>
          </p:nvSpPr>
          <p:spPr>
            <a:xfrm>
              <a:off x="6529435" y="1972285"/>
              <a:ext cx="1376313" cy="1376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sp>
          <p:nvSpPr>
            <p:cNvPr id="53274" name="Freeform 5"/>
            <p:cNvSpPr>
              <a:spLocks noEditPoints="1"/>
            </p:cNvSpPr>
            <p:nvPr/>
          </p:nvSpPr>
          <p:spPr bwMode="auto">
            <a:xfrm>
              <a:off x="6962623" y="2447753"/>
              <a:ext cx="509937" cy="402247"/>
            </a:xfrm>
            <a:custGeom>
              <a:avLst/>
              <a:gdLst>
                <a:gd name="T0" fmla="*/ 508696 w 411"/>
                <a:gd name="T1" fmla="*/ 383624 h 324"/>
                <a:gd name="T2" fmla="*/ 508696 w 411"/>
                <a:gd name="T3" fmla="*/ 57109 h 324"/>
                <a:gd name="T4" fmla="*/ 490085 w 411"/>
                <a:gd name="T5" fmla="*/ 39728 h 324"/>
                <a:gd name="T6" fmla="*/ 260552 w 411"/>
                <a:gd name="T7" fmla="*/ 39728 h 324"/>
                <a:gd name="T8" fmla="*/ 248145 w 411"/>
                <a:gd name="T9" fmla="*/ 21106 h 324"/>
                <a:gd name="T10" fmla="*/ 248145 w 411"/>
                <a:gd name="T11" fmla="*/ 18623 h 324"/>
                <a:gd name="T12" fmla="*/ 228293 w 411"/>
                <a:gd name="T13" fmla="*/ 0 h 324"/>
                <a:gd name="T14" fmla="*/ 106702 w 411"/>
                <a:gd name="T15" fmla="*/ 0 h 324"/>
                <a:gd name="T16" fmla="*/ 86851 w 411"/>
                <a:gd name="T17" fmla="*/ 18623 h 324"/>
                <a:gd name="T18" fmla="*/ 86851 w 411"/>
                <a:gd name="T19" fmla="*/ 21106 h 324"/>
                <a:gd name="T20" fmla="*/ 74443 w 411"/>
                <a:gd name="T21" fmla="*/ 39728 h 324"/>
                <a:gd name="T22" fmla="*/ 74443 w 411"/>
                <a:gd name="T23" fmla="*/ 39728 h 324"/>
                <a:gd name="T24" fmla="*/ 57073 w 411"/>
                <a:gd name="T25" fmla="*/ 57109 h 324"/>
                <a:gd name="T26" fmla="*/ 57073 w 411"/>
                <a:gd name="T27" fmla="*/ 151463 h 324"/>
                <a:gd name="T28" fmla="*/ 17370 w 411"/>
                <a:gd name="T29" fmla="*/ 151463 h 324"/>
                <a:gd name="T30" fmla="*/ 6204 w 411"/>
                <a:gd name="T31" fmla="*/ 171327 h 324"/>
                <a:gd name="T32" fmla="*/ 47147 w 411"/>
                <a:gd name="T33" fmla="*/ 383624 h 324"/>
                <a:gd name="T34" fmla="*/ 65758 w 411"/>
                <a:gd name="T35" fmla="*/ 402247 h 324"/>
                <a:gd name="T36" fmla="*/ 500011 w 411"/>
                <a:gd name="T37" fmla="*/ 402247 h 324"/>
                <a:gd name="T38" fmla="*/ 508696 w 411"/>
                <a:gd name="T39" fmla="*/ 383624 h 324"/>
                <a:gd name="T40" fmla="*/ 486363 w 411"/>
                <a:gd name="T41" fmla="*/ 178776 h 324"/>
                <a:gd name="T42" fmla="*/ 486363 w 411"/>
                <a:gd name="T43" fmla="*/ 392315 h 324"/>
                <a:gd name="T44" fmla="*/ 445419 w 411"/>
                <a:gd name="T45" fmla="*/ 163878 h 324"/>
                <a:gd name="T46" fmla="*/ 428049 w 411"/>
                <a:gd name="T47" fmla="*/ 152705 h 324"/>
                <a:gd name="T48" fmla="*/ 79406 w 411"/>
                <a:gd name="T49" fmla="*/ 152705 h 324"/>
                <a:gd name="T50" fmla="*/ 79406 w 411"/>
                <a:gd name="T51" fmla="*/ 79456 h 324"/>
                <a:gd name="T52" fmla="*/ 486363 w 411"/>
                <a:gd name="T53" fmla="*/ 79456 h 324"/>
                <a:gd name="T54" fmla="*/ 486363 w 411"/>
                <a:gd name="T55" fmla="*/ 17877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914126"/>
              <a:endParaRPr lang="zh-CN" altLang="en-US" sz="1799">
                <a:solidFill>
                  <a:srgbClr val="1C1C1C"/>
                </a:solidFill>
                <a:latin typeface="Calibri"/>
                <a:ea typeface="宋体" panose="02010600030101010101" pitchFamily="2" charset="-122"/>
              </a:endParaRPr>
            </a:p>
          </p:txBody>
        </p:sp>
      </p:grpSp>
      <p:grpSp>
        <p:nvGrpSpPr>
          <p:cNvPr id="3" name="Group 2"/>
          <p:cNvGrpSpPr>
            <a:grpSpLocks/>
          </p:cNvGrpSpPr>
          <p:nvPr/>
        </p:nvGrpSpPr>
        <p:grpSpPr bwMode="auto">
          <a:xfrm>
            <a:off x="1221425" y="1478757"/>
            <a:ext cx="1031953" cy="1032272"/>
            <a:chOff x="1627497" y="1972285"/>
            <a:chExt cx="1376313" cy="1376313"/>
          </a:xfrm>
        </p:grpSpPr>
        <p:sp>
          <p:nvSpPr>
            <p:cNvPr id="18" name="Rectangle 17"/>
            <p:cNvSpPr/>
            <p:nvPr/>
          </p:nvSpPr>
          <p:spPr>
            <a:xfrm>
              <a:off x="1627497" y="1972285"/>
              <a:ext cx="1376313" cy="1376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grpSp>
          <p:nvGrpSpPr>
            <p:cNvPr id="46" name="Group 45"/>
            <p:cNvGrpSpPr/>
            <p:nvPr/>
          </p:nvGrpSpPr>
          <p:grpSpPr>
            <a:xfrm>
              <a:off x="2067058" y="2373884"/>
              <a:ext cx="514429" cy="498044"/>
              <a:chOff x="2339975" y="3200401"/>
              <a:chExt cx="249238" cy="241300"/>
            </a:xfrm>
            <a:solidFill>
              <a:schemeClr val="bg1"/>
            </a:solidFill>
          </p:grpSpPr>
          <p:sp>
            <p:nvSpPr>
              <p:cNvPr id="47"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882" tIns="60941" rIns="121882" bIns="60941"/>
              <a:lstStyle/>
              <a:p>
                <a:pPr defTabSz="685577">
                  <a:defRPr/>
                </a:pPr>
                <a:endParaRPr lang="en-US" sz="1799"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 name="Group 3"/>
          <p:cNvGrpSpPr>
            <a:grpSpLocks/>
          </p:cNvGrpSpPr>
          <p:nvPr/>
        </p:nvGrpSpPr>
        <p:grpSpPr bwMode="auto">
          <a:xfrm>
            <a:off x="3059183" y="1478757"/>
            <a:ext cx="1031953" cy="1032272"/>
            <a:chOff x="4078466" y="1972285"/>
            <a:chExt cx="1376313" cy="1376313"/>
          </a:xfrm>
        </p:grpSpPr>
        <p:sp>
          <p:nvSpPr>
            <p:cNvPr id="21" name="Rectangle 20"/>
            <p:cNvSpPr/>
            <p:nvPr/>
          </p:nvSpPr>
          <p:spPr>
            <a:xfrm>
              <a:off x="4078466" y="1972285"/>
              <a:ext cx="1376313" cy="1376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sp>
          <p:nvSpPr>
            <p:cNvPr id="53270" name="Shape 2102"/>
            <p:cNvSpPr>
              <a:spLocks/>
            </p:cNvSpPr>
            <p:nvPr/>
          </p:nvSpPr>
          <p:spPr bwMode="auto">
            <a:xfrm>
              <a:off x="4478244" y="2416536"/>
              <a:ext cx="589478" cy="471564"/>
            </a:xfrm>
            <a:custGeom>
              <a:avLst/>
              <a:gdLst>
                <a:gd name="T0" fmla="*/ 294739 w 21600"/>
                <a:gd name="T1" fmla="*/ 235782 h 21600"/>
                <a:gd name="T2" fmla="*/ 294739 w 21600"/>
                <a:gd name="T3" fmla="*/ 235782 h 21600"/>
                <a:gd name="T4" fmla="*/ 294739 w 21600"/>
                <a:gd name="T5" fmla="*/ 235782 h 21600"/>
                <a:gd name="T6" fmla="*/ 294739 w 21600"/>
                <a:gd name="T7" fmla="*/ 235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grpSp>
      <p:grpSp>
        <p:nvGrpSpPr>
          <p:cNvPr id="6" name="Group 5"/>
          <p:cNvGrpSpPr>
            <a:grpSpLocks/>
          </p:cNvGrpSpPr>
          <p:nvPr/>
        </p:nvGrpSpPr>
        <p:grpSpPr bwMode="auto">
          <a:xfrm>
            <a:off x="6759694" y="1478757"/>
            <a:ext cx="1031953" cy="1032272"/>
            <a:chOff x="9013430" y="1972285"/>
            <a:chExt cx="1376313" cy="1376313"/>
          </a:xfrm>
        </p:grpSpPr>
        <p:sp>
          <p:nvSpPr>
            <p:cNvPr id="27" name="Rectangle 26"/>
            <p:cNvSpPr/>
            <p:nvPr/>
          </p:nvSpPr>
          <p:spPr>
            <a:xfrm>
              <a:off x="9013430" y="1972285"/>
              <a:ext cx="1376313" cy="1376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sp>
          <p:nvSpPr>
            <p:cNvPr id="53268" name="Freeform 5"/>
            <p:cNvSpPr>
              <a:spLocks noEditPoints="1"/>
            </p:cNvSpPr>
            <p:nvPr/>
          </p:nvSpPr>
          <p:spPr bwMode="auto">
            <a:xfrm>
              <a:off x="9473468" y="2336790"/>
              <a:ext cx="484064" cy="619289"/>
            </a:xfrm>
            <a:custGeom>
              <a:avLst/>
              <a:gdLst>
                <a:gd name="T0" fmla="*/ 269959 w 104"/>
                <a:gd name="T1" fmla="*/ 23282 h 133"/>
                <a:gd name="T2" fmla="*/ 209451 w 104"/>
                <a:gd name="T3" fmla="*/ 51219 h 133"/>
                <a:gd name="T4" fmla="*/ 69817 w 104"/>
                <a:gd name="T5" fmla="*/ 423724 h 133"/>
                <a:gd name="T6" fmla="*/ 41890 w 104"/>
                <a:gd name="T7" fmla="*/ 465631 h 133"/>
                <a:gd name="T8" fmla="*/ 144288 w 104"/>
                <a:gd name="T9" fmla="*/ 596007 h 133"/>
                <a:gd name="T10" fmla="*/ 283922 w 104"/>
                <a:gd name="T11" fmla="*/ 596007 h 133"/>
                <a:gd name="T12" fmla="*/ 484064 w 104"/>
                <a:gd name="T13" fmla="*/ 260753 h 133"/>
                <a:gd name="T14" fmla="*/ 339776 w 104"/>
                <a:gd name="T15" fmla="*/ 246784 h 133"/>
                <a:gd name="T16" fmla="*/ 363048 w 104"/>
                <a:gd name="T17" fmla="*/ 209534 h 133"/>
                <a:gd name="T18" fmla="*/ 321158 w 104"/>
                <a:gd name="T19" fmla="*/ 232815 h 133"/>
                <a:gd name="T20" fmla="*/ 242032 w 104"/>
                <a:gd name="T21" fmla="*/ 223503 h 133"/>
                <a:gd name="T22" fmla="*/ 265304 w 104"/>
                <a:gd name="T23" fmla="*/ 176940 h 133"/>
                <a:gd name="T24" fmla="*/ 335121 w 104"/>
                <a:gd name="T25" fmla="*/ 167627 h 133"/>
                <a:gd name="T26" fmla="*/ 367702 w 104"/>
                <a:gd name="T27" fmla="*/ 162971 h 133"/>
                <a:gd name="T28" fmla="*/ 363048 w 104"/>
                <a:gd name="T29" fmla="*/ 251441 h 133"/>
                <a:gd name="T30" fmla="*/ 321158 w 104"/>
                <a:gd name="T31" fmla="*/ 409755 h 133"/>
                <a:gd name="T32" fmla="*/ 321158 w 104"/>
                <a:gd name="T33" fmla="*/ 349223 h 133"/>
                <a:gd name="T34" fmla="*/ 228069 w 104"/>
                <a:gd name="T35" fmla="*/ 288691 h 133"/>
                <a:gd name="T36" fmla="*/ 302540 w 104"/>
                <a:gd name="T37" fmla="*/ 149002 h 133"/>
                <a:gd name="T38" fmla="*/ 297886 w 104"/>
                <a:gd name="T39" fmla="*/ 102439 h 133"/>
                <a:gd name="T40" fmla="*/ 204796 w 104"/>
                <a:gd name="T41" fmla="*/ 102439 h 133"/>
                <a:gd name="T42" fmla="*/ 153597 w 104"/>
                <a:gd name="T43" fmla="*/ 102439 h 133"/>
                <a:gd name="T44" fmla="*/ 51199 w 104"/>
                <a:gd name="T45" fmla="*/ 316629 h 133"/>
                <a:gd name="T46" fmla="*/ 51199 w 104"/>
                <a:gd name="T47" fmla="*/ 265410 h 133"/>
                <a:gd name="T48" fmla="*/ 37236 w 104"/>
                <a:gd name="T49" fmla="*/ 228159 h 133"/>
                <a:gd name="T50" fmla="*/ 134979 w 104"/>
                <a:gd name="T51" fmla="*/ 121064 h 133"/>
                <a:gd name="T52" fmla="*/ 102398 w 104"/>
                <a:gd name="T53" fmla="*/ 130377 h 133"/>
                <a:gd name="T54" fmla="*/ 111707 w 104"/>
                <a:gd name="T55" fmla="*/ 149002 h 133"/>
                <a:gd name="T56" fmla="*/ 139634 w 104"/>
                <a:gd name="T57" fmla="*/ 135033 h 133"/>
                <a:gd name="T58" fmla="*/ 144288 w 104"/>
                <a:gd name="T59" fmla="*/ 172283 h 133"/>
                <a:gd name="T60" fmla="*/ 134979 w 104"/>
                <a:gd name="T61" fmla="*/ 190909 h 133"/>
                <a:gd name="T62" fmla="*/ 111707 w 104"/>
                <a:gd name="T63" fmla="*/ 223503 h 133"/>
                <a:gd name="T64" fmla="*/ 83780 w 104"/>
                <a:gd name="T65" fmla="*/ 232815 h 133"/>
                <a:gd name="T66" fmla="*/ 51199 w 104"/>
                <a:gd name="T67" fmla="*/ 242128 h 133"/>
                <a:gd name="T68" fmla="*/ 65162 w 104"/>
                <a:gd name="T69" fmla="*/ 274722 h 133"/>
                <a:gd name="T70" fmla="*/ 139634 w 104"/>
                <a:gd name="T71" fmla="*/ 284035 h 133"/>
                <a:gd name="T72" fmla="*/ 153597 w 104"/>
                <a:gd name="T73" fmla="*/ 349223 h 133"/>
                <a:gd name="T74" fmla="*/ 134979 w 104"/>
                <a:gd name="T75" fmla="*/ 386474 h 133"/>
                <a:gd name="T76" fmla="*/ 111707 w 104"/>
                <a:gd name="T77" fmla="*/ 419068 h 133"/>
                <a:gd name="T78" fmla="*/ 88435 w 104"/>
                <a:gd name="T79" fmla="*/ 367848 h 133"/>
                <a:gd name="T80" fmla="*/ 209451 w 104"/>
                <a:gd name="T81" fmla="*/ 493569 h 133"/>
                <a:gd name="T82" fmla="*/ 74471 w 104"/>
                <a:gd name="T83" fmla="*/ 451662 h 133"/>
                <a:gd name="T84" fmla="*/ 423556 w 104"/>
                <a:gd name="T85" fmla="*/ 265410 h 133"/>
                <a:gd name="T86" fmla="*/ 316503 w 104"/>
                <a:gd name="T87" fmla="*/ 60532 h 133"/>
                <a:gd name="T88" fmla="*/ 209451 w 104"/>
                <a:gd name="T89" fmla="*/ 493569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914126"/>
              <a:endParaRPr lang="zh-CN" altLang="en-US" sz="1799">
                <a:solidFill>
                  <a:srgbClr val="1C1C1C"/>
                </a:solidFill>
                <a:latin typeface="Calibri"/>
                <a:ea typeface="宋体" panose="02010600030101010101" pitchFamily="2" charset="-122"/>
              </a:endParaRPr>
            </a:p>
          </p:txBody>
        </p:sp>
      </p:grpSp>
      <p:grpSp>
        <p:nvGrpSpPr>
          <p:cNvPr id="73" name="组合 72"/>
          <p:cNvGrpSpPr/>
          <p:nvPr/>
        </p:nvGrpSpPr>
        <p:grpSpPr>
          <a:xfrm>
            <a:off x="2714538" y="340191"/>
            <a:ext cx="6139168" cy="129804"/>
            <a:chOff x="2713964" y="340296"/>
            <a:chExt cx="6141063" cy="129844"/>
          </a:xfrm>
        </p:grpSpPr>
        <p:cxnSp>
          <p:nvCxnSpPr>
            <p:cNvPr id="74" name="直接连接符 73"/>
            <p:cNvCxnSpPr>
              <a:endCxn id="75"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76"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61" name="矩形 60"/>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62" name="矩形 61"/>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15168470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nodeType="afterGroup">
                            <p:stCondLst>
                              <p:cond delay="20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nodeType="afterGroup">
                            <p:stCondLst>
                              <p:cond delay="25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nodeType="afterGroup">
                            <p:stCondLst>
                              <p:cond delay="30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nodeType="afterGroup">
                            <p:stCondLst>
                              <p:cond delay="3500"/>
                            </p:stCondLst>
                            <p:childTnLst>
                              <p:par>
                                <p:cTn id="39" presetID="2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500"/>
                                        <p:tgtEl>
                                          <p:spTgt spid="2"/>
                                        </p:tgtEl>
                                      </p:cBhvr>
                                    </p:animEffect>
                                  </p:childTnLst>
                                </p:cTn>
                              </p:par>
                            </p:childTnLst>
                          </p:cTn>
                        </p:par>
                        <p:par>
                          <p:cTn id="42" fill="hold" nodeType="afterGroup">
                            <p:stCondLst>
                              <p:cond delay="4000"/>
                            </p:stCondLst>
                            <p:childTnLst>
                              <p:par>
                                <p:cTn id="43" presetID="10" presetClass="entr" presetSubtype="0"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nodeType="afterGroup">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nodeType="afterGroup">
                            <p:stCondLst>
                              <p:cond delay="5000"/>
                            </p:stCondLst>
                            <p:childTnLst>
                              <p:par>
                                <p:cTn id="53" presetID="22" presetClass="entr" presetSubtype="1"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par>
                          <p:cTn id="56" fill="hold" nodeType="afterGroup">
                            <p:stCondLst>
                              <p:cond delay="5500"/>
                            </p:stCondLst>
                            <p:childTnLst>
                              <p:par>
                                <p:cTn id="57" presetID="10" presetClass="entr" presetSubtype="0"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3305566" y="2874169"/>
            <a:ext cx="2536439" cy="1223962"/>
            <a:chOff x="4407518" y="3832706"/>
            <a:chExt cx="3382692" cy="1631408"/>
          </a:xfrm>
        </p:grpSpPr>
        <p:sp>
          <p:nvSpPr>
            <p:cNvPr id="12" name="Oval 11"/>
            <p:cNvSpPr/>
            <p:nvPr/>
          </p:nvSpPr>
          <p:spPr>
            <a:xfrm>
              <a:off x="5699639" y="4451625"/>
              <a:ext cx="774638" cy="390395"/>
            </a:xfrm>
            <a:prstGeom prst="ellipse">
              <a:avLst/>
            </a:prstGeom>
            <a:solidFill>
              <a:schemeClr val="accent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grpSp>
          <p:nvGrpSpPr>
            <p:cNvPr id="13369" name="Group 12"/>
            <p:cNvGrpSpPr>
              <a:grpSpLocks/>
            </p:cNvGrpSpPr>
            <p:nvPr/>
          </p:nvGrpSpPr>
          <p:grpSpPr bwMode="auto">
            <a:xfrm>
              <a:off x="4407518" y="3832706"/>
              <a:ext cx="3382692" cy="1631408"/>
              <a:chOff x="4407518" y="3832706"/>
              <a:chExt cx="3382692" cy="1631408"/>
            </a:xfrm>
          </p:grpSpPr>
          <p:sp>
            <p:nvSpPr>
              <p:cNvPr id="14" name="Oval 13"/>
              <p:cNvSpPr/>
              <p:nvPr/>
            </p:nvSpPr>
            <p:spPr>
              <a:xfrm>
                <a:off x="4469426" y="3832706"/>
                <a:ext cx="3246177" cy="1631408"/>
              </a:xfrm>
              <a:prstGeom prst="ellipse">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sp>
            <p:nvSpPr>
              <p:cNvPr id="15" name="Oval 14"/>
              <p:cNvSpPr/>
              <p:nvPr/>
            </p:nvSpPr>
            <p:spPr>
              <a:xfrm>
                <a:off x="4407518" y="461191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sp>
            <p:nvSpPr>
              <p:cNvPr id="16" name="Oval 15"/>
              <p:cNvSpPr/>
              <p:nvPr/>
            </p:nvSpPr>
            <p:spPr>
              <a:xfrm>
                <a:off x="7655283" y="461191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sp>
            <p:nvSpPr>
              <p:cNvPr id="17" name="Oval 16"/>
              <p:cNvSpPr/>
              <p:nvPr/>
            </p:nvSpPr>
            <p:spPr>
              <a:xfrm>
                <a:off x="6836198" y="3904120"/>
                <a:ext cx="136514"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sp>
            <p:nvSpPr>
              <p:cNvPr id="18" name="Oval 17"/>
              <p:cNvSpPr/>
              <p:nvPr/>
            </p:nvSpPr>
            <p:spPr>
              <a:xfrm>
                <a:off x="5226602" y="390412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sp>
            <p:nvSpPr>
              <p:cNvPr id="19" name="Oval 18"/>
              <p:cNvSpPr/>
              <p:nvPr/>
            </p:nvSpPr>
            <p:spPr>
              <a:xfrm>
                <a:off x="6836198" y="5321286"/>
                <a:ext cx="136514" cy="7776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sp>
            <p:nvSpPr>
              <p:cNvPr id="20" name="Oval 19"/>
              <p:cNvSpPr/>
              <p:nvPr/>
            </p:nvSpPr>
            <p:spPr>
              <a:xfrm>
                <a:off x="5226602" y="5321286"/>
                <a:ext cx="134927" cy="7776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id-ID" altLang="zh-CN" sz="1799">
                  <a:solidFill>
                    <a:srgbClr val="FFFFFF"/>
                  </a:solidFill>
                  <a:ea typeface="宋体" panose="02010600030101010101" pitchFamily="2" charset="-122"/>
                </a:endParaRPr>
              </a:p>
            </p:txBody>
          </p:sp>
        </p:grpSp>
      </p:grpSp>
      <p:grpSp>
        <p:nvGrpSpPr>
          <p:cNvPr id="37" name="Group 36"/>
          <p:cNvGrpSpPr>
            <a:grpSpLocks/>
          </p:cNvGrpSpPr>
          <p:nvPr/>
        </p:nvGrpSpPr>
        <p:grpSpPr bwMode="auto">
          <a:xfrm>
            <a:off x="6243122" y="1359695"/>
            <a:ext cx="1724684" cy="774265"/>
            <a:chOff x="8858766" y="1813486"/>
            <a:chExt cx="2300186" cy="1031847"/>
          </a:xfrm>
        </p:grpSpPr>
        <p:sp>
          <p:nvSpPr>
            <p:cNvPr id="38" name="TextBox 37"/>
            <p:cNvSpPr txBox="1"/>
            <p:nvPr/>
          </p:nvSpPr>
          <p:spPr>
            <a:xfrm>
              <a:off x="8858766" y="2107031"/>
              <a:ext cx="2300186" cy="738302"/>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39" name="TextBox 38"/>
            <p:cNvSpPr txBox="1"/>
            <p:nvPr/>
          </p:nvSpPr>
          <p:spPr>
            <a:xfrm>
              <a:off x="8858766" y="1813486"/>
              <a:ext cx="2112869" cy="245943"/>
            </a:xfrm>
            <a:prstGeom prst="rect">
              <a:avLst/>
            </a:prstGeom>
            <a:noFill/>
          </p:spPr>
          <p:txBody>
            <a:bodyPr lIns="0" tIns="0" rIns="0" bIns="0">
              <a:spAutoFit/>
            </a:bodyPr>
            <a:lstStyle/>
            <a:p>
              <a:pPr defTabSz="685577">
                <a:defRPr/>
              </a:pPr>
              <a:r>
                <a:rPr lang="en-US" altLang="zh-CN" sz="1200" dirty="0">
                  <a:solidFill>
                    <a:srgbClr val="1C1C1C">
                      <a:lumMod val="75000"/>
                      <a:lumOff val="25000"/>
                    </a:srgbClr>
                  </a:solidFill>
                  <a:latin typeface="微软雅黑" panose="020B0503020204020204" pitchFamily="34" charset="-122"/>
                  <a:ea typeface="微软雅黑" panose="020B0503020204020204" pitchFamily="34" charset="-122"/>
                </a:rPr>
                <a:t>Enter the title here</a:t>
              </a:r>
            </a:p>
          </p:txBody>
        </p:sp>
      </p:grpSp>
      <p:grpSp>
        <p:nvGrpSpPr>
          <p:cNvPr id="40" name="Group 39"/>
          <p:cNvGrpSpPr>
            <a:grpSpLocks/>
          </p:cNvGrpSpPr>
          <p:nvPr/>
        </p:nvGrpSpPr>
        <p:grpSpPr bwMode="auto">
          <a:xfrm>
            <a:off x="6506170" y="3843339"/>
            <a:ext cx="1724683" cy="774264"/>
            <a:chOff x="8858766" y="1813486"/>
            <a:chExt cx="2300186" cy="1033782"/>
          </a:xfrm>
        </p:grpSpPr>
        <p:sp>
          <p:nvSpPr>
            <p:cNvPr id="41" name="TextBox 40"/>
            <p:cNvSpPr txBox="1"/>
            <p:nvPr/>
          </p:nvSpPr>
          <p:spPr>
            <a:xfrm>
              <a:off x="8858766" y="2107581"/>
              <a:ext cx="2300186" cy="739687"/>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42" name="TextBox 41"/>
            <p:cNvSpPr txBox="1"/>
            <p:nvPr/>
          </p:nvSpPr>
          <p:spPr>
            <a:xfrm>
              <a:off x="8858766" y="1813486"/>
              <a:ext cx="2112869" cy="246404"/>
            </a:xfrm>
            <a:prstGeom prst="rect">
              <a:avLst/>
            </a:prstGeom>
            <a:noFill/>
          </p:spPr>
          <p:txBody>
            <a:bodyPr lIns="0" tIns="0" rIns="0" bIns="0">
              <a:spAutoFit/>
            </a:bodyPr>
            <a:lstStyle/>
            <a:p>
              <a:pPr defTabSz="685577">
                <a:defRPr/>
              </a:pPr>
              <a:r>
                <a:rPr lang="en-US" altLang="zh-CN" sz="1200" dirty="0">
                  <a:solidFill>
                    <a:srgbClr val="1C1C1C">
                      <a:lumMod val="75000"/>
                      <a:lumOff val="25000"/>
                    </a:srgbClr>
                  </a:solidFill>
                  <a:latin typeface="微软雅黑" panose="020B0503020204020204" pitchFamily="34" charset="-122"/>
                  <a:ea typeface="微软雅黑" panose="020B0503020204020204" pitchFamily="34" charset="-122"/>
                </a:rPr>
                <a:t>Enter the title here</a:t>
              </a:r>
            </a:p>
          </p:txBody>
        </p:sp>
      </p:grpSp>
      <p:grpSp>
        <p:nvGrpSpPr>
          <p:cNvPr id="43" name="Group 42"/>
          <p:cNvGrpSpPr>
            <a:grpSpLocks/>
          </p:cNvGrpSpPr>
          <p:nvPr/>
        </p:nvGrpSpPr>
        <p:grpSpPr bwMode="auto">
          <a:xfrm>
            <a:off x="6879911" y="2537223"/>
            <a:ext cx="1673502" cy="774265"/>
            <a:chOff x="8858766" y="1813486"/>
            <a:chExt cx="2231795" cy="1031847"/>
          </a:xfrm>
        </p:grpSpPr>
        <p:sp>
          <p:nvSpPr>
            <p:cNvPr id="44" name="TextBox 43"/>
            <p:cNvSpPr txBox="1"/>
            <p:nvPr/>
          </p:nvSpPr>
          <p:spPr>
            <a:xfrm>
              <a:off x="8858766" y="2107031"/>
              <a:ext cx="2231795" cy="738302"/>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45" name="TextBox 44"/>
            <p:cNvSpPr txBox="1"/>
            <p:nvPr/>
          </p:nvSpPr>
          <p:spPr>
            <a:xfrm>
              <a:off x="8858766" y="1813486"/>
              <a:ext cx="2112744" cy="245942"/>
            </a:xfrm>
            <a:prstGeom prst="rect">
              <a:avLst/>
            </a:prstGeom>
            <a:noFill/>
          </p:spPr>
          <p:txBody>
            <a:bodyPr lIns="0" tIns="0" rIns="0" bIns="0">
              <a:spAutoFit/>
            </a:bodyPr>
            <a:lstStyle/>
            <a:p>
              <a:pPr defTabSz="685577">
                <a:defRPr/>
              </a:pPr>
              <a:r>
                <a:rPr lang="en-US" altLang="zh-CN" sz="1200" dirty="0">
                  <a:solidFill>
                    <a:srgbClr val="1C1C1C">
                      <a:lumMod val="75000"/>
                      <a:lumOff val="25000"/>
                    </a:srgbClr>
                  </a:solidFill>
                  <a:latin typeface="微软雅黑" panose="020B0503020204020204" pitchFamily="34" charset="-122"/>
                  <a:ea typeface="微软雅黑" panose="020B0503020204020204" pitchFamily="34" charset="-122"/>
                </a:rPr>
                <a:t>Enter the title here</a:t>
              </a:r>
            </a:p>
          </p:txBody>
        </p:sp>
      </p:grpSp>
      <p:grpSp>
        <p:nvGrpSpPr>
          <p:cNvPr id="46" name="Group 45"/>
          <p:cNvGrpSpPr>
            <a:grpSpLocks/>
          </p:cNvGrpSpPr>
          <p:nvPr/>
        </p:nvGrpSpPr>
        <p:grpSpPr bwMode="auto">
          <a:xfrm>
            <a:off x="1163102" y="1359695"/>
            <a:ext cx="1741348" cy="774265"/>
            <a:chOff x="1320628" y="1813486"/>
            <a:chExt cx="2322052" cy="1031847"/>
          </a:xfrm>
        </p:grpSpPr>
        <p:sp>
          <p:nvSpPr>
            <p:cNvPr id="47" name="TextBox 46"/>
            <p:cNvSpPr txBox="1"/>
            <p:nvPr/>
          </p:nvSpPr>
          <p:spPr>
            <a:xfrm>
              <a:off x="1320628" y="2107031"/>
              <a:ext cx="2322052" cy="738302"/>
            </a:xfrm>
            <a:prstGeom prst="rect">
              <a:avLst/>
            </a:prstGeom>
            <a:noFill/>
          </p:spPr>
          <p:txBody>
            <a:bodyPr lIns="0" tIns="0" rIns="0" bIns="0">
              <a:spAutoFit/>
            </a:bodyPr>
            <a:lstStyle/>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48" name="TextBox 47"/>
            <p:cNvSpPr txBox="1"/>
            <p:nvPr/>
          </p:nvSpPr>
          <p:spPr>
            <a:xfrm>
              <a:off x="1530136" y="1813486"/>
              <a:ext cx="2112544" cy="245943"/>
            </a:xfrm>
            <a:prstGeom prst="rect">
              <a:avLst/>
            </a:prstGeom>
            <a:noFill/>
          </p:spPr>
          <p:txBody>
            <a:bodyPr lIns="0" tIns="0" rIns="0" bIns="0">
              <a:spAutoFit/>
            </a:bodyPr>
            <a:lstStyle/>
            <a:p>
              <a:pPr algn="r" defTabSz="685577">
                <a:defRPr/>
              </a:pPr>
              <a:r>
                <a:rPr lang="en-US" altLang="zh-CN" sz="1200" dirty="0">
                  <a:solidFill>
                    <a:srgbClr val="1C1C1C">
                      <a:lumMod val="75000"/>
                      <a:lumOff val="25000"/>
                    </a:srgbClr>
                  </a:solidFill>
                  <a:latin typeface="微软雅黑" panose="020B0503020204020204" pitchFamily="34" charset="-122"/>
                  <a:ea typeface="微软雅黑" panose="020B0503020204020204" pitchFamily="34" charset="-122"/>
                </a:rPr>
                <a:t>Enter the title here</a:t>
              </a:r>
            </a:p>
          </p:txBody>
        </p:sp>
      </p:grpSp>
      <p:grpSp>
        <p:nvGrpSpPr>
          <p:cNvPr id="49" name="Group 48"/>
          <p:cNvGrpSpPr>
            <a:grpSpLocks/>
          </p:cNvGrpSpPr>
          <p:nvPr/>
        </p:nvGrpSpPr>
        <p:grpSpPr bwMode="auto">
          <a:xfrm>
            <a:off x="569165" y="2533654"/>
            <a:ext cx="1692547" cy="774265"/>
            <a:chOff x="566057" y="3378459"/>
            <a:chExt cx="2257472" cy="1031847"/>
          </a:xfrm>
        </p:grpSpPr>
        <p:sp>
          <p:nvSpPr>
            <p:cNvPr id="50" name="TextBox 49"/>
            <p:cNvSpPr txBox="1"/>
            <p:nvPr/>
          </p:nvSpPr>
          <p:spPr>
            <a:xfrm>
              <a:off x="566057" y="3672004"/>
              <a:ext cx="2257472" cy="738302"/>
            </a:xfrm>
            <a:prstGeom prst="rect">
              <a:avLst/>
            </a:prstGeom>
            <a:noFill/>
          </p:spPr>
          <p:txBody>
            <a:bodyPr lIns="0" tIns="0" rIns="0" bIns="0">
              <a:spAutoFit/>
            </a:bodyPr>
            <a:lstStyle/>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51" name="TextBox 50"/>
            <p:cNvSpPr txBox="1"/>
            <p:nvPr/>
          </p:nvSpPr>
          <p:spPr>
            <a:xfrm>
              <a:off x="710522" y="3378459"/>
              <a:ext cx="2113007" cy="245943"/>
            </a:xfrm>
            <a:prstGeom prst="rect">
              <a:avLst/>
            </a:prstGeom>
            <a:noFill/>
          </p:spPr>
          <p:txBody>
            <a:bodyPr lIns="0" tIns="0" rIns="0" bIns="0">
              <a:spAutoFit/>
            </a:bodyPr>
            <a:lstStyle/>
            <a:p>
              <a:pPr algn="r" defTabSz="685577">
                <a:defRPr/>
              </a:pPr>
              <a:r>
                <a:rPr lang="en-US" altLang="zh-CN" sz="1200" dirty="0">
                  <a:solidFill>
                    <a:srgbClr val="1C1C1C">
                      <a:lumMod val="75000"/>
                      <a:lumOff val="25000"/>
                    </a:srgbClr>
                  </a:solidFill>
                  <a:latin typeface="微软雅黑" panose="020B0503020204020204" pitchFamily="34" charset="-122"/>
                  <a:ea typeface="微软雅黑" panose="020B0503020204020204" pitchFamily="34" charset="-122"/>
                </a:rPr>
                <a:t>Enter the title here</a:t>
              </a:r>
            </a:p>
          </p:txBody>
        </p:sp>
      </p:grpSp>
      <p:grpSp>
        <p:nvGrpSpPr>
          <p:cNvPr id="52" name="Group 51"/>
          <p:cNvGrpSpPr>
            <a:grpSpLocks/>
          </p:cNvGrpSpPr>
          <p:nvPr/>
        </p:nvGrpSpPr>
        <p:grpSpPr bwMode="auto">
          <a:xfrm>
            <a:off x="891724" y="3845724"/>
            <a:ext cx="1741348" cy="774265"/>
            <a:chOff x="1187278" y="5127778"/>
            <a:chExt cx="2322052" cy="1031847"/>
          </a:xfrm>
        </p:grpSpPr>
        <p:sp>
          <p:nvSpPr>
            <p:cNvPr id="53" name="TextBox 52"/>
            <p:cNvSpPr txBox="1"/>
            <p:nvPr/>
          </p:nvSpPr>
          <p:spPr>
            <a:xfrm>
              <a:off x="1187278" y="5421323"/>
              <a:ext cx="2322052" cy="738302"/>
            </a:xfrm>
            <a:prstGeom prst="rect">
              <a:avLst/>
            </a:prstGeom>
            <a:noFill/>
          </p:spPr>
          <p:txBody>
            <a:bodyPr lIns="0" tIns="0" rIns="0" bIns="0">
              <a:spAutoFit/>
            </a:bodyPr>
            <a:lstStyle/>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54" name="TextBox 53"/>
            <p:cNvSpPr txBox="1"/>
            <p:nvPr/>
          </p:nvSpPr>
          <p:spPr>
            <a:xfrm>
              <a:off x="1396786" y="5127778"/>
              <a:ext cx="2112544" cy="245943"/>
            </a:xfrm>
            <a:prstGeom prst="rect">
              <a:avLst/>
            </a:prstGeom>
            <a:noFill/>
          </p:spPr>
          <p:txBody>
            <a:bodyPr lIns="0" tIns="0" rIns="0" bIns="0">
              <a:spAutoFit/>
            </a:bodyPr>
            <a:lstStyle/>
            <a:p>
              <a:pPr algn="r" defTabSz="685577">
                <a:defRPr/>
              </a:pPr>
              <a:r>
                <a:rPr lang="en-US" altLang="zh-CN" sz="1200" dirty="0">
                  <a:solidFill>
                    <a:srgbClr val="1C1C1C">
                      <a:lumMod val="75000"/>
                      <a:lumOff val="25000"/>
                    </a:srgbClr>
                  </a:solidFill>
                  <a:latin typeface="微软雅黑" panose="020B0503020204020204" pitchFamily="34" charset="-122"/>
                  <a:ea typeface="微软雅黑" panose="020B0503020204020204" pitchFamily="34" charset="-122"/>
                </a:rPr>
                <a:t>Enter the title here</a:t>
              </a:r>
            </a:p>
          </p:txBody>
        </p:sp>
      </p:grpSp>
      <p:grpSp>
        <p:nvGrpSpPr>
          <p:cNvPr id="55" name="Group 54"/>
          <p:cNvGrpSpPr>
            <a:grpSpLocks/>
          </p:cNvGrpSpPr>
          <p:nvPr/>
        </p:nvGrpSpPr>
        <p:grpSpPr bwMode="auto">
          <a:xfrm>
            <a:off x="3035378" y="1445419"/>
            <a:ext cx="411829" cy="410766"/>
            <a:chOff x="3818283" y="1926549"/>
            <a:chExt cx="548204" cy="548202"/>
          </a:xfrm>
        </p:grpSpPr>
        <p:sp>
          <p:nvSpPr>
            <p:cNvPr id="56" name="Oval 55"/>
            <p:cNvSpPr/>
            <p:nvPr/>
          </p:nvSpPr>
          <p:spPr>
            <a:xfrm flipH="1">
              <a:off x="3818283" y="1926549"/>
              <a:ext cx="548204" cy="548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en-AU" altLang="zh-CN" sz="1200">
                <a:solidFill>
                  <a:srgbClr val="FFFFFF"/>
                </a:solidFill>
                <a:latin typeface="FontAwesome"/>
                <a:ea typeface="宋体" panose="02010600030101010101" pitchFamily="2" charset="-122"/>
              </a:endParaRPr>
            </a:p>
          </p:txBody>
        </p:sp>
        <p:sp>
          <p:nvSpPr>
            <p:cNvPr id="13355" name="Freeform 61"/>
            <p:cNvSpPr>
              <a:spLocks noEditPoints="1"/>
            </p:cNvSpPr>
            <p:nvPr/>
          </p:nvSpPr>
          <p:spPr bwMode="auto">
            <a:xfrm>
              <a:off x="3908191" y="2052465"/>
              <a:ext cx="377678" cy="296424"/>
            </a:xfrm>
            <a:custGeom>
              <a:avLst/>
              <a:gdLst>
                <a:gd name="T0" fmla="*/ 178150 w 106"/>
                <a:gd name="T1" fmla="*/ 39285 h 83"/>
                <a:gd name="T2" fmla="*/ 181713 w 106"/>
                <a:gd name="T3" fmla="*/ 39285 h 83"/>
                <a:gd name="T4" fmla="*/ 181713 w 106"/>
                <a:gd name="T5" fmla="*/ 153569 h 83"/>
                <a:gd name="T6" fmla="*/ 67697 w 106"/>
                <a:gd name="T7" fmla="*/ 96427 h 83"/>
                <a:gd name="T8" fmla="*/ 67697 w 106"/>
                <a:gd name="T9" fmla="*/ 92856 h 83"/>
                <a:gd name="T10" fmla="*/ 195965 w 106"/>
                <a:gd name="T11" fmla="*/ 149998 h 83"/>
                <a:gd name="T12" fmla="*/ 199528 w 106"/>
                <a:gd name="T13" fmla="*/ 153569 h 83"/>
                <a:gd name="T14" fmla="*/ 309981 w 106"/>
                <a:gd name="T15" fmla="*/ 96427 h 83"/>
                <a:gd name="T16" fmla="*/ 199528 w 106"/>
                <a:gd name="T17" fmla="*/ 39285 h 83"/>
                <a:gd name="T18" fmla="*/ 195965 w 106"/>
                <a:gd name="T19" fmla="*/ 39285 h 83"/>
                <a:gd name="T20" fmla="*/ 53445 w 106"/>
                <a:gd name="T21" fmla="*/ 103570 h 83"/>
                <a:gd name="T22" fmla="*/ 3563 w 106"/>
                <a:gd name="T23" fmla="*/ 124998 h 83"/>
                <a:gd name="T24" fmla="*/ 3563 w 106"/>
                <a:gd name="T25" fmla="*/ 132141 h 83"/>
                <a:gd name="T26" fmla="*/ 121142 w 106"/>
                <a:gd name="T27" fmla="*/ 189283 h 83"/>
                <a:gd name="T28" fmla="*/ 171024 w 106"/>
                <a:gd name="T29" fmla="*/ 164283 h 83"/>
                <a:gd name="T30" fmla="*/ 374115 w 106"/>
                <a:gd name="T31" fmla="*/ 57142 h 83"/>
                <a:gd name="T32" fmla="*/ 374115 w 106"/>
                <a:gd name="T33" fmla="*/ 64285 h 83"/>
                <a:gd name="T34" fmla="*/ 324233 w 106"/>
                <a:gd name="T35" fmla="*/ 89284 h 83"/>
                <a:gd name="T36" fmla="*/ 206654 w 106"/>
                <a:gd name="T37" fmla="*/ 28571 h 83"/>
                <a:gd name="T38" fmla="*/ 256536 w 106"/>
                <a:gd name="T39" fmla="*/ 0 h 83"/>
                <a:gd name="T40" fmla="*/ 374115 w 106"/>
                <a:gd name="T41" fmla="*/ 57142 h 83"/>
                <a:gd name="T42" fmla="*/ 377678 w 106"/>
                <a:gd name="T43" fmla="*/ 128569 h 83"/>
                <a:gd name="T44" fmla="*/ 256536 w 106"/>
                <a:gd name="T45" fmla="*/ 189283 h 83"/>
                <a:gd name="T46" fmla="*/ 206654 w 106"/>
                <a:gd name="T47" fmla="*/ 167855 h 83"/>
                <a:gd name="T48" fmla="*/ 206654 w 106"/>
                <a:gd name="T49" fmla="*/ 160712 h 83"/>
                <a:gd name="T50" fmla="*/ 327796 w 106"/>
                <a:gd name="T51" fmla="*/ 103570 h 83"/>
                <a:gd name="T52" fmla="*/ 171024 w 106"/>
                <a:gd name="T53" fmla="*/ 25000 h 83"/>
                <a:gd name="T54" fmla="*/ 117579 w 106"/>
                <a:gd name="T55" fmla="*/ 0 h 83"/>
                <a:gd name="T56" fmla="*/ 0 w 106"/>
                <a:gd name="T57" fmla="*/ 60713 h 83"/>
                <a:gd name="T58" fmla="*/ 49882 w 106"/>
                <a:gd name="T59" fmla="*/ 89284 h 83"/>
                <a:gd name="T60" fmla="*/ 171024 w 106"/>
                <a:gd name="T61" fmla="*/ 32142 h 83"/>
                <a:gd name="T62" fmla="*/ 171024 w 106"/>
                <a:gd name="T63" fmla="*/ 25000 h 83"/>
                <a:gd name="T64" fmla="*/ 195965 w 106"/>
                <a:gd name="T65" fmla="*/ 292853 h 83"/>
                <a:gd name="T66" fmla="*/ 199528 w 106"/>
                <a:gd name="T67" fmla="*/ 296424 h 83"/>
                <a:gd name="T68" fmla="*/ 320670 w 106"/>
                <a:gd name="T69" fmla="*/ 232139 h 83"/>
                <a:gd name="T70" fmla="*/ 317107 w 106"/>
                <a:gd name="T71" fmla="*/ 174997 h 83"/>
                <a:gd name="T72" fmla="*/ 260099 w 106"/>
                <a:gd name="T73" fmla="*/ 203568 h 83"/>
                <a:gd name="T74" fmla="*/ 256536 w 106"/>
                <a:gd name="T75" fmla="*/ 203568 h 83"/>
                <a:gd name="T76" fmla="*/ 199528 w 106"/>
                <a:gd name="T77" fmla="*/ 174997 h 83"/>
                <a:gd name="T78" fmla="*/ 195965 w 106"/>
                <a:gd name="T79" fmla="*/ 178569 h 83"/>
                <a:gd name="T80" fmla="*/ 60571 w 106"/>
                <a:gd name="T81" fmla="*/ 174997 h 83"/>
                <a:gd name="T82" fmla="*/ 117579 w 106"/>
                <a:gd name="T83" fmla="*/ 203568 h 83"/>
                <a:gd name="T84" fmla="*/ 178150 w 106"/>
                <a:gd name="T85" fmla="*/ 174997 h 83"/>
                <a:gd name="T86" fmla="*/ 181713 w 106"/>
                <a:gd name="T87" fmla="*/ 178569 h 83"/>
                <a:gd name="T88" fmla="*/ 181713 w 106"/>
                <a:gd name="T89" fmla="*/ 296424 h 83"/>
                <a:gd name="T90" fmla="*/ 60571 w 106"/>
                <a:gd name="T91" fmla="*/ 235711 h 83"/>
                <a:gd name="T92" fmla="*/ 57008 w 106"/>
                <a:gd name="T93" fmla="*/ 178569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nvGrpSpPr>
          <p:cNvPr id="61" name="Group 60"/>
          <p:cNvGrpSpPr>
            <a:grpSpLocks/>
          </p:cNvGrpSpPr>
          <p:nvPr/>
        </p:nvGrpSpPr>
        <p:grpSpPr bwMode="auto">
          <a:xfrm>
            <a:off x="2400971" y="2603898"/>
            <a:ext cx="411829" cy="410765"/>
            <a:chOff x="3010378" y="3471260"/>
            <a:chExt cx="548204" cy="548202"/>
          </a:xfrm>
        </p:grpSpPr>
        <p:sp>
          <p:nvSpPr>
            <p:cNvPr id="62" name="Oval 61"/>
            <p:cNvSpPr/>
            <p:nvPr/>
          </p:nvSpPr>
          <p:spPr>
            <a:xfrm flipH="1">
              <a:off x="3010378" y="3471260"/>
              <a:ext cx="548204" cy="548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defTabSz="914126"/>
              <a:endParaRPr lang="zh-CN" altLang="zh-CN" sz="1200">
                <a:solidFill>
                  <a:srgbClr val="FFFFFF"/>
                </a:solidFill>
                <a:ea typeface="宋体" panose="02010600030101010101" pitchFamily="2" charset="-122"/>
              </a:endParaRPr>
            </a:p>
          </p:txBody>
        </p:sp>
        <p:sp>
          <p:nvSpPr>
            <p:cNvPr id="13353" name="Freeform 51"/>
            <p:cNvSpPr>
              <a:spLocks noEditPoints="1"/>
            </p:cNvSpPr>
            <p:nvPr/>
          </p:nvSpPr>
          <p:spPr bwMode="auto">
            <a:xfrm>
              <a:off x="3070827" y="3585168"/>
              <a:ext cx="411635" cy="340047"/>
            </a:xfrm>
            <a:custGeom>
              <a:avLst/>
              <a:gdLst>
                <a:gd name="T0" fmla="*/ 319306 w 107"/>
                <a:gd name="T1" fmla="*/ 243443 h 88"/>
                <a:gd name="T2" fmla="*/ 319306 w 107"/>
                <a:gd name="T3" fmla="*/ 27049 h 88"/>
                <a:gd name="T4" fmla="*/ 319306 w 107"/>
                <a:gd name="T5" fmla="*/ 11593 h 88"/>
                <a:gd name="T6" fmla="*/ 327000 w 107"/>
                <a:gd name="T7" fmla="*/ 0 h 88"/>
                <a:gd name="T8" fmla="*/ 334694 w 107"/>
                <a:gd name="T9" fmla="*/ 0 h 88"/>
                <a:gd name="T10" fmla="*/ 342388 w 107"/>
                <a:gd name="T11" fmla="*/ 0 h 88"/>
                <a:gd name="T12" fmla="*/ 342388 w 107"/>
                <a:gd name="T13" fmla="*/ 266628 h 88"/>
                <a:gd name="T14" fmla="*/ 334694 w 107"/>
                <a:gd name="T15" fmla="*/ 270492 h 88"/>
                <a:gd name="T16" fmla="*/ 327000 w 107"/>
                <a:gd name="T17" fmla="*/ 266628 h 88"/>
                <a:gd name="T18" fmla="*/ 319306 w 107"/>
                <a:gd name="T19" fmla="*/ 258899 h 88"/>
                <a:gd name="T20" fmla="*/ 319306 w 107"/>
                <a:gd name="T21" fmla="*/ 243443 h 88"/>
                <a:gd name="T22" fmla="*/ 92329 w 107"/>
                <a:gd name="T23" fmla="*/ 243443 h 88"/>
                <a:gd name="T24" fmla="*/ 92329 w 107"/>
                <a:gd name="T25" fmla="*/ 27049 h 88"/>
                <a:gd name="T26" fmla="*/ 92329 w 107"/>
                <a:gd name="T27" fmla="*/ 11593 h 88"/>
                <a:gd name="T28" fmla="*/ 84635 w 107"/>
                <a:gd name="T29" fmla="*/ 0 h 88"/>
                <a:gd name="T30" fmla="*/ 76941 w 107"/>
                <a:gd name="T31" fmla="*/ 0 h 88"/>
                <a:gd name="T32" fmla="*/ 69247 w 107"/>
                <a:gd name="T33" fmla="*/ 0 h 88"/>
                <a:gd name="T34" fmla="*/ 69247 w 107"/>
                <a:gd name="T35" fmla="*/ 266628 h 88"/>
                <a:gd name="T36" fmla="*/ 76941 w 107"/>
                <a:gd name="T37" fmla="*/ 270492 h 88"/>
                <a:gd name="T38" fmla="*/ 84635 w 107"/>
                <a:gd name="T39" fmla="*/ 266628 h 88"/>
                <a:gd name="T40" fmla="*/ 92329 w 107"/>
                <a:gd name="T41" fmla="*/ 258899 h 88"/>
                <a:gd name="T42" fmla="*/ 92329 w 107"/>
                <a:gd name="T43" fmla="*/ 243443 h 88"/>
                <a:gd name="T44" fmla="*/ 138494 w 107"/>
                <a:gd name="T45" fmla="*/ 197073 h 88"/>
                <a:gd name="T46" fmla="*/ 138494 w 107"/>
                <a:gd name="T47" fmla="*/ 212529 h 88"/>
                <a:gd name="T48" fmla="*/ 126953 w 107"/>
                <a:gd name="T49" fmla="*/ 224122 h 88"/>
                <a:gd name="T50" fmla="*/ 119259 w 107"/>
                <a:gd name="T51" fmla="*/ 227986 h 88"/>
                <a:gd name="T52" fmla="*/ 111565 w 107"/>
                <a:gd name="T53" fmla="*/ 224122 h 88"/>
                <a:gd name="T54" fmla="*/ 111565 w 107"/>
                <a:gd name="T55" fmla="*/ 46370 h 88"/>
                <a:gd name="T56" fmla="*/ 119259 w 107"/>
                <a:gd name="T57" fmla="*/ 42506 h 88"/>
                <a:gd name="T58" fmla="*/ 126953 w 107"/>
                <a:gd name="T59" fmla="*/ 46370 h 88"/>
                <a:gd name="T60" fmla="*/ 138494 w 107"/>
                <a:gd name="T61" fmla="*/ 54098 h 88"/>
                <a:gd name="T62" fmla="*/ 138494 w 107"/>
                <a:gd name="T63" fmla="*/ 69555 h 88"/>
                <a:gd name="T64" fmla="*/ 138494 w 107"/>
                <a:gd name="T65" fmla="*/ 197073 h 88"/>
                <a:gd name="T66" fmla="*/ 234670 w 107"/>
                <a:gd name="T67" fmla="*/ 309134 h 88"/>
                <a:gd name="T68" fmla="*/ 207741 w 107"/>
                <a:gd name="T69" fmla="*/ 340047 h 88"/>
                <a:gd name="T70" fmla="*/ 176965 w 107"/>
                <a:gd name="T71" fmla="*/ 309134 h 88"/>
                <a:gd name="T72" fmla="*/ 176965 w 107"/>
                <a:gd name="T73" fmla="*/ 92740 h 88"/>
                <a:gd name="T74" fmla="*/ 207741 w 107"/>
                <a:gd name="T75" fmla="*/ 61827 h 88"/>
                <a:gd name="T76" fmla="*/ 234670 w 107"/>
                <a:gd name="T77" fmla="*/ 92740 h 88"/>
                <a:gd name="T78" fmla="*/ 234670 w 107"/>
                <a:gd name="T79" fmla="*/ 309134 h 88"/>
                <a:gd name="T80" fmla="*/ 273141 w 107"/>
                <a:gd name="T81" fmla="*/ 197073 h 88"/>
                <a:gd name="T82" fmla="*/ 273141 w 107"/>
                <a:gd name="T83" fmla="*/ 212529 h 88"/>
                <a:gd name="T84" fmla="*/ 284682 w 107"/>
                <a:gd name="T85" fmla="*/ 224122 h 88"/>
                <a:gd name="T86" fmla="*/ 292376 w 107"/>
                <a:gd name="T87" fmla="*/ 227986 h 88"/>
                <a:gd name="T88" fmla="*/ 300070 w 107"/>
                <a:gd name="T89" fmla="*/ 224122 h 88"/>
                <a:gd name="T90" fmla="*/ 300070 w 107"/>
                <a:gd name="T91" fmla="*/ 46370 h 88"/>
                <a:gd name="T92" fmla="*/ 292376 w 107"/>
                <a:gd name="T93" fmla="*/ 42506 h 88"/>
                <a:gd name="T94" fmla="*/ 284682 w 107"/>
                <a:gd name="T95" fmla="*/ 46370 h 88"/>
                <a:gd name="T96" fmla="*/ 273141 w 107"/>
                <a:gd name="T97" fmla="*/ 54098 h 88"/>
                <a:gd name="T98" fmla="*/ 273141 w 107"/>
                <a:gd name="T99" fmla="*/ 69555 h 88"/>
                <a:gd name="T100" fmla="*/ 273141 w 107"/>
                <a:gd name="T101" fmla="*/ 197073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nvGrpSpPr>
          <p:cNvPr id="64" name="Group 63"/>
          <p:cNvGrpSpPr>
            <a:grpSpLocks/>
          </p:cNvGrpSpPr>
          <p:nvPr/>
        </p:nvGrpSpPr>
        <p:grpSpPr bwMode="auto">
          <a:xfrm>
            <a:off x="6359767" y="2603898"/>
            <a:ext cx="411829" cy="410765"/>
            <a:chOff x="8671519" y="3471260"/>
            <a:chExt cx="548204" cy="548202"/>
          </a:xfrm>
        </p:grpSpPr>
        <p:sp>
          <p:nvSpPr>
            <p:cNvPr id="65" name="Oval 64"/>
            <p:cNvSpPr/>
            <p:nvPr/>
          </p:nvSpPr>
          <p:spPr>
            <a:xfrm>
              <a:off x="8671519" y="3471260"/>
              <a:ext cx="548204" cy="5482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200">
                <a:solidFill>
                  <a:srgbClr val="FFFFFF"/>
                </a:solidFill>
                <a:ea typeface="宋体" panose="02010600030101010101" pitchFamily="2" charset="-122"/>
              </a:endParaRPr>
            </a:p>
          </p:txBody>
        </p:sp>
        <p:grpSp>
          <p:nvGrpSpPr>
            <p:cNvPr id="66" name="Group 65"/>
            <p:cNvGrpSpPr/>
            <p:nvPr/>
          </p:nvGrpSpPr>
          <p:grpSpPr>
            <a:xfrm>
              <a:off x="8747720" y="3559794"/>
              <a:ext cx="387465" cy="324462"/>
              <a:chOff x="5099051" y="3930651"/>
              <a:chExt cx="390525" cy="327025"/>
            </a:xfrm>
            <a:solidFill>
              <a:schemeClr val="bg1"/>
            </a:solidFill>
          </p:grpSpPr>
          <p:sp>
            <p:nvSpPr>
              <p:cNvPr id="67" name="Freeform 103"/>
              <p:cNvSpPr>
                <a:spLocks/>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68" name="Freeform 104"/>
              <p:cNvSpPr>
                <a:spLocks/>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grpSp>
      </p:grpSp>
      <p:grpSp>
        <p:nvGrpSpPr>
          <p:cNvPr id="69" name="Group 68"/>
          <p:cNvGrpSpPr>
            <a:grpSpLocks/>
          </p:cNvGrpSpPr>
          <p:nvPr/>
        </p:nvGrpSpPr>
        <p:grpSpPr bwMode="auto">
          <a:xfrm>
            <a:off x="5989597" y="3927873"/>
            <a:ext cx="411829" cy="410765"/>
            <a:chOff x="7987058" y="5237051"/>
            <a:chExt cx="548204" cy="548202"/>
          </a:xfrm>
        </p:grpSpPr>
        <p:sp>
          <p:nvSpPr>
            <p:cNvPr id="70" name="Oval 69"/>
            <p:cNvSpPr/>
            <p:nvPr/>
          </p:nvSpPr>
          <p:spPr>
            <a:xfrm>
              <a:off x="7987058" y="5237051"/>
              <a:ext cx="548204" cy="548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en-AU" altLang="zh-CN" sz="1200">
                <a:solidFill>
                  <a:srgbClr val="FFFFFF"/>
                </a:solidFill>
                <a:latin typeface="FontAwesome"/>
                <a:ea typeface="宋体" panose="02010600030101010101" pitchFamily="2" charset="-122"/>
              </a:endParaRPr>
            </a:p>
          </p:txBody>
        </p:sp>
        <p:sp>
          <p:nvSpPr>
            <p:cNvPr id="13349" name="Freeform 101"/>
            <p:cNvSpPr>
              <a:spLocks noEditPoints="1"/>
            </p:cNvSpPr>
            <p:nvPr/>
          </p:nvSpPr>
          <p:spPr bwMode="auto">
            <a:xfrm>
              <a:off x="8052502" y="5346489"/>
              <a:ext cx="378366" cy="350051"/>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nvGrpSpPr>
          <p:cNvPr id="78" name="Group 77"/>
          <p:cNvGrpSpPr>
            <a:grpSpLocks/>
          </p:cNvGrpSpPr>
          <p:nvPr/>
        </p:nvGrpSpPr>
        <p:grpSpPr bwMode="auto">
          <a:xfrm>
            <a:off x="4108990" y="1584723"/>
            <a:ext cx="961728" cy="2053828"/>
            <a:chOff x="4953131" y="2049903"/>
            <a:chExt cx="1777869" cy="3797206"/>
          </a:xfrm>
          <a:solidFill>
            <a:schemeClr val="accent1"/>
          </a:solidFill>
        </p:grpSpPr>
        <p:grpSp>
          <p:nvGrpSpPr>
            <p:cNvPr id="13338" name="Group 78"/>
            <p:cNvGrpSpPr>
              <a:grpSpLocks/>
            </p:cNvGrpSpPr>
            <p:nvPr/>
          </p:nvGrpSpPr>
          <p:grpSpPr bwMode="auto">
            <a:xfrm>
              <a:off x="5657220" y="2049903"/>
              <a:ext cx="1073780" cy="3797206"/>
              <a:chOff x="5885820" y="2998041"/>
              <a:chExt cx="592553" cy="2095444"/>
            </a:xfrm>
            <a:grpFill/>
          </p:grpSpPr>
          <p:sp>
            <p:nvSpPr>
              <p:cNvPr id="85" name="Shape 1033"/>
              <p:cNvSpPr/>
              <p:nvPr/>
            </p:nvSpPr>
            <p:spPr>
              <a:xfrm>
                <a:off x="5885830" y="2998041"/>
                <a:ext cx="592543" cy="2095444"/>
              </a:xfrm>
              <a:custGeom>
                <a:avLst/>
                <a:gdLst/>
                <a:ahLst/>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grpFill/>
              <a:ln w="12700" cap="flat">
                <a:noFill/>
                <a:miter lim="400000"/>
              </a:ln>
              <a:effectLst/>
            </p:spPr>
            <p:txBody>
              <a:bodyPr lIns="38088" tIns="38088" rIns="38088" bIns="38088" anchor="ctr"/>
              <a:lstStyle/>
              <a:p>
                <a:pPr defTabSz="685577">
                  <a:defRPr sz="3200">
                    <a:solidFill>
                      <a:srgbClr val="FFFFFF"/>
                    </a:solidFill>
                    <a:latin typeface="Helvetica Light"/>
                    <a:ea typeface="Helvetica Light"/>
                    <a:cs typeface="Helvetica Light"/>
                    <a:sym typeface="Helvetica Light"/>
                  </a:defRPr>
                </a:pPr>
                <a:endParaRPr sz="2399">
                  <a:solidFill>
                    <a:srgbClr val="FFFFFF"/>
                  </a:solidFill>
                  <a:latin typeface="Helvetica Light"/>
                  <a:ea typeface="Helvetica Light"/>
                  <a:cs typeface="Helvetica Light"/>
                  <a:sym typeface="Helvetica Light"/>
                </a:endParaRPr>
              </a:p>
            </p:txBody>
          </p:sp>
          <p:sp>
            <p:nvSpPr>
              <p:cNvPr id="13345" name="Shape 1034"/>
              <p:cNvSpPr>
                <a:spLocks/>
              </p:cNvSpPr>
              <p:nvPr/>
            </p:nvSpPr>
            <p:spPr bwMode="auto">
              <a:xfrm>
                <a:off x="6044928" y="3266536"/>
                <a:ext cx="152772" cy="118030"/>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sp>
            <p:nvSpPr>
              <p:cNvPr id="13346" name="Shape 1035"/>
              <p:cNvSpPr>
                <a:spLocks/>
              </p:cNvSpPr>
              <p:nvPr/>
            </p:nvSpPr>
            <p:spPr bwMode="auto">
              <a:xfrm>
                <a:off x="6204036" y="3584752"/>
                <a:ext cx="63807" cy="88944"/>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sp>
            <p:nvSpPr>
              <p:cNvPr id="13347" name="Shape 1036"/>
              <p:cNvSpPr>
                <a:spLocks/>
              </p:cNvSpPr>
              <p:nvPr/>
            </p:nvSpPr>
            <p:spPr bwMode="auto">
              <a:xfrm>
                <a:off x="6243813" y="3793582"/>
                <a:ext cx="27989" cy="76476"/>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grpSp>
        <p:grpSp>
          <p:nvGrpSpPr>
            <p:cNvPr id="13339" name="Group 79"/>
            <p:cNvGrpSpPr>
              <a:grpSpLocks/>
            </p:cNvGrpSpPr>
            <p:nvPr/>
          </p:nvGrpSpPr>
          <p:grpSpPr bwMode="auto">
            <a:xfrm>
              <a:off x="4953131" y="2211585"/>
              <a:ext cx="1032889" cy="3522184"/>
              <a:chOff x="4327117" y="2248733"/>
              <a:chExt cx="467420" cy="1593917"/>
            </a:xfrm>
            <a:grpFill/>
          </p:grpSpPr>
          <p:sp>
            <p:nvSpPr>
              <p:cNvPr id="13340" name="Shape 1037"/>
              <p:cNvSpPr>
                <a:spLocks/>
              </p:cNvSpPr>
              <p:nvPr/>
            </p:nvSpPr>
            <p:spPr bwMode="auto">
              <a:xfrm>
                <a:off x="4514737" y="2443569"/>
                <a:ext cx="104119" cy="147004"/>
              </a:xfrm>
              <a:custGeom>
                <a:avLst/>
                <a:gdLst>
                  <a:gd name="T0" fmla="*/ 52060 w 17393"/>
                  <a:gd name="T1" fmla="*/ 73502 h 16430"/>
                  <a:gd name="T2" fmla="*/ 52060 w 17393"/>
                  <a:gd name="T3" fmla="*/ 73502 h 16430"/>
                  <a:gd name="T4" fmla="*/ 52060 w 17393"/>
                  <a:gd name="T5" fmla="*/ 73502 h 16430"/>
                  <a:gd name="T6" fmla="*/ 52060 w 17393"/>
                  <a:gd name="T7" fmla="*/ 73502 h 1643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7393" h="16430" extrusionOk="0">
                    <a:moveTo>
                      <a:pt x="186" y="1062"/>
                    </a:moveTo>
                    <a:cubicBezTo>
                      <a:pt x="6551" y="2887"/>
                      <a:pt x="-497" y="5169"/>
                      <a:pt x="1549" y="7298"/>
                    </a:cubicBezTo>
                    <a:cubicBezTo>
                      <a:pt x="3596" y="9428"/>
                      <a:pt x="-951" y="10950"/>
                      <a:pt x="186" y="13839"/>
                    </a:cubicBezTo>
                    <a:cubicBezTo>
                      <a:pt x="1322" y="16729"/>
                      <a:pt x="11099" y="16577"/>
                      <a:pt x="15874" y="16273"/>
                    </a:cubicBezTo>
                    <a:cubicBezTo>
                      <a:pt x="20649" y="15969"/>
                      <a:pt x="13827" y="-4871"/>
                      <a:pt x="186" y="1062"/>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sp>
            <p:nvSpPr>
              <p:cNvPr id="82" name="Shape 1038"/>
              <p:cNvSpPr/>
              <p:nvPr/>
            </p:nvSpPr>
            <p:spPr>
              <a:xfrm>
                <a:off x="4464528" y="2248286"/>
                <a:ext cx="230013" cy="336702"/>
              </a:xfrm>
              <a:custGeom>
                <a:avLst/>
                <a:gdLst/>
                <a:ahLst/>
                <a:cxnLst>
                  <a:cxn ang="0">
                    <a:pos x="wd2" y="hd2"/>
                  </a:cxn>
                  <a:cxn ang="5400000">
                    <a:pos x="wd2" y="hd2"/>
                  </a:cxn>
                  <a:cxn ang="10800000">
                    <a:pos x="wd2" y="hd2"/>
                  </a:cxn>
                  <a:cxn ang="16200000">
                    <a:pos x="wd2" y="hd2"/>
                  </a:cxn>
                </a:cxnLst>
                <a:rect l="0" t="0" r="r" b="b"/>
                <a:pathLst>
                  <a:path w="18339" h="19358" extrusionOk="0">
                    <a:moveTo>
                      <a:pt x="710" y="2062"/>
                    </a:moveTo>
                    <a:cubicBezTo>
                      <a:pt x="4444" y="-1631"/>
                      <a:pt x="14162" y="-123"/>
                      <a:pt x="14072" y="4672"/>
                    </a:cubicBezTo>
                    <a:cubicBezTo>
                      <a:pt x="13981" y="9467"/>
                      <a:pt x="18111" y="6414"/>
                      <a:pt x="16740" y="8825"/>
                    </a:cubicBezTo>
                    <a:cubicBezTo>
                      <a:pt x="15368" y="11235"/>
                      <a:pt x="19697" y="10962"/>
                      <a:pt x="17891" y="12944"/>
                    </a:cubicBezTo>
                    <a:cubicBezTo>
                      <a:pt x="16085" y="14926"/>
                      <a:pt x="20502" y="15370"/>
                      <a:pt x="16264" y="17670"/>
                    </a:cubicBezTo>
                    <a:cubicBezTo>
                      <a:pt x="12026" y="19969"/>
                      <a:pt x="9576" y="19252"/>
                      <a:pt x="9576" y="19252"/>
                    </a:cubicBezTo>
                    <a:cubicBezTo>
                      <a:pt x="9576" y="19252"/>
                      <a:pt x="10880" y="5804"/>
                      <a:pt x="3218" y="7372"/>
                    </a:cubicBezTo>
                    <a:cubicBezTo>
                      <a:pt x="842" y="7859"/>
                      <a:pt x="-1098" y="3848"/>
                      <a:pt x="710" y="2062"/>
                    </a:cubicBezTo>
                    <a:close/>
                  </a:path>
                </a:pathLst>
              </a:custGeom>
              <a:grpFill/>
              <a:ln w="12700" cap="flat">
                <a:noFill/>
                <a:miter lim="400000"/>
              </a:ln>
              <a:effectLst/>
            </p:spPr>
            <p:txBody>
              <a:bodyPr lIns="38088" tIns="38088" rIns="38088" bIns="38088" anchor="ctr"/>
              <a:lstStyle/>
              <a:p>
                <a:pPr defTabSz="685577">
                  <a:defRPr sz="3200">
                    <a:solidFill>
                      <a:srgbClr val="FFFFFF"/>
                    </a:solidFill>
                    <a:latin typeface="Helvetica Light"/>
                    <a:ea typeface="Helvetica Light"/>
                    <a:cs typeface="Helvetica Light"/>
                    <a:sym typeface="Helvetica Light"/>
                  </a:defRPr>
                </a:pPr>
                <a:endParaRPr sz="2399">
                  <a:solidFill>
                    <a:srgbClr val="FFFFFF"/>
                  </a:solidFill>
                  <a:latin typeface="Helvetica Light"/>
                  <a:ea typeface="Helvetica Light"/>
                  <a:cs typeface="Helvetica Light"/>
                  <a:sym typeface="Helvetica Light"/>
                </a:endParaRPr>
              </a:p>
            </p:txBody>
          </p:sp>
          <p:sp>
            <p:nvSpPr>
              <p:cNvPr id="83" name="Shape 1039"/>
              <p:cNvSpPr/>
              <p:nvPr/>
            </p:nvSpPr>
            <p:spPr>
              <a:xfrm>
                <a:off x="4327117" y="2248286"/>
                <a:ext cx="466997" cy="1594851"/>
              </a:xfrm>
              <a:custGeom>
                <a:avLst/>
                <a:gdLst/>
                <a:ahLst/>
                <a:cxnLst>
                  <a:cxn ang="0">
                    <a:pos x="wd2" y="hd2"/>
                  </a:cxn>
                  <a:cxn ang="5400000">
                    <a:pos x="wd2" y="hd2"/>
                  </a:cxn>
                  <a:cxn ang="10800000">
                    <a:pos x="wd2" y="hd2"/>
                  </a:cxn>
                  <a:cxn ang="16200000">
                    <a:pos x="wd2" y="hd2"/>
                  </a:cxn>
                </a:cxnLst>
                <a:rect l="0" t="0" r="r" b="b"/>
                <a:pathLst>
                  <a:path w="21600" h="21490" extrusionOk="0">
                    <a:moveTo>
                      <a:pt x="9729" y="0"/>
                    </a:moveTo>
                    <a:cubicBezTo>
                      <a:pt x="11263" y="-1"/>
                      <a:pt x="12626" y="216"/>
                      <a:pt x="13309" y="696"/>
                    </a:cubicBezTo>
                    <a:cubicBezTo>
                      <a:pt x="13991" y="1177"/>
                      <a:pt x="14104" y="1724"/>
                      <a:pt x="13877" y="2006"/>
                    </a:cubicBezTo>
                    <a:cubicBezTo>
                      <a:pt x="13685" y="2245"/>
                      <a:pt x="14425" y="2938"/>
                      <a:pt x="14755" y="3173"/>
                    </a:cubicBezTo>
                    <a:cubicBezTo>
                      <a:pt x="15167" y="3467"/>
                      <a:pt x="15809" y="3880"/>
                      <a:pt x="15809" y="3880"/>
                    </a:cubicBezTo>
                    <a:cubicBezTo>
                      <a:pt x="15809" y="3880"/>
                      <a:pt x="16491" y="4178"/>
                      <a:pt x="16491" y="4592"/>
                    </a:cubicBezTo>
                    <a:cubicBezTo>
                      <a:pt x="16491" y="5007"/>
                      <a:pt x="16434" y="5604"/>
                      <a:pt x="16945" y="6366"/>
                    </a:cubicBezTo>
                    <a:cubicBezTo>
                      <a:pt x="17457" y="7129"/>
                      <a:pt x="17400" y="7295"/>
                      <a:pt x="16945" y="7676"/>
                    </a:cubicBezTo>
                    <a:cubicBezTo>
                      <a:pt x="16491" y="8058"/>
                      <a:pt x="15013" y="8787"/>
                      <a:pt x="15013" y="8787"/>
                    </a:cubicBezTo>
                    <a:cubicBezTo>
                      <a:pt x="15013" y="8787"/>
                      <a:pt x="16434" y="8986"/>
                      <a:pt x="15923" y="9168"/>
                    </a:cubicBezTo>
                    <a:cubicBezTo>
                      <a:pt x="15411" y="9351"/>
                      <a:pt x="14957" y="9417"/>
                      <a:pt x="14957" y="9417"/>
                    </a:cubicBezTo>
                    <a:cubicBezTo>
                      <a:pt x="14957" y="9417"/>
                      <a:pt x="16491" y="10064"/>
                      <a:pt x="15695" y="10760"/>
                    </a:cubicBezTo>
                    <a:cubicBezTo>
                      <a:pt x="14900" y="11456"/>
                      <a:pt x="14750" y="11966"/>
                      <a:pt x="14841" y="12604"/>
                    </a:cubicBezTo>
                    <a:cubicBezTo>
                      <a:pt x="14932" y="13241"/>
                      <a:pt x="14932" y="13799"/>
                      <a:pt x="14932" y="13799"/>
                    </a:cubicBezTo>
                    <a:lnTo>
                      <a:pt x="14021" y="13852"/>
                    </a:lnTo>
                    <a:cubicBezTo>
                      <a:pt x="14021" y="13852"/>
                      <a:pt x="14021" y="14437"/>
                      <a:pt x="14932" y="14809"/>
                    </a:cubicBezTo>
                    <a:cubicBezTo>
                      <a:pt x="15843" y="15181"/>
                      <a:pt x="17300" y="15792"/>
                      <a:pt x="17573" y="16775"/>
                    </a:cubicBezTo>
                    <a:cubicBezTo>
                      <a:pt x="17846" y="17758"/>
                      <a:pt x="18574" y="18608"/>
                      <a:pt x="19576" y="18847"/>
                    </a:cubicBezTo>
                    <a:cubicBezTo>
                      <a:pt x="20578" y="19086"/>
                      <a:pt x="21600" y="19060"/>
                      <a:pt x="21600" y="19462"/>
                    </a:cubicBezTo>
                    <a:cubicBezTo>
                      <a:pt x="21600" y="19865"/>
                      <a:pt x="21334" y="20329"/>
                      <a:pt x="21334" y="20531"/>
                    </a:cubicBezTo>
                    <a:cubicBezTo>
                      <a:pt x="21334" y="20732"/>
                      <a:pt x="21334" y="21011"/>
                      <a:pt x="21334" y="21011"/>
                    </a:cubicBezTo>
                    <a:lnTo>
                      <a:pt x="20910" y="21042"/>
                    </a:lnTo>
                    <a:cubicBezTo>
                      <a:pt x="20910" y="21042"/>
                      <a:pt x="21016" y="20809"/>
                      <a:pt x="20910" y="20546"/>
                    </a:cubicBezTo>
                    <a:cubicBezTo>
                      <a:pt x="20804" y="20283"/>
                      <a:pt x="20538" y="19927"/>
                      <a:pt x="19955" y="20035"/>
                    </a:cubicBezTo>
                    <a:cubicBezTo>
                      <a:pt x="19371" y="20144"/>
                      <a:pt x="18469" y="20639"/>
                      <a:pt x="18044" y="20871"/>
                    </a:cubicBezTo>
                    <a:cubicBezTo>
                      <a:pt x="17620" y="21104"/>
                      <a:pt x="16770" y="21320"/>
                      <a:pt x="15072" y="21181"/>
                    </a:cubicBezTo>
                    <a:cubicBezTo>
                      <a:pt x="13374" y="21042"/>
                      <a:pt x="12790" y="20716"/>
                      <a:pt x="13692" y="20639"/>
                    </a:cubicBezTo>
                    <a:cubicBezTo>
                      <a:pt x="14595" y="20562"/>
                      <a:pt x="15709" y="20685"/>
                      <a:pt x="15921" y="20407"/>
                    </a:cubicBezTo>
                    <a:cubicBezTo>
                      <a:pt x="16134" y="20128"/>
                      <a:pt x="16505" y="19416"/>
                      <a:pt x="16134" y="19044"/>
                    </a:cubicBezTo>
                    <a:cubicBezTo>
                      <a:pt x="15762" y="18673"/>
                      <a:pt x="14435" y="17511"/>
                      <a:pt x="13905" y="17078"/>
                    </a:cubicBezTo>
                    <a:cubicBezTo>
                      <a:pt x="13374" y="16644"/>
                      <a:pt x="12631" y="16133"/>
                      <a:pt x="12631" y="16133"/>
                    </a:cubicBezTo>
                    <a:cubicBezTo>
                      <a:pt x="12631" y="16133"/>
                      <a:pt x="12684" y="16815"/>
                      <a:pt x="12206" y="17140"/>
                    </a:cubicBezTo>
                    <a:cubicBezTo>
                      <a:pt x="11729" y="17465"/>
                      <a:pt x="10083" y="18719"/>
                      <a:pt x="9765" y="18982"/>
                    </a:cubicBezTo>
                    <a:cubicBezTo>
                      <a:pt x="9447" y="19245"/>
                      <a:pt x="10030" y="19416"/>
                      <a:pt x="10508" y="19555"/>
                    </a:cubicBezTo>
                    <a:cubicBezTo>
                      <a:pt x="10986" y="19695"/>
                      <a:pt x="10720" y="20035"/>
                      <a:pt x="10349" y="20298"/>
                    </a:cubicBezTo>
                    <a:cubicBezTo>
                      <a:pt x="9977" y="20562"/>
                      <a:pt x="9818" y="20887"/>
                      <a:pt x="9818" y="21026"/>
                    </a:cubicBezTo>
                    <a:cubicBezTo>
                      <a:pt x="9818" y="21165"/>
                      <a:pt x="9818" y="21460"/>
                      <a:pt x="9818" y="21460"/>
                    </a:cubicBezTo>
                    <a:lnTo>
                      <a:pt x="9128" y="21460"/>
                    </a:lnTo>
                    <a:cubicBezTo>
                      <a:pt x="9128" y="21460"/>
                      <a:pt x="9341" y="21134"/>
                      <a:pt x="9341" y="20871"/>
                    </a:cubicBezTo>
                    <a:cubicBezTo>
                      <a:pt x="9341" y="20608"/>
                      <a:pt x="9500" y="20422"/>
                      <a:pt x="9181" y="20376"/>
                    </a:cubicBezTo>
                    <a:cubicBezTo>
                      <a:pt x="8863" y="20329"/>
                      <a:pt x="7430" y="20701"/>
                      <a:pt x="6846" y="20964"/>
                    </a:cubicBezTo>
                    <a:cubicBezTo>
                      <a:pt x="6262" y="21227"/>
                      <a:pt x="6156" y="21599"/>
                      <a:pt x="4246" y="21460"/>
                    </a:cubicBezTo>
                    <a:cubicBezTo>
                      <a:pt x="2335" y="21320"/>
                      <a:pt x="1062" y="21026"/>
                      <a:pt x="1539" y="20856"/>
                    </a:cubicBezTo>
                    <a:cubicBezTo>
                      <a:pt x="2017" y="20685"/>
                      <a:pt x="2972" y="20825"/>
                      <a:pt x="3556" y="20732"/>
                    </a:cubicBezTo>
                    <a:cubicBezTo>
                      <a:pt x="4140" y="20639"/>
                      <a:pt x="5254" y="19818"/>
                      <a:pt x="5944" y="19323"/>
                    </a:cubicBezTo>
                    <a:cubicBezTo>
                      <a:pt x="6634" y="18827"/>
                      <a:pt x="7430" y="17805"/>
                      <a:pt x="7642" y="17202"/>
                    </a:cubicBezTo>
                    <a:cubicBezTo>
                      <a:pt x="7855" y="16598"/>
                      <a:pt x="8173" y="16133"/>
                      <a:pt x="8226" y="15932"/>
                    </a:cubicBezTo>
                    <a:cubicBezTo>
                      <a:pt x="8279" y="15731"/>
                      <a:pt x="8279" y="15359"/>
                      <a:pt x="8279" y="15359"/>
                    </a:cubicBezTo>
                    <a:cubicBezTo>
                      <a:pt x="8279" y="15359"/>
                      <a:pt x="7642" y="14662"/>
                      <a:pt x="7430" y="14368"/>
                    </a:cubicBezTo>
                    <a:cubicBezTo>
                      <a:pt x="7218" y="14074"/>
                      <a:pt x="7218" y="13857"/>
                      <a:pt x="7218" y="13857"/>
                    </a:cubicBezTo>
                    <a:cubicBezTo>
                      <a:pt x="7218" y="13857"/>
                      <a:pt x="6103" y="13919"/>
                      <a:pt x="6103" y="13718"/>
                    </a:cubicBezTo>
                    <a:cubicBezTo>
                      <a:pt x="6103" y="13516"/>
                      <a:pt x="6475" y="12665"/>
                      <a:pt x="6368" y="12262"/>
                    </a:cubicBezTo>
                    <a:cubicBezTo>
                      <a:pt x="6262" y="11860"/>
                      <a:pt x="5785" y="11891"/>
                      <a:pt x="5785" y="11891"/>
                    </a:cubicBezTo>
                    <a:cubicBezTo>
                      <a:pt x="5785" y="11891"/>
                      <a:pt x="5679" y="12107"/>
                      <a:pt x="5679" y="12278"/>
                    </a:cubicBezTo>
                    <a:cubicBezTo>
                      <a:pt x="5679" y="12448"/>
                      <a:pt x="5254" y="12402"/>
                      <a:pt x="5095" y="12278"/>
                    </a:cubicBezTo>
                    <a:cubicBezTo>
                      <a:pt x="4936" y="12154"/>
                      <a:pt x="4352" y="12278"/>
                      <a:pt x="4352" y="12154"/>
                    </a:cubicBezTo>
                    <a:cubicBezTo>
                      <a:pt x="4352" y="12030"/>
                      <a:pt x="4086" y="11767"/>
                      <a:pt x="4193" y="11566"/>
                    </a:cubicBezTo>
                    <a:cubicBezTo>
                      <a:pt x="4299" y="11364"/>
                      <a:pt x="4776" y="10993"/>
                      <a:pt x="4776" y="10993"/>
                    </a:cubicBezTo>
                    <a:lnTo>
                      <a:pt x="0" y="10946"/>
                    </a:lnTo>
                    <a:lnTo>
                      <a:pt x="631" y="8118"/>
                    </a:lnTo>
                    <a:lnTo>
                      <a:pt x="5088" y="8135"/>
                    </a:lnTo>
                    <a:cubicBezTo>
                      <a:pt x="5088" y="8135"/>
                      <a:pt x="5323" y="7246"/>
                      <a:pt x="5323" y="6818"/>
                    </a:cubicBezTo>
                    <a:cubicBezTo>
                      <a:pt x="5323" y="6390"/>
                      <a:pt x="5147" y="5826"/>
                      <a:pt x="6143" y="5347"/>
                    </a:cubicBezTo>
                    <a:cubicBezTo>
                      <a:pt x="7140" y="4868"/>
                      <a:pt x="8430" y="4474"/>
                      <a:pt x="9251" y="4166"/>
                    </a:cubicBezTo>
                    <a:cubicBezTo>
                      <a:pt x="10072" y="3858"/>
                      <a:pt x="10190" y="3841"/>
                      <a:pt x="9955" y="3567"/>
                    </a:cubicBezTo>
                    <a:cubicBezTo>
                      <a:pt x="9721" y="3294"/>
                      <a:pt x="9721" y="2951"/>
                      <a:pt x="9134" y="2969"/>
                    </a:cubicBezTo>
                    <a:cubicBezTo>
                      <a:pt x="8548" y="2986"/>
                      <a:pt x="8020" y="2969"/>
                      <a:pt x="7727" y="2746"/>
                    </a:cubicBezTo>
                    <a:cubicBezTo>
                      <a:pt x="7433" y="2524"/>
                      <a:pt x="6730" y="2113"/>
                      <a:pt x="6671" y="1822"/>
                    </a:cubicBezTo>
                    <a:cubicBezTo>
                      <a:pt x="6613" y="1531"/>
                      <a:pt x="6840" y="1489"/>
                      <a:pt x="6697" y="1397"/>
                    </a:cubicBezTo>
                    <a:cubicBezTo>
                      <a:pt x="6554" y="1305"/>
                      <a:pt x="6755" y="1021"/>
                      <a:pt x="6783" y="788"/>
                    </a:cubicBezTo>
                    <a:cubicBezTo>
                      <a:pt x="6812" y="554"/>
                      <a:pt x="7842" y="2"/>
                      <a:pt x="9729" y="0"/>
                    </a:cubicBezTo>
                    <a:close/>
                  </a:path>
                </a:pathLst>
              </a:custGeom>
              <a:grpFill/>
              <a:ln w="12700" cap="flat">
                <a:noFill/>
                <a:miter lim="400000"/>
              </a:ln>
              <a:effectLst/>
            </p:spPr>
            <p:txBody>
              <a:bodyPr lIns="38088" tIns="38088" rIns="38088" bIns="38088" anchor="ctr"/>
              <a:lstStyle/>
              <a:p>
                <a:pPr defTabSz="685577">
                  <a:defRPr sz="3200">
                    <a:solidFill>
                      <a:srgbClr val="FFFFFF"/>
                    </a:solidFill>
                    <a:latin typeface="Helvetica Light"/>
                    <a:ea typeface="Helvetica Light"/>
                    <a:cs typeface="Helvetica Light"/>
                    <a:sym typeface="Helvetica Light"/>
                  </a:defRPr>
                </a:pPr>
                <a:endParaRPr sz="2399">
                  <a:solidFill>
                    <a:srgbClr val="FFFFFF"/>
                  </a:solidFill>
                  <a:latin typeface="Helvetica Light"/>
                  <a:ea typeface="Helvetica Light"/>
                  <a:cs typeface="Helvetica Light"/>
                  <a:sym typeface="Helvetica Light"/>
                </a:endParaRPr>
              </a:p>
            </p:txBody>
          </p:sp>
          <p:sp>
            <p:nvSpPr>
              <p:cNvPr id="13343" name="Shape 1040"/>
              <p:cNvSpPr>
                <a:spLocks/>
              </p:cNvSpPr>
              <p:nvPr/>
            </p:nvSpPr>
            <p:spPr bwMode="auto">
              <a:xfrm>
                <a:off x="4543602" y="2450786"/>
                <a:ext cx="97327" cy="79928"/>
              </a:xfrm>
              <a:custGeom>
                <a:avLst/>
                <a:gdLst>
                  <a:gd name="T0" fmla="*/ 48664 w 21600"/>
                  <a:gd name="T1" fmla="*/ 39964 h 21600"/>
                  <a:gd name="T2" fmla="*/ 48664 w 21600"/>
                  <a:gd name="T3" fmla="*/ 39964 h 21600"/>
                  <a:gd name="T4" fmla="*/ 48664 w 21600"/>
                  <a:gd name="T5" fmla="*/ 39964 h 21600"/>
                  <a:gd name="T6" fmla="*/ 48664 w 21600"/>
                  <a:gd name="T7" fmla="*/ 3996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60" y="0"/>
                    </a:moveTo>
                    <a:cubicBezTo>
                      <a:pt x="20837" y="1583"/>
                      <a:pt x="21229" y="3095"/>
                      <a:pt x="21600" y="4439"/>
                    </a:cubicBezTo>
                    <a:cubicBezTo>
                      <a:pt x="10590" y="3782"/>
                      <a:pt x="4549" y="13958"/>
                      <a:pt x="0" y="21600"/>
                    </a:cubicBezTo>
                    <a:cubicBezTo>
                      <a:pt x="1704" y="18222"/>
                      <a:pt x="1487" y="13002"/>
                      <a:pt x="1393" y="10461"/>
                    </a:cubicBezTo>
                    <a:cubicBezTo>
                      <a:pt x="4070" y="7225"/>
                      <a:pt x="8060" y="3929"/>
                      <a:pt x="11634" y="2160"/>
                    </a:cubicBezTo>
                    <a:cubicBezTo>
                      <a:pt x="14683" y="649"/>
                      <a:pt x="18140" y="78"/>
                      <a:pt x="2046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pPr defTabSz="914126"/>
                <a:endParaRPr lang="zh-CN" altLang="en-US" sz="1799">
                  <a:solidFill>
                    <a:srgbClr val="1C1C1C"/>
                  </a:solidFill>
                  <a:latin typeface="Calibri"/>
                  <a:ea typeface="宋体" panose="02010600030101010101" pitchFamily="2" charset="-122"/>
                </a:endParaRPr>
              </a:p>
            </p:txBody>
          </p:sp>
        </p:grpSp>
      </p:grpSp>
      <p:grpSp>
        <p:nvGrpSpPr>
          <p:cNvPr id="2" name="Group 1"/>
          <p:cNvGrpSpPr>
            <a:grpSpLocks/>
          </p:cNvGrpSpPr>
          <p:nvPr/>
        </p:nvGrpSpPr>
        <p:grpSpPr bwMode="auto">
          <a:xfrm>
            <a:off x="5725361" y="1445419"/>
            <a:ext cx="411829" cy="410766"/>
            <a:chOff x="7635014" y="1926549"/>
            <a:chExt cx="548204" cy="548202"/>
          </a:xfrm>
        </p:grpSpPr>
        <p:sp>
          <p:nvSpPr>
            <p:cNvPr id="59" name="Oval 58"/>
            <p:cNvSpPr/>
            <p:nvPr/>
          </p:nvSpPr>
          <p:spPr>
            <a:xfrm>
              <a:off x="7635014" y="1926549"/>
              <a:ext cx="548204" cy="548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en-AU" altLang="zh-CN" sz="1200">
                <a:solidFill>
                  <a:srgbClr val="FFFFFF"/>
                </a:solidFill>
                <a:latin typeface="FontAwesome"/>
                <a:ea typeface="宋体" panose="02010600030101010101" pitchFamily="2" charset="-122"/>
              </a:endParaRPr>
            </a:p>
          </p:txBody>
        </p:sp>
        <p:sp>
          <p:nvSpPr>
            <p:cNvPr id="13337" name="Freeform 11"/>
            <p:cNvSpPr>
              <a:spLocks noEditPoints="1"/>
            </p:cNvSpPr>
            <p:nvPr/>
          </p:nvSpPr>
          <p:spPr bwMode="auto">
            <a:xfrm>
              <a:off x="7728937" y="2036088"/>
              <a:ext cx="380013" cy="314552"/>
            </a:xfrm>
            <a:custGeom>
              <a:avLst/>
              <a:gdLst>
                <a:gd name="T0" fmla="*/ 344263 w 287"/>
                <a:gd name="T1" fmla="*/ 103523 h 237"/>
                <a:gd name="T2" fmla="*/ 323077 w 287"/>
                <a:gd name="T3" fmla="*/ 124759 h 237"/>
                <a:gd name="T4" fmla="*/ 344263 w 287"/>
                <a:gd name="T5" fmla="*/ 147322 h 237"/>
                <a:gd name="T6" fmla="*/ 366772 w 287"/>
                <a:gd name="T7" fmla="*/ 124759 h 237"/>
                <a:gd name="T8" fmla="*/ 344263 w 287"/>
                <a:gd name="T9" fmla="*/ 103523 h 237"/>
                <a:gd name="T10" fmla="*/ 35750 w 287"/>
                <a:gd name="T11" fmla="*/ 103523 h 237"/>
                <a:gd name="T12" fmla="*/ 14565 w 287"/>
                <a:gd name="T13" fmla="*/ 124759 h 237"/>
                <a:gd name="T14" fmla="*/ 35750 w 287"/>
                <a:gd name="T15" fmla="*/ 147322 h 237"/>
                <a:gd name="T16" fmla="*/ 56936 w 287"/>
                <a:gd name="T17" fmla="*/ 124759 h 237"/>
                <a:gd name="T18" fmla="*/ 35750 w 287"/>
                <a:gd name="T19" fmla="*/ 103523 h 237"/>
                <a:gd name="T20" fmla="*/ 280706 w 287"/>
                <a:gd name="T21" fmla="*/ 65034 h 237"/>
                <a:gd name="T22" fmla="*/ 248928 w 287"/>
                <a:gd name="T23" fmla="*/ 96887 h 237"/>
                <a:gd name="T24" fmla="*/ 280706 w 287"/>
                <a:gd name="T25" fmla="*/ 128741 h 237"/>
                <a:gd name="T26" fmla="*/ 312485 w 287"/>
                <a:gd name="T27" fmla="*/ 96887 h 237"/>
                <a:gd name="T28" fmla="*/ 280706 w 287"/>
                <a:gd name="T29" fmla="*/ 65034 h 237"/>
                <a:gd name="T30" fmla="*/ 380013 w 287"/>
                <a:gd name="T31" fmla="*/ 260136 h 237"/>
                <a:gd name="T32" fmla="*/ 342939 w 287"/>
                <a:gd name="T33" fmla="*/ 260136 h 237"/>
                <a:gd name="T34" fmla="*/ 342939 w 287"/>
                <a:gd name="T35" fmla="*/ 192447 h 237"/>
                <a:gd name="T36" fmla="*/ 334994 w 287"/>
                <a:gd name="T37" fmla="*/ 160594 h 237"/>
                <a:gd name="T38" fmla="*/ 344263 w 287"/>
                <a:gd name="T39" fmla="*/ 159267 h 237"/>
                <a:gd name="T40" fmla="*/ 380013 w 287"/>
                <a:gd name="T41" fmla="*/ 195102 h 237"/>
                <a:gd name="T42" fmla="*/ 380013 w 287"/>
                <a:gd name="T43" fmla="*/ 260136 h 237"/>
                <a:gd name="T44" fmla="*/ 99307 w 287"/>
                <a:gd name="T45" fmla="*/ 65034 h 237"/>
                <a:gd name="T46" fmla="*/ 67528 w 287"/>
                <a:gd name="T47" fmla="*/ 96887 h 237"/>
                <a:gd name="T48" fmla="*/ 99307 w 287"/>
                <a:gd name="T49" fmla="*/ 128741 h 237"/>
                <a:gd name="T50" fmla="*/ 131085 w 287"/>
                <a:gd name="T51" fmla="*/ 96887 h 237"/>
                <a:gd name="T52" fmla="*/ 99307 w 287"/>
                <a:gd name="T53" fmla="*/ 65034 h 237"/>
                <a:gd name="T54" fmla="*/ 35750 w 287"/>
                <a:gd name="T55" fmla="*/ 159267 h 237"/>
                <a:gd name="T56" fmla="*/ 45019 w 287"/>
                <a:gd name="T57" fmla="*/ 160594 h 237"/>
                <a:gd name="T58" fmla="*/ 37074 w 287"/>
                <a:gd name="T59" fmla="*/ 192447 h 237"/>
                <a:gd name="T60" fmla="*/ 37074 w 287"/>
                <a:gd name="T61" fmla="*/ 260136 h 237"/>
                <a:gd name="T62" fmla="*/ 0 w 287"/>
                <a:gd name="T63" fmla="*/ 260136 h 237"/>
                <a:gd name="T64" fmla="*/ 0 w 287"/>
                <a:gd name="T65" fmla="*/ 195102 h 237"/>
                <a:gd name="T66" fmla="*/ 35750 w 287"/>
                <a:gd name="T67" fmla="*/ 159267 h 237"/>
                <a:gd name="T68" fmla="*/ 190669 w 287"/>
                <a:gd name="T69" fmla="*/ 0 h 237"/>
                <a:gd name="T70" fmla="*/ 143001 w 287"/>
                <a:gd name="T71" fmla="*/ 47780 h 237"/>
                <a:gd name="T72" fmla="*/ 190669 w 287"/>
                <a:gd name="T73" fmla="*/ 95560 h 237"/>
                <a:gd name="T74" fmla="*/ 237012 w 287"/>
                <a:gd name="T75" fmla="*/ 47780 h 237"/>
                <a:gd name="T76" fmla="*/ 190669 w 287"/>
                <a:gd name="T77" fmla="*/ 0 h 237"/>
                <a:gd name="T78" fmla="*/ 332346 w 287"/>
                <a:gd name="T79" fmla="*/ 284026 h 237"/>
                <a:gd name="T80" fmla="*/ 275410 w 287"/>
                <a:gd name="T81" fmla="*/ 284026 h 237"/>
                <a:gd name="T82" fmla="*/ 275410 w 287"/>
                <a:gd name="T83" fmla="*/ 181830 h 237"/>
                <a:gd name="T84" fmla="*/ 266142 w 287"/>
                <a:gd name="T85" fmla="*/ 143340 h 237"/>
                <a:gd name="T86" fmla="*/ 280706 w 287"/>
                <a:gd name="T87" fmla="*/ 140686 h 237"/>
                <a:gd name="T88" fmla="*/ 332346 w 287"/>
                <a:gd name="T89" fmla="*/ 192447 h 237"/>
                <a:gd name="T90" fmla="*/ 332346 w 287"/>
                <a:gd name="T91" fmla="*/ 284026 h 237"/>
                <a:gd name="T92" fmla="*/ 104603 w 287"/>
                <a:gd name="T93" fmla="*/ 181830 h 237"/>
                <a:gd name="T94" fmla="*/ 104603 w 287"/>
                <a:gd name="T95" fmla="*/ 284026 h 237"/>
                <a:gd name="T96" fmla="*/ 48991 w 287"/>
                <a:gd name="T97" fmla="*/ 284026 h 237"/>
                <a:gd name="T98" fmla="*/ 48991 w 287"/>
                <a:gd name="T99" fmla="*/ 192447 h 237"/>
                <a:gd name="T100" fmla="*/ 99307 w 287"/>
                <a:gd name="T101" fmla="*/ 140686 h 237"/>
                <a:gd name="T102" fmla="*/ 113871 w 287"/>
                <a:gd name="T103" fmla="*/ 143340 h 237"/>
                <a:gd name="T104" fmla="*/ 104603 w 287"/>
                <a:gd name="T105" fmla="*/ 181830 h 237"/>
                <a:gd name="T106" fmla="*/ 116520 w 287"/>
                <a:gd name="T107" fmla="*/ 314552 h 237"/>
                <a:gd name="T108" fmla="*/ 264817 w 287"/>
                <a:gd name="T109" fmla="*/ 314552 h 237"/>
                <a:gd name="T110" fmla="*/ 264817 w 287"/>
                <a:gd name="T111" fmla="*/ 181830 h 237"/>
                <a:gd name="T112" fmla="*/ 190669 w 287"/>
                <a:gd name="T113" fmla="*/ 107505 h 237"/>
                <a:gd name="T114" fmla="*/ 116520 w 287"/>
                <a:gd name="T115" fmla="*/ 181830 h 237"/>
                <a:gd name="T116" fmla="*/ 116520 w 287"/>
                <a:gd name="T117" fmla="*/ 314552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nvGrpSpPr>
          <p:cNvPr id="3" name="Group 2"/>
          <p:cNvGrpSpPr>
            <a:grpSpLocks/>
          </p:cNvGrpSpPr>
          <p:nvPr/>
        </p:nvGrpSpPr>
        <p:grpSpPr bwMode="auto">
          <a:xfrm>
            <a:off x="2756858" y="3927873"/>
            <a:ext cx="411829" cy="410765"/>
            <a:chOff x="3675789" y="5237051"/>
            <a:chExt cx="548204" cy="548202"/>
          </a:xfrm>
        </p:grpSpPr>
        <p:sp>
          <p:nvSpPr>
            <p:cNvPr id="73" name="Oval 72"/>
            <p:cNvSpPr/>
            <p:nvPr/>
          </p:nvSpPr>
          <p:spPr>
            <a:xfrm flipH="1">
              <a:off x="3675789" y="5237051"/>
              <a:ext cx="548204" cy="5482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en-AU" altLang="zh-CN" sz="1200">
                <a:solidFill>
                  <a:srgbClr val="FFFFFF"/>
                </a:solidFill>
                <a:latin typeface="FontAwesome"/>
                <a:ea typeface="宋体" panose="02010600030101010101" pitchFamily="2" charset="-122"/>
              </a:endParaRPr>
            </a:p>
          </p:txBody>
        </p:sp>
        <p:sp>
          <p:nvSpPr>
            <p:cNvPr id="13335" name="Freeform 18"/>
            <p:cNvSpPr>
              <a:spLocks/>
            </p:cNvSpPr>
            <p:nvPr/>
          </p:nvSpPr>
          <p:spPr bwMode="auto">
            <a:xfrm>
              <a:off x="3772202" y="5337233"/>
              <a:ext cx="358239" cy="358238"/>
            </a:xfrm>
            <a:custGeom>
              <a:avLst/>
              <a:gdLst>
                <a:gd name="T0" fmla="*/ 264699 w 360"/>
                <a:gd name="T1" fmla="*/ 358238 h 360"/>
                <a:gd name="T2" fmla="*/ 292562 w 360"/>
                <a:gd name="T3" fmla="*/ 329380 h 360"/>
                <a:gd name="T4" fmla="*/ 243802 w 360"/>
                <a:gd name="T5" fmla="*/ 154241 h 360"/>
                <a:gd name="T6" fmla="*/ 316444 w 360"/>
                <a:gd name="T7" fmla="*/ 81599 h 360"/>
                <a:gd name="T8" fmla="*/ 338337 w 360"/>
                <a:gd name="T9" fmla="*/ 18907 h 360"/>
                <a:gd name="T10" fmla="*/ 276640 w 360"/>
                <a:gd name="T11" fmla="*/ 41794 h 360"/>
                <a:gd name="T12" fmla="*/ 203997 w 360"/>
                <a:gd name="T13" fmla="*/ 114437 h 360"/>
                <a:gd name="T14" fmla="*/ 27863 w 360"/>
                <a:gd name="T15" fmla="*/ 64682 h 360"/>
                <a:gd name="T16" fmla="*/ 0 w 360"/>
                <a:gd name="T17" fmla="*/ 93540 h 360"/>
                <a:gd name="T18" fmla="*/ 147276 w 360"/>
                <a:gd name="T19" fmla="*/ 171158 h 360"/>
                <a:gd name="T20" fmla="*/ 97521 w 360"/>
                <a:gd name="T21" fmla="*/ 220913 h 360"/>
                <a:gd name="T22" fmla="*/ 37814 w 360"/>
                <a:gd name="T23" fmla="*/ 224894 h 360"/>
                <a:gd name="T24" fmla="*/ 8956 w 360"/>
                <a:gd name="T25" fmla="*/ 252757 h 360"/>
                <a:gd name="T26" fmla="*/ 79609 w 360"/>
                <a:gd name="T27" fmla="*/ 278630 h 360"/>
                <a:gd name="T28" fmla="*/ 104486 w 360"/>
                <a:gd name="T29" fmla="*/ 348287 h 360"/>
                <a:gd name="T30" fmla="*/ 133345 w 360"/>
                <a:gd name="T31" fmla="*/ 320424 h 360"/>
                <a:gd name="T32" fmla="*/ 136330 w 360"/>
                <a:gd name="T33" fmla="*/ 260718 h 360"/>
                <a:gd name="T34" fmla="*/ 187080 w 360"/>
                <a:gd name="T35" fmla="*/ 209967 h 360"/>
                <a:gd name="T36" fmla="*/ 264699 w 360"/>
                <a:gd name="T37" fmla="*/ 358238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nvGrpSpPr>
          <p:cNvPr id="86" name="组合 85"/>
          <p:cNvGrpSpPr/>
          <p:nvPr/>
        </p:nvGrpSpPr>
        <p:grpSpPr>
          <a:xfrm>
            <a:off x="2714538" y="340191"/>
            <a:ext cx="6139168" cy="129804"/>
            <a:chOff x="2713964" y="340296"/>
            <a:chExt cx="6141063" cy="129844"/>
          </a:xfrm>
        </p:grpSpPr>
        <p:cxnSp>
          <p:nvCxnSpPr>
            <p:cNvPr id="87" name="直接连接符 86"/>
            <p:cNvCxnSpPr>
              <a:endCxn id="88"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89"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71" name="矩形 70"/>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72" name="矩形 71"/>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7275049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par>
                          <p:cTn id="23" fill="hold" nodeType="afterGroup">
                            <p:stCondLst>
                              <p:cond delay="2000"/>
                            </p:stCondLst>
                            <p:childTnLst>
                              <p:par>
                                <p:cTn id="24" presetID="17" presetClass="entr" presetSubtype="1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5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nodeType="afterGroup">
                            <p:stCondLst>
                              <p:cond delay="3000"/>
                            </p:stCondLst>
                            <p:childTnLst>
                              <p:par>
                                <p:cTn id="33" presetID="17" presetClass="entr" presetSubtype="10"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p:cTn id="35" dur="500" fill="hold"/>
                                        <p:tgtEl>
                                          <p:spTgt spid="61"/>
                                        </p:tgtEl>
                                        <p:attrNameLst>
                                          <p:attrName>ppt_w</p:attrName>
                                        </p:attrNameLst>
                                      </p:cBhvr>
                                      <p:tavLst>
                                        <p:tav tm="0">
                                          <p:val>
                                            <p:fltVal val="0"/>
                                          </p:val>
                                        </p:tav>
                                        <p:tav tm="100000">
                                          <p:val>
                                            <p:strVal val="#ppt_w"/>
                                          </p:val>
                                        </p:tav>
                                      </p:tavLst>
                                    </p:anim>
                                    <p:anim calcmode="lin" valueType="num">
                                      <p:cBhvr>
                                        <p:cTn id="36" dur="500" fill="hold"/>
                                        <p:tgtEl>
                                          <p:spTgt spid="61"/>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par>
                          <p:cTn id="41" fill="hold" nodeType="afterGroup">
                            <p:stCondLst>
                              <p:cond delay="4000"/>
                            </p:stCondLst>
                            <p:childTnLst>
                              <p:par>
                                <p:cTn id="42" presetID="17" presetClass="entr" presetSubtype="10"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4500"/>
                            </p:stCondLst>
                            <p:childTnLst>
                              <p:par>
                                <p:cTn id="47" presetID="10"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nodeType="afterGroup">
                            <p:stCondLst>
                              <p:cond delay="5000"/>
                            </p:stCondLst>
                            <p:childTnLst>
                              <p:par>
                                <p:cTn id="51" presetID="17" presetClass="entr" presetSubtype="1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5500"/>
                            </p:stCondLst>
                            <p:childTnLst>
                              <p:par>
                                <p:cTn id="56" presetID="10" presetClass="entr" presetSubtype="0"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par>
                          <p:cTn id="59" fill="hold" nodeType="afterGroup">
                            <p:stCondLst>
                              <p:cond delay="6000"/>
                            </p:stCondLst>
                            <p:childTnLst>
                              <p:par>
                                <p:cTn id="60" presetID="17" presetClass="entr" presetSubtype="10" fill="hold" nodeType="after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6500"/>
                            </p:stCondLst>
                            <p:childTnLst>
                              <p:par>
                                <p:cTn id="65" presetID="10"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2"/>
          <p:cNvSpPr>
            <a:spLocks/>
          </p:cNvSpPr>
          <p:nvPr/>
        </p:nvSpPr>
        <p:spPr bwMode="auto">
          <a:xfrm>
            <a:off x="1743298" y="1146830"/>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cs typeface="+mn-ea"/>
              <a:sym typeface="+mn-lt"/>
            </a:endParaRPr>
          </a:p>
        </p:txBody>
      </p:sp>
      <p:sp>
        <p:nvSpPr>
          <p:cNvPr id="48" name="圆角矩形 47"/>
          <p:cNvSpPr/>
          <p:nvPr/>
        </p:nvSpPr>
        <p:spPr>
          <a:xfrm>
            <a:off x="2891051" y="3493126"/>
            <a:ext cx="1591779" cy="294716"/>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cs typeface="+mn-ea"/>
                <a:sym typeface="+mn-lt"/>
              </a:rPr>
              <a:t>Click on the input title</a:t>
            </a:r>
            <a:endParaRPr lang="zh-CN" altLang="en-US" sz="1300" dirty="0">
              <a:cs typeface="+mn-ea"/>
              <a:sym typeface="+mn-lt"/>
            </a:endParaRPr>
          </a:p>
        </p:txBody>
      </p:sp>
      <p:sp>
        <p:nvSpPr>
          <p:cNvPr id="49" name="圆角矩形 48"/>
          <p:cNvSpPr/>
          <p:nvPr/>
        </p:nvSpPr>
        <p:spPr>
          <a:xfrm>
            <a:off x="3558569" y="2858173"/>
            <a:ext cx="1591779" cy="294716"/>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cs typeface="+mn-ea"/>
                <a:sym typeface="+mn-lt"/>
              </a:rPr>
              <a:t>Click on the input title</a:t>
            </a:r>
            <a:endParaRPr lang="zh-CN" altLang="en-US" sz="1300" dirty="0">
              <a:cs typeface="+mn-ea"/>
              <a:sym typeface="+mn-lt"/>
            </a:endParaRPr>
          </a:p>
        </p:txBody>
      </p:sp>
      <p:sp>
        <p:nvSpPr>
          <p:cNvPr id="50" name="圆角矩形 49"/>
          <p:cNvSpPr/>
          <p:nvPr/>
        </p:nvSpPr>
        <p:spPr>
          <a:xfrm>
            <a:off x="4056001" y="2245587"/>
            <a:ext cx="1591779" cy="294716"/>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cs typeface="+mn-ea"/>
                <a:sym typeface="+mn-lt"/>
              </a:rPr>
              <a:t>Click on the input title</a:t>
            </a:r>
            <a:endParaRPr lang="zh-CN" altLang="en-US" sz="1300" dirty="0">
              <a:cs typeface="+mn-ea"/>
              <a:sym typeface="+mn-lt"/>
            </a:endParaRPr>
          </a:p>
        </p:txBody>
      </p:sp>
      <p:sp>
        <p:nvSpPr>
          <p:cNvPr id="51" name="圆角矩形 50"/>
          <p:cNvSpPr/>
          <p:nvPr/>
        </p:nvSpPr>
        <p:spPr>
          <a:xfrm>
            <a:off x="4613618" y="1667340"/>
            <a:ext cx="1591779" cy="294716"/>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cs typeface="+mn-ea"/>
                <a:sym typeface="+mn-lt"/>
              </a:rPr>
              <a:t>Click on the input title</a:t>
            </a:r>
            <a:endParaRPr lang="zh-CN" altLang="en-US" sz="1300" dirty="0">
              <a:cs typeface="+mn-ea"/>
              <a:sym typeface="+mn-lt"/>
            </a:endParaRPr>
          </a:p>
        </p:txBody>
      </p:sp>
      <p:sp>
        <p:nvSpPr>
          <p:cNvPr id="52" name="圆角矩形 51"/>
          <p:cNvSpPr/>
          <p:nvPr/>
        </p:nvSpPr>
        <p:spPr>
          <a:xfrm>
            <a:off x="2259443" y="4074457"/>
            <a:ext cx="1591779" cy="294716"/>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cs typeface="+mn-ea"/>
                <a:sym typeface="+mn-lt"/>
              </a:rPr>
              <a:t>Click on the input title</a:t>
            </a:r>
            <a:endParaRPr lang="zh-CN" altLang="en-US" sz="1300" dirty="0">
              <a:cs typeface="+mn-ea"/>
              <a:sym typeface="+mn-lt"/>
            </a:endParaRPr>
          </a:p>
        </p:txBody>
      </p:sp>
      <p:sp>
        <p:nvSpPr>
          <p:cNvPr id="53" name="矩形 52"/>
          <p:cNvSpPr/>
          <p:nvPr/>
        </p:nvSpPr>
        <p:spPr>
          <a:xfrm>
            <a:off x="4757634" y="4054826"/>
            <a:ext cx="1579168" cy="432820"/>
          </a:xfrm>
          <a:prstGeom prst="rect">
            <a:avLst/>
          </a:prstGeom>
          <a:ln>
            <a:solidFill>
              <a:schemeClr val="bg1"/>
            </a:solidFill>
            <a:prstDash val="dash"/>
          </a:ln>
        </p:spPr>
        <p:txBody>
          <a:bodyPr wrap="square" lIns="62873" tIns="31437" rIns="62873" bIns="31437">
            <a:spAutoFit/>
          </a:bodyPr>
          <a:lstStyle/>
          <a:p>
            <a:pPr algn="ctr"/>
            <a:r>
              <a:rPr lang="en-US" altLang="zh-CN" sz="1200" dirty="0">
                <a:solidFill>
                  <a:schemeClr val="tx1">
                    <a:lumMod val="65000"/>
                    <a:lumOff val="35000"/>
                  </a:schemeClr>
                </a:solidFill>
                <a:cs typeface="+mn-ea"/>
                <a:sym typeface="+mn-lt"/>
              </a:rPr>
              <a:t>Click here to add text</a:t>
            </a:r>
          </a:p>
          <a:p>
            <a:pPr algn="ctr"/>
            <a:r>
              <a:rPr lang="en-US" altLang="zh-CN" sz="1200" dirty="0">
                <a:solidFill>
                  <a:schemeClr val="tx1">
                    <a:lumMod val="65000"/>
                    <a:lumOff val="35000"/>
                  </a:schemeClr>
                </a:solidFill>
                <a:cs typeface="+mn-ea"/>
                <a:sym typeface="+mn-lt"/>
              </a:rPr>
              <a:t>Click here to add text</a:t>
            </a:r>
            <a:endParaRPr lang="zh-CN" altLang="en-US" sz="1200" dirty="0">
              <a:solidFill>
                <a:schemeClr val="tx1">
                  <a:lumMod val="65000"/>
                  <a:lumOff val="35000"/>
                </a:schemeClr>
              </a:solidFill>
              <a:cs typeface="+mn-ea"/>
              <a:sym typeface="+mn-lt"/>
            </a:endParaRPr>
          </a:p>
        </p:txBody>
      </p:sp>
      <p:sp>
        <p:nvSpPr>
          <p:cNvPr id="54" name="矩形 53"/>
          <p:cNvSpPr/>
          <p:nvPr/>
        </p:nvSpPr>
        <p:spPr>
          <a:xfrm>
            <a:off x="5178309" y="3431057"/>
            <a:ext cx="1579168" cy="432820"/>
          </a:xfrm>
          <a:prstGeom prst="rect">
            <a:avLst/>
          </a:prstGeom>
          <a:ln>
            <a:solidFill>
              <a:schemeClr val="bg1"/>
            </a:solidFill>
            <a:prstDash val="dash"/>
          </a:ln>
        </p:spPr>
        <p:txBody>
          <a:bodyPr wrap="square" lIns="62873" tIns="31437" rIns="62873" bIns="31437">
            <a:spAutoFit/>
          </a:bodyPr>
          <a:lstStyle/>
          <a:p>
            <a:pPr algn="ctr"/>
            <a:r>
              <a:rPr lang="en-US" altLang="zh-CN" sz="1200" dirty="0">
                <a:solidFill>
                  <a:schemeClr val="tx1">
                    <a:lumMod val="65000"/>
                    <a:lumOff val="35000"/>
                  </a:schemeClr>
                </a:solidFill>
                <a:cs typeface="+mn-ea"/>
                <a:sym typeface="+mn-lt"/>
              </a:rPr>
              <a:t>Click here to add text</a:t>
            </a:r>
          </a:p>
          <a:p>
            <a:pPr algn="ctr"/>
            <a:r>
              <a:rPr lang="en-US" altLang="zh-CN" sz="1200" dirty="0">
                <a:solidFill>
                  <a:schemeClr val="tx1">
                    <a:lumMod val="65000"/>
                    <a:lumOff val="35000"/>
                  </a:schemeClr>
                </a:solidFill>
                <a:cs typeface="+mn-ea"/>
                <a:sym typeface="+mn-lt"/>
              </a:rPr>
              <a:t>Click here to add text</a:t>
            </a:r>
            <a:endParaRPr lang="zh-CN" altLang="en-US" sz="1200" dirty="0">
              <a:solidFill>
                <a:schemeClr val="tx1">
                  <a:lumMod val="65000"/>
                  <a:lumOff val="35000"/>
                </a:schemeClr>
              </a:solidFill>
              <a:cs typeface="+mn-ea"/>
              <a:sym typeface="+mn-lt"/>
            </a:endParaRPr>
          </a:p>
        </p:txBody>
      </p:sp>
      <p:sp>
        <p:nvSpPr>
          <p:cNvPr id="55" name="矩形 54"/>
          <p:cNvSpPr/>
          <p:nvPr/>
        </p:nvSpPr>
        <p:spPr>
          <a:xfrm>
            <a:off x="5586519" y="2807287"/>
            <a:ext cx="1579168" cy="432820"/>
          </a:xfrm>
          <a:prstGeom prst="rect">
            <a:avLst/>
          </a:prstGeom>
          <a:ln>
            <a:solidFill>
              <a:schemeClr val="bg1"/>
            </a:solidFill>
            <a:prstDash val="dash"/>
          </a:ln>
        </p:spPr>
        <p:txBody>
          <a:bodyPr wrap="square" lIns="62873" tIns="31437" rIns="62873" bIns="31437">
            <a:spAutoFit/>
          </a:bodyPr>
          <a:lstStyle/>
          <a:p>
            <a:pPr algn="ctr"/>
            <a:r>
              <a:rPr lang="en-US" altLang="zh-CN" sz="1200" dirty="0">
                <a:solidFill>
                  <a:schemeClr val="tx1">
                    <a:lumMod val="65000"/>
                    <a:lumOff val="35000"/>
                  </a:schemeClr>
                </a:solidFill>
                <a:cs typeface="+mn-ea"/>
                <a:sym typeface="+mn-lt"/>
              </a:rPr>
              <a:t>Click here to add text</a:t>
            </a:r>
          </a:p>
          <a:p>
            <a:pPr algn="ctr"/>
            <a:r>
              <a:rPr lang="en-US" altLang="zh-CN" sz="1200" dirty="0">
                <a:solidFill>
                  <a:schemeClr val="tx1">
                    <a:lumMod val="65000"/>
                    <a:lumOff val="35000"/>
                  </a:schemeClr>
                </a:solidFill>
                <a:cs typeface="+mn-ea"/>
                <a:sym typeface="+mn-lt"/>
              </a:rPr>
              <a:t>Click here to add text</a:t>
            </a:r>
            <a:endParaRPr lang="zh-CN" altLang="en-US" sz="1200" dirty="0">
              <a:solidFill>
                <a:schemeClr val="tx1">
                  <a:lumMod val="65000"/>
                  <a:lumOff val="35000"/>
                </a:schemeClr>
              </a:solidFill>
              <a:cs typeface="+mn-ea"/>
              <a:sym typeface="+mn-lt"/>
            </a:endParaRPr>
          </a:p>
        </p:txBody>
      </p:sp>
      <p:sp>
        <p:nvSpPr>
          <p:cNvPr id="56" name="矩形 55"/>
          <p:cNvSpPr/>
          <p:nvPr/>
        </p:nvSpPr>
        <p:spPr>
          <a:xfrm>
            <a:off x="5967894" y="2183518"/>
            <a:ext cx="1579168" cy="432820"/>
          </a:xfrm>
          <a:prstGeom prst="rect">
            <a:avLst/>
          </a:prstGeom>
          <a:ln>
            <a:solidFill>
              <a:schemeClr val="bg1"/>
            </a:solidFill>
            <a:prstDash val="dash"/>
          </a:ln>
        </p:spPr>
        <p:txBody>
          <a:bodyPr wrap="square" lIns="62873" tIns="31437" rIns="62873" bIns="31437">
            <a:spAutoFit/>
          </a:bodyPr>
          <a:lstStyle/>
          <a:p>
            <a:pPr algn="ctr"/>
            <a:r>
              <a:rPr lang="en-US" altLang="zh-CN" sz="1200" dirty="0">
                <a:solidFill>
                  <a:schemeClr val="tx1">
                    <a:lumMod val="65000"/>
                    <a:lumOff val="35000"/>
                  </a:schemeClr>
                </a:solidFill>
                <a:cs typeface="+mn-ea"/>
                <a:sym typeface="+mn-lt"/>
              </a:rPr>
              <a:t>Click here to add text</a:t>
            </a:r>
          </a:p>
          <a:p>
            <a:pPr algn="ctr"/>
            <a:r>
              <a:rPr lang="en-US" altLang="zh-CN" sz="1200" dirty="0">
                <a:solidFill>
                  <a:schemeClr val="tx1">
                    <a:lumMod val="65000"/>
                    <a:lumOff val="35000"/>
                  </a:schemeClr>
                </a:solidFill>
                <a:cs typeface="+mn-ea"/>
                <a:sym typeface="+mn-lt"/>
              </a:rPr>
              <a:t>Click here to add text</a:t>
            </a:r>
            <a:endParaRPr lang="zh-CN" altLang="en-US" sz="1200" dirty="0">
              <a:solidFill>
                <a:schemeClr val="tx1">
                  <a:lumMod val="65000"/>
                  <a:lumOff val="35000"/>
                </a:schemeClr>
              </a:solidFill>
              <a:cs typeface="+mn-ea"/>
              <a:sym typeface="+mn-lt"/>
            </a:endParaRPr>
          </a:p>
        </p:txBody>
      </p:sp>
      <p:sp>
        <p:nvSpPr>
          <p:cNvPr id="57" name="矩形 56"/>
          <p:cNvSpPr/>
          <p:nvPr/>
        </p:nvSpPr>
        <p:spPr>
          <a:xfrm>
            <a:off x="6566181" y="1616455"/>
            <a:ext cx="1579168" cy="432820"/>
          </a:xfrm>
          <a:prstGeom prst="rect">
            <a:avLst/>
          </a:prstGeom>
          <a:ln>
            <a:solidFill>
              <a:schemeClr val="bg1"/>
            </a:solidFill>
            <a:prstDash val="dash"/>
          </a:ln>
        </p:spPr>
        <p:txBody>
          <a:bodyPr wrap="square" lIns="62873" tIns="31437" rIns="62873" bIns="31437">
            <a:spAutoFit/>
          </a:bodyPr>
          <a:lstStyle/>
          <a:p>
            <a:pPr algn="ctr"/>
            <a:r>
              <a:rPr lang="en-US" altLang="zh-CN" sz="1200" dirty="0">
                <a:solidFill>
                  <a:schemeClr val="tx1">
                    <a:lumMod val="65000"/>
                    <a:lumOff val="35000"/>
                  </a:schemeClr>
                </a:solidFill>
                <a:cs typeface="+mn-ea"/>
                <a:sym typeface="+mn-lt"/>
              </a:rPr>
              <a:t>Click here to add text</a:t>
            </a:r>
          </a:p>
          <a:p>
            <a:pPr algn="ctr"/>
            <a:r>
              <a:rPr lang="en-US" altLang="zh-CN" sz="1200" dirty="0">
                <a:solidFill>
                  <a:schemeClr val="tx1">
                    <a:lumMod val="65000"/>
                    <a:lumOff val="35000"/>
                  </a:schemeClr>
                </a:solidFill>
                <a:cs typeface="+mn-ea"/>
                <a:sym typeface="+mn-lt"/>
              </a:rPr>
              <a:t>Click here to add text</a:t>
            </a:r>
            <a:endParaRPr lang="zh-CN" altLang="en-US" sz="1200" dirty="0">
              <a:solidFill>
                <a:schemeClr val="tx1">
                  <a:lumMod val="65000"/>
                  <a:lumOff val="35000"/>
                </a:schemeClr>
              </a:solidFill>
              <a:cs typeface="+mn-ea"/>
              <a:sym typeface="+mn-lt"/>
            </a:endParaRPr>
          </a:p>
        </p:txBody>
      </p:sp>
      <p:sp>
        <p:nvSpPr>
          <p:cNvPr id="58" name="Content Placeholder 2"/>
          <p:cNvSpPr txBox="1">
            <a:spLocks/>
          </p:cNvSpPr>
          <p:nvPr/>
        </p:nvSpPr>
        <p:spPr>
          <a:xfrm>
            <a:off x="919220" y="1776249"/>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sz="1000" dirty="0">
                <a:solidFill>
                  <a:schemeClr val="tx1">
                    <a:lumMod val="65000"/>
                    <a:lumOff val="35000"/>
                  </a:schemeClr>
                </a:solidFill>
                <a:cs typeface="+mn-ea"/>
                <a:sym typeface="+mn-lt"/>
              </a:rPr>
              <a:t>Your content is here, or by copying your text, select Paste in this box and choose to keep only the text. Enter a comprehensive</a:t>
            </a:r>
            <a:r>
              <a:rPr lang="zh-CN" altLang="en-US" sz="1000" dirty="0">
                <a:solidFill>
                  <a:schemeClr val="bg1"/>
                </a:solidFill>
                <a:cs typeface="+mn-ea"/>
                <a:sym typeface="+mn-lt"/>
              </a:rPr>
              <a:t>说明。</a:t>
            </a:r>
            <a:endParaRPr lang="en-US" sz="1000" dirty="0">
              <a:solidFill>
                <a:schemeClr val="bg1"/>
              </a:solidFill>
              <a:cs typeface="+mn-ea"/>
              <a:sym typeface="+mn-lt"/>
            </a:endParaRPr>
          </a:p>
        </p:txBody>
      </p:sp>
      <p:sp>
        <p:nvSpPr>
          <p:cNvPr id="59" name="Title 13"/>
          <p:cNvSpPr txBox="1">
            <a:spLocks/>
          </p:cNvSpPr>
          <p:nvPr/>
        </p:nvSpPr>
        <p:spPr>
          <a:xfrm>
            <a:off x="941470" y="1396887"/>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1400" b="1" dirty="0">
                <a:solidFill>
                  <a:schemeClr val="accent1"/>
                </a:solidFill>
                <a:latin typeface="+mn-lt"/>
                <a:ea typeface="+mn-ea"/>
                <a:cs typeface="+mn-ea"/>
                <a:sym typeface="+mn-lt"/>
              </a:rPr>
              <a:t>Add title content text</a:t>
            </a:r>
            <a:endParaRPr lang="en-US" sz="1400" b="1" dirty="0">
              <a:solidFill>
                <a:schemeClr val="accent1"/>
              </a:solidFill>
              <a:latin typeface="+mn-lt"/>
              <a:ea typeface="+mn-ea"/>
              <a:cs typeface="+mn-ea"/>
              <a:sym typeface="+mn-lt"/>
            </a:endParaRPr>
          </a:p>
        </p:txBody>
      </p:sp>
      <p:grpSp>
        <p:nvGrpSpPr>
          <p:cNvPr id="22" name="组合 21"/>
          <p:cNvGrpSpPr/>
          <p:nvPr/>
        </p:nvGrpSpPr>
        <p:grpSpPr>
          <a:xfrm>
            <a:off x="2714538" y="340191"/>
            <a:ext cx="6139168" cy="129804"/>
            <a:chOff x="2713964" y="340296"/>
            <a:chExt cx="6141063" cy="129844"/>
          </a:xfrm>
        </p:grpSpPr>
        <p:cxnSp>
          <p:nvCxnSpPr>
            <p:cNvPr id="23" name="直接连接符 22"/>
            <p:cNvCxnSpPr>
              <a:endCxn id="24"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25"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26" name="矩形 25"/>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27" name="矩形 26"/>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152312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500" fill="hold"/>
                                        <p:tgtEl>
                                          <p:spTgt spid="52"/>
                                        </p:tgtEl>
                                        <p:attrNameLst>
                                          <p:attrName>ppt_x</p:attrName>
                                        </p:attrNameLst>
                                      </p:cBhvr>
                                      <p:tavLst>
                                        <p:tav tm="0">
                                          <p:val>
                                            <p:strVal val="0-#ppt_w/2"/>
                                          </p:val>
                                        </p:tav>
                                        <p:tav tm="100000">
                                          <p:val>
                                            <p:strVal val="#ppt_x"/>
                                          </p:val>
                                        </p:tav>
                                      </p:tavLst>
                                    </p:anim>
                                    <p:anim calcmode="lin" valueType="num">
                                      <p:cBhvr additive="base">
                                        <p:cTn id="11" dur="500" fill="hold"/>
                                        <p:tgtEl>
                                          <p:spTgt spid="52"/>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1+#ppt_w/2"/>
                                          </p:val>
                                        </p:tav>
                                        <p:tav tm="100000">
                                          <p:val>
                                            <p:strVal val="#ppt_x"/>
                                          </p:val>
                                        </p:tav>
                                      </p:tavLst>
                                    </p:anim>
                                    <p:anim calcmode="lin" valueType="num">
                                      <p:cBhvr additive="base">
                                        <p:cTn id="15" dur="500" fill="hold"/>
                                        <p:tgtEl>
                                          <p:spTgt spid="5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0-#ppt_w/2"/>
                                          </p:val>
                                        </p:tav>
                                        <p:tav tm="100000">
                                          <p:val>
                                            <p:strVal val="#ppt_x"/>
                                          </p:val>
                                        </p:tav>
                                      </p:tavLst>
                                    </p:anim>
                                    <p:anim calcmode="lin" valueType="num">
                                      <p:cBhvr additive="base">
                                        <p:cTn id="19" dur="500" fill="hold"/>
                                        <p:tgtEl>
                                          <p:spTgt spid="4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1+#ppt_w/2"/>
                                          </p:val>
                                        </p:tav>
                                        <p:tav tm="100000">
                                          <p:val>
                                            <p:strVal val="#ppt_x"/>
                                          </p:val>
                                        </p:tav>
                                      </p:tavLst>
                                    </p:anim>
                                    <p:anim calcmode="lin" valueType="num">
                                      <p:cBhvr additive="base">
                                        <p:cTn id="23" dur="500" fill="hold"/>
                                        <p:tgtEl>
                                          <p:spTgt spid="5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0-#ppt_w/2"/>
                                          </p:val>
                                        </p:tav>
                                        <p:tav tm="100000">
                                          <p:val>
                                            <p:strVal val="#ppt_x"/>
                                          </p:val>
                                        </p:tav>
                                      </p:tavLst>
                                    </p:anim>
                                    <p:anim calcmode="lin" valueType="num">
                                      <p:cBhvr additive="base">
                                        <p:cTn id="27" dur="500" fill="hold"/>
                                        <p:tgtEl>
                                          <p:spTgt spid="4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1+#ppt_w/2"/>
                                          </p:val>
                                        </p:tav>
                                        <p:tav tm="100000">
                                          <p:val>
                                            <p:strVal val="#ppt_x"/>
                                          </p:val>
                                        </p:tav>
                                      </p:tavLst>
                                    </p:anim>
                                    <p:anim calcmode="lin" valueType="num">
                                      <p:cBhvr additive="base">
                                        <p:cTn id="31" dur="500" fill="hold"/>
                                        <p:tgtEl>
                                          <p:spTgt spid="5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0-#ppt_w/2"/>
                                          </p:val>
                                        </p:tav>
                                        <p:tav tm="100000">
                                          <p:val>
                                            <p:strVal val="#ppt_x"/>
                                          </p:val>
                                        </p:tav>
                                      </p:tavLst>
                                    </p:anim>
                                    <p:anim calcmode="lin" valueType="num">
                                      <p:cBhvr additive="base">
                                        <p:cTn id="35" dur="500" fill="hold"/>
                                        <p:tgtEl>
                                          <p:spTgt spid="5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500" fill="hold"/>
                                        <p:tgtEl>
                                          <p:spTgt spid="56"/>
                                        </p:tgtEl>
                                        <p:attrNameLst>
                                          <p:attrName>ppt_x</p:attrName>
                                        </p:attrNameLst>
                                      </p:cBhvr>
                                      <p:tavLst>
                                        <p:tav tm="0">
                                          <p:val>
                                            <p:strVal val="1+#ppt_w/2"/>
                                          </p:val>
                                        </p:tav>
                                        <p:tav tm="100000">
                                          <p:val>
                                            <p:strVal val="#ppt_x"/>
                                          </p:val>
                                        </p:tav>
                                      </p:tavLst>
                                    </p:anim>
                                    <p:anim calcmode="lin" valueType="num">
                                      <p:cBhvr additive="base">
                                        <p:cTn id="39" dur="5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0-#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fill="hold"/>
                                        <p:tgtEl>
                                          <p:spTgt spid="57"/>
                                        </p:tgtEl>
                                        <p:attrNameLst>
                                          <p:attrName>ppt_x</p:attrName>
                                        </p:attrNameLst>
                                      </p:cBhvr>
                                      <p:tavLst>
                                        <p:tav tm="0">
                                          <p:val>
                                            <p:strVal val="1+#ppt_w/2"/>
                                          </p:val>
                                        </p:tav>
                                        <p:tav tm="100000">
                                          <p:val>
                                            <p:strVal val="#ppt_x"/>
                                          </p:val>
                                        </p:tav>
                                      </p:tavLst>
                                    </p:anim>
                                    <p:anim calcmode="lin" valueType="num">
                                      <p:cBhvr additive="base">
                                        <p:cTn id="47" dur="500" fill="hold"/>
                                        <p:tgtEl>
                                          <p:spTgt spid="57"/>
                                        </p:tgtEl>
                                        <p:attrNameLst>
                                          <p:attrName>ppt_y</p:attrName>
                                        </p:attrNameLst>
                                      </p:cBhvr>
                                      <p:tavLst>
                                        <p:tav tm="0">
                                          <p:val>
                                            <p:strVal val="#ppt_y"/>
                                          </p:val>
                                        </p:tav>
                                        <p:tav tm="100000">
                                          <p:val>
                                            <p:strVal val="#ppt_y"/>
                                          </p:val>
                                        </p:tav>
                                      </p:tavLst>
                                    </p:anim>
                                  </p:childTnLst>
                                </p:cTn>
                              </p:par>
                            </p:childTnLst>
                          </p:cTn>
                        </p:par>
                        <p:par>
                          <p:cTn id="48" fill="hold">
                            <p:stCondLst>
                              <p:cond delay="1700"/>
                            </p:stCondLst>
                            <p:childTnLst>
                              <p:par>
                                <p:cTn id="49" presetID="16" presetClass="entr" presetSubtype="21"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barn(inVertical)">
                                      <p:cBhvr>
                                        <p:cTn id="51" dur="500"/>
                                        <p:tgtEl>
                                          <p:spTgt spid="59"/>
                                        </p:tgtEl>
                                      </p:cBhvr>
                                    </p:animEffect>
                                  </p:childTnLst>
                                </p:cTn>
                              </p:par>
                            </p:childTnLst>
                          </p:cTn>
                        </p:par>
                        <p:par>
                          <p:cTn id="52" fill="hold">
                            <p:stCondLst>
                              <p:cond delay="2200"/>
                            </p:stCondLst>
                            <p:childTnLst>
                              <p:par>
                                <p:cTn id="53" presetID="10"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3563888" cy="514508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2"/>
          <p:cNvSpPr txBox="1"/>
          <p:nvPr/>
        </p:nvSpPr>
        <p:spPr>
          <a:xfrm>
            <a:off x="0" y="3004539"/>
            <a:ext cx="3563888" cy="610873"/>
          </a:xfrm>
          <a:prstGeom prst="rect">
            <a:avLst/>
          </a:prstGeom>
          <a:solidFill>
            <a:schemeClr val="accent1"/>
          </a:solidFill>
        </p:spPr>
        <p:txBody>
          <a:bodyPr wrap="square" lIns="68580" tIns="34290" rIns="68580" bIns="34290" rtlCol="0">
            <a:spAutoFit/>
          </a:bodyPr>
          <a:lstStyle/>
          <a:p>
            <a:pPr algn="ctr">
              <a:lnSpc>
                <a:spcPct val="130000"/>
              </a:lnSpc>
            </a:pPr>
            <a:r>
              <a:rPr lang="en-US" altLang="zh-CN"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CONTENTS</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0" t="18379" r="22" b="22342"/>
          <a:stretch/>
        </p:blipFill>
        <p:spPr>
          <a:xfrm>
            <a:off x="1411" y="511821"/>
            <a:ext cx="3562477" cy="1408913"/>
          </a:xfrm>
          <a:prstGeom prst="rect">
            <a:avLst/>
          </a:prstGeom>
        </p:spPr>
      </p:pic>
      <p:sp>
        <p:nvSpPr>
          <p:cNvPr id="25" name="TextBox 20"/>
          <p:cNvSpPr>
            <a:spLocks noChangeArrowheads="1"/>
          </p:cNvSpPr>
          <p:nvPr/>
        </p:nvSpPr>
        <p:spPr bwMode="auto">
          <a:xfrm>
            <a:off x="4179007" y="2276230"/>
            <a:ext cx="4413447" cy="931030"/>
          </a:xfrm>
          <a:prstGeom prst="rect">
            <a:avLst/>
          </a:prstGeom>
          <a:solidFill>
            <a:srgbClr val="0072BF"/>
          </a:solidFill>
          <a:ln>
            <a:noFill/>
          </a:ln>
        </p:spPr>
        <p:txBody>
          <a:bodyPr wrap="square" lIns="68586" tIns="34293" rIns="68586" bIns="34293">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Please enter your title text here</a:t>
            </a:r>
            <a:endParaRPr kumimoji="0" lang="zh-CN" altLang="en-US" sz="2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8"/>
          <p:cNvSpPr>
            <a:spLocks noChangeArrowheads="1"/>
          </p:cNvSpPr>
          <p:nvPr/>
        </p:nvSpPr>
        <p:spPr bwMode="auto">
          <a:xfrm>
            <a:off x="5822168" y="1241616"/>
            <a:ext cx="1127126" cy="91134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0072BF"/>
          </a:solidFill>
          <a:ln>
            <a:noFill/>
          </a:ln>
        </p:spPr>
        <p:txBody>
          <a:bodyPr lIns="68586" tIns="34293" rIns="68586" bIns="34293"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5400"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rPr>
              <a:t>04</a:t>
            </a:r>
            <a:endParaRPr kumimoji="0" lang="zh-CN" altLang="en-US" sz="5400"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endParaRPr>
          </a:p>
        </p:txBody>
      </p:sp>
      <p:sp>
        <p:nvSpPr>
          <p:cNvPr id="3" name="文本框 2"/>
          <p:cNvSpPr txBox="1"/>
          <p:nvPr/>
        </p:nvSpPr>
        <p:spPr>
          <a:xfrm>
            <a:off x="4368800" y="3195830"/>
            <a:ext cx="1314655"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solidFill>
                  <a:srgbClr val="0072BF"/>
                </a:solidFill>
                <a:latin typeface="微软雅黑" panose="020B0503020204020204" pitchFamily="34" charset="-122"/>
                <a:ea typeface="微软雅黑" panose="020B0503020204020204" pitchFamily="34" charset="-122"/>
              </a:rPr>
              <a:t>Add text</a:t>
            </a:r>
            <a:endParaRPr lang="zh-CN" altLang="en-US" sz="1600" dirty="0">
              <a:solidFill>
                <a:srgbClr val="0072BF"/>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400800" y="3195830"/>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368800" y="3615412"/>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400800" y="3615412"/>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83685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750"/>
                            </p:stCondLst>
                            <p:childTnLst>
                              <p:par>
                                <p:cTn id="12" presetID="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6" presetClass="emph" presetSubtype="0" fill="hold" grpId="1" nodeType="afterEffect">
                                  <p:stCondLst>
                                    <p:cond delay="0"/>
                                  </p:stCondLst>
                                  <p:childTnLst>
                                    <p:animEffect transition="out" filter="fade">
                                      <p:cBhvr>
                                        <p:cTn id="18" dur="250" tmFilter="0, 0; .2, .5; .8, .5; 1, 0"/>
                                        <p:tgtEl>
                                          <p:spTgt spid="26"/>
                                        </p:tgtEl>
                                      </p:cBhvr>
                                    </p:animEffect>
                                    <p:animScale>
                                      <p:cBhvr>
                                        <p:cTn id="19" dur="125" autoRev="1" fill="hold"/>
                                        <p:tgtEl>
                                          <p:spTgt spid="26"/>
                                        </p:tgtEl>
                                      </p:cBhvr>
                                      <p:by x="105000" y="105000"/>
                                    </p:animScale>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up)">
                                      <p:cBhvr>
                                        <p:cTn id="33" dur="500"/>
                                        <p:tgtEl>
                                          <p:spTgt spid="17"/>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ppt_y</p:attrName>
                                        </p:attrNameLst>
                                      </p:cBhvr>
                                      <p:tavLst>
                                        <p:tav tm="0">
                                          <p:val>
                                            <p:strVal val="#ppt_y+#ppt_h*1.125000"/>
                                          </p:val>
                                        </p:tav>
                                        <p:tav tm="100000">
                                          <p:val>
                                            <p:strVal val="#ppt_y"/>
                                          </p:val>
                                        </p:tav>
                                      </p:tavLst>
                                    </p:anim>
                                    <p:animEffect transition="in" filter="wipe(up)">
                                      <p:cBhvr>
                                        <p:cTn id="37" dur="500"/>
                                        <p:tgtEl>
                                          <p:spTgt spid="18"/>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ppt_y</p:attrName>
                                        </p:attrNameLst>
                                      </p:cBhvr>
                                      <p:tavLst>
                                        <p:tav tm="0">
                                          <p:val>
                                            <p:strVal val="#ppt_y+#ppt_h*1.125000"/>
                                          </p:val>
                                        </p:tav>
                                        <p:tav tm="100000">
                                          <p:val>
                                            <p:strVal val="#ppt_y"/>
                                          </p:val>
                                        </p:tav>
                                      </p:tavLst>
                                    </p:anim>
                                    <p:animEffect transition="in" filter="wipe(up)">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animBg="1"/>
      <p:bldP spid="26" grpId="1" animBg="1"/>
      <p:bldP spid="3"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5713458" y="1275159"/>
            <a:ext cx="2216260" cy="670292"/>
            <a:chOff x="1603804" y="2220559"/>
            <a:chExt cx="2955174" cy="893743"/>
          </a:xfrm>
        </p:grpSpPr>
        <p:sp>
          <p:nvSpPr>
            <p:cNvPr id="5" name="Text Placeholder 2"/>
            <p:cNvSpPr txBox="1">
              <a:spLocks/>
            </p:cNvSpPr>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126">
                <a:defRPr/>
              </a:pPr>
              <a:r>
                <a:rPr lang="en-GB"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Description</a:t>
              </a:r>
            </a:p>
          </p:txBody>
        </p:sp>
        <p:sp>
          <p:nvSpPr>
            <p:cNvPr id="6" name="TextBox 5"/>
            <p:cNvSpPr txBox="1"/>
            <p:nvPr/>
          </p:nvSpPr>
          <p:spPr>
            <a:xfrm>
              <a:off x="1679985" y="2560292"/>
              <a:ext cx="2878993" cy="554010"/>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7" name="Group 6"/>
          <p:cNvGrpSpPr>
            <a:grpSpLocks/>
          </p:cNvGrpSpPr>
          <p:nvPr/>
        </p:nvGrpSpPr>
        <p:grpSpPr bwMode="auto">
          <a:xfrm>
            <a:off x="5713458" y="2432446"/>
            <a:ext cx="2216260" cy="670292"/>
            <a:chOff x="1603804" y="2220559"/>
            <a:chExt cx="2955174" cy="893743"/>
          </a:xfrm>
        </p:grpSpPr>
        <p:sp>
          <p:nvSpPr>
            <p:cNvPr id="8" name="Text Placeholder 2"/>
            <p:cNvSpPr txBox="1">
              <a:spLocks/>
            </p:cNvSpPr>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126">
                <a:defRPr/>
              </a:pPr>
              <a:r>
                <a:rPr lang="en-GB"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Management</a:t>
              </a:r>
            </a:p>
          </p:txBody>
        </p:sp>
        <p:sp>
          <p:nvSpPr>
            <p:cNvPr id="9" name="TextBox 8"/>
            <p:cNvSpPr txBox="1"/>
            <p:nvPr/>
          </p:nvSpPr>
          <p:spPr>
            <a:xfrm>
              <a:off x="1679985" y="2560292"/>
              <a:ext cx="2878993" cy="554010"/>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10" name="Group 9"/>
          <p:cNvGrpSpPr>
            <a:grpSpLocks/>
          </p:cNvGrpSpPr>
          <p:nvPr/>
        </p:nvGrpSpPr>
        <p:grpSpPr bwMode="auto">
          <a:xfrm>
            <a:off x="5713458" y="3682603"/>
            <a:ext cx="2216260" cy="670292"/>
            <a:chOff x="1603804" y="2220559"/>
            <a:chExt cx="2955174" cy="893743"/>
          </a:xfrm>
        </p:grpSpPr>
        <p:sp>
          <p:nvSpPr>
            <p:cNvPr id="11" name="Text Placeholder 2"/>
            <p:cNvSpPr txBox="1">
              <a:spLocks/>
            </p:cNvSpPr>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126">
                <a:defRPr/>
              </a:pPr>
              <a:r>
                <a:rPr lang="en-GB"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Product Brand</a:t>
              </a:r>
            </a:p>
          </p:txBody>
        </p:sp>
        <p:sp>
          <p:nvSpPr>
            <p:cNvPr id="12" name="TextBox 11"/>
            <p:cNvSpPr txBox="1"/>
            <p:nvPr/>
          </p:nvSpPr>
          <p:spPr>
            <a:xfrm>
              <a:off x="1679985" y="2560292"/>
              <a:ext cx="2878993" cy="554010"/>
            </a:xfrm>
            <a:prstGeom prst="rect">
              <a:avLst/>
            </a:prstGeom>
            <a:noFill/>
          </p:spPr>
          <p:txBody>
            <a:bodyPr lIns="0" tIns="0" rIns="0" bIns="0">
              <a:spAutoFit/>
            </a:bodyPr>
            <a:lstStyle/>
            <a:p>
              <a:pP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13" name="Group 12"/>
          <p:cNvGrpSpPr>
            <a:grpSpLocks/>
          </p:cNvGrpSpPr>
          <p:nvPr/>
        </p:nvGrpSpPr>
        <p:grpSpPr bwMode="auto">
          <a:xfrm>
            <a:off x="1223806" y="1275159"/>
            <a:ext cx="2218640" cy="670292"/>
            <a:chOff x="1679271" y="2220559"/>
            <a:chExt cx="2959965" cy="893743"/>
          </a:xfrm>
        </p:grpSpPr>
        <p:sp>
          <p:nvSpPr>
            <p:cNvPr id="14" name="Text Placeholder 2"/>
            <p:cNvSpPr txBox="1">
              <a:spLocks/>
            </p:cNvSpPr>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126">
                <a:defRPr/>
              </a:pPr>
              <a:r>
                <a:rPr lang="en-US"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Executive summary</a:t>
              </a:r>
            </a:p>
          </p:txBody>
        </p:sp>
        <p:sp>
          <p:nvSpPr>
            <p:cNvPr id="15" name="TextBox 14"/>
            <p:cNvSpPr txBox="1"/>
            <p:nvPr/>
          </p:nvSpPr>
          <p:spPr>
            <a:xfrm>
              <a:off x="1679271" y="2560292"/>
              <a:ext cx="2878979" cy="554010"/>
            </a:xfrm>
            <a:prstGeom prst="rect">
              <a:avLst/>
            </a:prstGeom>
            <a:noFill/>
          </p:spPr>
          <p:txBody>
            <a:bodyPr lIns="0" tIns="0" rIns="0" bIns="0">
              <a:spAutoFit/>
            </a:bodyPr>
            <a:lstStyle/>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16" name="Group 15"/>
          <p:cNvGrpSpPr>
            <a:grpSpLocks/>
          </p:cNvGrpSpPr>
          <p:nvPr/>
        </p:nvGrpSpPr>
        <p:grpSpPr bwMode="auto">
          <a:xfrm>
            <a:off x="1223806" y="2432446"/>
            <a:ext cx="2218640" cy="670292"/>
            <a:chOff x="1679271" y="2220559"/>
            <a:chExt cx="2959965" cy="893743"/>
          </a:xfrm>
        </p:grpSpPr>
        <p:sp>
          <p:nvSpPr>
            <p:cNvPr id="17" name="Text Placeholder 2"/>
            <p:cNvSpPr txBox="1">
              <a:spLocks/>
            </p:cNvSpPr>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126">
                <a:defRPr/>
              </a:pPr>
              <a:r>
                <a:rPr lang="en-GB"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Service</a:t>
              </a:r>
            </a:p>
          </p:txBody>
        </p:sp>
        <p:sp>
          <p:nvSpPr>
            <p:cNvPr id="18" name="TextBox 17"/>
            <p:cNvSpPr txBox="1"/>
            <p:nvPr/>
          </p:nvSpPr>
          <p:spPr>
            <a:xfrm>
              <a:off x="1679271" y="2560292"/>
              <a:ext cx="2878979" cy="554010"/>
            </a:xfrm>
            <a:prstGeom prst="rect">
              <a:avLst/>
            </a:prstGeom>
            <a:noFill/>
          </p:spPr>
          <p:txBody>
            <a:bodyPr lIns="0" tIns="0" rIns="0" bIns="0">
              <a:spAutoFit/>
            </a:bodyPr>
            <a:lstStyle/>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19" name="Group 18"/>
          <p:cNvGrpSpPr>
            <a:grpSpLocks/>
          </p:cNvGrpSpPr>
          <p:nvPr/>
        </p:nvGrpSpPr>
        <p:grpSpPr bwMode="auto">
          <a:xfrm>
            <a:off x="1223806" y="3677840"/>
            <a:ext cx="2218640" cy="670292"/>
            <a:chOff x="1679271" y="2220559"/>
            <a:chExt cx="2959965" cy="893743"/>
          </a:xfrm>
        </p:grpSpPr>
        <p:sp>
          <p:nvSpPr>
            <p:cNvPr id="20" name="Text Placeholder 2"/>
            <p:cNvSpPr txBox="1">
              <a:spLocks/>
            </p:cNvSpPr>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126">
                <a:defRPr/>
              </a:pPr>
              <a:r>
                <a:rPr lang="en-GB" dirty="0">
                  <a:solidFill>
                    <a:srgbClr val="1C1C1C">
                      <a:lumMod val="65000"/>
                      <a:lumOff val="35000"/>
                    </a:srgbClr>
                  </a:solidFill>
                  <a:latin typeface="Fira Sans SemiBold Italic" panose="00000700000000000000" pitchFamily="50" charset="0"/>
                  <a:ea typeface="Fira Sans SemiBold Italic" panose="00000700000000000000" pitchFamily="50" charset="0"/>
                  <a:cs typeface="Clear Sans" panose="020B0503030202020304" pitchFamily="34" charset="0"/>
                </a:rPr>
                <a:t>Promotion</a:t>
              </a:r>
            </a:p>
          </p:txBody>
        </p:sp>
        <p:sp>
          <p:nvSpPr>
            <p:cNvPr id="21" name="TextBox 20"/>
            <p:cNvSpPr txBox="1"/>
            <p:nvPr/>
          </p:nvSpPr>
          <p:spPr>
            <a:xfrm>
              <a:off x="1679271" y="2560292"/>
              <a:ext cx="2878979" cy="554010"/>
            </a:xfrm>
            <a:prstGeom prst="rect">
              <a:avLst/>
            </a:prstGeom>
            <a:noFill/>
          </p:spPr>
          <p:txBody>
            <a:bodyPr lIns="0" tIns="0" rIns="0" bIns="0">
              <a:spAutoFit/>
            </a:bodyPr>
            <a:lstStyle/>
            <a:p>
              <a:pPr algn="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grpSp>
        <p:nvGrpSpPr>
          <p:cNvPr id="2" name="Group 1"/>
          <p:cNvGrpSpPr>
            <a:grpSpLocks/>
          </p:cNvGrpSpPr>
          <p:nvPr/>
        </p:nvGrpSpPr>
        <p:grpSpPr bwMode="auto">
          <a:xfrm>
            <a:off x="3565043" y="1246585"/>
            <a:ext cx="951016" cy="3908822"/>
            <a:chOff x="4752322" y="1662430"/>
            <a:chExt cx="1269757" cy="5211794"/>
          </a:xfrm>
        </p:grpSpPr>
        <p:grpSp>
          <p:nvGrpSpPr>
            <p:cNvPr id="48166" name="Group 35"/>
            <p:cNvGrpSpPr>
              <a:grpSpLocks/>
            </p:cNvGrpSpPr>
            <p:nvPr/>
          </p:nvGrpSpPr>
          <p:grpSpPr bwMode="auto">
            <a:xfrm>
              <a:off x="4752322" y="1662430"/>
              <a:ext cx="1269757" cy="5211794"/>
              <a:chOff x="4752322" y="1646206"/>
              <a:chExt cx="1269757" cy="5211794"/>
            </a:xfrm>
          </p:grpSpPr>
          <p:sp>
            <p:nvSpPr>
              <p:cNvPr id="37" name="Freeform 12"/>
              <p:cNvSpPr>
                <a:spLocks/>
              </p:cNvSpPr>
              <p:nvPr/>
            </p:nvSpPr>
            <p:spPr bwMode="auto">
              <a:xfrm rot="5400000">
                <a:off x="3459643" y="4295564"/>
                <a:ext cx="4753004" cy="371869"/>
              </a:xfrm>
              <a:custGeom>
                <a:avLst/>
                <a:gdLst>
                  <a:gd name="T0" fmla="*/ 0 w 1355"/>
                  <a:gd name="T1" fmla="*/ 104 h 104"/>
                  <a:gd name="T2" fmla="*/ 0 w 1355"/>
                  <a:gd name="T3" fmla="*/ 21 h 104"/>
                  <a:gd name="T4" fmla="*/ 26 w 1355"/>
                  <a:gd name="T5" fmla="*/ 1 h 104"/>
                  <a:gd name="T6" fmla="*/ 1355 w 1355"/>
                  <a:gd name="T7" fmla="*/ 1 h 104"/>
                </a:gdLst>
                <a:ahLst/>
                <a:cxnLst>
                  <a:cxn ang="0">
                    <a:pos x="T0" y="T1"/>
                  </a:cxn>
                  <a:cxn ang="0">
                    <a:pos x="T2" y="T3"/>
                  </a:cxn>
                  <a:cxn ang="0">
                    <a:pos x="T4" y="T5"/>
                  </a:cxn>
                  <a:cxn ang="0">
                    <a:pos x="T6" y="T7"/>
                  </a:cxn>
                </a:cxnLst>
                <a:rect l="0" t="0" r="r" b="b"/>
                <a:pathLst>
                  <a:path w="1355" h="104">
                    <a:moveTo>
                      <a:pt x="0" y="104"/>
                    </a:moveTo>
                    <a:cubicBezTo>
                      <a:pt x="0" y="21"/>
                      <a:pt x="0" y="21"/>
                      <a:pt x="0" y="21"/>
                    </a:cubicBezTo>
                    <a:cubicBezTo>
                      <a:pt x="1" y="8"/>
                      <a:pt x="9" y="0"/>
                      <a:pt x="26" y="1"/>
                    </a:cubicBezTo>
                    <a:cubicBezTo>
                      <a:pt x="1355" y="1"/>
                      <a:pt x="1355" y="1"/>
                      <a:pt x="1355" y="1"/>
                    </a:cubicBezTo>
                  </a:path>
                </a:pathLst>
              </a:custGeom>
              <a:solidFill>
                <a:srgbClr val="FFFFFF"/>
              </a:solidFill>
              <a:ln w="85725" cap="flat">
                <a:solidFill>
                  <a:schemeClr val="accent1"/>
                </a:solidFill>
                <a:prstDash val="solid"/>
                <a:miter lim="800000"/>
                <a:headEnd/>
                <a:tailEnd/>
              </a:ln>
            </p:spPr>
            <p:txBody>
              <a:bodyPr lIns="121882" tIns="60941" rIns="121882" bIns="60941"/>
              <a:lstStyle/>
              <a:p>
                <a:pPr defTabSz="685577">
                  <a:defRPr/>
                </a:pPr>
                <a:endParaRPr lang="en-US" sz="1799">
                  <a:solidFill>
                    <a:srgbClr val="1C1C1C"/>
                  </a:solidFill>
                  <a:latin typeface="Calibri"/>
                </a:endParaRPr>
              </a:p>
            </p:txBody>
          </p:sp>
          <p:sp>
            <p:nvSpPr>
              <p:cNvPr id="38" name="Oval 6"/>
              <p:cNvSpPr>
                <a:spLocks noChangeArrowheads="1"/>
              </p:cNvSpPr>
              <p:nvPr/>
            </p:nvSpPr>
            <p:spPr bwMode="auto">
              <a:xfrm rot="5400000">
                <a:off x="4750418" y="1648110"/>
                <a:ext cx="909643" cy="905834"/>
              </a:xfrm>
              <a:prstGeom prst="ellipse">
                <a:avLst/>
              </a:prstGeom>
              <a:solidFill>
                <a:schemeClr val="accent1"/>
              </a:solidFill>
              <a:ln w="9525" cap="flat">
                <a:noFill/>
                <a:prstDash val="solid"/>
                <a:miter lim="800000"/>
                <a:headEnd/>
                <a:tailEnd/>
              </a:ln>
            </p:spPr>
            <p:txBody>
              <a:bodyPr lIns="121882" tIns="60941" rIns="121882" bIns="6094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endParaRPr lang="zh-CN" altLang="zh-CN" sz="1799">
                  <a:solidFill>
                    <a:srgbClr val="1C1C1C"/>
                  </a:solidFill>
                  <a:ea typeface="宋体" panose="02010600030101010101" pitchFamily="2" charset="-122"/>
                </a:endParaRPr>
              </a:p>
            </p:txBody>
          </p:sp>
        </p:grpSp>
        <p:sp>
          <p:nvSpPr>
            <p:cNvPr id="48167" name="Freeform 41"/>
            <p:cNvSpPr>
              <a:spLocks noEditPoints="1"/>
            </p:cNvSpPr>
            <p:nvPr/>
          </p:nvSpPr>
          <p:spPr bwMode="auto">
            <a:xfrm>
              <a:off x="4999703" y="1915262"/>
              <a:ext cx="358640" cy="403767"/>
            </a:xfrm>
            <a:custGeom>
              <a:avLst/>
              <a:gdLst>
                <a:gd name="T0" fmla="*/ 336225 w 320"/>
                <a:gd name="T1" fmla="*/ 0 h 360"/>
                <a:gd name="T2" fmla="*/ 286912 w 320"/>
                <a:gd name="T3" fmla="*/ 0 h 360"/>
                <a:gd name="T4" fmla="*/ 268980 w 320"/>
                <a:gd name="T5" fmla="*/ 22432 h 360"/>
                <a:gd name="T6" fmla="*/ 268980 w 320"/>
                <a:gd name="T7" fmla="*/ 403767 h 360"/>
                <a:gd name="T8" fmla="*/ 358640 w 320"/>
                <a:gd name="T9" fmla="*/ 403767 h 360"/>
                <a:gd name="T10" fmla="*/ 358640 w 320"/>
                <a:gd name="T11" fmla="*/ 22432 h 360"/>
                <a:gd name="T12" fmla="*/ 336225 w 320"/>
                <a:gd name="T13" fmla="*/ 0 h 360"/>
                <a:gd name="T14" fmla="*/ 201735 w 320"/>
                <a:gd name="T15" fmla="*/ 134589 h 360"/>
                <a:gd name="T16" fmla="*/ 152422 w 320"/>
                <a:gd name="T17" fmla="*/ 134589 h 360"/>
                <a:gd name="T18" fmla="*/ 134490 w 320"/>
                <a:gd name="T19" fmla="*/ 157021 h 360"/>
                <a:gd name="T20" fmla="*/ 134490 w 320"/>
                <a:gd name="T21" fmla="*/ 403767 h 360"/>
                <a:gd name="T22" fmla="*/ 224150 w 320"/>
                <a:gd name="T23" fmla="*/ 403767 h 360"/>
                <a:gd name="T24" fmla="*/ 224150 w 320"/>
                <a:gd name="T25" fmla="*/ 157021 h 360"/>
                <a:gd name="T26" fmla="*/ 201735 w 320"/>
                <a:gd name="T27" fmla="*/ 134589 h 360"/>
                <a:gd name="T28" fmla="*/ 67245 w 320"/>
                <a:gd name="T29" fmla="*/ 269178 h 360"/>
                <a:gd name="T30" fmla="*/ 17932 w 320"/>
                <a:gd name="T31" fmla="*/ 269178 h 360"/>
                <a:gd name="T32" fmla="*/ 0 w 320"/>
                <a:gd name="T33" fmla="*/ 291610 h 360"/>
                <a:gd name="T34" fmla="*/ 0 w 320"/>
                <a:gd name="T35" fmla="*/ 403767 h 360"/>
                <a:gd name="T36" fmla="*/ 89660 w 320"/>
                <a:gd name="T37" fmla="*/ 403767 h 360"/>
                <a:gd name="T38" fmla="*/ 89660 w 320"/>
                <a:gd name="T39" fmla="*/ 291610 h 360"/>
                <a:gd name="T40" fmla="*/ 67245 w 320"/>
                <a:gd name="T41" fmla="*/ 269178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nvGrpSpPr>
          <p:cNvPr id="3" name="Group 2"/>
          <p:cNvGrpSpPr>
            <a:grpSpLocks/>
          </p:cNvGrpSpPr>
          <p:nvPr/>
        </p:nvGrpSpPr>
        <p:grpSpPr bwMode="auto">
          <a:xfrm>
            <a:off x="4586283" y="1266825"/>
            <a:ext cx="958158" cy="3888582"/>
            <a:chOff x="6114303" y="1689468"/>
            <a:chExt cx="1278087" cy="5184756"/>
          </a:xfrm>
        </p:grpSpPr>
        <p:grpSp>
          <p:nvGrpSpPr>
            <p:cNvPr id="48162" name="Group 40"/>
            <p:cNvGrpSpPr>
              <a:grpSpLocks/>
            </p:cNvGrpSpPr>
            <p:nvPr/>
          </p:nvGrpSpPr>
          <p:grpSpPr bwMode="auto">
            <a:xfrm>
              <a:off x="6114303" y="1689468"/>
              <a:ext cx="1278087" cy="5184756"/>
              <a:chOff x="6114303" y="1673244"/>
              <a:chExt cx="1278087" cy="5184756"/>
            </a:xfrm>
          </p:grpSpPr>
          <p:sp>
            <p:nvSpPr>
              <p:cNvPr id="43" name="Freeform 11"/>
              <p:cNvSpPr>
                <a:spLocks/>
              </p:cNvSpPr>
              <p:nvPr/>
            </p:nvSpPr>
            <p:spPr bwMode="auto">
              <a:xfrm rot="5400000">
                <a:off x="3923583" y="4295762"/>
                <a:ext cx="4752958" cy="371518"/>
              </a:xfrm>
              <a:custGeom>
                <a:avLst/>
                <a:gdLst>
                  <a:gd name="T0" fmla="*/ 0 w 1355"/>
                  <a:gd name="T1" fmla="*/ 0 h 104"/>
                  <a:gd name="T2" fmla="*/ 0 w 1355"/>
                  <a:gd name="T3" fmla="*/ 83 h 104"/>
                  <a:gd name="T4" fmla="*/ 26 w 1355"/>
                  <a:gd name="T5" fmla="*/ 104 h 104"/>
                  <a:gd name="T6" fmla="*/ 1355 w 1355"/>
                  <a:gd name="T7" fmla="*/ 104 h 104"/>
                </a:gdLst>
                <a:ahLst/>
                <a:cxnLst>
                  <a:cxn ang="0">
                    <a:pos x="T0" y="T1"/>
                  </a:cxn>
                  <a:cxn ang="0">
                    <a:pos x="T2" y="T3"/>
                  </a:cxn>
                  <a:cxn ang="0">
                    <a:pos x="T4" y="T5"/>
                  </a:cxn>
                  <a:cxn ang="0">
                    <a:pos x="T6" y="T7"/>
                  </a:cxn>
                </a:cxnLst>
                <a:rect l="0" t="0" r="r" b="b"/>
                <a:pathLst>
                  <a:path w="1355" h="104">
                    <a:moveTo>
                      <a:pt x="0" y="0"/>
                    </a:moveTo>
                    <a:cubicBezTo>
                      <a:pt x="0" y="83"/>
                      <a:pt x="0" y="83"/>
                      <a:pt x="0" y="83"/>
                    </a:cubicBezTo>
                    <a:cubicBezTo>
                      <a:pt x="1" y="97"/>
                      <a:pt x="9" y="104"/>
                      <a:pt x="26" y="104"/>
                    </a:cubicBezTo>
                    <a:cubicBezTo>
                      <a:pt x="1355" y="104"/>
                      <a:pt x="1355" y="104"/>
                      <a:pt x="1355" y="104"/>
                    </a:cubicBezTo>
                  </a:path>
                </a:pathLst>
              </a:custGeom>
              <a:noFill/>
              <a:ln w="85725" cap="flat">
                <a:solidFill>
                  <a:schemeClr val="accent4"/>
                </a:solidFill>
                <a:prstDash val="solid"/>
                <a:miter lim="800000"/>
                <a:headEnd/>
                <a:tailEnd/>
              </a:ln>
            </p:spPr>
            <p:txBody>
              <a:bodyPr lIns="121882" tIns="60941" rIns="121882" bIns="60941"/>
              <a:lstStyle/>
              <a:p>
                <a:pPr defTabSz="685577">
                  <a:defRPr/>
                </a:pPr>
                <a:endParaRPr lang="en-US" sz="1799">
                  <a:solidFill>
                    <a:srgbClr val="1C1C1C"/>
                  </a:solidFill>
                  <a:latin typeface="Calibri"/>
                </a:endParaRPr>
              </a:p>
            </p:txBody>
          </p:sp>
          <p:sp>
            <p:nvSpPr>
              <p:cNvPr id="44" name="Oval 43"/>
              <p:cNvSpPr>
                <a:spLocks noChangeArrowheads="1"/>
              </p:cNvSpPr>
              <p:nvPr/>
            </p:nvSpPr>
            <p:spPr bwMode="auto">
              <a:xfrm rot="5400000">
                <a:off x="6481113" y="1671601"/>
                <a:ext cx="909635" cy="912919"/>
              </a:xfrm>
              <a:prstGeom prst="ellipse">
                <a:avLst/>
              </a:prstGeom>
              <a:solidFill>
                <a:schemeClr val="accent4"/>
              </a:solidFill>
              <a:ln w="9525" cap="flat">
                <a:noFill/>
                <a:prstDash val="solid"/>
                <a:miter lim="800000"/>
                <a:headEnd/>
                <a:tailEnd/>
              </a:ln>
            </p:spPr>
            <p:txBody>
              <a:bodyPr lIns="121882" tIns="60941" rIns="121882" bIns="6094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endParaRPr lang="zh-CN" altLang="zh-CN" sz="1799">
                  <a:solidFill>
                    <a:srgbClr val="1C1C1C"/>
                  </a:solidFill>
                  <a:ea typeface="宋体" panose="02010600030101010101" pitchFamily="2" charset="-122"/>
                </a:endParaRPr>
              </a:p>
            </p:txBody>
          </p:sp>
        </p:grpSp>
        <p:grpSp>
          <p:nvGrpSpPr>
            <p:cNvPr id="45" name="Group 44"/>
            <p:cNvGrpSpPr/>
            <p:nvPr/>
          </p:nvGrpSpPr>
          <p:grpSpPr>
            <a:xfrm>
              <a:off x="6741163" y="1918039"/>
              <a:ext cx="466477" cy="452289"/>
              <a:chOff x="4411266" y="2303265"/>
              <a:chExt cx="325040" cy="315154"/>
            </a:xfrm>
            <a:solidFill>
              <a:schemeClr val="bg1"/>
            </a:solidFill>
          </p:grpSpPr>
          <p:sp>
            <p:nvSpPr>
              <p:cNvPr id="47" name="Freeform 28"/>
              <p:cNvSpPr>
                <a:spLocks/>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pPr defTabSz="685577">
                  <a:defRPr/>
                </a:pPr>
                <a:endParaRPr lang="en-US" sz="1799">
                  <a:solidFill>
                    <a:srgbClr val="1C1C1C"/>
                  </a:solidFill>
                  <a:latin typeface="Calibri"/>
                </a:endParaRPr>
              </a:p>
            </p:txBody>
          </p:sp>
          <p:sp>
            <p:nvSpPr>
              <p:cNvPr id="50" name="Freeform 30"/>
              <p:cNvSpPr>
                <a:spLocks/>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pPr defTabSz="685577">
                  <a:defRPr/>
                </a:pPr>
                <a:endParaRPr lang="en-US" sz="1799">
                  <a:solidFill>
                    <a:srgbClr val="1C1C1C"/>
                  </a:solidFill>
                  <a:latin typeface="Calibri"/>
                </a:endParaRPr>
              </a:p>
            </p:txBody>
          </p:sp>
        </p:grpSp>
      </p:grpSp>
      <p:grpSp>
        <p:nvGrpSpPr>
          <p:cNvPr id="22" name="Group 21"/>
          <p:cNvGrpSpPr>
            <a:grpSpLocks/>
          </p:cNvGrpSpPr>
          <p:nvPr/>
        </p:nvGrpSpPr>
        <p:grpSpPr bwMode="auto">
          <a:xfrm>
            <a:off x="3565042" y="2438401"/>
            <a:ext cx="876030" cy="2717006"/>
            <a:chOff x="4752322" y="3251265"/>
            <a:chExt cx="1169758" cy="3622960"/>
          </a:xfrm>
        </p:grpSpPr>
        <p:grpSp>
          <p:nvGrpSpPr>
            <p:cNvPr id="48158" name="Group 31"/>
            <p:cNvGrpSpPr>
              <a:grpSpLocks/>
            </p:cNvGrpSpPr>
            <p:nvPr/>
          </p:nvGrpSpPr>
          <p:grpSpPr bwMode="auto">
            <a:xfrm>
              <a:off x="4752322" y="3251265"/>
              <a:ext cx="1169758" cy="3622960"/>
              <a:chOff x="4752322" y="3235041"/>
              <a:chExt cx="1169758" cy="3622960"/>
            </a:xfrm>
          </p:grpSpPr>
          <p:sp>
            <p:nvSpPr>
              <p:cNvPr id="34" name="Freeform 14"/>
              <p:cNvSpPr>
                <a:spLocks/>
              </p:cNvSpPr>
              <p:nvPr/>
            </p:nvSpPr>
            <p:spPr bwMode="auto">
              <a:xfrm rot="5400000">
                <a:off x="4200948" y="5136870"/>
                <a:ext cx="3170486" cy="271778"/>
              </a:xfrm>
              <a:custGeom>
                <a:avLst/>
                <a:gdLst>
                  <a:gd name="T0" fmla="*/ 0 w 959"/>
                  <a:gd name="T1" fmla="*/ 76 h 76"/>
                  <a:gd name="T2" fmla="*/ 0 w 959"/>
                  <a:gd name="T3" fmla="*/ 21 h 76"/>
                  <a:gd name="T4" fmla="*/ 18 w 959"/>
                  <a:gd name="T5" fmla="*/ 1 h 76"/>
                  <a:gd name="T6" fmla="*/ 959 w 959"/>
                  <a:gd name="T7" fmla="*/ 1 h 76"/>
                </a:gdLst>
                <a:ahLst/>
                <a:cxnLst>
                  <a:cxn ang="0">
                    <a:pos x="T0" y="T1"/>
                  </a:cxn>
                  <a:cxn ang="0">
                    <a:pos x="T2" y="T3"/>
                  </a:cxn>
                  <a:cxn ang="0">
                    <a:pos x="T4" y="T5"/>
                  </a:cxn>
                  <a:cxn ang="0">
                    <a:pos x="T6" y="T7"/>
                  </a:cxn>
                </a:cxnLst>
                <a:rect l="0" t="0" r="r" b="b"/>
                <a:pathLst>
                  <a:path w="959" h="76">
                    <a:moveTo>
                      <a:pt x="0" y="76"/>
                    </a:moveTo>
                    <a:cubicBezTo>
                      <a:pt x="0" y="21"/>
                      <a:pt x="0" y="21"/>
                      <a:pt x="0" y="21"/>
                    </a:cubicBezTo>
                    <a:cubicBezTo>
                      <a:pt x="0" y="8"/>
                      <a:pt x="6" y="0"/>
                      <a:pt x="18" y="1"/>
                    </a:cubicBezTo>
                    <a:cubicBezTo>
                      <a:pt x="959" y="1"/>
                      <a:pt x="959" y="1"/>
                      <a:pt x="959" y="1"/>
                    </a:cubicBezTo>
                  </a:path>
                </a:pathLst>
              </a:custGeom>
              <a:solidFill>
                <a:srgbClr val="FFFFFF"/>
              </a:solidFill>
              <a:ln w="85725" cap="flat">
                <a:solidFill>
                  <a:schemeClr val="accent3"/>
                </a:solidFill>
                <a:prstDash val="solid"/>
                <a:miter lim="800000"/>
                <a:headEnd/>
                <a:tailEnd/>
              </a:ln>
            </p:spPr>
            <p:txBody>
              <a:bodyPr lIns="121882" tIns="60941" rIns="121882" bIns="60941"/>
              <a:lstStyle/>
              <a:p>
                <a:pPr defTabSz="685577">
                  <a:defRPr/>
                </a:pPr>
                <a:endParaRPr lang="en-US" sz="1799">
                  <a:solidFill>
                    <a:srgbClr val="1C1C1C"/>
                  </a:solidFill>
                  <a:latin typeface="Calibri"/>
                </a:endParaRPr>
              </a:p>
            </p:txBody>
          </p:sp>
          <p:sp>
            <p:nvSpPr>
              <p:cNvPr id="35" name="Oval 8"/>
              <p:cNvSpPr>
                <a:spLocks noChangeArrowheads="1"/>
              </p:cNvSpPr>
              <p:nvPr/>
            </p:nvSpPr>
            <p:spPr bwMode="auto">
              <a:xfrm rot="5400000">
                <a:off x="4750431" y="3236932"/>
                <a:ext cx="909710" cy="905927"/>
              </a:xfrm>
              <a:prstGeom prst="ellipse">
                <a:avLst/>
              </a:prstGeom>
              <a:solidFill>
                <a:schemeClr val="accent3"/>
              </a:solidFill>
              <a:ln w="9525" cap="flat">
                <a:noFill/>
                <a:prstDash val="solid"/>
                <a:miter lim="800000"/>
                <a:headEnd/>
                <a:tailEnd/>
              </a:ln>
            </p:spPr>
            <p:txBody>
              <a:bodyPr lIns="121882" tIns="60941" rIns="121882" bIns="6094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endParaRPr lang="zh-CN" altLang="zh-CN" sz="1799">
                  <a:solidFill>
                    <a:srgbClr val="1C1C1C"/>
                  </a:solidFill>
                  <a:ea typeface="宋体" panose="02010600030101010101" pitchFamily="2" charset="-122"/>
                </a:endParaRPr>
              </a:p>
            </p:txBody>
          </p:sp>
        </p:grpSp>
        <p:sp>
          <p:nvSpPr>
            <p:cNvPr id="48159" name="Freeform 11"/>
            <p:cNvSpPr>
              <a:spLocks noEditPoints="1"/>
            </p:cNvSpPr>
            <p:nvPr/>
          </p:nvSpPr>
          <p:spPr bwMode="auto">
            <a:xfrm>
              <a:off x="4973379" y="3528968"/>
              <a:ext cx="411287" cy="365425"/>
            </a:xfrm>
            <a:custGeom>
              <a:avLst/>
              <a:gdLst>
                <a:gd name="T0" fmla="*/ 408218 w 134"/>
                <a:gd name="T1" fmla="*/ 49133 h 119"/>
                <a:gd name="T2" fmla="*/ 371386 w 134"/>
                <a:gd name="T3" fmla="*/ 15354 h 119"/>
                <a:gd name="T4" fmla="*/ 352970 w 134"/>
                <a:gd name="T5" fmla="*/ 15354 h 119"/>
                <a:gd name="T6" fmla="*/ 349901 w 134"/>
                <a:gd name="T7" fmla="*/ 24566 h 119"/>
                <a:gd name="T8" fmla="*/ 340693 w 134"/>
                <a:gd name="T9" fmla="*/ 27637 h 119"/>
                <a:gd name="T10" fmla="*/ 340693 w 134"/>
                <a:gd name="T11" fmla="*/ 27637 h 119"/>
                <a:gd name="T12" fmla="*/ 248614 w 134"/>
                <a:gd name="T13" fmla="*/ 119761 h 119"/>
                <a:gd name="T14" fmla="*/ 242475 w 134"/>
                <a:gd name="T15" fmla="*/ 144328 h 119"/>
                <a:gd name="T16" fmla="*/ 251683 w 134"/>
                <a:gd name="T17" fmla="*/ 153540 h 119"/>
                <a:gd name="T18" fmla="*/ 251683 w 134"/>
                <a:gd name="T19" fmla="*/ 153540 h 119"/>
                <a:gd name="T20" fmla="*/ 254752 w 134"/>
                <a:gd name="T21" fmla="*/ 156611 h 119"/>
                <a:gd name="T22" fmla="*/ 233267 w 134"/>
                <a:gd name="T23" fmla="*/ 175036 h 119"/>
                <a:gd name="T24" fmla="*/ 165743 w 134"/>
                <a:gd name="T25" fmla="*/ 107478 h 119"/>
                <a:gd name="T26" fmla="*/ 144257 w 134"/>
                <a:gd name="T27" fmla="*/ 30708 h 119"/>
                <a:gd name="T28" fmla="*/ 64455 w 134"/>
                <a:gd name="T29" fmla="*/ 9212 h 119"/>
                <a:gd name="T30" fmla="*/ 110495 w 134"/>
                <a:gd name="T31" fmla="*/ 55274 h 119"/>
                <a:gd name="T32" fmla="*/ 98218 w 134"/>
                <a:gd name="T33" fmla="*/ 98266 h 119"/>
                <a:gd name="T34" fmla="*/ 55248 w 134"/>
                <a:gd name="T35" fmla="*/ 110549 h 119"/>
                <a:gd name="T36" fmla="*/ 9208 w 134"/>
                <a:gd name="T37" fmla="*/ 64487 h 119"/>
                <a:gd name="T38" fmla="*/ 30693 w 134"/>
                <a:gd name="T39" fmla="*/ 144328 h 119"/>
                <a:gd name="T40" fmla="*/ 110495 w 134"/>
                <a:gd name="T41" fmla="*/ 162752 h 119"/>
                <a:gd name="T42" fmla="*/ 113564 w 134"/>
                <a:gd name="T43" fmla="*/ 162752 h 119"/>
                <a:gd name="T44" fmla="*/ 178020 w 134"/>
                <a:gd name="T45" fmla="*/ 230310 h 119"/>
                <a:gd name="T46" fmla="*/ 116634 w 134"/>
                <a:gd name="T47" fmla="*/ 294797 h 119"/>
                <a:gd name="T48" fmla="*/ 110495 w 134"/>
                <a:gd name="T49" fmla="*/ 291726 h 119"/>
                <a:gd name="T50" fmla="*/ 95148 w 134"/>
                <a:gd name="T51" fmla="*/ 304009 h 119"/>
                <a:gd name="T52" fmla="*/ 64455 w 134"/>
                <a:gd name="T53" fmla="*/ 353142 h 119"/>
                <a:gd name="T54" fmla="*/ 70594 w 134"/>
                <a:gd name="T55" fmla="*/ 359283 h 119"/>
                <a:gd name="T56" fmla="*/ 119703 w 134"/>
                <a:gd name="T57" fmla="*/ 328575 h 119"/>
                <a:gd name="T58" fmla="*/ 131980 w 134"/>
                <a:gd name="T59" fmla="*/ 310151 h 119"/>
                <a:gd name="T60" fmla="*/ 128911 w 134"/>
                <a:gd name="T61" fmla="*/ 307080 h 119"/>
                <a:gd name="T62" fmla="*/ 193366 w 134"/>
                <a:gd name="T63" fmla="*/ 245664 h 119"/>
                <a:gd name="T64" fmla="*/ 300792 w 134"/>
                <a:gd name="T65" fmla="*/ 353142 h 119"/>
                <a:gd name="T66" fmla="*/ 328416 w 134"/>
                <a:gd name="T67" fmla="*/ 365425 h 119"/>
                <a:gd name="T68" fmla="*/ 356039 w 134"/>
                <a:gd name="T69" fmla="*/ 353142 h 119"/>
                <a:gd name="T70" fmla="*/ 356039 w 134"/>
                <a:gd name="T71" fmla="*/ 297867 h 119"/>
                <a:gd name="T72" fmla="*/ 248614 w 134"/>
                <a:gd name="T73" fmla="*/ 190389 h 119"/>
                <a:gd name="T74" fmla="*/ 267030 w 134"/>
                <a:gd name="T75" fmla="*/ 171965 h 119"/>
                <a:gd name="T76" fmla="*/ 276238 w 134"/>
                <a:gd name="T77" fmla="*/ 181177 h 119"/>
                <a:gd name="T78" fmla="*/ 300792 w 134"/>
                <a:gd name="T79" fmla="*/ 175036 h 119"/>
                <a:gd name="T80" fmla="*/ 392871 w 134"/>
                <a:gd name="T81" fmla="*/ 79841 h 119"/>
                <a:gd name="T82" fmla="*/ 392871 w 134"/>
                <a:gd name="T83" fmla="*/ 79841 h 119"/>
                <a:gd name="T84" fmla="*/ 392871 w 134"/>
                <a:gd name="T85" fmla="*/ 79841 h 119"/>
                <a:gd name="T86" fmla="*/ 395940 w 134"/>
                <a:gd name="T87" fmla="*/ 70628 h 119"/>
                <a:gd name="T88" fmla="*/ 408218 w 134"/>
                <a:gd name="T89" fmla="*/ 67558 h 119"/>
                <a:gd name="T90" fmla="*/ 408218 w 134"/>
                <a:gd name="T91" fmla="*/ 49133 h 119"/>
                <a:gd name="T92" fmla="*/ 331485 w 134"/>
                <a:gd name="T93" fmla="*/ 316292 h 119"/>
                <a:gd name="T94" fmla="*/ 346832 w 134"/>
                <a:gd name="T95" fmla="*/ 331646 h 119"/>
                <a:gd name="T96" fmla="*/ 331485 w 134"/>
                <a:gd name="T97" fmla="*/ 347000 h 119"/>
                <a:gd name="T98" fmla="*/ 316139 w 134"/>
                <a:gd name="T99" fmla="*/ 331646 h 119"/>
                <a:gd name="T100" fmla="*/ 331485 w 134"/>
                <a:gd name="T101" fmla="*/ 316292 h 119"/>
                <a:gd name="T102" fmla="*/ 279307 w 134"/>
                <a:gd name="T103" fmla="*/ 125903 h 119"/>
                <a:gd name="T104" fmla="*/ 273168 w 134"/>
                <a:gd name="T105" fmla="*/ 119761 h 119"/>
                <a:gd name="T106" fmla="*/ 343762 w 134"/>
                <a:gd name="T107" fmla="*/ 52204 h 119"/>
                <a:gd name="T108" fmla="*/ 349901 w 134"/>
                <a:gd name="T109" fmla="*/ 58345 h 119"/>
                <a:gd name="T110" fmla="*/ 279307 w 134"/>
                <a:gd name="T111" fmla="*/ 125903 h 119"/>
                <a:gd name="T112" fmla="*/ 300792 w 134"/>
                <a:gd name="T113" fmla="*/ 147398 h 119"/>
                <a:gd name="T114" fmla="*/ 294653 w 134"/>
                <a:gd name="T115" fmla="*/ 144328 h 119"/>
                <a:gd name="T116" fmla="*/ 365247 w 134"/>
                <a:gd name="T117" fmla="*/ 73699 h 119"/>
                <a:gd name="T118" fmla="*/ 371386 w 134"/>
                <a:gd name="T119" fmla="*/ 79841 h 119"/>
                <a:gd name="T120" fmla="*/ 300792 w 134"/>
                <a:gd name="T121" fmla="*/ 147398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914126"/>
              <a:endParaRPr lang="zh-CN" altLang="en-US" sz="1799">
                <a:solidFill>
                  <a:srgbClr val="1C1C1C"/>
                </a:solidFill>
                <a:latin typeface="Calibri"/>
                <a:ea typeface="宋体" panose="02010600030101010101" pitchFamily="2" charset="-122"/>
              </a:endParaRPr>
            </a:p>
          </p:txBody>
        </p:sp>
      </p:grpSp>
      <p:grpSp>
        <p:nvGrpSpPr>
          <p:cNvPr id="23" name="Group 22"/>
          <p:cNvGrpSpPr>
            <a:grpSpLocks/>
          </p:cNvGrpSpPr>
          <p:nvPr/>
        </p:nvGrpSpPr>
        <p:grpSpPr bwMode="auto">
          <a:xfrm>
            <a:off x="4661271" y="2418159"/>
            <a:ext cx="883171" cy="2737247"/>
            <a:chOff x="6214302" y="3224225"/>
            <a:chExt cx="1178088" cy="3649999"/>
          </a:xfrm>
        </p:grpSpPr>
        <p:grpSp>
          <p:nvGrpSpPr>
            <p:cNvPr id="48154" name="Group 50"/>
            <p:cNvGrpSpPr>
              <a:grpSpLocks/>
            </p:cNvGrpSpPr>
            <p:nvPr/>
          </p:nvGrpSpPr>
          <p:grpSpPr bwMode="auto">
            <a:xfrm>
              <a:off x="6214302" y="3224225"/>
              <a:ext cx="1178088" cy="3649999"/>
              <a:chOff x="6214302" y="3208001"/>
              <a:chExt cx="1178088" cy="3649999"/>
            </a:xfrm>
          </p:grpSpPr>
          <p:sp>
            <p:nvSpPr>
              <p:cNvPr id="56" name="Freeform 13"/>
              <p:cNvSpPr>
                <a:spLocks/>
              </p:cNvSpPr>
              <p:nvPr/>
            </p:nvSpPr>
            <p:spPr bwMode="auto">
              <a:xfrm rot="5400000">
                <a:off x="4764786" y="5136986"/>
                <a:ext cx="3170530" cy="271500"/>
              </a:xfrm>
              <a:custGeom>
                <a:avLst/>
                <a:gdLst>
                  <a:gd name="T0" fmla="*/ 0 w 959"/>
                  <a:gd name="T1" fmla="*/ 0 h 76"/>
                  <a:gd name="T2" fmla="*/ 0 w 959"/>
                  <a:gd name="T3" fmla="*/ 55 h 76"/>
                  <a:gd name="T4" fmla="*/ 18 w 959"/>
                  <a:gd name="T5" fmla="*/ 76 h 76"/>
                  <a:gd name="T6" fmla="*/ 959 w 959"/>
                  <a:gd name="T7" fmla="*/ 76 h 76"/>
                </a:gdLst>
                <a:ahLst/>
                <a:cxnLst>
                  <a:cxn ang="0">
                    <a:pos x="T0" y="T1"/>
                  </a:cxn>
                  <a:cxn ang="0">
                    <a:pos x="T2" y="T3"/>
                  </a:cxn>
                  <a:cxn ang="0">
                    <a:pos x="T4" y="T5"/>
                  </a:cxn>
                  <a:cxn ang="0">
                    <a:pos x="T6" y="T7"/>
                  </a:cxn>
                </a:cxnLst>
                <a:rect l="0" t="0" r="r" b="b"/>
                <a:pathLst>
                  <a:path w="959" h="76">
                    <a:moveTo>
                      <a:pt x="0" y="0"/>
                    </a:moveTo>
                    <a:cubicBezTo>
                      <a:pt x="0" y="55"/>
                      <a:pt x="0" y="55"/>
                      <a:pt x="0" y="55"/>
                    </a:cubicBezTo>
                    <a:cubicBezTo>
                      <a:pt x="0" y="69"/>
                      <a:pt x="6" y="76"/>
                      <a:pt x="18" y="76"/>
                    </a:cubicBezTo>
                    <a:cubicBezTo>
                      <a:pt x="959" y="76"/>
                      <a:pt x="959" y="76"/>
                      <a:pt x="959" y="76"/>
                    </a:cubicBezTo>
                  </a:path>
                </a:pathLst>
              </a:custGeom>
              <a:noFill/>
              <a:ln w="8572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121882" tIns="60941" rIns="121882" bIns="60941"/>
              <a:lstStyle/>
              <a:p>
                <a:pPr defTabSz="685577">
                  <a:defRPr/>
                </a:pPr>
                <a:endParaRPr lang="en-US" sz="1799">
                  <a:solidFill>
                    <a:srgbClr val="1C1C1C"/>
                  </a:solidFill>
                  <a:latin typeface="Calibri"/>
                </a:endParaRPr>
              </a:p>
            </p:txBody>
          </p:sp>
          <p:sp>
            <p:nvSpPr>
              <p:cNvPr id="57" name="Oval 7"/>
              <p:cNvSpPr>
                <a:spLocks noChangeArrowheads="1"/>
              </p:cNvSpPr>
              <p:nvPr/>
            </p:nvSpPr>
            <p:spPr bwMode="auto">
              <a:xfrm rot="5400000">
                <a:off x="6481060" y="3206392"/>
                <a:ext cx="909721" cy="912939"/>
              </a:xfrm>
              <a:prstGeom prst="ellipse">
                <a:avLst/>
              </a:prstGeom>
              <a:solidFill>
                <a:schemeClr val="accent2"/>
              </a:solidFill>
              <a:ln w="9525" cap="flat">
                <a:noFill/>
                <a:prstDash val="solid"/>
                <a:miter lim="800000"/>
                <a:headEnd/>
                <a:tailEnd/>
              </a:ln>
            </p:spPr>
            <p:txBody>
              <a:bodyPr lIns="121882" tIns="60941" rIns="121882" bIns="6094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endParaRPr lang="zh-CN" altLang="zh-CN" sz="1799">
                  <a:solidFill>
                    <a:srgbClr val="1C1C1C"/>
                  </a:solidFill>
                  <a:ea typeface="宋体" panose="02010600030101010101" pitchFamily="2" charset="-122"/>
                </a:endParaRPr>
              </a:p>
            </p:txBody>
          </p:sp>
        </p:grpSp>
        <p:grpSp>
          <p:nvGrpSpPr>
            <p:cNvPr id="53" name="Group 52"/>
            <p:cNvGrpSpPr/>
            <p:nvPr/>
          </p:nvGrpSpPr>
          <p:grpSpPr>
            <a:xfrm>
              <a:off x="6710566" y="3429000"/>
              <a:ext cx="447462" cy="496920"/>
              <a:chOff x="7502526" y="2405063"/>
              <a:chExt cx="301625" cy="334964"/>
            </a:xfrm>
            <a:solidFill>
              <a:schemeClr val="bg1"/>
            </a:solidFill>
          </p:grpSpPr>
          <p:sp>
            <p:nvSpPr>
              <p:cNvPr id="54" name="Freeform 112"/>
              <p:cNvSpPr>
                <a:spLocks/>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55"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60" name="Freeform 114"/>
              <p:cNvSpPr>
                <a:spLocks/>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61" name="Freeform 115"/>
              <p:cNvSpPr>
                <a:spLocks/>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62" name="Freeform 116"/>
              <p:cNvSpPr>
                <a:spLocks/>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64" name="Freeform 117"/>
              <p:cNvSpPr>
                <a:spLocks/>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66" name="Freeform 118"/>
              <p:cNvSpPr>
                <a:spLocks/>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67" name="Freeform 119"/>
              <p:cNvSpPr>
                <a:spLocks/>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grpSp>
      </p:grpSp>
      <p:grpSp>
        <p:nvGrpSpPr>
          <p:cNvPr id="24" name="Group 23"/>
          <p:cNvGrpSpPr>
            <a:grpSpLocks/>
          </p:cNvGrpSpPr>
          <p:nvPr/>
        </p:nvGrpSpPr>
        <p:grpSpPr bwMode="auto">
          <a:xfrm>
            <a:off x="3565043" y="3683794"/>
            <a:ext cx="798663" cy="1471613"/>
            <a:chOff x="4752324" y="4911075"/>
            <a:chExt cx="1066423" cy="1963149"/>
          </a:xfrm>
        </p:grpSpPr>
        <p:grpSp>
          <p:nvGrpSpPr>
            <p:cNvPr id="48150" name="Group 45"/>
            <p:cNvGrpSpPr>
              <a:grpSpLocks/>
            </p:cNvGrpSpPr>
            <p:nvPr/>
          </p:nvGrpSpPr>
          <p:grpSpPr bwMode="auto">
            <a:xfrm>
              <a:off x="4752324" y="4911075"/>
              <a:ext cx="1066423" cy="1963149"/>
              <a:chOff x="4752324" y="4894851"/>
              <a:chExt cx="1066423" cy="1963149"/>
            </a:xfrm>
          </p:grpSpPr>
          <p:sp>
            <p:nvSpPr>
              <p:cNvPr id="48" name="Freeform 16"/>
              <p:cNvSpPr>
                <a:spLocks/>
              </p:cNvSpPr>
              <p:nvPr/>
            </p:nvSpPr>
            <p:spPr bwMode="auto">
              <a:xfrm rot="5400000">
                <a:off x="4980068" y="6019321"/>
                <a:ext cx="1508893" cy="168466"/>
              </a:xfrm>
              <a:custGeom>
                <a:avLst/>
                <a:gdLst>
                  <a:gd name="T0" fmla="*/ 0 w 552"/>
                  <a:gd name="T1" fmla="*/ 47 h 47"/>
                  <a:gd name="T2" fmla="*/ 0 w 552"/>
                  <a:gd name="T3" fmla="*/ 21 h 47"/>
                  <a:gd name="T4" fmla="*/ 11 w 552"/>
                  <a:gd name="T5" fmla="*/ 0 h 47"/>
                  <a:gd name="T6" fmla="*/ 552 w 552"/>
                  <a:gd name="T7" fmla="*/ 0 h 47"/>
                </a:gdLst>
                <a:ahLst/>
                <a:cxnLst>
                  <a:cxn ang="0">
                    <a:pos x="T0" y="T1"/>
                  </a:cxn>
                  <a:cxn ang="0">
                    <a:pos x="T2" y="T3"/>
                  </a:cxn>
                  <a:cxn ang="0">
                    <a:pos x="T4" y="T5"/>
                  </a:cxn>
                  <a:cxn ang="0">
                    <a:pos x="T6" y="T7"/>
                  </a:cxn>
                </a:cxnLst>
                <a:rect l="0" t="0" r="r" b="b"/>
                <a:pathLst>
                  <a:path w="552" h="47">
                    <a:moveTo>
                      <a:pt x="0" y="47"/>
                    </a:moveTo>
                    <a:cubicBezTo>
                      <a:pt x="0" y="21"/>
                      <a:pt x="0" y="21"/>
                      <a:pt x="0" y="21"/>
                    </a:cubicBezTo>
                    <a:cubicBezTo>
                      <a:pt x="0" y="7"/>
                      <a:pt x="4" y="0"/>
                      <a:pt x="11" y="0"/>
                    </a:cubicBezTo>
                    <a:cubicBezTo>
                      <a:pt x="552" y="0"/>
                      <a:pt x="552" y="0"/>
                      <a:pt x="552" y="0"/>
                    </a:cubicBezTo>
                  </a:path>
                </a:pathLst>
              </a:custGeom>
              <a:solidFill>
                <a:srgbClr val="FFFFFF"/>
              </a:solidFill>
              <a:ln w="85725" cap="flat">
                <a:solidFill>
                  <a:schemeClr val="accent1"/>
                </a:solidFill>
                <a:prstDash val="solid"/>
                <a:miter lim="800000"/>
                <a:headEnd/>
                <a:tailEnd/>
              </a:ln>
            </p:spPr>
            <p:txBody>
              <a:bodyPr lIns="121882" tIns="60941" rIns="121882" bIns="60941"/>
              <a:lstStyle/>
              <a:p>
                <a:pPr defTabSz="685577">
                  <a:defRPr/>
                </a:pPr>
                <a:endParaRPr lang="en-US" sz="1799">
                  <a:solidFill>
                    <a:srgbClr val="1C1C1C"/>
                  </a:solidFill>
                  <a:latin typeface="Calibri"/>
                </a:endParaRPr>
              </a:p>
            </p:txBody>
          </p:sp>
          <p:sp>
            <p:nvSpPr>
              <p:cNvPr id="49" name="Oval 10"/>
              <p:cNvSpPr>
                <a:spLocks noChangeArrowheads="1"/>
              </p:cNvSpPr>
              <p:nvPr/>
            </p:nvSpPr>
            <p:spPr bwMode="auto">
              <a:xfrm rot="5400000">
                <a:off x="4751813" y="4895362"/>
                <a:ext cx="906925" cy="905903"/>
              </a:xfrm>
              <a:prstGeom prst="ellipse">
                <a:avLst/>
              </a:prstGeom>
              <a:solidFill>
                <a:schemeClr val="accent1"/>
              </a:solidFill>
              <a:ln w="9525" cap="flat">
                <a:noFill/>
                <a:prstDash val="solid"/>
                <a:miter lim="800000"/>
                <a:headEnd/>
                <a:tailEnd/>
              </a:ln>
            </p:spPr>
            <p:txBody>
              <a:bodyPr lIns="121882" tIns="60941" rIns="121882" bIns="6094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endParaRPr lang="zh-CN" altLang="zh-CN" sz="1799">
                  <a:solidFill>
                    <a:srgbClr val="1C1C1C"/>
                  </a:solidFill>
                  <a:ea typeface="宋体" panose="02010600030101010101" pitchFamily="2" charset="-122"/>
                </a:endParaRPr>
              </a:p>
            </p:txBody>
          </p:sp>
        </p:grpSp>
        <p:sp>
          <p:nvSpPr>
            <p:cNvPr id="48151" name="Freeform 18"/>
            <p:cNvSpPr>
              <a:spLocks/>
            </p:cNvSpPr>
            <p:nvPr/>
          </p:nvSpPr>
          <p:spPr bwMode="auto">
            <a:xfrm>
              <a:off x="5014047" y="5144797"/>
              <a:ext cx="413624" cy="413623"/>
            </a:xfrm>
            <a:custGeom>
              <a:avLst/>
              <a:gdLst>
                <a:gd name="T0" fmla="*/ 305622 w 360"/>
                <a:gd name="T1" fmla="*/ 413623 h 360"/>
                <a:gd name="T2" fmla="*/ 337793 w 360"/>
                <a:gd name="T3" fmla="*/ 380303 h 360"/>
                <a:gd name="T4" fmla="*/ 281494 w 360"/>
                <a:gd name="T5" fmla="*/ 178088 h 360"/>
                <a:gd name="T6" fmla="*/ 365368 w 360"/>
                <a:gd name="T7" fmla="*/ 94214 h 360"/>
                <a:gd name="T8" fmla="*/ 390645 w 360"/>
                <a:gd name="T9" fmla="*/ 21830 h 360"/>
                <a:gd name="T10" fmla="*/ 319410 w 360"/>
                <a:gd name="T11" fmla="*/ 48256 h 360"/>
                <a:gd name="T12" fmla="*/ 235536 w 360"/>
                <a:gd name="T13" fmla="*/ 132130 h 360"/>
                <a:gd name="T14" fmla="*/ 32171 w 360"/>
                <a:gd name="T15" fmla="*/ 74682 h 360"/>
                <a:gd name="T16" fmla="*/ 0 w 360"/>
                <a:gd name="T17" fmla="*/ 108002 h 360"/>
                <a:gd name="T18" fmla="*/ 170045 w 360"/>
                <a:gd name="T19" fmla="*/ 197620 h 360"/>
                <a:gd name="T20" fmla="*/ 112598 w 360"/>
                <a:gd name="T21" fmla="*/ 255068 h 360"/>
                <a:gd name="T22" fmla="*/ 43660 w 360"/>
                <a:gd name="T23" fmla="*/ 259663 h 360"/>
                <a:gd name="T24" fmla="*/ 10341 w 360"/>
                <a:gd name="T25" fmla="*/ 291834 h 360"/>
                <a:gd name="T26" fmla="*/ 91916 w 360"/>
                <a:gd name="T27" fmla="*/ 321707 h 360"/>
                <a:gd name="T28" fmla="*/ 120640 w 360"/>
                <a:gd name="T29" fmla="*/ 402133 h 360"/>
                <a:gd name="T30" fmla="*/ 153960 w 360"/>
                <a:gd name="T31" fmla="*/ 369963 h 360"/>
                <a:gd name="T32" fmla="*/ 157407 w 360"/>
                <a:gd name="T33" fmla="*/ 301026 h 360"/>
                <a:gd name="T34" fmla="*/ 216004 w 360"/>
                <a:gd name="T35" fmla="*/ 242429 h 360"/>
                <a:gd name="T36" fmla="*/ 305622 w 360"/>
                <a:gd name="T37" fmla="*/ 413623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nvGrpSpPr>
          <p:cNvPr id="25" name="Group 24"/>
          <p:cNvGrpSpPr>
            <a:grpSpLocks/>
          </p:cNvGrpSpPr>
          <p:nvPr/>
        </p:nvGrpSpPr>
        <p:grpSpPr bwMode="auto">
          <a:xfrm>
            <a:off x="4736257" y="3683794"/>
            <a:ext cx="808186" cy="1471613"/>
            <a:chOff x="6314302" y="4911074"/>
            <a:chExt cx="1078089" cy="1963150"/>
          </a:xfrm>
        </p:grpSpPr>
        <p:grpSp>
          <p:nvGrpSpPr>
            <p:cNvPr id="48146" name="Group 26"/>
            <p:cNvGrpSpPr>
              <a:grpSpLocks/>
            </p:cNvGrpSpPr>
            <p:nvPr/>
          </p:nvGrpSpPr>
          <p:grpSpPr bwMode="auto">
            <a:xfrm>
              <a:off x="6314302" y="4911074"/>
              <a:ext cx="1078089" cy="1963150"/>
              <a:chOff x="6314302" y="4894850"/>
              <a:chExt cx="1078089" cy="1963150"/>
            </a:xfrm>
          </p:grpSpPr>
          <p:sp>
            <p:nvSpPr>
              <p:cNvPr id="29" name="Freeform 15"/>
              <p:cNvSpPr>
                <a:spLocks/>
              </p:cNvSpPr>
              <p:nvPr/>
            </p:nvSpPr>
            <p:spPr bwMode="auto">
              <a:xfrm rot="5400000">
                <a:off x="5645594" y="6017815"/>
                <a:ext cx="1508894" cy="171478"/>
              </a:xfrm>
              <a:custGeom>
                <a:avLst/>
                <a:gdLst>
                  <a:gd name="T0" fmla="*/ 0 w 552"/>
                  <a:gd name="T1" fmla="*/ 0 h 48"/>
                  <a:gd name="T2" fmla="*/ 0 w 552"/>
                  <a:gd name="T3" fmla="*/ 27 h 48"/>
                  <a:gd name="T4" fmla="*/ 11 w 552"/>
                  <a:gd name="T5" fmla="*/ 47 h 48"/>
                  <a:gd name="T6" fmla="*/ 552 w 552"/>
                  <a:gd name="T7" fmla="*/ 47 h 48"/>
                </a:gdLst>
                <a:ahLst/>
                <a:cxnLst>
                  <a:cxn ang="0">
                    <a:pos x="T0" y="T1"/>
                  </a:cxn>
                  <a:cxn ang="0">
                    <a:pos x="T2" y="T3"/>
                  </a:cxn>
                  <a:cxn ang="0">
                    <a:pos x="T4" y="T5"/>
                  </a:cxn>
                  <a:cxn ang="0">
                    <a:pos x="T6" y="T7"/>
                  </a:cxn>
                </a:cxnLst>
                <a:rect l="0" t="0" r="r" b="b"/>
                <a:pathLst>
                  <a:path w="552" h="48">
                    <a:moveTo>
                      <a:pt x="0" y="0"/>
                    </a:moveTo>
                    <a:cubicBezTo>
                      <a:pt x="0" y="27"/>
                      <a:pt x="0" y="27"/>
                      <a:pt x="0" y="27"/>
                    </a:cubicBezTo>
                    <a:cubicBezTo>
                      <a:pt x="0" y="40"/>
                      <a:pt x="4" y="48"/>
                      <a:pt x="11" y="47"/>
                    </a:cubicBezTo>
                    <a:cubicBezTo>
                      <a:pt x="552" y="47"/>
                      <a:pt x="552" y="47"/>
                      <a:pt x="552" y="47"/>
                    </a:cubicBezTo>
                  </a:path>
                </a:pathLst>
              </a:custGeom>
              <a:noFill/>
              <a:ln w="857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121882" tIns="60941" rIns="121882" bIns="60941"/>
              <a:lstStyle/>
              <a:p>
                <a:pPr defTabSz="685577">
                  <a:defRPr/>
                </a:pPr>
                <a:endParaRPr lang="en-US" sz="1799">
                  <a:solidFill>
                    <a:srgbClr val="1C1C1C"/>
                  </a:solidFill>
                  <a:latin typeface="Calibri"/>
                </a:endParaRPr>
              </a:p>
            </p:txBody>
          </p:sp>
          <p:sp>
            <p:nvSpPr>
              <p:cNvPr id="30" name="Oval 9"/>
              <p:cNvSpPr>
                <a:spLocks noChangeArrowheads="1"/>
              </p:cNvSpPr>
              <p:nvPr/>
            </p:nvSpPr>
            <p:spPr bwMode="auto">
              <a:xfrm rot="5400000">
                <a:off x="6482447" y="4891831"/>
                <a:ext cx="906925" cy="912962"/>
              </a:xfrm>
              <a:prstGeom prst="ellipse">
                <a:avLst/>
              </a:prstGeom>
              <a:solidFill>
                <a:schemeClr val="accent1"/>
              </a:solidFill>
              <a:ln w="9525" cap="flat">
                <a:noFill/>
                <a:prstDash val="solid"/>
                <a:miter lim="800000"/>
                <a:headEnd/>
                <a:tailEnd/>
              </a:ln>
            </p:spPr>
            <p:txBody>
              <a:bodyPr lIns="121882" tIns="60941" rIns="121882" bIns="6094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endParaRPr lang="zh-CN" altLang="zh-CN" sz="1799">
                  <a:solidFill>
                    <a:srgbClr val="1C1C1C"/>
                  </a:solidFill>
                  <a:ea typeface="宋体" panose="02010600030101010101" pitchFamily="2" charset="-122"/>
                </a:endParaRPr>
              </a:p>
            </p:txBody>
          </p:sp>
        </p:grpSp>
        <p:grpSp>
          <p:nvGrpSpPr>
            <p:cNvPr id="69" name="Group 68"/>
            <p:cNvGrpSpPr/>
            <p:nvPr/>
          </p:nvGrpSpPr>
          <p:grpSpPr>
            <a:xfrm>
              <a:off x="6768846" y="5180829"/>
              <a:ext cx="362796" cy="338611"/>
              <a:chOff x="4418013" y="3475038"/>
              <a:chExt cx="285750" cy="266701"/>
            </a:xfrm>
            <a:solidFill>
              <a:schemeClr val="bg1"/>
            </a:solidFill>
          </p:grpSpPr>
          <p:sp>
            <p:nvSpPr>
              <p:cNvPr id="70"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71"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grpSp>
      </p:grpSp>
      <p:grpSp>
        <p:nvGrpSpPr>
          <p:cNvPr id="81" name="组合 80"/>
          <p:cNvGrpSpPr/>
          <p:nvPr/>
        </p:nvGrpSpPr>
        <p:grpSpPr>
          <a:xfrm>
            <a:off x="2714538" y="340191"/>
            <a:ext cx="6139168" cy="129804"/>
            <a:chOff x="2713964" y="340296"/>
            <a:chExt cx="6141063" cy="129844"/>
          </a:xfrm>
        </p:grpSpPr>
        <p:cxnSp>
          <p:nvCxnSpPr>
            <p:cNvPr id="82" name="直接连接符 81"/>
            <p:cNvCxnSpPr>
              <a:endCxn id="83"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84"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68" name="矩形 67"/>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72" name="矩形 71"/>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6046492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a:grpSpLocks/>
          </p:cNvGrpSpPr>
          <p:nvPr/>
        </p:nvGrpSpPr>
        <p:grpSpPr bwMode="auto">
          <a:xfrm>
            <a:off x="5448583" y="3015854"/>
            <a:ext cx="1207010" cy="323850"/>
            <a:chOff x="7264628" y="4021246"/>
            <a:chExt cx="1610950" cy="432000"/>
          </a:xfrm>
        </p:grpSpPr>
        <p:sp>
          <p:nvSpPr>
            <p:cNvPr id="13" name="AutoShape 5"/>
            <p:cNvSpPr>
              <a:spLocks noChangeArrowheads="1"/>
            </p:cNvSpPr>
            <p:nvPr/>
          </p:nvSpPr>
          <p:spPr bwMode="auto">
            <a:xfrm flipV="1">
              <a:off x="7322671" y="4021246"/>
              <a:ext cx="1496453" cy="432000"/>
            </a:xfrm>
            <a:prstGeom prst="roundRect">
              <a:avLst>
                <a:gd name="adj" fmla="val 50000"/>
              </a:avLst>
            </a:prstGeom>
            <a:solidFill>
              <a:schemeClr val="accent4"/>
            </a:solidFill>
            <a:ln w="9525" algn="ctr">
              <a:noFill/>
              <a:round/>
              <a:headEnd/>
              <a:tailEnd/>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685594"/>
              <a:endParaRPr lang="zh-CN" altLang="en-US" sz="1799">
                <a:solidFill>
                  <a:srgbClr val="111111"/>
                </a:solidFill>
                <a:latin typeface="微软雅黑" pitchFamily="34" charset="-122"/>
                <a:ea typeface="微软雅黑" pitchFamily="34" charset="-122"/>
              </a:endParaRPr>
            </a:p>
          </p:txBody>
        </p:sp>
        <p:sp>
          <p:nvSpPr>
            <p:cNvPr id="15" name="Rektangel 161"/>
            <p:cNvSpPr>
              <a:spLocks noChangeArrowheads="1"/>
            </p:cNvSpPr>
            <p:nvPr/>
          </p:nvSpPr>
          <p:spPr bwMode="auto">
            <a:xfrm>
              <a:off x="7264628" y="4067304"/>
              <a:ext cx="1610950"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801447" eaLnBrk="1" hangingPunct="1">
                <a:spcBef>
                  <a:spcPct val="20000"/>
                </a:spcBef>
                <a:defRPr/>
              </a:pPr>
              <a:r>
                <a:rPr lang="en-US" altLang="id-ID" sz="1200" b="1" noProof="1">
                  <a:solidFill>
                    <a:srgbClr val="FFFFFF">
                      <a:lumMod val="95000"/>
                    </a:srgbClr>
                  </a:solidFill>
                  <a:latin typeface="Fira Sans SemiBold Italic" panose="00000700000000000000" pitchFamily="50" charset="0"/>
                  <a:ea typeface="Fira Sans SemiBold Italic" panose="00000700000000000000" pitchFamily="50" charset="0"/>
                  <a:cs typeface="Arial" panose="020B0604020202020204" pitchFamily="34" charset="0"/>
                </a:rPr>
                <a:t>Development</a:t>
              </a:r>
              <a:endParaRPr lang="id-ID" altLang="id-ID" sz="1200" b="1" noProof="1">
                <a:solidFill>
                  <a:srgbClr val="FFFFFF">
                    <a:lumMod val="95000"/>
                  </a:srgb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56" name="Group 55"/>
          <p:cNvGrpSpPr>
            <a:grpSpLocks/>
          </p:cNvGrpSpPr>
          <p:nvPr/>
        </p:nvGrpSpPr>
        <p:grpSpPr bwMode="auto">
          <a:xfrm>
            <a:off x="2424776" y="3020616"/>
            <a:ext cx="1122414" cy="323850"/>
            <a:chOff x="3232198" y="4026773"/>
            <a:chExt cx="1496453" cy="432000"/>
          </a:xfrm>
        </p:grpSpPr>
        <p:sp>
          <p:nvSpPr>
            <p:cNvPr id="17" name="AutoShape 5"/>
            <p:cNvSpPr>
              <a:spLocks noChangeArrowheads="1"/>
            </p:cNvSpPr>
            <p:nvPr/>
          </p:nvSpPr>
          <p:spPr bwMode="auto">
            <a:xfrm flipV="1">
              <a:off x="3232198" y="4026773"/>
              <a:ext cx="1496453" cy="432000"/>
            </a:xfrm>
            <a:prstGeom prst="roundRect">
              <a:avLst>
                <a:gd name="adj" fmla="val 50000"/>
              </a:avLst>
            </a:prstGeom>
            <a:solidFill>
              <a:schemeClr val="accent2"/>
            </a:solidFill>
            <a:ln w="9525" algn="ctr">
              <a:noFill/>
              <a:round/>
              <a:headEnd/>
              <a:tailEnd/>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685594"/>
              <a:endParaRPr lang="zh-CN" altLang="en-US" sz="1799">
                <a:solidFill>
                  <a:srgbClr val="111111"/>
                </a:solidFill>
                <a:latin typeface="微软雅黑" pitchFamily="34" charset="-122"/>
                <a:ea typeface="微软雅黑" pitchFamily="34" charset="-122"/>
              </a:endParaRPr>
            </a:p>
          </p:txBody>
        </p:sp>
        <p:sp>
          <p:nvSpPr>
            <p:cNvPr id="19" name="Rektangel 161"/>
            <p:cNvSpPr>
              <a:spLocks noChangeArrowheads="1"/>
            </p:cNvSpPr>
            <p:nvPr/>
          </p:nvSpPr>
          <p:spPr bwMode="auto">
            <a:xfrm>
              <a:off x="3426818" y="4066478"/>
              <a:ext cx="1113563"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801447" eaLnBrk="1" hangingPunct="1">
                <a:spcBef>
                  <a:spcPct val="20000"/>
                </a:spcBef>
                <a:defRPr/>
              </a:pPr>
              <a:r>
                <a:rPr lang="en-US" altLang="id-ID" sz="1200" b="1" noProof="1">
                  <a:solidFill>
                    <a:srgbClr val="FFFFFF">
                      <a:lumMod val="95000"/>
                    </a:srgbClr>
                  </a:solidFill>
                  <a:latin typeface="Fira Sans SemiBold Italic" panose="00000700000000000000" pitchFamily="50" charset="0"/>
                  <a:ea typeface="Fira Sans SemiBold Italic" panose="00000700000000000000" pitchFamily="50" charset="0"/>
                  <a:cs typeface="Arial" panose="020B0604020202020204" pitchFamily="34" charset="0"/>
                </a:rPr>
                <a:t>Cheking</a:t>
              </a:r>
              <a:endParaRPr lang="id-ID" altLang="id-ID" sz="1200" b="1" noProof="1">
                <a:solidFill>
                  <a:srgbClr val="FFFFFF">
                    <a:lumMod val="95000"/>
                  </a:srgb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57" name="Group 56"/>
          <p:cNvGrpSpPr>
            <a:grpSpLocks/>
          </p:cNvGrpSpPr>
          <p:nvPr/>
        </p:nvGrpSpPr>
        <p:grpSpPr bwMode="auto">
          <a:xfrm>
            <a:off x="3954257" y="3015854"/>
            <a:ext cx="1122413" cy="323850"/>
            <a:chOff x="5272747" y="4021246"/>
            <a:chExt cx="1496453" cy="432000"/>
          </a:xfrm>
        </p:grpSpPr>
        <p:sp>
          <p:nvSpPr>
            <p:cNvPr id="21" name="AutoShape 5"/>
            <p:cNvSpPr>
              <a:spLocks noChangeArrowheads="1"/>
            </p:cNvSpPr>
            <p:nvPr/>
          </p:nvSpPr>
          <p:spPr bwMode="auto">
            <a:xfrm flipV="1">
              <a:off x="5272747" y="4021246"/>
              <a:ext cx="1496453" cy="432000"/>
            </a:xfrm>
            <a:prstGeom prst="roundRect">
              <a:avLst>
                <a:gd name="adj" fmla="val 50000"/>
              </a:avLst>
            </a:prstGeom>
            <a:solidFill>
              <a:schemeClr val="accent3"/>
            </a:solidFill>
            <a:ln w="9525" algn="ctr">
              <a:noFill/>
              <a:round/>
              <a:headEnd/>
              <a:tailEnd/>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685594"/>
              <a:endParaRPr lang="zh-CN" altLang="en-US" sz="1799">
                <a:solidFill>
                  <a:srgbClr val="111111"/>
                </a:solidFill>
                <a:latin typeface="微软雅黑" pitchFamily="34" charset="-122"/>
                <a:ea typeface="微软雅黑" pitchFamily="34" charset="-122"/>
              </a:endParaRPr>
            </a:p>
          </p:txBody>
        </p:sp>
        <p:sp>
          <p:nvSpPr>
            <p:cNvPr id="23" name="Rektangel 161"/>
            <p:cNvSpPr>
              <a:spLocks noChangeArrowheads="1"/>
            </p:cNvSpPr>
            <p:nvPr/>
          </p:nvSpPr>
          <p:spPr bwMode="auto">
            <a:xfrm>
              <a:off x="5549955" y="4067304"/>
              <a:ext cx="989645"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801447" eaLnBrk="1" hangingPunct="1">
                <a:spcBef>
                  <a:spcPct val="20000"/>
                </a:spcBef>
                <a:defRPr/>
              </a:pPr>
              <a:r>
                <a:rPr lang="en-US" altLang="id-ID" sz="1200" b="1" noProof="1">
                  <a:solidFill>
                    <a:srgbClr val="FFFFFF">
                      <a:lumMod val="95000"/>
                    </a:srgbClr>
                  </a:solidFill>
                  <a:latin typeface="Fira Sans SemiBold Italic" panose="00000700000000000000" pitchFamily="50" charset="0"/>
                  <a:ea typeface="Fira Sans SemiBold Italic" panose="00000700000000000000" pitchFamily="50" charset="0"/>
                  <a:cs typeface="Arial" panose="020B0604020202020204" pitchFamily="34" charset="0"/>
                </a:rPr>
                <a:t>Action</a:t>
              </a:r>
              <a:endParaRPr lang="id-ID" altLang="id-ID" sz="1200" b="1" noProof="1">
                <a:solidFill>
                  <a:srgbClr val="FFFFFF">
                    <a:lumMod val="95000"/>
                  </a:srgb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59" name="Group 58"/>
          <p:cNvGrpSpPr>
            <a:grpSpLocks/>
          </p:cNvGrpSpPr>
          <p:nvPr/>
        </p:nvGrpSpPr>
        <p:grpSpPr bwMode="auto">
          <a:xfrm>
            <a:off x="6900047" y="3015854"/>
            <a:ext cx="1299956" cy="323850"/>
            <a:chOff x="9200833" y="4021246"/>
            <a:chExt cx="1733162" cy="432000"/>
          </a:xfrm>
        </p:grpSpPr>
        <p:sp>
          <p:nvSpPr>
            <p:cNvPr id="25" name="AutoShape 5"/>
            <p:cNvSpPr>
              <a:spLocks noChangeArrowheads="1"/>
            </p:cNvSpPr>
            <p:nvPr/>
          </p:nvSpPr>
          <p:spPr bwMode="auto">
            <a:xfrm flipV="1">
              <a:off x="9323155" y="4021246"/>
              <a:ext cx="1496453" cy="432000"/>
            </a:xfrm>
            <a:prstGeom prst="roundRect">
              <a:avLst>
                <a:gd name="adj" fmla="val 50000"/>
              </a:avLst>
            </a:prstGeom>
            <a:solidFill>
              <a:schemeClr val="accent1"/>
            </a:solidFill>
            <a:ln w="9525" algn="ctr">
              <a:noFill/>
              <a:round/>
              <a:headEnd/>
              <a:tailEnd/>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685594"/>
              <a:endParaRPr lang="zh-CN" altLang="en-US" sz="1799">
                <a:solidFill>
                  <a:srgbClr val="111111"/>
                </a:solidFill>
                <a:latin typeface="微软雅黑" pitchFamily="34" charset="-122"/>
                <a:ea typeface="微软雅黑" pitchFamily="34" charset="-122"/>
              </a:endParaRPr>
            </a:p>
          </p:txBody>
        </p:sp>
        <p:sp>
          <p:nvSpPr>
            <p:cNvPr id="27" name="Rektangel 161"/>
            <p:cNvSpPr>
              <a:spLocks noChangeArrowheads="1"/>
            </p:cNvSpPr>
            <p:nvPr/>
          </p:nvSpPr>
          <p:spPr bwMode="auto">
            <a:xfrm>
              <a:off x="9200833" y="4067304"/>
              <a:ext cx="1733162"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801447" eaLnBrk="1" hangingPunct="1">
                <a:spcBef>
                  <a:spcPct val="20000"/>
                </a:spcBef>
                <a:defRPr/>
              </a:pPr>
              <a:r>
                <a:rPr lang="en-US" altLang="id-ID" sz="1200" b="1" noProof="1">
                  <a:solidFill>
                    <a:srgbClr val="FFFFFF">
                      <a:lumMod val="95000"/>
                    </a:srgbClr>
                  </a:solidFill>
                  <a:latin typeface="Fira Sans SemiBold Italic" panose="00000700000000000000" pitchFamily="50" charset="0"/>
                  <a:ea typeface="Fira Sans SemiBold Italic" panose="00000700000000000000" pitchFamily="50" charset="0"/>
                  <a:cs typeface="Arial" panose="020B0604020202020204" pitchFamily="34" charset="0"/>
                </a:rPr>
                <a:t>Full Support</a:t>
              </a:r>
              <a:endParaRPr lang="id-ID" altLang="id-ID" sz="1200" b="1" noProof="1">
                <a:solidFill>
                  <a:srgbClr val="FFFFFF">
                    <a:lumMod val="95000"/>
                  </a:srgb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sp>
        <p:nvSpPr>
          <p:cNvPr id="49" name="Rectangle 48"/>
          <p:cNvSpPr/>
          <p:nvPr/>
        </p:nvSpPr>
        <p:spPr>
          <a:xfrm>
            <a:off x="732229" y="3389710"/>
            <a:ext cx="1439022" cy="761725"/>
          </a:xfrm>
          <a:prstGeom prst="rect">
            <a:avLst/>
          </a:prstGeom>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51" name="Rectangle 50"/>
          <p:cNvSpPr/>
          <p:nvPr/>
        </p:nvSpPr>
        <p:spPr>
          <a:xfrm>
            <a:off x="2264092" y="3389710"/>
            <a:ext cx="1439021" cy="761725"/>
          </a:xfrm>
          <a:prstGeom prst="rect">
            <a:avLst/>
          </a:prstGeom>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52" name="Rectangle 51"/>
          <p:cNvSpPr/>
          <p:nvPr/>
        </p:nvSpPr>
        <p:spPr>
          <a:xfrm>
            <a:off x="3814997" y="3389710"/>
            <a:ext cx="1439022" cy="761725"/>
          </a:xfrm>
          <a:prstGeom prst="rect">
            <a:avLst/>
          </a:prstGeom>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53" name="Rectangle 52"/>
          <p:cNvSpPr/>
          <p:nvPr/>
        </p:nvSpPr>
        <p:spPr>
          <a:xfrm>
            <a:off x="5336146" y="3389710"/>
            <a:ext cx="1437831" cy="761725"/>
          </a:xfrm>
          <a:prstGeom prst="rect">
            <a:avLst/>
          </a:prstGeom>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sp>
        <p:nvSpPr>
          <p:cNvPr id="54" name="Rectangle 53"/>
          <p:cNvSpPr/>
          <p:nvPr/>
        </p:nvSpPr>
        <p:spPr>
          <a:xfrm>
            <a:off x="6829921" y="3389710"/>
            <a:ext cx="1439021" cy="761725"/>
          </a:xfrm>
          <a:prstGeom prst="rect">
            <a:avLst/>
          </a:prstGeom>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879">
              <a:defRPr/>
            </a:pPr>
            <a:r>
              <a:rPr lang="en-US" altLang="zh-CN" sz="9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Click to enter the brief text content, the text content can be edited freely, and the image can be replaced.</a:t>
            </a:r>
          </a:p>
        </p:txBody>
      </p:sp>
      <p:grpSp>
        <p:nvGrpSpPr>
          <p:cNvPr id="42" name="Group 41"/>
          <p:cNvGrpSpPr>
            <a:grpSpLocks/>
          </p:cNvGrpSpPr>
          <p:nvPr/>
        </p:nvGrpSpPr>
        <p:grpSpPr bwMode="auto">
          <a:xfrm>
            <a:off x="885773" y="3007519"/>
            <a:ext cx="1122413" cy="323850"/>
            <a:chOff x="1180135" y="4010334"/>
            <a:chExt cx="1496453" cy="432000"/>
          </a:xfrm>
        </p:grpSpPr>
        <p:sp>
          <p:nvSpPr>
            <p:cNvPr id="9" name="AutoShape 5"/>
            <p:cNvSpPr>
              <a:spLocks noChangeArrowheads="1"/>
            </p:cNvSpPr>
            <p:nvPr/>
          </p:nvSpPr>
          <p:spPr bwMode="auto">
            <a:xfrm flipV="1">
              <a:off x="1180135" y="4010334"/>
              <a:ext cx="1496453" cy="432000"/>
            </a:xfrm>
            <a:prstGeom prst="roundRect">
              <a:avLst>
                <a:gd name="adj" fmla="val 50000"/>
              </a:avLst>
            </a:prstGeom>
            <a:solidFill>
              <a:schemeClr val="accent1"/>
            </a:solidFill>
            <a:ln w="9525" algn="ctr">
              <a:noFill/>
              <a:round/>
              <a:headEnd/>
              <a:tailEnd/>
            </a:ln>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685594"/>
              <a:endParaRPr lang="zh-CN" altLang="en-US" sz="1799">
                <a:solidFill>
                  <a:srgbClr val="111111"/>
                </a:solidFill>
                <a:latin typeface="微软雅黑" pitchFamily="34" charset="-122"/>
                <a:ea typeface="微软雅黑" pitchFamily="34" charset="-122"/>
              </a:endParaRPr>
            </a:p>
          </p:txBody>
        </p:sp>
        <p:sp>
          <p:nvSpPr>
            <p:cNvPr id="11" name="Rektangel 161"/>
            <p:cNvSpPr>
              <a:spLocks noChangeArrowheads="1"/>
            </p:cNvSpPr>
            <p:nvPr/>
          </p:nvSpPr>
          <p:spPr bwMode="auto">
            <a:xfrm>
              <a:off x="1476386" y="4067509"/>
              <a:ext cx="989646"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801447" eaLnBrk="1" hangingPunct="1">
                <a:spcBef>
                  <a:spcPct val="20000"/>
                </a:spcBef>
                <a:defRPr/>
              </a:pPr>
              <a:r>
                <a:rPr lang="en-US" altLang="id-ID" sz="1200" b="1" noProof="1">
                  <a:solidFill>
                    <a:srgbClr val="FFFFFF">
                      <a:lumMod val="95000"/>
                    </a:srgbClr>
                  </a:solidFill>
                  <a:latin typeface="Fira Sans SemiBold Italic" panose="00000700000000000000" pitchFamily="50" charset="0"/>
                  <a:ea typeface="Fira Sans SemiBold Italic" panose="00000700000000000000" pitchFamily="50" charset="0"/>
                  <a:cs typeface="Arial" panose="020B0604020202020204" pitchFamily="34" charset="0"/>
                </a:rPr>
                <a:t>Review</a:t>
              </a:r>
              <a:endParaRPr lang="id-ID" altLang="id-ID" sz="1200" b="1" noProof="1">
                <a:solidFill>
                  <a:srgbClr val="FFFFFF">
                    <a:lumMod val="95000"/>
                  </a:srgb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33" name="Group 32"/>
          <p:cNvGrpSpPr>
            <a:grpSpLocks/>
          </p:cNvGrpSpPr>
          <p:nvPr/>
        </p:nvGrpSpPr>
        <p:grpSpPr bwMode="auto">
          <a:xfrm>
            <a:off x="709615" y="1376363"/>
            <a:ext cx="1674692" cy="1646635"/>
            <a:chOff x="944095" y="1835838"/>
            <a:chExt cx="2234654" cy="2194358"/>
          </a:xfrm>
        </p:grpSpPr>
        <p:sp>
          <p:nvSpPr>
            <p:cNvPr id="10" name="Line 33"/>
            <p:cNvSpPr>
              <a:spLocks noChangeShapeType="1"/>
            </p:cNvSpPr>
            <p:nvPr/>
          </p:nvSpPr>
          <p:spPr bwMode="auto">
            <a:xfrm flipV="1">
              <a:off x="1588921" y="3428850"/>
              <a:ext cx="0" cy="601346"/>
            </a:xfrm>
            <a:prstGeom prst="line">
              <a:avLst/>
            </a:prstGeom>
            <a:ln>
              <a:solidFill>
                <a:schemeClr val="accent1"/>
              </a:solidFill>
              <a:headEnd/>
              <a:tailEnd/>
            </a:ln>
          </p:spPr>
          <p:style>
            <a:lnRef idx="2">
              <a:schemeClr val="accent1"/>
            </a:lnRef>
            <a:fillRef idx="0">
              <a:schemeClr val="accent1"/>
            </a:fillRef>
            <a:effectRef idx="1">
              <a:schemeClr val="accent1"/>
            </a:effectRef>
            <a:fontRef idx="minor">
              <a:schemeClr val="tx1"/>
            </a:fontRef>
          </p:style>
          <p:txBody>
            <a:bodyPr/>
            <a:lstStyle/>
            <a:p>
              <a:pPr defTabSz="685577">
                <a:defRPr/>
              </a:pPr>
              <a:endParaRPr lang="da-DK" sz="1799" kern="0">
                <a:solidFill>
                  <a:sysClr val="windowText" lastClr="000000"/>
                </a:solidFill>
                <a:latin typeface="Calibri"/>
              </a:endParaRPr>
            </a:p>
          </p:txBody>
        </p:sp>
        <p:grpSp>
          <p:nvGrpSpPr>
            <p:cNvPr id="88103" name="Group 1"/>
            <p:cNvGrpSpPr>
              <a:grpSpLocks/>
            </p:cNvGrpSpPr>
            <p:nvPr/>
          </p:nvGrpSpPr>
          <p:grpSpPr bwMode="auto">
            <a:xfrm>
              <a:off x="944095" y="1835838"/>
              <a:ext cx="2234654" cy="1434898"/>
              <a:chOff x="944095" y="1835838"/>
              <a:chExt cx="2234654" cy="1434898"/>
            </a:xfrm>
          </p:grpSpPr>
          <p:sp>
            <p:nvSpPr>
              <p:cNvPr id="3" name="Freeform 2"/>
              <p:cNvSpPr/>
              <p:nvPr/>
            </p:nvSpPr>
            <p:spPr>
              <a:xfrm>
                <a:off x="944095"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1"/>
              </a:solidFill>
              <a:ln w="25400">
                <a:solidFill>
                  <a:schemeClr val="bg1">
                    <a:lumMod val="95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55953" tIns="85318" rIns="85318" bIns="85318" spcCol="1270" anchor="ctr"/>
              <a:lstStyle/>
              <a:p>
                <a:pPr algn="ctr" defTabSz="2132960">
                  <a:lnSpc>
                    <a:spcPct val="90000"/>
                  </a:lnSpc>
                  <a:spcAft>
                    <a:spcPct val="35000"/>
                  </a:spcAft>
                  <a:defRPr/>
                </a:pPr>
                <a:endParaRPr lang="id-ID" sz="4799" dirty="0">
                  <a:solidFill>
                    <a:srgbClr val="FFFFFF"/>
                  </a:solidFill>
                  <a:latin typeface="Calibri"/>
                </a:endParaRPr>
              </a:p>
            </p:txBody>
          </p:sp>
          <p:sp>
            <p:nvSpPr>
              <p:cNvPr id="88105" name="Freeform 36"/>
              <p:cNvSpPr>
                <a:spLocks noEditPoints="1"/>
              </p:cNvSpPr>
              <p:nvPr/>
            </p:nvSpPr>
            <p:spPr bwMode="auto">
              <a:xfrm>
                <a:off x="1718974" y="2225380"/>
                <a:ext cx="527434" cy="593800"/>
              </a:xfrm>
              <a:custGeom>
                <a:avLst/>
                <a:gdLst>
                  <a:gd name="T0" fmla="*/ 494469 w 320"/>
                  <a:gd name="T1" fmla="*/ 0 h 360"/>
                  <a:gd name="T2" fmla="*/ 421947 w 320"/>
                  <a:gd name="T3" fmla="*/ 0 h 360"/>
                  <a:gd name="T4" fmla="*/ 395576 w 320"/>
                  <a:gd name="T5" fmla="*/ 32989 h 360"/>
                  <a:gd name="T6" fmla="*/ 395576 w 320"/>
                  <a:gd name="T7" fmla="*/ 593800 h 360"/>
                  <a:gd name="T8" fmla="*/ 527434 w 320"/>
                  <a:gd name="T9" fmla="*/ 593800 h 360"/>
                  <a:gd name="T10" fmla="*/ 527434 w 320"/>
                  <a:gd name="T11" fmla="*/ 32989 h 360"/>
                  <a:gd name="T12" fmla="*/ 494469 w 320"/>
                  <a:gd name="T13" fmla="*/ 0 h 360"/>
                  <a:gd name="T14" fmla="*/ 296682 w 320"/>
                  <a:gd name="T15" fmla="*/ 197933 h 360"/>
                  <a:gd name="T16" fmla="*/ 224159 w 320"/>
                  <a:gd name="T17" fmla="*/ 197933 h 360"/>
                  <a:gd name="T18" fmla="*/ 197788 w 320"/>
                  <a:gd name="T19" fmla="*/ 230922 h 360"/>
                  <a:gd name="T20" fmla="*/ 197788 w 320"/>
                  <a:gd name="T21" fmla="*/ 593800 h 360"/>
                  <a:gd name="T22" fmla="*/ 329646 w 320"/>
                  <a:gd name="T23" fmla="*/ 593800 h 360"/>
                  <a:gd name="T24" fmla="*/ 329646 w 320"/>
                  <a:gd name="T25" fmla="*/ 230922 h 360"/>
                  <a:gd name="T26" fmla="*/ 296682 w 320"/>
                  <a:gd name="T27" fmla="*/ 197933 h 360"/>
                  <a:gd name="T28" fmla="*/ 98894 w 320"/>
                  <a:gd name="T29" fmla="*/ 395867 h 360"/>
                  <a:gd name="T30" fmla="*/ 26372 w 320"/>
                  <a:gd name="T31" fmla="*/ 395867 h 360"/>
                  <a:gd name="T32" fmla="*/ 0 w 320"/>
                  <a:gd name="T33" fmla="*/ 428856 h 360"/>
                  <a:gd name="T34" fmla="*/ 0 w 320"/>
                  <a:gd name="T35" fmla="*/ 593800 h 360"/>
                  <a:gd name="T36" fmla="*/ 131859 w 320"/>
                  <a:gd name="T37" fmla="*/ 593800 h 360"/>
                  <a:gd name="T38" fmla="*/ 131859 w 320"/>
                  <a:gd name="T39" fmla="*/ 428856 h 360"/>
                  <a:gd name="T40" fmla="*/ 98894 w 320"/>
                  <a:gd name="T41" fmla="*/ 395867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grpSp>
        <p:nvGrpSpPr>
          <p:cNvPr id="34" name="Group 33"/>
          <p:cNvGrpSpPr>
            <a:grpSpLocks/>
          </p:cNvGrpSpPr>
          <p:nvPr/>
        </p:nvGrpSpPr>
        <p:grpSpPr bwMode="auto">
          <a:xfrm>
            <a:off x="2217671" y="1376363"/>
            <a:ext cx="1674693" cy="1631157"/>
            <a:chOff x="2955284" y="1835838"/>
            <a:chExt cx="2234654" cy="2174496"/>
          </a:xfrm>
        </p:grpSpPr>
        <p:sp>
          <p:nvSpPr>
            <p:cNvPr id="18" name="Line 33"/>
            <p:cNvSpPr>
              <a:spLocks noChangeShapeType="1"/>
            </p:cNvSpPr>
            <p:nvPr/>
          </p:nvSpPr>
          <p:spPr bwMode="auto">
            <a:xfrm flipV="1">
              <a:off x="3603286" y="3411951"/>
              <a:ext cx="0" cy="598383"/>
            </a:xfrm>
            <a:prstGeom prst="line">
              <a:avLst/>
            </a:prstGeom>
            <a:ln>
              <a:solidFill>
                <a:schemeClr val="accent2"/>
              </a:solidFill>
              <a:headEnd/>
              <a:tailEnd/>
            </a:ln>
          </p:spPr>
          <p:style>
            <a:lnRef idx="2">
              <a:schemeClr val="accent6"/>
            </a:lnRef>
            <a:fillRef idx="0">
              <a:schemeClr val="accent6"/>
            </a:fillRef>
            <a:effectRef idx="1">
              <a:schemeClr val="accent6"/>
            </a:effectRef>
            <a:fontRef idx="minor">
              <a:schemeClr val="tx1"/>
            </a:fontRef>
          </p:style>
          <p:txBody>
            <a:bodyPr/>
            <a:lstStyle/>
            <a:p>
              <a:pPr defTabSz="685577">
                <a:defRPr/>
              </a:pPr>
              <a:endParaRPr lang="da-DK" sz="1799" kern="0">
                <a:solidFill>
                  <a:sysClr val="windowText" lastClr="000000"/>
                </a:solidFill>
                <a:latin typeface="Calibri"/>
              </a:endParaRPr>
            </a:p>
          </p:txBody>
        </p:sp>
        <p:grpSp>
          <p:nvGrpSpPr>
            <p:cNvPr id="88099" name="Group 27"/>
            <p:cNvGrpSpPr>
              <a:grpSpLocks/>
            </p:cNvGrpSpPr>
            <p:nvPr/>
          </p:nvGrpSpPr>
          <p:grpSpPr bwMode="auto">
            <a:xfrm>
              <a:off x="2955284" y="1835838"/>
              <a:ext cx="2234654" cy="1434898"/>
              <a:chOff x="2955284" y="1835838"/>
              <a:chExt cx="2234654" cy="1434898"/>
            </a:xfrm>
          </p:grpSpPr>
          <p:sp>
            <p:nvSpPr>
              <p:cNvPr id="4" name="Freeform 3"/>
              <p:cNvSpPr/>
              <p:nvPr/>
            </p:nvSpPr>
            <p:spPr>
              <a:xfrm>
                <a:off x="2955284" y="1835838"/>
                <a:ext cx="2234654" cy="1434850"/>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2"/>
              </a:solidFill>
              <a:ln w="25400">
                <a:solidFill>
                  <a:schemeClr val="bg1">
                    <a:lumMod val="95000"/>
                  </a:schemeClr>
                </a:solidFill>
              </a:ln>
            </p:spPr>
            <p:style>
              <a:lnRef idx="2">
                <a:schemeClr val="lt1">
                  <a:hueOff val="0"/>
                  <a:satOff val="0"/>
                  <a:lumOff val="0"/>
                  <a:alphaOff val="0"/>
                </a:schemeClr>
              </a:lnRef>
              <a:fillRef idx="1">
                <a:schemeClr val="accent5">
                  <a:hueOff val="-1438237"/>
                  <a:satOff val="14549"/>
                  <a:lumOff val="-2549"/>
                  <a:alphaOff val="0"/>
                </a:schemeClr>
              </a:fillRef>
              <a:effectRef idx="0">
                <a:schemeClr val="accent5">
                  <a:hueOff val="-1438237"/>
                  <a:satOff val="14549"/>
                  <a:lumOff val="-2549"/>
                  <a:alphaOff val="0"/>
                </a:schemeClr>
              </a:effectRef>
              <a:fontRef idx="minor">
                <a:schemeClr val="lt1"/>
              </a:fontRef>
            </p:style>
            <p:txBody>
              <a:bodyPr lIns="255953" tIns="85318" rIns="85318" bIns="85318" spcCol="1270" anchor="ctr"/>
              <a:lstStyle/>
              <a:p>
                <a:pPr algn="ctr" defTabSz="2132960">
                  <a:lnSpc>
                    <a:spcPct val="90000"/>
                  </a:lnSpc>
                  <a:spcAft>
                    <a:spcPct val="35000"/>
                  </a:spcAft>
                  <a:defRPr/>
                </a:pPr>
                <a:endParaRPr lang="id-ID" sz="4799">
                  <a:solidFill>
                    <a:srgbClr val="FFFFFF"/>
                  </a:solidFill>
                  <a:latin typeface="Calibri"/>
                </a:endParaRPr>
              </a:p>
            </p:txBody>
          </p:sp>
          <p:grpSp>
            <p:nvGrpSpPr>
              <p:cNvPr id="39" name="Group 38"/>
              <p:cNvGrpSpPr/>
              <p:nvPr/>
            </p:nvGrpSpPr>
            <p:grpSpPr>
              <a:xfrm>
                <a:off x="3753497" y="2263857"/>
                <a:ext cx="528935" cy="525686"/>
                <a:chOff x="4389021" y="3475038"/>
                <a:chExt cx="268350" cy="266701"/>
              </a:xfrm>
              <a:solidFill>
                <a:schemeClr val="bg1"/>
              </a:solidFill>
            </p:grpSpPr>
            <p:sp>
              <p:nvSpPr>
                <p:cNvPr id="40" name="Freeform 105"/>
                <p:cNvSpPr>
                  <a:spLocks/>
                </p:cNvSpPr>
                <p:nvPr/>
              </p:nvSpPr>
              <p:spPr bwMode="auto">
                <a:xfrm>
                  <a:off x="4389021"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sp>
              <p:nvSpPr>
                <p:cNvPr id="41" name="Freeform 106"/>
                <p:cNvSpPr>
                  <a:spLocks noEditPoints="1"/>
                </p:cNvSpPr>
                <p:nvPr/>
              </p:nvSpPr>
              <p:spPr bwMode="auto">
                <a:xfrm>
                  <a:off x="4409721"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77">
                    <a:defRPr/>
                  </a:pPr>
                  <a:endParaRPr lang="en-US" sz="1799">
                    <a:solidFill>
                      <a:srgbClr val="1C1C1C"/>
                    </a:solidFill>
                    <a:latin typeface="Calibri"/>
                  </a:endParaRPr>
                </a:p>
              </p:txBody>
            </p:sp>
          </p:grpSp>
        </p:grpSp>
      </p:grpSp>
      <p:grpSp>
        <p:nvGrpSpPr>
          <p:cNvPr id="35" name="Group 34"/>
          <p:cNvGrpSpPr>
            <a:grpSpLocks/>
          </p:cNvGrpSpPr>
          <p:nvPr/>
        </p:nvGrpSpPr>
        <p:grpSpPr bwMode="auto">
          <a:xfrm>
            <a:off x="3724536" y="1376363"/>
            <a:ext cx="1675883" cy="1646635"/>
            <a:chOff x="4966473" y="1835838"/>
            <a:chExt cx="2234654" cy="2194358"/>
          </a:xfrm>
        </p:grpSpPr>
        <p:sp>
          <p:nvSpPr>
            <p:cNvPr id="22" name="Line 33"/>
            <p:cNvSpPr>
              <a:spLocks noChangeShapeType="1"/>
            </p:cNvSpPr>
            <p:nvPr/>
          </p:nvSpPr>
          <p:spPr bwMode="auto">
            <a:xfrm flipV="1">
              <a:off x="5615602" y="3428850"/>
              <a:ext cx="0" cy="601346"/>
            </a:xfrm>
            <a:prstGeom prst="line">
              <a:avLst/>
            </a:prstGeom>
            <a:ln>
              <a:solidFill>
                <a:schemeClr val="accent3"/>
              </a:solidFill>
              <a:headEnd/>
              <a:tailEnd/>
            </a:ln>
          </p:spPr>
          <p:style>
            <a:lnRef idx="2">
              <a:schemeClr val="accent4"/>
            </a:lnRef>
            <a:fillRef idx="0">
              <a:schemeClr val="accent4"/>
            </a:fillRef>
            <a:effectRef idx="1">
              <a:schemeClr val="accent4"/>
            </a:effectRef>
            <a:fontRef idx="minor">
              <a:schemeClr val="tx1"/>
            </a:fontRef>
          </p:style>
          <p:txBody>
            <a:bodyPr/>
            <a:lstStyle/>
            <a:p>
              <a:pPr defTabSz="685577">
                <a:defRPr/>
              </a:pPr>
              <a:endParaRPr lang="da-DK" sz="1799" kern="0">
                <a:solidFill>
                  <a:sysClr val="windowText" lastClr="000000"/>
                </a:solidFill>
                <a:latin typeface="Calibri"/>
              </a:endParaRPr>
            </a:p>
          </p:txBody>
        </p:sp>
        <p:grpSp>
          <p:nvGrpSpPr>
            <p:cNvPr id="88095" name="Group 28"/>
            <p:cNvGrpSpPr>
              <a:grpSpLocks/>
            </p:cNvGrpSpPr>
            <p:nvPr/>
          </p:nvGrpSpPr>
          <p:grpSpPr bwMode="auto">
            <a:xfrm>
              <a:off x="4966473" y="1835838"/>
              <a:ext cx="2234654" cy="1434898"/>
              <a:chOff x="4966473" y="1835838"/>
              <a:chExt cx="2234654" cy="1434898"/>
            </a:xfrm>
          </p:grpSpPr>
          <p:sp>
            <p:nvSpPr>
              <p:cNvPr id="5" name="Freeform 4"/>
              <p:cNvSpPr/>
              <p:nvPr/>
            </p:nvSpPr>
            <p:spPr>
              <a:xfrm>
                <a:off x="4966473"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3"/>
              </a:solidFill>
              <a:ln w="25400">
                <a:solidFill>
                  <a:schemeClr val="bg1">
                    <a:lumMod val="95000"/>
                  </a:schemeClr>
                </a:solidFill>
              </a:ln>
            </p:spPr>
            <p:style>
              <a:lnRef idx="2">
                <a:schemeClr val="lt1">
                  <a:hueOff val="0"/>
                  <a:satOff val="0"/>
                  <a:lumOff val="0"/>
                  <a:alphaOff val="0"/>
                </a:schemeClr>
              </a:lnRef>
              <a:fillRef idx="1">
                <a:schemeClr val="accent5">
                  <a:hueOff val="-2876473"/>
                  <a:satOff val="29098"/>
                  <a:lumOff val="-5098"/>
                  <a:alphaOff val="0"/>
                </a:schemeClr>
              </a:fillRef>
              <a:effectRef idx="0">
                <a:schemeClr val="accent5">
                  <a:hueOff val="-2876473"/>
                  <a:satOff val="29098"/>
                  <a:lumOff val="-5098"/>
                  <a:alphaOff val="0"/>
                </a:schemeClr>
              </a:effectRef>
              <a:fontRef idx="minor">
                <a:schemeClr val="lt1"/>
              </a:fontRef>
            </p:style>
            <p:txBody>
              <a:bodyPr lIns="255953" tIns="85318" rIns="85318" bIns="85318" spcCol="1270" anchor="ctr"/>
              <a:lstStyle/>
              <a:p>
                <a:pPr algn="ctr" defTabSz="2132960">
                  <a:lnSpc>
                    <a:spcPct val="90000"/>
                  </a:lnSpc>
                  <a:spcAft>
                    <a:spcPct val="35000"/>
                  </a:spcAft>
                  <a:defRPr/>
                </a:pPr>
                <a:endParaRPr lang="id-ID" sz="4799">
                  <a:solidFill>
                    <a:srgbClr val="FFFFFF"/>
                  </a:solidFill>
                  <a:latin typeface="Calibri"/>
                </a:endParaRPr>
              </a:p>
            </p:txBody>
          </p:sp>
          <p:sp>
            <p:nvSpPr>
              <p:cNvPr id="88097" name="Freeform 101"/>
              <p:cNvSpPr>
                <a:spLocks noEditPoints="1"/>
              </p:cNvSpPr>
              <p:nvPr/>
            </p:nvSpPr>
            <p:spPr bwMode="auto">
              <a:xfrm>
                <a:off x="5685803" y="2285747"/>
                <a:ext cx="609379" cy="563777"/>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grpSp>
        <p:nvGrpSpPr>
          <p:cNvPr id="36" name="Group 35"/>
          <p:cNvGrpSpPr>
            <a:grpSpLocks/>
          </p:cNvGrpSpPr>
          <p:nvPr/>
        </p:nvGrpSpPr>
        <p:grpSpPr bwMode="auto">
          <a:xfrm>
            <a:off x="5232593" y="1376363"/>
            <a:ext cx="1675883" cy="1631157"/>
            <a:chOff x="6977662" y="1835838"/>
            <a:chExt cx="2234654" cy="2174496"/>
          </a:xfrm>
        </p:grpSpPr>
        <p:sp>
          <p:nvSpPr>
            <p:cNvPr id="14" name="Line 33"/>
            <p:cNvSpPr>
              <a:spLocks noChangeShapeType="1"/>
            </p:cNvSpPr>
            <p:nvPr/>
          </p:nvSpPr>
          <p:spPr bwMode="auto">
            <a:xfrm flipV="1">
              <a:off x="7622030" y="3411951"/>
              <a:ext cx="0" cy="598383"/>
            </a:xfrm>
            <a:prstGeom prst="line">
              <a:avLst/>
            </a:prstGeom>
            <a:ln w="12700">
              <a:solidFill>
                <a:schemeClr val="accent4"/>
              </a:solidFill>
              <a:headEnd/>
              <a:tailEnd/>
            </a:ln>
          </p:spPr>
          <p:style>
            <a:lnRef idx="3">
              <a:schemeClr val="accent3"/>
            </a:lnRef>
            <a:fillRef idx="0">
              <a:schemeClr val="accent3"/>
            </a:fillRef>
            <a:effectRef idx="2">
              <a:schemeClr val="accent3"/>
            </a:effectRef>
            <a:fontRef idx="minor">
              <a:schemeClr val="tx1"/>
            </a:fontRef>
          </p:style>
          <p:txBody>
            <a:bodyPr/>
            <a:lstStyle/>
            <a:p>
              <a:pPr defTabSz="685577">
                <a:defRPr/>
              </a:pPr>
              <a:endParaRPr lang="da-DK" sz="1799" kern="0">
                <a:solidFill>
                  <a:sysClr val="windowText" lastClr="000000"/>
                </a:solidFill>
                <a:latin typeface="Calibri"/>
              </a:endParaRPr>
            </a:p>
          </p:txBody>
        </p:sp>
        <p:grpSp>
          <p:nvGrpSpPr>
            <p:cNvPr id="88091" name="Group 29"/>
            <p:cNvGrpSpPr>
              <a:grpSpLocks/>
            </p:cNvGrpSpPr>
            <p:nvPr/>
          </p:nvGrpSpPr>
          <p:grpSpPr bwMode="auto">
            <a:xfrm>
              <a:off x="6977662" y="1835838"/>
              <a:ext cx="2234654" cy="1434898"/>
              <a:chOff x="6977662" y="1835838"/>
              <a:chExt cx="2234654" cy="1434898"/>
            </a:xfrm>
          </p:grpSpPr>
          <p:sp>
            <p:nvSpPr>
              <p:cNvPr id="6" name="Freeform 5"/>
              <p:cNvSpPr/>
              <p:nvPr/>
            </p:nvSpPr>
            <p:spPr>
              <a:xfrm>
                <a:off x="6977662" y="1835838"/>
                <a:ext cx="2234654" cy="1434850"/>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4"/>
              </a:solidFill>
              <a:ln w="25400">
                <a:solidFill>
                  <a:schemeClr val="bg1">
                    <a:lumMod val="95000"/>
                  </a:schemeClr>
                </a:solidFill>
              </a:ln>
            </p:spPr>
            <p:style>
              <a:lnRef idx="2">
                <a:schemeClr val="lt1">
                  <a:hueOff val="0"/>
                  <a:satOff val="0"/>
                  <a:lumOff val="0"/>
                  <a:alphaOff val="0"/>
                </a:schemeClr>
              </a:lnRef>
              <a:fillRef idx="1">
                <a:schemeClr val="accent5">
                  <a:hueOff val="-4314710"/>
                  <a:satOff val="43647"/>
                  <a:lumOff val="-7647"/>
                  <a:alphaOff val="0"/>
                </a:schemeClr>
              </a:fillRef>
              <a:effectRef idx="0">
                <a:schemeClr val="accent5">
                  <a:hueOff val="-4314710"/>
                  <a:satOff val="43647"/>
                  <a:lumOff val="-7647"/>
                  <a:alphaOff val="0"/>
                </a:schemeClr>
              </a:effectRef>
              <a:fontRef idx="minor">
                <a:schemeClr val="lt1"/>
              </a:fontRef>
            </p:style>
            <p:txBody>
              <a:bodyPr lIns="255953" tIns="85318" rIns="85318" bIns="85318" spcCol="1270" anchor="ctr"/>
              <a:lstStyle/>
              <a:p>
                <a:pPr algn="ctr" defTabSz="2132960">
                  <a:lnSpc>
                    <a:spcPct val="90000"/>
                  </a:lnSpc>
                  <a:spcAft>
                    <a:spcPct val="35000"/>
                  </a:spcAft>
                  <a:defRPr/>
                </a:pPr>
                <a:endParaRPr lang="id-ID" sz="4799">
                  <a:solidFill>
                    <a:srgbClr val="FFFFFF"/>
                  </a:solidFill>
                  <a:latin typeface="Calibri"/>
                </a:endParaRPr>
              </a:p>
            </p:txBody>
          </p:sp>
          <p:sp>
            <p:nvSpPr>
              <p:cNvPr id="88093" name="Freeform 51"/>
              <p:cNvSpPr>
                <a:spLocks noEditPoints="1"/>
              </p:cNvSpPr>
              <p:nvPr/>
            </p:nvSpPr>
            <p:spPr bwMode="auto">
              <a:xfrm>
                <a:off x="7678394" y="2346939"/>
                <a:ext cx="589944" cy="487345"/>
              </a:xfrm>
              <a:custGeom>
                <a:avLst/>
                <a:gdLst>
                  <a:gd name="T0" fmla="*/ 457620 w 107"/>
                  <a:gd name="T1" fmla="*/ 348895 h 88"/>
                  <a:gd name="T2" fmla="*/ 457620 w 107"/>
                  <a:gd name="T3" fmla="*/ 38766 h 88"/>
                  <a:gd name="T4" fmla="*/ 457620 w 107"/>
                  <a:gd name="T5" fmla="*/ 16614 h 88"/>
                  <a:gd name="T6" fmla="*/ 468647 w 107"/>
                  <a:gd name="T7" fmla="*/ 0 h 88"/>
                  <a:gd name="T8" fmla="*/ 479674 w 107"/>
                  <a:gd name="T9" fmla="*/ 0 h 88"/>
                  <a:gd name="T10" fmla="*/ 490701 w 107"/>
                  <a:gd name="T11" fmla="*/ 0 h 88"/>
                  <a:gd name="T12" fmla="*/ 490701 w 107"/>
                  <a:gd name="T13" fmla="*/ 382123 h 88"/>
                  <a:gd name="T14" fmla="*/ 479674 w 107"/>
                  <a:gd name="T15" fmla="*/ 387661 h 88"/>
                  <a:gd name="T16" fmla="*/ 468647 w 107"/>
                  <a:gd name="T17" fmla="*/ 382123 h 88"/>
                  <a:gd name="T18" fmla="*/ 457620 w 107"/>
                  <a:gd name="T19" fmla="*/ 371047 h 88"/>
                  <a:gd name="T20" fmla="*/ 457620 w 107"/>
                  <a:gd name="T21" fmla="*/ 348895 h 88"/>
                  <a:gd name="T22" fmla="*/ 132324 w 107"/>
                  <a:gd name="T23" fmla="*/ 348895 h 88"/>
                  <a:gd name="T24" fmla="*/ 132324 w 107"/>
                  <a:gd name="T25" fmla="*/ 38766 h 88"/>
                  <a:gd name="T26" fmla="*/ 132324 w 107"/>
                  <a:gd name="T27" fmla="*/ 16614 h 88"/>
                  <a:gd name="T28" fmla="*/ 121297 w 107"/>
                  <a:gd name="T29" fmla="*/ 0 h 88"/>
                  <a:gd name="T30" fmla="*/ 110270 w 107"/>
                  <a:gd name="T31" fmla="*/ 0 h 88"/>
                  <a:gd name="T32" fmla="*/ 99243 w 107"/>
                  <a:gd name="T33" fmla="*/ 0 h 88"/>
                  <a:gd name="T34" fmla="*/ 99243 w 107"/>
                  <a:gd name="T35" fmla="*/ 382123 h 88"/>
                  <a:gd name="T36" fmla="*/ 110270 w 107"/>
                  <a:gd name="T37" fmla="*/ 387661 h 88"/>
                  <a:gd name="T38" fmla="*/ 121297 w 107"/>
                  <a:gd name="T39" fmla="*/ 382123 h 88"/>
                  <a:gd name="T40" fmla="*/ 132324 w 107"/>
                  <a:gd name="T41" fmla="*/ 371047 h 88"/>
                  <a:gd name="T42" fmla="*/ 132324 w 107"/>
                  <a:gd name="T43" fmla="*/ 348895 h 88"/>
                  <a:gd name="T44" fmla="*/ 198486 w 107"/>
                  <a:gd name="T45" fmla="*/ 282439 h 88"/>
                  <a:gd name="T46" fmla="*/ 198486 w 107"/>
                  <a:gd name="T47" fmla="*/ 304591 h 88"/>
                  <a:gd name="T48" fmla="*/ 181945 w 107"/>
                  <a:gd name="T49" fmla="*/ 321205 h 88"/>
                  <a:gd name="T50" fmla="*/ 170918 w 107"/>
                  <a:gd name="T51" fmla="*/ 326743 h 88"/>
                  <a:gd name="T52" fmla="*/ 159891 w 107"/>
                  <a:gd name="T53" fmla="*/ 321205 h 88"/>
                  <a:gd name="T54" fmla="*/ 159891 w 107"/>
                  <a:gd name="T55" fmla="*/ 66456 h 88"/>
                  <a:gd name="T56" fmla="*/ 170918 w 107"/>
                  <a:gd name="T57" fmla="*/ 60918 h 88"/>
                  <a:gd name="T58" fmla="*/ 181945 w 107"/>
                  <a:gd name="T59" fmla="*/ 66456 h 88"/>
                  <a:gd name="T60" fmla="*/ 198486 w 107"/>
                  <a:gd name="T61" fmla="*/ 77532 h 88"/>
                  <a:gd name="T62" fmla="*/ 198486 w 107"/>
                  <a:gd name="T63" fmla="*/ 99684 h 88"/>
                  <a:gd name="T64" fmla="*/ 198486 w 107"/>
                  <a:gd name="T65" fmla="*/ 282439 h 88"/>
                  <a:gd name="T66" fmla="*/ 336323 w 107"/>
                  <a:gd name="T67" fmla="*/ 443041 h 88"/>
                  <a:gd name="T68" fmla="*/ 297729 w 107"/>
                  <a:gd name="T69" fmla="*/ 487345 h 88"/>
                  <a:gd name="T70" fmla="*/ 253621 w 107"/>
                  <a:gd name="T71" fmla="*/ 443041 h 88"/>
                  <a:gd name="T72" fmla="*/ 253621 w 107"/>
                  <a:gd name="T73" fmla="*/ 132912 h 88"/>
                  <a:gd name="T74" fmla="*/ 297729 w 107"/>
                  <a:gd name="T75" fmla="*/ 88608 h 88"/>
                  <a:gd name="T76" fmla="*/ 336323 w 107"/>
                  <a:gd name="T77" fmla="*/ 132912 h 88"/>
                  <a:gd name="T78" fmla="*/ 336323 w 107"/>
                  <a:gd name="T79" fmla="*/ 443041 h 88"/>
                  <a:gd name="T80" fmla="*/ 391458 w 107"/>
                  <a:gd name="T81" fmla="*/ 282439 h 88"/>
                  <a:gd name="T82" fmla="*/ 391458 w 107"/>
                  <a:gd name="T83" fmla="*/ 304591 h 88"/>
                  <a:gd name="T84" fmla="*/ 407999 w 107"/>
                  <a:gd name="T85" fmla="*/ 321205 h 88"/>
                  <a:gd name="T86" fmla="*/ 419026 w 107"/>
                  <a:gd name="T87" fmla="*/ 326743 h 88"/>
                  <a:gd name="T88" fmla="*/ 430053 w 107"/>
                  <a:gd name="T89" fmla="*/ 321205 h 88"/>
                  <a:gd name="T90" fmla="*/ 430053 w 107"/>
                  <a:gd name="T91" fmla="*/ 66456 h 88"/>
                  <a:gd name="T92" fmla="*/ 419026 w 107"/>
                  <a:gd name="T93" fmla="*/ 60918 h 88"/>
                  <a:gd name="T94" fmla="*/ 407999 w 107"/>
                  <a:gd name="T95" fmla="*/ 66456 h 88"/>
                  <a:gd name="T96" fmla="*/ 391458 w 107"/>
                  <a:gd name="T97" fmla="*/ 77532 h 88"/>
                  <a:gd name="T98" fmla="*/ 391458 w 107"/>
                  <a:gd name="T99" fmla="*/ 99684 h 88"/>
                  <a:gd name="T100" fmla="*/ 391458 w 107"/>
                  <a:gd name="T101" fmla="*/ 282439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zh-CN" altLang="en-US" sz="1799">
                  <a:solidFill>
                    <a:srgbClr val="1C1C1C"/>
                  </a:solidFill>
                  <a:latin typeface="Calibri"/>
                  <a:ea typeface="宋体" panose="02010600030101010101" pitchFamily="2" charset="-122"/>
                </a:endParaRPr>
              </a:p>
            </p:txBody>
          </p:sp>
        </p:grpSp>
      </p:grpSp>
      <p:grpSp>
        <p:nvGrpSpPr>
          <p:cNvPr id="38" name="Group 37"/>
          <p:cNvGrpSpPr>
            <a:grpSpLocks/>
          </p:cNvGrpSpPr>
          <p:nvPr/>
        </p:nvGrpSpPr>
        <p:grpSpPr bwMode="auto">
          <a:xfrm>
            <a:off x="6740650" y="1376363"/>
            <a:ext cx="1675883" cy="1646635"/>
            <a:chOff x="8988850" y="1835838"/>
            <a:chExt cx="2234654" cy="2194358"/>
          </a:xfrm>
        </p:grpSpPr>
        <p:sp>
          <p:nvSpPr>
            <p:cNvPr id="26" name="Line 33"/>
            <p:cNvSpPr>
              <a:spLocks noChangeShapeType="1"/>
            </p:cNvSpPr>
            <p:nvPr/>
          </p:nvSpPr>
          <p:spPr bwMode="auto">
            <a:xfrm flipV="1">
              <a:off x="9639566" y="3428850"/>
              <a:ext cx="0" cy="601346"/>
            </a:xfrm>
            <a:prstGeom prst="line">
              <a:avLst/>
            </a:prstGeom>
            <a:ln>
              <a:solidFill>
                <a:schemeClr val="accent1"/>
              </a:solidFill>
              <a:headEnd/>
              <a:tailEnd/>
            </a:ln>
          </p:spPr>
          <p:style>
            <a:lnRef idx="2">
              <a:schemeClr val="accent5"/>
            </a:lnRef>
            <a:fillRef idx="0">
              <a:schemeClr val="accent5"/>
            </a:fillRef>
            <a:effectRef idx="1">
              <a:schemeClr val="accent5"/>
            </a:effectRef>
            <a:fontRef idx="minor">
              <a:schemeClr val="tx1"/>
            </a:fontRef>
          </p:style>
          <p:txBody>
            <a:bodyPr/>
            <a:lstStyle/>
            <a:p>
              <a:pPr defTabSz="685577">
                <a:defRPr/>
              </a:pPr>
              <a:endParaRPr lang="da-DK" sz="1799" kern="0">
                <a:solidFill>
                  <a:sysClr val="windowText" lastClr="000000"/>
                </a:solidFill>
                <a:latin typeface="Calibri"/>
              </a:endParaRPr>
            </a:p>
          </p:txBody>
        </p:sp>
        <p:grpSp>
          <p:nvGrpSpPr>
            <p:cNvPr id="88087" name="Group 30"/>
            <p:cNvGrpSpPr>
              <a:grpSpLocks/>
            </p:cNvGrpSpPr>
            <p:nvPr/>
          </p:nvGrpSpPr>
          <p:grpSpPr bwMode="auto">
            <a:xfrm>
              <a:off x="8988850" y="1835838"/>
              <a:ext cx="2234654" cy="1434898"/>
              <a:chOff x="8988850" y="1835838"/>
              <a:chExt cx="2234654" cy="1434898"/>
            </a:xfrm>
          </p:grpSpPr>
          <p:sp>
            <p:nvSpPr>
              <p:cNvPr id="7" name="Freeform 6"/>
              <p:cNvSpPr/>
              <p:nvPr/>
            </p:nvSpPr>
            <p:spPr>
              <a:xfrm>
                <a:off x="8988850"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1"/>
              </a:solidFill>
              <a:ln w="25400">
                <a:solidFill>
                  <a:schemeClr val="bg1">
                    <a:lumMod val="95000"/>
                  </a:schemeClr>
                </a:solidFill>
              </a:ln>
            </p:spPr>
            <p:style>
              <a:lnRef idx="2">
                <a:schemeClr val="lt1">
                  <a:hueOff val="0"/>
                  <a:satOff val="0"/>
                  <a:lumOff val="0"/>
                  <a:alphaOff val="0"/>
                </a:schemeClr>
              </a:lnRef>
              <a:fillRef idx="1">
                <a:schemeClr val="accent5">
                  <a:hueOff val="-5752947"/>
                  <a:satOff val="58196"/>
                  <a:lumOff val="-10196"/>
                  <a:alphaOff val="0"/>
                </a:schemeClr>
              </a:fillRef>
              <a:effectRef idx="0">
                <a:schemeClr val="accent5">
                  <a:hueOff val="-5752947"/>
                  <a:satOff val="58196"/>
                  <a:lumOff val="-10196"/>
                  <a:alphaOff val="0"/>
                </a:schemeClr>
              </a:effectRef>
              <a:fontRef idx="minor">
                <a:schemeClr val="lt1"/>
              </a:fontRef>
            </p:style>
            <p:txBody>
              <a:bodyPr lIns="255953" tIns="85318" rIns="85318" bIns="85318" spcCol="1270" anchor="ctr"/>
              <a:lstStyle/>
              <a:p>
                <a:pPr algn="ctr" defTabSz="2132960">
                  <a:lnSpc>
                    <a:spcPct val="90000"/>
                  </a:lnSpc>
                  <a:spcAft>
                    <a:spcPct val="35000"/>
                  </a:spcAft>
                  <a:defRPr/>
                </a:pPr>
                <a:endParaRPr lang="id-ID" sz="4799" dirty="0">
                  <a:solidFill>
                    <a:srgbClr val="FFFFFF"/>
                  </a:solidFill>
                  <a:latin typeface="Calibri"/>
                </a:endParaRPr>
              </a:p>
            </p:txBody>
          </p:sp>
          <p:sp>
            <p:nvSpPr>
              <p:cNvPr id="88089" name="Freeform 11"/>
              <p:cNvSpPr>
                <a:spLocks noEditPoints="1"/>
              </p:cNvSpPr>
              <p:nvPr/>
            </p:nvSpPr>
            <p:spPr bwMode="auto">
              <a:xfrm>
                <a:off x="9808569" y="2329962"/>
                <a:ext cx="571924" cy="508150"/>
              </a:xfrm>
              <a:custGeom>
                <a:avLst/>
                <a:gdLst>
                  <a:gd name="T0" fmla="*/ 567656 w 134"/>
                  <a:gd name="T1" fmla="*/ 68323 h 119"/>
                  <a:gd name="T2" fmla="*/ 516439 w 134"/>
                  <a:gd name="T3" fmla="*/ 21351 h 119"/>
                  <a:gd name="T4" fmla="*/ 490830 w 134"/>
                  <a:gd name="T5" fmla="*/ 21351 h 119"/>
                  <a:gd name="T6" fmla="*/ 486562 w 134"/>
                  <a:gd name="T7" fmla="*/ 34161 h 119"/>
                  <a:gd name="T8" fmla="*/ 473758 w 134"/>
                  <a:gd name="T9" fmla="*/ 38432 h 119"/>
                  <a:gd name="T10" fmla="*/ 473758 w 134"/>
                  <a:gd name="T11" fmla="*/ 38432 h 119"/>
                  <a:gd name="T12" fmla="*/ 345715 w 134"/>
                  <a:gd name="T13" fmla="*/ 166537 h 119"/>
                  <a:gd name="T14" fmla="*/ 337179 w 134"/>
                  <a:gd name="T15" fmla="*/ 200698 h 119"/>
                  <a:gd name="T16" fmla="*/ 349983 w 134"/>
                  <a:gd name="T17" fmla="*/ 213508 h 119"/>
                  <a:gd name="T18" fmla="*/ 349983 w 134"/>
                  <a:gd name="T19" fmla="*/ 213508 h 119"/>
                  <a:gd name="T20" fmla="*/ 354251 w 134"/>
                  <a:gd name="T21" fmla="*/ 217779 h 119"/>
                  <a:gd name="T22" fmla="*/ 324375 w 134"/>
                  <a:gd name="T23" fmla="*/ 243400 h 119"/>
                  <a:gd name="T24" fmla="*/ 230477 w 134"/>
                  <a:gd name="T25" fmla="*/ 149456 h 119"/>
                  <a:gd name="T26" fmla="*/ 200600 w 134"/>
                  <a:gd name="T27" fmla="*/ 42702 h 119"/>
                  <a:gd name="T28" fmla="*/ 89630 w 134"/>
                  <a:gd name="T29" fmla="*/ 12811 h 119"/>
                  <a:gd name="T30" fmla="*/ 153651 w 134"/>
                  <a:gd name="T31" fmla="*/ 76863 h 119"/>
                  <a:gd name="T32" fmla="*/ 136579 w 134"/>
                  <a:gd name="T33" fmla="*/ 136645 h 119"/>
                  <a:gd name="T34" fmla="*/ 76826 w 134"/>
                  <a:gd name="T35" fmla="*/ 153726 h 119"/>
                  <a:gd name="T36" fmla="*/ 12804 w 134"/>
                  <a:gd name="T37" fmla="*/ 89674 h 119"/>
                  <a:gd name="T38" fmla="*/ 42681 w 134"/>
                  <a:gd name="T39" fmla="*/ 200698 h 119"/>
                  <a:gd name="T40" fmla="*/ 153651 w 134"/>
                  <a:gd name="T41" fmla="*/ 226319 h 119"/>
                  <a:gd name="T42" fmla="*/ 157919 w 134"/>
                  <a:gd name="T43" fmla="*/ 226319 h 119"/>
                  <a:gd name="T44" fmla="*/ 247549 w 134"/>
                  <a:gd name="T45" fmla="*/ 320263 h 119"/>
                  <a:gd name="T46" fmla="*/ 162187 w 134"/>
                  <a:gd name="T47" fmla="*/ 409936 h 119"/>
                  <a:gd name="T48" fmla="*/ 153651 w 134"/>
                  <a:gd name="T49" fmla="*/ 405666 h 119"/>
                  <a:gd name="T50" fmla="*/ 132311 w 134"/>
                  <a:gd name="T51" fmla="*/ 422747 h 119"/>
                  <a:gd name="T52" fmla="*/ 89630 w 134"/>
                  <a:gd name="T53" fmla="*/ 491069 h 119"/>
                  <a:gd name="T54" fmla="*/ 98166 w 134"/>
                  <a:gd name="T55" fmla="*/ 499610 h 119"/>
                  <a:gd name="T56" fmla="*/ 166455 w 134"/>
                  <a:gd name="T57" fmla="*/ 456908 h 119"/>
                  <a:gd name="T58" fmla="*/ 183528 w 134"/>
                  <a:gd name="T59" fmla="*/ 431287 h 119"/>
                  <a:gd name="T60" fmla="*/ 179260 w 134"/>
                  <a:gd name="T61" fmla="*/ 427017 h 119"/>
                  <a:gd name="T62" fmla="*/ 268890 w 134"/>
                  <a:gd name="T63" fmla="*/ 341613 h 119"/>
                  <a:gd name="T64" fmla="*/ 418273 w 134"/>
                  <a:gd name="T65" fmla="*/ 491069 h 119"/>
                  <a:gd name="T66" fmla="*/ 456686 w 134"/>
                  <a:gd name="T67" fmla="*/ 508150 h 119"/>
                  <a:gd name="T68" fmla="*/ 495098 w 134"/>
                  <a:gd name="T69" fmla="*/ 491069 h 119"/>
                  <a:gd name="T70" fmla="*/ 495098 w 134"/>
                  <a:gd name="T71" fmla="*/ 414206 h 119"/>
                  <a:gd name="T72" fmla="*/ 345715 w 134"/>
                  <a:gd name="T73" fmla="*/ 264750 h 119"/>
                  <a:gd name="T74" fmla="*/ 371324 w 134"/>
                  <a:gd name="T75" fmla="*/ 239129 h 119"/>
                  <a:gd name="T76" fmla="*/ 384128 w 134"/>
                  <a:gd name="T77" fmla="*/ 251940 h 119"/>
                  <a:gd name="T78" fmla="*/ 418273 w 134"/>
                  <a:gd name="T79" fmla="*/ 243400 h 119"/>
                  <a:gd name="T80" fmla="*/ 546315 w 134"/>
                  <a:gd name="T81" fmla="*/ 111024 h 119"/>
                  <a:gd name="T82" fmla="*/ 546315 w 134"/>
                  <a:gd name="T83" fmla="*/ 111024 h 119"/>
                  <a:gd name="T84" fmla="*/ 546315 w 134"/>
                  <a:gd name="T85" fmla="*/ 111024 h 119"/>
                  <a:gd name="T86" fmla="*/ 550584 w 134"/>
                  <a:gd name="T87" fmla="*/ 98214 h 119"/>
                  <a:gd name="T88" fmla="*/ 567656 w 134"/>
                  <a:gd name="T89" fmla="*/ 93944 h 119"/>
                  <a:gd name="T90" fmla="*/ 567656 w 134"/>
                  <a:gd name="T91" fmla="*/ 68323 h 119"/>
                  <a:gd name="T92" fmla="*/ 460954 w 134"/>
                  <a:gd name="T93" fmla="*/ 439827 h 119"/>
                  <a:gd name="T94" fmla="*/ 482294 w 134"/>
                  <a:gd name="T95" fmla="*/ 461178 h 119"/>
                  <a:gd name="T96" fmla="*/ 460954 w 134"/>
                  <a:gd name="T97" fmla="*/ 482529 h 119"/>
                  <a:gd name="T98" fmla="*/ 439613 w 134"/>
                  <a:gd name="T99" fmla="*/ 461178 h 119"/>
                  <a:gd name="T100" fmla="*/ 460954 w 134"/>
                  <a:gd name="T101" fmla="*/ 439827 h 119"/>
                  <a:gd name="T102" fmla="*/ 388396 w 134"/>
                  <a:gd name="T103" fmla="*/ 175077 h 119"/>
                  <a:gd name="T104" fmla="*/ 379860 w 134"/>
                  <a:gd name="T105" fmla="*/ 166537 h 119"/>
                  <a:gd name="T106" fmla="*/ 478026 w 134"/>
                  <a:gd name="T107" fmla="*/ 72593 h 119"/>
                  <a:gd name="T108" fmla="*/ 486562 w 134"/>
                  <a:gd name="T109" fmla="*/ 81133 h 119"/>
                  <a:gd name="T110" fmla="*/ 388396 w 134"/>
                  <a:gd name="T111" fmla="*/ 175077 h 119"/>
                  <a:gd name="T112" fmla="*/ 418273 w 134"/>
                  <a:gd name="T113" fmla="*/ 204968 h 119"/>
                  <a:gd name="T114" fmla="*/ 409737 w 134"/>
                  <a:gd name="T115" fmla="*/ 200698 h 119"/>
                  <a:gd name="T116" fmla="*/ 507903 w 134"/>
                  <a:gd name="T117" fmla="*/ 102484 h 119"/>
                  <a:gd name="T118" fmla="*/ 516439 w 134"/>
                  <a:gd name="T119" fmla="*/ 111024 h 119"/>
                  <a:gd name="T120" fmla="*/ 418273 w 134"/>
                  <a:gd name="T121" fmla="*/ 204968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82" tIns="60941" rIns="121882" bIns="60941"/>
              <a:lstStyle/>
              <a:p>
                <a:pPr defTabSz="914126"/>
                <a:endParaRPr lang="zh-CN" altLang="en-US" sz="1799">
                  <a:solidFill>
                    <a:srgbClr val="1C1C1C"/>
                  </a:solidFill>
                  <a:latin typeface="Calibri"/>
                  <a:ea typeface="宋体" panose="02010600030101010101" pitchFamily="2" charset="-122"/>
                </a:endParaRPr>
              </a:p>
            </p:txBody>
          </p:sp>
        </p:grpSp>
      </p:grpSp>
      <p:grpSp>
        <p:nvGrpSpPr>
          <p:cNvPr id="69" name="组合 68"/>
          <p:cNvGrpSpPr/>
          <p:nvPr/>
        </p:nvGrpSpPr>
        <p:grpSpPr>
          <a:xfrm>
            <a:off x="2714538" y="340191"/>
            <a:ext cx="6139168" cy="129804"/>
            <a:chOff x="2713964" y="340296"/>
            <a:chExt cx="6141063" cy="129844"/>
          </a:xfrm>
        </p:grpSpPr>
        <p:cxnSp>
          <p:nvCxnSpPr>
            <p:cNvPr id="70" name="直接连接符 69"/>
            <p:cNvCxnSpPr>
              <a:endCxn id="7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72"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55" name="矩形 54"/>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60" name="矩形 59"/>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8510240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outVertical)">
                                      <p:cBhvr>
                                        <p:cTn id="11" dur="500"/>
                                        <p:tgtEl>
                                          <p:spTgt spid="4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nodeType="afterGroup">
                            <p:stCondLst>
                              <p:cond delay="2000"/>
                            </p:stCondLst>
                            <p:childTnLst>
                              <p:par>
                                <p:cTn id="21" presetID="16" presetClass="entr" presetSubtype="37"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outVertical)">
                                      <p:cBhvr>
                                        <p:cTn id="23" dur="500"/>
                                        <p:tgtEl>
                                          <p:spTgt spid="56"/>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nodeType="afterGroup">
                            <p:stCondLst>
                              <p:cond delay="3500"/>
                            </p:stCondLst>
                            <p:childTnLst>
                              <p:par>
                                <p:cTn id="33" presetID="16" presetClass="entr" presetSubtype="37"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barn(outVertical)">
                                      <p:cBhvr>
                                        <p:cTn id="35" dur="500"/>
                                        <p:tgtEl>
                                          <p:spTgt spid="57"/>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childTnLst>
                          </p:cTn>
                        </p:par>
                        <p:par>
                          <p:cTn id="44" fill="hold" nodeType="afterGroup">
                            <p:stCondLst>
                              <p:cond delay="5000"/>
                            </p:stCondLst>
                            <p:childTnLst>
                              <p:par>
                                <p:cTn id="45" presetID="16" presetClass="entr" presetSubtype="37"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outVertical)">
                                      <p:cBhvr>
                                        <p:cTn id="47" dur="500"/>
                                        <p:tgtEl>
                                          <p:spTgt spid="58"/>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nodeType="afterGroup">
                            <p:stCondLst>
                              <p:cond delay="6000"/>
                            </p:stCondLst>
                            <p:childTnLst>
                              <p:par>
                                <p:cTn id="53" presetID="22" presetClass="entr" presetSubtype="1"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nodeType="afterGroup">
                            <p:stCondLst>
                              <p:cond delay="6500"/>
                            </p:stCondLst>
                            <p:childTnLst>
                              <p:par>
                                <p:cTn id="57" presetID="16" presetClass="entr" presetSubtype="37"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barn(outVertical)">
                                      <p:cBhvr>
                                        <p:cTn id="59" dur="500"/>
                                        <p:tgtEl>
                                          <p:spTgt spid="59"/>
                                        </p:tgtEl>
                                      </p:cBhvr>
                                    </p:animEffect>
                                  </p:childTnLst>
                                </p:cTn>
                              </p:par>
                            </p:childTnLst>
                          </p:cTn>
                        </p:par>
                        <p:par>
                          <p:cTn id="60" fill="hold" nodeType="afterGroup">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53"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ock Arc 51"/>
          <p:cNvSpPr/>
          <p:nvPr/>
        </p:nvSpPr>
        <p:spPr>
          <a:xfrm>
            <a:off x="918913" y="2100596"/>
            <a:ext cx="1663184" cy="1663184"/>
          </a:xfrm>
          <a:prstGeom prst="blockArc">
            <a:avLst>
              <a:gd name="adj1" fmla="val 10800000"/>
              <a:gd name="adj2" fmla="val 3"/>
              <a:gd name="adj3" fmla="val 15291"/>
            </a:avLst>
          </a:prstGeom>
          <a:solidFill>
            <a:schemeClr val="accent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dirty="0">
              <a:solidFill>
                <a:schemeClr val="tx1"/>
              </a:solidFill>
              <a:cs typeface="+mn-ea"/>
              <a:sym typeface="+mn-lt"/>
            </a:endParaRPr>
          </a:p>
        </p:txBody>
      </p:sp>
      <p:sp>
        <p:nvSpPr>
          <p:cNvPr id="11" name="Block Arc 53"/>
          <p:cNvSpPr/>
          <p:nvPr/>
        </p:nvSpPr>
        <p:spPr>
          <a:xfrm>
            <a:off x="3733600" y="2100596"/>
            <a:ext cx="1663184" cy="1663184"/>
          </a:xfrm>
          <a:prstGeom prst="blockArc">
            <a:avLst>
              <a:gd name="adj1" fmla="val 10800000"/>
              <a:gd name="adj2" fmla="val 3"/>
              <a:gd name="adj3" fmla="val 15291"/>
            </a:avLst>
          </a:prstGeom>
          <a:solidFill>
            <a:schemeClr val="accent3"/>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dirty="0">
              <a:solidFill>
                <a:schemeClr val="tx1"/>
              </a:solidFill>
              <a:cs typeface="+mn-ea"/>
              <a:sym typeface="+mn-lt"/>
            </a:endParaRPr>
          </a:p>
        </p:txBody>
      </p:sp>
      <p:sp>
        <p:nvSpPr>
          <p:cNvPr id="12" name="Block Arc 55"/>
          <p:cNvSpPr/>
          <p:nvPr/>
        </p:nvSpPr>
        <p:spPr>
          <a:xfrm>
            <a:off x="6548214" y="2100596"/>
            <a:ext cx="1663184" cy="1663184"/>
          </a:xfrm>
          <a:prstGeom prst="blockArc">
            <a:avLst>
              <a:gd name="adj1" fmla="val 10800000"/>
              <a:gd name="adj2" fmla="val 3"/>
              <a:gd name="adj3" fmla="val 15291"/>
            </a:avLst>
          </a:prstGeom>
          <a:solidFill>
            <a:schemeClr val="accent5"/>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dirty="0">
              <a:solidFill>
                <a:schemeClr val="tx1"/>
              </a:solidFill>
              <a:cs typeface="+mn-ea"/>
              <a:sym typeface="+mn-lt"/>
            </a:endParaRPr>
          </a:p>
        </p:txBody>
      </p:sp>
      <p:sp>
        <p:nvSpPr>
          <p:cNvPr id="13" name="TextBox 64"/>
          <p:cNvSpPr txBox="1"/>
          <p:nvPr/>
        </p:nvSpPr>
        <p:spPr>
          <a:xfrm>
            <a:off x="1412296" y="3617448"/>
            <a:ext cx="641907" cy="215315"/>
          </a:xfrm>
          <a:prstGeom prst="rect">
            <a:avLst/>
          </a:prstGeom>
          <a:noFill/>
        </p:spPr>
        <p:txBody>
          <a:bodyPr wrap="none" lIns="0" tIns="0" rIns="0" bIns="0" rtlCol="0" anchor="ctr">
            <a:spAutoFit/>
          </a:bodyPr>
          <a:lstStyle/>
          <a:p>
            <a:pPr algn="ctr">
              <a:spcBef>
                <a:spcPct val="20000"/>
              </a:spcBef>
              <a:defRPr/>
            </a:pPr>
            <a:r>
              <a:rPr lang="en-US" altLang="zh-CN" sz="1399" dirty="0">
                <a:solidFill>
                  <a:schemeClr val="accent1"/>
                </a:solidFill>
                <a:cs typeface="+mn-ea"/>
                <a:sym typeface="+mn-lt"/>
              </a:rPr>
              <a:t>Title text</a:t>
            </a:r>
            <a:endParaRPr lang="zh-CN" altLang="en-US" sz="1399" dirty="0">
              <a:solidFill>
                <a:schemeClr val="accent1"/>
              </a:solidFill>
              <a:cs typeface="+mn-ea"/>
              <a:sym typeface="+mn-lt"/>
            </a:endParaRPr>
          </a:p>
        </p:txBody>
      </p:sp>
      <p:sp>
        <p:nvSpPr>
          <p:cNvPr id="14" name="TextBox 65"/>
          <p:cNvSpPr txBox="1"/>
          <p:nvPr/>
        </p:nvSpPr>
        <p:spPr>
          <a:xfrm>
            <a:off x="2816180" y="2152137"/>
            <a:ext cx="641907" cy="215315"/>
          </a:xfrm>
          <a:prstGeom prst="rect">
            <a:avLst/>
          </a:prstGeom>
          <a:noFill/>
        </p:spPr>
        <p:txBody>
          <a:bodyPr wrap="none" lIns="0" tIns="0" rIns="0" bIns="0" rtlCol="0" anchor="ctr">
            <a:spAutoFit/>
          </a:bodyPr>
          <a:lstStyle/>
          <a:p>
            <a:pPr algn="ctr">
              <a:spcBef>
                <a:spcPct val="20000"/>
              </a:spcBef>
              <a:defRPr/>
            </a:pPr>
            <a:r>
              <a:rPr lang="en-US" altLang="zh-CN" sz="1399" dirty="0">
                <a:solidFill>
                  <a:schemeClr val="accent2"/>
                </a:solidFill>
                <a:cs typeface="+mn-ea"/>
                <a:sym typeface="+mn-lt"/>
              </a:rPr>
              <a:t>Title text</a:t>
            </a:r>
            <a:endParaRPr lang="zh-CN" altLang="en-US" sz="1399" dirty="0">
              <a:solidFill>
                <a:schemeClr val="accent2"/>
              </a:solidFill>
              <a:cs typeface="+mn-ea"/>
              <a:sym typeface="+mn-lt"/>
            </a:endParaRPr>
          </a:p>
        </p:txBody>
      </p:sp>
      <p:sp>
        <p:nvSpPr>
          <p:cNvPr id="15" name="TextBox 66"/>
          <p:cNvSpPr txBox="1"/>
          <p:nvPr/>
        </p:nvSpPr>
        <p:spPr>
          <a:xfrm>
            <a:off x="4267109" y="3617448"/>
            <a:ext cx="641907" cy="215315"/>
          </a:xfrm>
          <a:prstGeom prst="rect">
            <a:avLst/>
          </a:prstGeom>
          <a:noFill/>
        </p:spPr>
        <p:txBody>
          <a:bodyPr wrap="none" lIns="0" tIns="0" rIns="0" bIns="0" rtlCol="0" anchor="ctr">
            <a:spAutoFit/>
          </a:bodyPr>
          <a:lstStyle/>
          <a:p>
            <a:pPr algn="ctr">
              <a:spcBef>
                <a:spcPct val="20000"/>
              </a:spcBef>
              <a:defRPr/>
            </a:pPr>
            <a:r>
              <a:rPr lang="en-US" altLang="zh-CN" sz="1399" dirty="0">
                <a:solidFill>
                  <a:schemeClr val="accent3"/>
                </a:solidFill>
                <a:cs typeface="+mn-ea"/>
                <a:sym typeface="+mn-lt"/>
              </a:rPr>
              <a:t>Title text</a:t>
            </a:r>
            <a:endParaRPr lang="zh-CN" altLang="en-US" sz="1399" dirty="0">
              <a:solidFill>
                <a:schemeClr val="accent3"/>
              </a:solidFill>
              <a:cs typeface="+mn-ea"/>
              <a:sym typeface="+mn-lt"/>
            </a:endParaRPr>
          </a:p>
        </p:txBody>
      </p:sp>
      <p:sp>
        <p:nvSpPr>
          <p:cNvPr id="16" name="TextBox 67"/>
          <p:cNvSpPr txBox="1"/>
          <p:nvPr/>
        </p:nvSpPr>
        <p:spPr>
          <a:xfrm>
            <a:off x="5656028" y="2152137"/>
            <a:ext cx="641907" cy="215315"/>
          </a:xfrm>
          <a:prstGeom prst="rect">
            <a:avLst/>
          </a:prstGeom>
          <a:noFill/>
        </p:spPr>
        <p:txBody>
          <a:bodyPr wrap="none" lIns="0" tIns="0" rIns="0" bIns="0" rtlCol="0" anchor="ctr">
            <a:spAutoFit/>
          </a:bodyPr>
          <a:lstStyle/>
          <a:p>
            <a:pPr algn="ctr">
              <a:spcBef>
                <a:spcPct val="20000"/>
              </a:spcBef>
              <a:defRPr/>
            </a:pPr>
            <a:r>
              <a:rPr lang="en-US" altLang="zh-CN" sz="1399" dirty="0">
                <a:solidFill>
                  <a:schemeClr val="accent4"/>
                </a:solidFill>
                <a:cs typeface="+mn-ea"/>
                <a:sym typeface="+mn-lt"/>
              </a:rPr>
              <a:t>Title text</a:t>
            </a:r>
            <a:endParaRPr lang="zh-CN" altLang="en-US" sz="1399" dirty="0">
              <a:solidFill>
                <a:schemeClr val="accent4"/>
              </a:solidFill>
              <a:cs typeface="+mn-ea"/>
              <a:sym typeface="+mn-lt"/>
            </a:endParaRPr>
          </a:p>
        </p:txBody>
      </p:sp>
      <p:sp>
        <p:nvSpPr>
          <p:cNvPr id="17" name="TextBox 68"/>
          <p:cNvSpPr txBox="1"/>
          <p:nvPr/>
        </p:nvSpPr>
        <p:spPr>
          <a:xfrm>
            <a:off x="7096203" y="3617448"/>
            <a:ext cx="641907" cy="215315"/>
          </a:xfrm>
          <a:prstGeom prst="rect">
            <a:avLst/>
          </a:prstGeom>
          <a:noFill/>
        </p:spPr>
        <p:txBody>
          <a:bodyPr wrap="none" lIns="0" tIns="0" rIns="0" bIns="0" rtlCol="0" anchor="ctr">
            <a:spAutoFit/>
          </a:bodyPr>
          <a:lstStyle/>
          <a:p>
            <a:pPr algn="ctr">
              <a:spcBef>
                <a:spcPct val="20000"/>
              </a:spcBef>
              <a:defRPr/>
            </a:pPr>
            <a:r>
              <a:rPr lang="en-US" altLang="zh-CN" sz="1399" dirty="0">
                <a:solidFill>
                  <a:schemeClr val="accent5"/>
                </a:solidFill>
                <a:cs typeface="+mn-ea"/>
                <a:sym typeface="+mn-lt"/>
              </a:rPr>
              <a:t>Title text</a:t>
            </a:r>
            <a:endParaRPr lang="zh-CN" altLang="en-US" sz="1399" dirty="0">
              <a:solidFill>
                <a:schemeClr val="accent5"/>
              </a:solidFill>
              <a:cs typeface="+mn-ea"/>
              <a:sym typeface="+mn-lt"/>
            </a:endParaRPr>
          </a:p>
        </p:txBody>
      </p:sp>
      <p:sp>
        <p:nvSpPr>
          <p:cNvPr id="18" name="Block Arc 52"/>
          <p:cNvSpPr/>
          <p:nvPr/>
        </p:nvSpPr>
        <p:spPr>
          <a:xfrm rot="10800000">
            <a:off x="2325526" y="2098435"/>
            <a:ext cx="1663184" cy="1663184"/>
          </a:xfrm>
          <a:prstGeom prst="blockArc">
            <a:avLst>
              <a:gd name="adj1" fmla="val 10800000"/>
              <a:gd name="adj2" fmla="val 3"/>
              <a:gd name="adj3" fmla="val 15291"/>
            </a:avLst>
          </a:prstGeom>
          <a:solidFill>
            <a:schemeClr val="accent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dirty="0">
              <a:solidFill>
                <a:schemeClr val="tx1"/>
              </a:solidFill>
              <a:cs typeface="+mn-ea"/>
              <a:sym typeface="+mn-lt"/>
            </a:endParaRPr>
          </a:p>
        </p:txBody>
      </p:sp>
      <p:sp>
        <p:nvSpPr>
          <p:cNvPr id="19" name="Block Arc 54"/>
          <p:cNvSpPr/>
          <p:nvPr/>
        </p:nvSpPr>
        <p:spPr>
          <a:xfrm rot="10800000">
            <a:off x="5140214" y="2098435"/>
            <a:ext cx="1663184" cy="1663184"/>
          </a:xfrm>
          <a:prstGeom prst="blockArc">
            <a:avLst>
              <a:gd name="adj1" fmla="val 10800000"/>
              <a:gd name="adj2" fmla="val 3"/>
              <a:gd name="adj3" fmla="val 15291"/>
            </a:avLst>
          </a:prstGeom>
          <a:solidFill>
            <a:schemeClr val="accent4"/>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dirty="0">
              <a:solidFill>
                <a:schemeClr val="tx1"/>
              </a:solidFill>
              <a:cs typeface="+mn-ea"/>
              <a:sym typeface="+mn-lt"/>
            </a:endParaRPr>
          </a:p>
        </p:txBody>
      </p:sp>
      <p:grpSp>
        <p:nvGrpSpPr>
          <p:cNvPr id="20" name="组合 19"/>
          <p:cNvGrpSpPr/>
          <p:nvPr/>
        </p:nvGrpSpPr>
        <p:grpSpPr>
          <a:xfrm>
            <a:off x="1280183" y="2486087"/>
            <a:ext cx="925239" cy="925239"/>
            <a:chOff x="1318780" y="2410117"/>
            <a:chExt cx="806358" cy="806358"/>
          </a:xfrm>
        </p:grpSpPr>
        <p:grpSp>
          <p:nvGrpSpPr>
            <p:cNvPr id="21" name="组合 20"/>
            <p:cNvGrpSpPr/>
            <p:nvPr/>
          </p:nvGrpSpPr>
          <p:grpSpPr>
            <a:xfrm>
              <a:off x="1318780" y="2410117"/>
              <a:ext cx="806358" cy="806358"/>
              <a:chOff x="3724322" y="1908536"/>
              <a:chExt cx="1329153" cy="1329153"/>
            </a:xfrm>
          </p:grpSpPr>
          <p:sp>
            <p:nvSpPr>
              <p:cNvPr id="23" name="椭圆 2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9">
                  <a:solidFill>
                    <a:schemeClr val="tx1"/>
                  </a:solidFill>
                  <a:cs typeface="+mn-ea"/>
                  <a:sym typeface="+mn-lt"/>
                </a:endParaRPr>
              </a:p>
            </p:txBody>
          </p:sp>
          <p:sp>
            <p:nvSpPr>
              <p:cNvPr id="24" name="椭圆 23"/>
              <p:cNvSpPr/>
              <p:nvPr/>
            </p:nvSpPr>
            <p:spPr>
              <a:xfrm>
                <a:off x="3839838" y="2024052"/>
                <a:ext cx="1098122" cy="109812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22"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sz="1399">
                <a:cs typeface="+mn-ea"/>
                <a:sym typeface="+mn-lt"/>
              </a:endParaRPr>
            </a:p>
          </p:txBody>
        </p:sp>
      </p:grpSp>
      <p:grpSp>
        <p:nvGrpSpPr>
          <p:cNvPr id="25" name="组合 24"/>
          <p:cNvGrpSpPr/>
          <p:nvPr/>
        </p:nvGrpSpPr>
        <p:grpSpPr>
          <a:xfrm>
            <a:off x="2698307" y="2468465"/>
            <a:ext cx="925239" cy="925239"/>
            <a:chOff x="2701342" y="2384716"/>
            <a:chExt cx="925239" cy="925239"/>
          </a:xfrm>
        </p:grpSpPr>
        <p:grpSp>
          <p:nvGrpSpPr>
            <p:cNvPr id="26" name="组合 25"/>
            <p:cNvGrpSpPr/>
            <p:nvPr/>
          </p:nvGrpSpPr>
          <p:grpSpPr>
            <a:xfrm>
              <a:off x="2701342" y="2384716"/>
              <a:ext cx="925239" cy="925239"/>
              <a:chOff x="3724322" y="1908536"/>
              <a:chExt cx="1329153" cy="1329153"/>
            </a:xfrm>
          </p:grpSpPr>
          <p:sp>
            <p:nvSpPr>
              <p:cNvPr id="28" name="椭圆 27"/>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9">
                  <a:solidFill>
                    <a:schemeClr val="tx1"/>
                  </a:solidFill>
                  <a:cs typeface="+mn-ea"/>
                  <a:sym typeface="+mn-lt"/>
                </a:endParaRPr>
              </a:p>
            </p:txBody>
          </p:sp>
          <p:sp>
            <p:nvSpPr>
              <p:cNvPr id="29" name="椭圆 28"/>
              <p:cNvSpPr/>
              <p:nvPr/>
            </p:nvSpPr>
            <p:spPr>
              <a:xfrm>
                <a:off x="3839838" y="2024052"/>
                <a:ext cx="1098122" cy="1098122"/>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27"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sz="1399" dirty="0">
                <a:cs typeface="+mn-ea"/>
                <a:sym typeface="+mn-lt"/>
              </a:endParaRPr>
            </a:p>
          </p:txBody>
        </p:sp>
      </p:grpSp>
      <p:grpSp>
        <p:nvGrpSpPr>
          <p:cNvPr id="30" name="组合 29"/>
          <p:cNvGrpSpPr/>
          <p:nvPr/>
        </p:nvGrpSpPr>
        <p:grpSpPr>
          <a:xfrm>
            <a:off x="5514362" y="2458420"/>
            <a:ext cx="925239" cy="925239"/>
            <a:chOff x="5521207" y="2357049"/>
            <a:chExt cx="925239" cy="925239"/>
          </a:xfrm>
        </p:grpSpPr>
        <p:grpSp>
          <p:nvGrpSpPr>
            <p:cNvPr id="31" name="组合 30"/>
            <p:cNvGrpSpPr/>
            <p:nvPr/>
          </p:nvGrpSpPr>
          <p:grpSpPr>
            <a:xfrm>
              <a:off x="5521207" y="2357049"/>
              <a:ext cx="925239" cy="925239"/>
              <a:chOff x="3724322" y="1908536"/>
              <a:chExt cx="1329153" cy="1329153"/>
            </a:xfrm>
          </p:grpSpPr>
          <p:sp>
            <p:nvSpPr>
              <p:cNvPr id="33" name="椭圆 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9">
                  <a:solidFill>
                    <a:schemeClr val="tx1"/>
                  </a:solidFill>
                  <a:cs typeface="+mn-ea"/>
                  <a:sym typeface="+mn-lt"/>
                </a:endParaRPr>
              </a:p>
            </p:txBody>
          </p:sp>
          <p:sp>
            <p:nvSpPr>
              <p:cNvPr id="34" name="椭圆 33"/>
              <p:cNvSpPr/>
              <p:nvPr/>
            </p:nvSpPr>
            <p:spPr>
              <a:xfrm>
                <a:off x="3839838" y="2024052"/>
                <a:ext cx="1098122" cy="1098122"/>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32"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91440" tIns="45720" rIns="91440" bIns="45720" numCol="1" anchor="t" anchorCtr="0" compatLnSpc="1"/>
            <a:lstStyle/>
            <a:p>
              <a:endParaRPr lang="en-US" sz="1399">
                <a:cs typeface="+mn-ea"/>
                <a:sym typeface="+mn-lt"/>
              </a:endParaRPr>
            </a:p>
          </p:txBody>
        </p:sp>
      </p:grpSp>
      <p:grpSp>
        <p:nvGrpSpPr>
          <p:cNvPr id="35" name="组合 34"/>
          <p:cNvGrpSpPr/>
          <p:nvPr/>
        </p:nvGrpSpPr>
        <p:grpSpPr>
          <a:xfrm>
            <a:off x="6928674" y="2465728"/>
            <a:ext cx="925239" cy="925239"/>
            <a:chOff x="6935520" y="2364357"/>
            <a:chExt cx="925239" cy="925239"/>
          </a:xfrm>
        </p:grpSpPr>
        <p:grpSp>
          <p:nvGrpSpPr>
            <p:cNvPr id="36" name="组合 35"/>
            <p:cNvGrpSpPr/>
            <p:nvPr/>
          </p:nvGrpSpPr>
          <p:grpSpPr>
            <a:xfrm>
              <a:off x="6935520" y="2364357"/>
              <a:ext cx="925239" cy="925239"/>
              <a:chOff x="3724322" y="1908536"/>
              <a:chExt cx="1329153" cy="1329153"/>
            </a:xfrm>
          </p:grpSpPr>
          <p:sp>
            <p:nvSpPr>
              <p:cNvPr id="38" name="椭圆 37"/>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9">
                  <a:solidFill>
                    <a:schemeClr val="tx1"/>
                  </a:solidFill>
                  <a:cs typeface="+mn-ea"/>
                  <a:sym typeface="+mn-lt"/>
                </a:endParaRPr>
              </a:p>
            </p:txBody>
          </p:sp>
          <p:sp>
            <p:nvSpPr>
              <p:cNvPr id="39" name="椭圆 38"/>
              <p:cNvSpPr/>
              <p:nvPr/>
            </p:nvSpPr>
            <p:spPr>
              <a:xfrm>
                <a:off x="3839838" y="2024052"/>
                <a:ext cx="1098122" cy="1098122"/>
              </a:xfrm>
              <a:prstGeom prst="ellipse">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37"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sz="1399">
                <a:cs typeface="+mn-ea"/>
                <a:sym typeface="+mn-lt"/>
              </a:endParaRPr>
            </a:p>
          </p:txBody>
        </p:sp>
      </p:grpSp>
      <p:grpSp>
        <p:nvGrpSpPr>
          <p:cNvPr id="40" name="组合 39"/>
          <p:cNvGrpSpPr/>
          <p:nvPr/>
        </p:nvGrpSpPr>
        <p:grpSpPr>
          <a:xfrm>
            <a:off x="4101159" y="2491776"/>
            <a:ext cx="925239" cy="925239"/>
            <a:chOff x="4313078" y="3516012"/>
            <a:chExt cx="925239" cy="925239"/>
          </a:xfrm>
        </p:grpSpPr>
        <p:grpSp>
          <p:nvGrpSpPr>
            <p:cNvPr id="41" name="组合 40"/>
            <p:cNvGrpSpPr/>
            <p:nvPr/>
          </p:nvGrpSpPr>
          <p:grpSpPr>
            <a:xfrm>
              <a:off x="4313078" y="3516012"/>
              <a:ext cx="925239" cy="925239"/>
              <a:chOff x="3724322" y="1908536"/>
              <a:chExt cx="1329153" cy="1329153"/>
            </a:xfrm>
          </p:grpSpPr>
          <p:sp>
            <p:nvSpPr>
              <p:cNvPr id="43" name="椭圆 4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9">
                  <a:solidFill>
                    <a:schemeClr val="tx1"/>
                  </a:solidFill>
                  <a:cs typeface="+mn-ea"/>
                  <a:sym typeface="+mn-lt"/>
                </a:endParaRPr>
              </a:p>
            </p:txBody>
          </p:sp>
          <p:sp>
            <p:nvSpPr>
              <p:cNvPr id="44" name="椭圆 43"/>
              <p:cNvSpPr/>
              <p:nvPr/>
            </p:nvSpPr>
            <p:spPr>
              <a:xfrm>
                <a:off x="3839838" y="2024052"/>
                <a:ext cx="1098122" cy="1098122"/>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42"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sz="1399">
                <a:cs typeface="+mn-ea"/>
                <a:sym typeface="+mn-lt"/>
              </a:endParaRPr>
            </a:p>
          </p:txBody>
        </p:sp>
      </p:grpSp>
      <p:sp>
        <p:nvSpPr>
          <p:cNvPr id="45" name="TextBox 77"/>
          <p:cNvSpPr txBox="1"/>
          <p:nvPr/>
        </p:nvSpPr>
        <p:spPr>
          <a:xfrm>
            <a:off x="555711" y="1315964"/>
            <a:ext cx="2311374" cy="52296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schemeClr val="tx1">
                    <a:lumMod val="75000"/>
                    <a:lumOff val="25000"/>
                  </a:schemeClr>
                </a:solidFill>
                <a:cs typeface="+mn-ea"/>
                <a:sym typeface="+mn-lt"/>
              </a:rPr>
              <a:t>Title text</a:t>
            </a:r>
            <a:endParaRPr lang="zh-CN" altLang="en-US" sz="1200" dirty="0">
              <a:solidFill>
                <a:schemeClr val="tx1">
                  <a:lumMod val="75000"/>
                  <a:lumOff val="25000"/>
                </a:schemeClr>
              </a:solidFill>
              <a:cs typeface="+mn-ea"/>
              <a:sym typeface="+mn-lt"/>
            </a:endParaRPr>
          </a:p>
          <a:p>
            <a:pPr algn="ctr"/>
            <a:r>
              <a:rPr lang="en-US" altLang="zh-CN" sz="799" dirty="0">
                <a:solidFill>
                  <a:schemeClr val="tx1">
                    <a:lumMod val="75000"/>
                    <a:lumOff val="25000"/>
                  </a:schemeClr>
                </a:solidFill>
                <a:cs typeface="+mn-ea"/>
                <a:sym typeface="+mn-lt"/>
              </a:rPr>
              <a:t>Click here to add </a:t>
            </a:r>
            <a:r>
              <a:rPr lang="en-US" altLang="zh-CN" sz="799" dirty="0" err="1">
                <a:solidFill>
                  <a:schemeClr val="tx1">
                    <a:lumMod val="75000"/>
                    <a:lumOff val="25000"/>
                  </a:schemeClr>
                </a:solidFill>
                <a:cs typeface="+mn-ea"/>
                <a:sym typeface="+mn-lt"/>
              </a:rPr>
              <a:t>textClick</a:t>
            </a:r>
            <a:r>
              <a:rPr lang="en-US" altLang="zh-CN" sz="799" dirty="0">
                <a:solidFill>
                  <a:schemeClr val="tx1">
                    <a:lumMod val="75000"/>
                    <a:lumOff val="25000"/>
                  </a:schemeClr>
                </a:solidFill>
                <a:cs typeface="+mn-ea"/>
                <a:sym typeface="+mn-lt"/>
              </a:rPr>
              <a:t> here to add text</a:t>
            </a:r>
            <a:endParaRPr lang="zh-CN" altLang="en-US" sz="799" dirty="0">
              <a:solidFill>
                <a:schemeClr val="tx1">
                  <a:lumMod val="75000"/>
                  <a:lumOff val="25000"/>
                </a:schemeClr>
              </a:solidFill>
              <a:cs typeface="+mn-ea"/>
              <a:sym typeface="+mn-lt"/>
            </a:endParaRPr>
          </a:p>
          <a:p>
            <a:pPr algn="ctr"/>
            <a:r>
              <a:rPr lang="en-US" altLang="zh-CN" sz="799" dirty="0">
                <a:solidFill>
                  <a:schemeClr val="tx1">
                    <a:lumMod val="75000"/>
                    <a:lumOff val="25000"/>
                  </a:schemeClr>
                </a:solidFill>
                <a:cs typeface="+mn-ea"/>
                <a:sym typeface="+mn-lt"/>
              </a:rPr>
              <a:t>Click here to add </a:t>
            </a:r>
            <a:r>
              <a:rPr lang="en-US" altLang="zh-CN" sz="799" dirty="0" err="1">
                <a:solidFill>
                  <a:schemeClr val="tx1">
                    <a:lumMod val="75000"/>
                    <a:lumOff val="25000"/>
                  </a:schemeClr>
                </a:solidFill>
                <a:cs typeface="+mn-ea"/>
                <a:sym typeface="+mn-lt"/>
              </a:rPr>
              <a:t>textClick</a:t>
            </a:r>
            <a:r>
              <a:rPr lang="en-US" altLang="zh-CN" sz="799" dirty="0">
                <a:solidFill>
                  <a:schemeClr val="tx1">
                    <a:lumMod val="75000"/>
                    <a:lumOff val="25000"/>
                  </a:schemeClr>
                </a:solidFill>
                <a:cs typeface="+mn-ea"/>
                <a:sym typeface="+mn-lt"/>
              </a:rPr>
              <a:t> here to add text</a:t>
            </a:r>
            <a:endParaRPr lang="zh-CN" altLang="en-US" sz="799" dirty="0">
              <a:solidFill>
                <a:schemeClr val="tx1">
                  <a:lumMod val="75000"/>
                  <a:lumOff val="25000"/>
                </a:schemeClr>
              </a:solidFill>
              <a:cs typeface="+mn-ea"/>
              <a:sym typeface="+mn-lt"/>
            </a:endParaRPr>
          </a:p>
        </p:txBody>
      </p:sp>
      <p:sp>
        <p:nvSpPr>
          <p:cNvPr id="46" name="TextBox 77"/>
          <p:cNvSpPr txBox="1"/>
          <p:nvPr/>
        </p:nvSpPr>
        <p:spPr>
          <a:xfrm>
            <a:off x="3415629" y="1315964"/>
            <a:ext cx="2311374" cy="52296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schemeClr val="tx1">
                    <a:lumMod val="75000"/>
                    <a:lumOff val="25000"/>
                  </a:schemeClr>
                </a:solidFill>
                <a:cs typeface="+mn-ea"/>
                <a:sym typeface="+mn-lt"/>
              </a:rPr>
              <a:t>Title text</a:t>
            </a:r>
            <a:endParaRPr lang="zh-CN" altLang="en-US" sz="1200" dirty="0">
              <a:solidFill>
                <a:schemeClr val="tx1">
                  <a:lumMod val="75000"/>
                  <a:lumOff val="25000"/>
                </a:schemeClr>
              </a:solidFill>
              <a:cs typeface="+mn-ea"/>
              <a:sym typeface="+mn-lt"/>
            </a:endParaRPr>
          </a:p>
          <a:p>
            <a:pPr algn="ctr"/>
            <a:r>
              <a:rPr lang="en-US" altLang="zh-CN" sz="799" dirty="0">
                <a:solidFill>
                  <a:schemeClr val="tx1">
                    <a:lumMod val="75000"/>
                    <a:lumOff val="25000"/>
                  </a:schemeClr>
                </a:solidFill>
                <a:cs typeface="+mn-ea"/>
                <a:sym typeface="+mn-lt"/>
              </a:rPr>
              <a:t>Click here to add </a:t>
            </a:r>
            <a:r>
              <a:rPr lang="en-US" altLang="zh-CN" sz="799" dirty="0" err="1">
                <a:solidFill>
                  <a:schemeClr val="tx1">
                    <a:lumMod val="75000"/>
                    <a:lumOff val="25000"/>
                  </a:schemeClr>
                </a:solidFill>
                <a:cs typeface="+mn-ea"/>
                <a:sym typeface="+mn-lt"/>
              </a:rPr>
              <a:t>textClick</a:t>
            </a:r>
            <a:r>
              <a:rPr lang="en-US" altLang="zh-CN" sz="799" dirty="0">
                <a:solidFill>
                  <a:schemeClr val="tx1">
                    <a:lumMod val="75000"/>
                    <a:lumOff val="25000"/>
                  </a:schemeClr>
                </a:solidFill>
                <a:cs typeface="+mn-ea"/>
                <a:sym typeface="+mn-lt"/>
              </a:rPr>
              <a:t> here to add text</a:t>
            </a:r>
            <a:endParaRPr lang="zh-CN" altLang="en-US" sz="799" dirty="0">
              <a:solidFill>
                <a:schemeClr val="tx1">
                  <a:lumMod val="75000"/>
                  <a:lumOff val="25000"/>
                </a:schemeClr>
              </a:solidFill>
              <a:cs typeface="+mn-ea"/>
              <a:sym typeface="+mn-lt"/>
            </a:endParaRPr>
          </a:p>
          <a:p>
            <a:pPr algn="ctr"/>
            <a:r>
              <a:rPr lang="en-US" altLang="zh-CN" sz="799" dirty="0">
                <a:solidFill>
                  <a:schemeClr val="tx1">
                    <a:lumMod val="75000"/>
                    <a:lumOff val="25000"/>
                  </a:schemeClr>
                </a:solidFill>
                <a:cs typeface="+mn-ea"/>
                <a:sym typeface="+mn-lt"/>
              </a:rPr>
              <a:t>Click here to add </a:t>
            </a:r>
            <a:r>
              <a:rPr lang="en-US" altLang="zh-CN" sz="799" dirty="0" err="1">
                <a:solidFill>
                  <a:schemeClr val="tx1">
                    <a:lumMod val="75000"/>
                    <a:lumOff val="25000"/>
                  </a:schemeClr>
                </a:solidFill>
                <a:cs typeface="+mn-ea"/>
                <a:sym typeface="+mn-lt"/>
              </a:rPr>
              <a:t>textClick</a:t>
            </a:r>
            <a:r>
              <a:rPr lang="en-US" altLang="zh-CN" sz="799" dirty="0">
                <a:solidFill>
                  <a:schemeClr val="tx1">
                    <a:lumMod val="75000"/>
                    <a:lumOff val="25000"/>
                  </a:schemeClr>
                </a:solidFill>
                <a:cs typeface="+mn-ea"/>
                <a:sym typeface="+mn-lt"/>
              </a:rPr>
              <a:t> here to add text</a:t>
            </a:r>
            <a:endParaRPr lang="zh-CN" altLang="en-US" sz="799" dirty="0">
              <a:solidFill>
                <a:schemeClr val="tx1">
                  <a:lumMod val="75000"/>
                  <a:lumOff val="25000"/>
                </a:schemeClr>
              </a:solidFill>
              <a:cs typeface="+mn-ea"/>
              <a:sym typeface="+mn-lt"/>
            </a:endParaRPr>
          </a:p>
        </p:txBody>
      </p:sp>
      <p:sp>
        <p:nvSpPr>
          <p:cNvPr id="47" name="TextBox 77"/>
          <p:cNvSpPr txBox="1"/>
          <p:nvPr/>
        </p:nvSpPr>
        <p:spPr>
          <a:xfrm>
            <a:off x="6224118" y="1315964"/>
            <a:ext cx="2311374" cy="52296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schemeClr val="tx1">
                    <a:lumMod val="75000"/>
                    <a:lumOff val="25000"/>
                  </a:schemeClr>
                </a:solidFill>
                <a:cs typeface="+mn-ea"/>
                <a:sym typeface="+mn-lt"/>
              </a:rPr>
              <a:t>Title text</a:t>
            </a:r>
            <a:endParaRPr lang="zh-CN" altLang="en-US" sz="1200" dirty="0">
              <a:solidFill>
                <a:schemeClr val="tx1">
                  <a:lumMod val="75000"/>
                  <a:lumOff val="25000"/>
                </a:schemeClr>
              </a:solidFill>
              <a:cs typeface="+mn-ea"/>
              <a:sym typeface="+mn-lt"/>
            </a:endParaRPr>
          </a:p>
          <a:p>
            <a:pPr algn="ctr"/>
            <a:r>
              <a:rPr lang="en-US" altLang="zh-CN" sz="799" dirty="0">
                <a:solidFill>
                  <a:schemeClr val="tx1">
                    <a:lumMod val="75000"/>
                    <a:lumOff val="25000"/>
                  </a:schemeClr>
                </a:solidFill>
                <a:cs typeface="+mn-ea"/>
                <a:sym typeface="+mn-lt"/>
              </a:rPr>
              <a:t>Click here to add </a:t>
            </a:r>
            <a:r>
              <a:rPr lang="en-US" altLang="zh-CN" sz="799" dirty="0" err="1">
                <a:solidFill>
                  <a:schemeClr val="tx1">
                    <a:lumMod val="75000"/>
                    <a:lumOff val="25000"/>
                  </a:schemeClr>
                </a:solidFill>
                <a:cs typeface="+mn-ea"/>
                <a:sym typeface="+mn-lt"/>
              </a:rPr>
              <a:t>textClick</a:t>
            </a:r>
            <a:r>
              <a:rPr lang="en-US" altLang="zh-CN" sz="799" dirty="0">
                <a:solidFill>
                  <a:schemeClr val="tx1">
                    <a:lumMod val="75000"/>
                    <a:lumOff val="25000"/>
                  </a:schemeClr>
                </a:solidFill>
                <a:cs typeface="+mn-ea"/>
                <a:sym typeface="+mn-lt"/>
              </a:rPr>
              <a:t> here to add text</a:t>
            </a:r>
            <a:endParaRPr lang="zh-CN" altLang="en-US" sz="799" dirty="0">
              <a:solidFill>
                <a:schemeClr val="tx1">
                  <a:lumMod val="75000"/>
                  <a:lumOff val="25000"/>
                </a:schemeClr>
              </a:solidFill>
              <a:cs typeface="+mn-ea"/>
              <a:sym typeface="+mn-lt"/>
            </a:endParaRPr>
          </a:p>
          <a:p>
            <a:pPr algn="ctr"/>
            <a:r>
              <a:rPr lang="en-US" altLang="zh-CN" sz="799" dirty="0">
                <a:solidFill>
                  <a:schemeClr val="tx1">
                    <a:lumMod val="75000"/>
                    <a:lumOff val="25000"/>
                  </a:schemeClr>
                </a:solidFill>
                <a:cs typeface="+mn-ea"/>
                <a:sym typeface="+mn-lt"/>
              </a:rPr>
              <a:t>Click here to add </a:t>
            </a:r>
            <a:r>
              <a:rPr lang="en-US" altLang="zh-CN" sz="799" dirty="0" err="1">
                <a:solidFill>
                  <a:schemeClr val="tx1">
                    <a:lumMod val="75000"/>
                    <a:lumOff val="25000"/>
                  </a:schemeClr>
                </a:solidFill>
                <a:cs typeface="+mn-ea"/>
                <a:sym typeface="+mn-lt"/>
              </a:rPr>
              <a:t>textClick</a:t>
            </a:r>
            <a:r>
              <a:rPr lang="en-US" altLang="zh-CN" sz="799" dirty="0">
                <a:solidFill>
                  <a:schemeClr val="tx1">
                    <a:lumMod val="75000"/>
                    <a:lumOff val="25000"/>
                  </a:schemeClr>
                </a:solidFill>
                <a:cs typeface="+mn-ea"/>
                <a:sym typeface="+mn-lt"/>
              </a:rPr>
              <a:t> here to add text</a:t>
            </a:r>
            <a:endParaRPr lang="zh-CN" altLang="en-US" sz="799" dirty="0">
              <a:solidFill>
                <a:schemeClr val="tx1">
                  <a:lumMod val="75000"/>
                  <a:lumOff val="25000"/>
                </a:schemeClr>
              </a:solidFill>
              <a:cs typeface="+mn-ea"/>
              <a:sym typeface="+mn-lt"/>
            </a:endParaRPr>
          </a:p>
        </p:txBody>
      </p:sp>
      <p:sp>
        <p:nvSpPr>
          <p:cNvPr id="48" name="TextBox 77"/>
          <p:cNvSpPr txBox="1"/>
          <p:nvPr/>
        </p:nvSpPr>
        <p:spPr>
          <a:xfrm>
            <a:off x="2091848" y="3975344"/>
            <a:ext cx="2311374" cy="52296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schemeClr val="tx1">
                    <a:lumMod val="75000"/>
                    <a:lumOff val="25000"/>
                  </a:schemeClr>
                </a:solidFill>
                <a:cs typeface="+mn-ea"/>
                <a:sym typeface="+mn-lt"/>
              </a:rPr>
              <a:t>Title text</a:t>
            </a:r>
            <a:endParaRPr lang="zh-CN" altLang="en-US" sz="1200" dirty="0">
              <a:solidFill>
                <a:schemeClr val="tx1">
                  <a:lumMod val="75000"/>
                  <a:lumOff val="25000"/>
                </a:schemeClr>
              </a:solidFill>
              <a:cs typeface="+mn-ea"/>
              <a:sym typeface="+mn-lt"/>
            </a:endParaRPr>
          </a:p>
          <a:p>
            <a:pPr algn="ctr"/>
            <a:r>
              <a:rPr lang="en-US" altLang="zh-CN" sz="799" dirty="0">
                <a:solidFill>
                  <a:schemeClr val="tx1">
                    <a:lumMod val="75000"/>
                    <a:lumOff val="25000"/>
                  </a:schemeClr>
                </a:solidFill>
                <a:cs typeface="+mn-ea"/>
                <a:sym typeface="+mn-lt"/>
              </a:rPr>
              <a:t>Click here to add </a:t>
            </a:r>
            <a:r>
              <a:rPr lang="en-US" altLang="zh-CN" sz="799" dirty="0" err="1">
                <a:solidFill>
                  <a:schemeClr val="tx1">
                    <a:lumMod val="75000"/>
                    <a:lumOff val="25000"/>
                  </a:schemeClr>
                </a:solidFill>
                <a:cs typeface="+mn-ea"/>
                <a:sym typeface="+mn-lt"/>
              </a:rPr>
              <a:t>textClick</a:t>
            </a:r>
            <a:r>
              <a:rPr lang="en-US" altLang="zh-CN" sz="799" dirty="0">
                <a:solidFill>
                  <a:schemeClr val="tx1">
                    <a:lumMod val="75000"/>
                    <a:lumOff val="25000"/>
                  </a:schemeClr>
                </a:solidFill>
                <a:cs typeface="+mn-ea"/>
                <a:sym typeface="+mn-lt"/>
              </a:rPr>
              <a:t> here to add text</a:t>
            </a:r>
            <a:endParaRPr lang="zh-CN" altLang="en-US" sz="799" dirty="0">
              <a:solidFill>
                <a:schemeClr val="tx1">
                  <a:lumMod val="75000"/>
                  <a:lumOff val="25000"/>
                </a:schemeClr>
              </a:solidFill>
              <a:cs typeface="+mn-ea"/>
              <a:sym typeface="+mn-lt"/>
            </a:endParaRPr>
          </a:p>
          <a:p>
            <a:pPr algn="ctr"/>
            <a:r>
              <a:rPr lang="en-US" altLang="zh-CN" sz="799" dirty="0">
                <a:solidFill>
                  <a:schemeClr val="tx1">
                    <a:lumMod val="75000"/>
                    <a:lumOff val="25000"/>
                  </a:schemeClr>
                </a:solidFill>
                <a:cs typeface="+mn-ea"/>
                <a:sym typeface="+mn-lt"/>
              </a:rPr>
              <a:t>Click here to add </a:t>
            </a:r>
            <a:r>
              <a:rPr lang="en-US" altLang="zh-CN" sz="799" dirty="0" err="1">
                <a:solidFill>
                  <a:schemeClr val="tx1">
                    <a:lumMod val="75000"/>
                    <a:lumOff val="25000"/>
                  </a:schemeClr>
                </a:solidFill>
                <a:cs typeface="+mn-ea"/>
                <a:sym typeface="+mn-lt"/>
              </a:rPr>
              <a:t>textClick</a:t>
            </a:r>
            <a:r>
              <a:rPr lang="en-US" altLang="zh-CN" sz="799" dirty="0">
                <a:solidFill>
                  <a:schemeClr val="tx1">
                    <a:lumMod val="75000"/>
                    <a:lumOff val="25000"/>
                  </a:schemeClr>
                </a:solidFill>
                <a:cs typeface="+mn-ea"/>
                <a:sym typeface="+mn-lt"/>
              </a:rPr>
              <a:t> here to add text</a:t>
            </a:r>
            <a:endParaRPr lang="zh-CN" altLang="en-US" sz="799" dirty="0">
              <a:solidFill>
                <a:schemeClr val="tx1">
                  <a:lumMod val="75000"/>
                  <a:lumOff val="25000"/>
                </a:schemeClr>
              </a:solidFill>
              <a:cs typeface="+mn-ea"/>
              <a:sym typeface="+mn-lt"/>
            </a:endParaRPr>
          </a:p>
        </p:txBody>
      </p:sp>
      <p:sp>
        <p:nvSpPr>
          <p:cNvPr id="49" name="TextBox 77"/>
          <p:cNvSpPr txBox="1"/>
          <p:nvPr/>
        </p:nvSpPr>
        <p:spPr>
          <a:xfrm>
            <a:off x="4900337" y="3975344"/>
            <a:ext cx="2311374" cy="52296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schemeClr val="tx1">
                    <a:lumMod val="75000"/>
                    <a:lumOff val="25000"/>
                  </a:schemeClr>
                </a:solidFill>
                <a:cs typeface="+mn-ea"/>
                <a:sym typeface="+mn-lt"/>
              </a:rPr>
              <a:t>Title text</a:t>
            </a:r>
            <a:endParaRPr lang="zh-CN" altLang="en-US" sz="1200" dirty="0">
              <a:solidFill>
                <a:schemeClr val="tx1">
                  <a:lumMod val="75000"/>
                  <a:lumOff val="25000"/>
                </a:schemeClr>
              </a:solidFill>
              <a:cs typeface="+mn-ea"/>
              <a:sym typeface="+mn-lt"/>
            </a:endParaRPr>
          </a:p>
          <a:p>
            <a:pPr algn="ctr"/>
            <a:r>
              <a:rPr lang="en-US" altLang="zh-CN" sz="799" dirty="0">
                <a:solidFill>
                  <a:schemeClr val="tx1">
                    <a:lumMod val="75000"/>
                    <a:lumOff val="25000"/>
                  </a:schemeClr>
                </a:solidFill>
                <a:cs typeface="+mn-ea"/>
                <a:sym typeface="+mn-lt"/>
              </a:rPr>
              <a:t>Click here to add </a:t>
            </a:r>
            <a:r>
              <a:rPr lang="en-US" altLang="zh-CN" sz="799" dirty="0" err="1">
                <a:solidFill>
                  <a:schemeClr val="tx1">
                    <a:lumMod val="75000"/>
                    <a:lumOff val="25000"/>
                  </a:schemeClr>
                </a:solidFill>
                <a:cs typeface="+mn-ea"/>
                <a:sym typeface="+mn-lt"/>
              </a:rPr>
              <a:t>textClick</a:t>
            </a:r>
            <a:r>
              <a:rPr lang="en-US" altLang="zh-CN" sz="799" dirty="0">
                <a:solidFill>
                  <a:schemeClr val="tx1">
                    <a:lumMod val="75000"/>
                    <a:lumOff val="25000"/>
                  </a:schemeClr>
                </a:solidFill>
                <a:cs typeface="+mn-ea"/>
                <a:sym typeface="+mn-lt"/>
              </a:rPr>
              <a:t> here to add text</a:t>
            </a:r>
            <a:endParaRPr lang="zh-CN" altLang="en-US" sz="799" dirty="0">
              <a:solidFill>
                <a:schemeClr val="tx1">
                  <a:lumMod val="75000"/>
                  <a:lumOff val="25000"/>
                </a:schemeClr>
              </a:solidFill>
              <a:cs typeface="+mn-ea"/>
              <a:sym typeface="+mn-lt"/>
            </a:endParaRPr>
          </a:p>
          <a:p>
            <a:pPr algn="ctr"/>
            <a:r>
              <a:rPr lang="en-US" altLang="zh-CN" sz="799" dirty="0">
                <a:solidFill>
                  <a:schemeClr val="tx1">
                    <a:lumMod val="75000"/>
                    <a:lumOff val="25000"/>
                  </a:schemeClr>
                </a:solidFill>
                <a:cs typeface="+mn-ea"/>
                <a:sym typeface="+mn-lt"/>
              </a:rPr>
              <a:t>Click here to add </a:t>
            </a:r>
            <a:r>
              <a:rPr lang="en-US" altLang="zh-CN" sz="799" dirty="0" err="1">
                <a:solidFill>
                  <a:schemeClr val="tx1">
                    <a:lumMod val="75000"/>
                    <a:lumOff val="25000"/>
                  </a:schemeClr>
                </a:solidFill>
                <a:cs typeface="+mn-ea"/>
                <a:sym typeface="+mn-lt"/>
              </a:rPr>
              <a:t>textClick</a:t>
            </a:r>
            <a:r>
              <a:rPr lang="en-US" altLang="zh-CN" sz="799" dirty="0">
                <a:solidFill>
                  <a:schemeClr val="tx1">
                    <a:lumMod val="75000"/>
                    <a:lumOff val="25000"/>
                  </a:schemeClr>
                </a:solidFill>
                <a:cs typeface="+mn-ea"/>
                <a:sym typeface="+mn-lt"/>
              </a:rPr>
              <a:t> here to add text</a:t>
            </a:r>
            <a:endParaRPr lang="zh-CN" altLang="en-US" sz="799" dirty="0">
              <a:solidFill>
                <a:schemeClr val="tx1">
                  <a:lumMod val="75000"/>
                  <a:lumOff val="25000"/>
                </a:schemeClr>
              </a:solidFill>
              <a:cs typeface="+mn-ea"/>
              <a:sym typeface="+mn-lt"/>
            </a:endParaRPr>
          </a:p>
        </p:txBody>
      </p:sp>
      <p:grpSp>
        <p:nvGrpSpPr>
          <p:cNvPr id="51" name="组合 50"/>
          <p:cNvGrpSpPr/>
          <p:nvPr/>
        </p:nvGrpSpPr>
        <p:grpSpPr>
          <a:xfrm>
            <a:off x="2714538" y="340191"/>
            <a:ext cx="6139168" cy="129804"/>
            <a:chOff x="2713964" y="340296"/>
            <a:chExt cx="6141063" cy="129844"/>
          </a:xfrm>
        </p:grpSpPr>
        <p:cxnSp>
          <p:nvCxnSpPr>
            <p:cNvPr id="52" name="直接连接符 51"/>
            <p:cNvCxnSpPr>
              <a:endCxn id="53"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54"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55" name="矩形 54"/>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56" name="矩形 55"/>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31826572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par>
                                <p:cTn id="36" presetID="53" presetClass="entr" presetSubtype="16"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par>
                                <p:cTn id="41" presetID="53" presetClass="entr" presetSubtype="16"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par>
                                <p:cTn id="46" presetID="53" presetClass="entr" presetSubtype="16"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1000" fill="hold"/>
                                        <p:tgtEl>
                                          <p:spTgt spid="48"/>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1000"/>
                                        <p:tgtEl>
                                          <p:spTgt spid="16"/>
                                        </p:tgtEl>
                                      </p:cBhvr>
                                    </p:animEffect>
                                    <p:anim calcmode="lin" valueType="num">
                                      <p:cBhvr>
                                        <p:cTn id="86" dur="1000" fill="hold"/>
                                        <p:tgtEl>
                                          <p:spTgt spid="16"/>
                                        </p:tgtEl>
                                        <p:attrNameLst>
                                          <p:attrName>ppt_x</p:attrName>
                                        </p:attrNameLst>
                                      </p:cBhvr>
                                      <p:tavLst>
                                        <p:tav tm="0">
                                          <p:val>
                                            <p:strVal val="#ppt_x"/>
                                          </p:val>
                                        </p:tav>
                                        <p:tav tm="100000">
                                          <p:val>
                                            <p:strVal val="#ppt_x"/>
                                          </p:val>
                                        </p:tav>
                                      </p:tavLst>
                                    </p:anim>
                                    <p:anim calcmode="lin" valueType="num">
                                      <p:cBhvr>
                                        <p:cTn id="87" dur="1000" fill="hold"/>
                                        <p:tgtEl>
                                          <p:spTgt spid="1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0"/>
                                        <p:tgtEl>
                                          <p:spTgt spid="46"/>
                                        </p:tgtEl>
                                      </p:cBhvr>
                                    </p:animEffect>
                                    <p:anim calcmode="lin" valueType="num">
                                      <p:cBhvr>
                                        <p:cTn id="96" dur="1000" fill="hold"/>
                                        <p:tgtEl>
                                          <p:spTgt spid="46"/>
                                        </p:tgtEl>
                                        <p:attrNameLst>
                                          <p:attrName>ppt_x</p:attrName>
                                        </p:attrNameLst>
                                      </p:cBhvr>
                                      <p:tavLst>
                                        <p:tav tm="0">
                                          <p:val>
                                            <p:strVal val="#ppt_x"/>
                                          </p:val>
                                        </p:tav>
                                        <p:tav tm="100000">
                                          <p:val>
                                            <p:strVal val="#ppt_x"/>
                                          </p:val>
                                        </p:tav>
                                      </p:tavLst>
                                    </p:anim>
                                    <p:anim calcmode="lin" valueType="num">
                                      <p:cBhvr>
                                        <p:cTn id="97" dur="1000" fill="hold"/>
                                        <p:tgtEl>
                                          <p:spTgt spid="4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1000"/>
                                        <p:tgtEl>
                                          <p:spTgt spid="47"/>
                                        </p:tgtEl>
                                      </p:cBhvr>
                                    </p:animEffect>
                                    <p:anim calcmode="lin" valueType="num">
                                      <p:cBhvr>
                                        <p:cTn id="101" dur="1000" fill="hold"/>
                                        <p:tgtEl>
                                          <p:spTgt spid="47"/>
                                        </p:tgtEl>
                                        <p:attrNameLst>
                                          <p:attrName>ppt_x</p:attrName>
                                        </p:attrNameLst>
                                      </p:cBhvr>
                                      <p:tavLst>
                                        <p:tav tm="0">
                                          <p:val>
                                            <p:strVal val="#ppt_x"/>
                                          </p:val>
                                        </p:tav>
                                        <p:tav tm="100000">
                                          <p:val>
                                            <p:strVal val="#ppt_x"/>
                                          </p:val>
                                        </p:tav>
                                      </p:tavLst>
                                    </p:anim>
                                    <p:anim calcmode="lin" valueType="num">
                                      <p:cBhvr>
                                        <p:cTn id="10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p:bldP spid="14" grpId="0"/>
      <p:bldP spid="15" grpId="0"/>
      <p:bldP spid="16" grpId="0"/>
      <p:bldP spid="17" grpId="0"/>
      <p:bldP spid="18" grpId="0" bldLvl="0" animBg="1"/>
      <p:bldP spid="19" grpId="0" bldLvl="0" animBg="1"/>
      <p:bldP spid="45" grpId="0"/>
      <p:bldP spid="46" grpId="0"/>
      <p:bldP spid="47" grpId="0"/>
      <p:bldP spid="48" grpId="0"/>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原创设计师QQ598969553      _1"/>
          <p:cNvSpPr/>
          <p:nvPr/>
        </p:nvSpPr>
        <p:spPr>
          <a:xfrm>
            <a:off x="3201308" y="2219318"/>
            <a:ext cx="1060950" cy="106095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1" name="原创设计师QQ598969553      _2"/>
          <p:cNvSpPr/>
          <p:nvPr/>
        </p:nvSpPr>
        <p:spPr>
          <a:xfrm>
            <a:off x="4817354" y="2219318"/>
            <a:ext cx="1060950" cy="106095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cxnSp>
        <p:nvCxnSpPr>
          <p:cNvPr id="12" name="原创设计师QQ598969553      _3"/>
          <p:cNvCxnSpPr/>
          <p:nvPr/>
        </p:nvCxnSpPr>
        <p:spPr>
          <a:xfrm>
            <a:off x="4258372" y="2749793"/>
            <a:ext cx="5588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原创设计师QQ598969553      _4"/>
          <p:cNvCxnSpPr/>
          <p:nvPr/>
        </p:nvCxnSpPr>
        <p:spPr>
          <a:xfrm flipH="1">
            <a:off x="5871211" y="2757940"/>
            <a:ext cx="282810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原创设计师QQ598969553      _5"/>
          <p:cNvCxnSpPr/>
          <p:nvPr/>
        </p:nvCxnSpPr>
        <p:spPr>
          <a:xfrm flipH="1">
            <a:off x="588917" y="2757940"/>
            <a:ext cx="260948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原创设计师QQ598969553      _6"/>
          <p:cNvSpPr/>
          <p:nvPr/>
        </p:nvSpPr>
        <p:spPr>
          <a:xfrm>
            <a:off x="6020388" y="1470353"/>
            <a:ext cx="976036" cy="369332"/>
          </a:xfrm>
          <a:prstGeom prst="rect">
            <a:avLst/>
          </a:prstGeom>
        </p:spPr>
        <p:txBody>
          <a:bodyPr wrap="none">
            <a:spAutoFit/>
          </a:bodyPr>
          <a:lstStyle/>
          <a:p>
            <a:r>
              <a:rPr lang="en-US" altLang="zh-CN" sz="1800" dirty="0">
                <a:solidFill>
                  <a:schemeClr val="accent2"/>
                </a:solidFill>
                <a:cs typeface="+mn-ea"/>
                <a:sym typeface="+mn-lt"/>
              </a:rPr>
              <a:t>Problem</a:t>
            </a:r>
            <a:endParaRPr lang="zh-CN" altLang="en-US" sz="1800" dirty="0">
              <a:solidFill>
                <a:schemeClr val="accent2"/>
              </a:solidFill>
              <a:cs typeface="+mn-ea"/>
              <a:sym typeface="+mn-lt"/>
            </a:endParaRPr>
          </a:p>
        </p:txBody>
      </p:sp>
      <p:sp>
        <p:nvSpPr>
          <p:cNvPr id="16" name="原创设计师QQ598969553      _7"/>
          <p:cNvSpPr/>
          <p:nvPr/>
        </p:nvSpPr>
        <p:spPr>
          <a:xfrm>
            <a:off x="5960152" y="1800749"/>
            <a:ext cx="2270172" cy="641009"/>
          </a:xfrm>
          <a:prstGeom prst="rect">
            <a:avLst/>
          </a:prstGeom>
        </p:spPr>
        <p:txBody>
          <a:bodyPr wrap="square">
            <a:spAutoFit/>
          </a:bodyPr>
          <a:lstStyle/>
          <a:p>
            <a:pPr>
              <a:lnSpc>
                <a:spcPct val="120000"/>
              </a:lnSpc>
            </a:pPr>
            <a:r>
              <a:rPr lang="en-US" altLang="zh-CN" sz="1013" dirty="0">
                <a:solidFill>
                  <a:schemeClr val="tx1">
                    <a:lumMod val="75000"/>
                    <a:lumOff val="25000"/>
                  </a:schemeClr>
                </a:solidFill>
                <a:cs typeface="+mn-ea"/>
                <a:sym typeface="+mn-lt"/>
              </a:rPr>
              <a:t>The problem encountered in the task can be considered from the external problem and the internal problem.</a:t>
            </a:r>
            <a:endParaRPr lang="zh-CN" altLang="en-US" sz="1013" dirty="0">
              <a:solidFill>
                <a:schemeClr val="tx1">
                  <a:lumMod val="75000"/>
                  <a:lumOff val="25000"/>
                </a:schemeClr>
              </a:solidFill>
              <a:cs typeface="+mn-ea"/>
              <a:sym typeface="+mn-lt"/>
            </a:endParaRPr>
          </a:p>
        </p:txBody>
      </p:sp>
      <p:sp>
        <p:nvSpPr>
          <p:cNvPr id="17" name="原创设计师QQ598969553      _8"/>
          <p:cNvSpPr/>
          <p:nvPr/>
        </p:nvSpPr>
        <p:spPr>
          <a:xfrm>
            <a:off x="6020388" y="3280268"/>
            <a:ext cx="976036" cy="369332"/>
          </a:xfrm>
          <a:prstGeom prst="rect">
            <a:avLst/>
          </a:prstGeom>
        </p:spPr>
        <p:txBody>
          <a:bodyPr wrap="none">
            <a:spAutoFit/>
          </a:bodyPr>
          <a:lstStyle/>
          <a:p>
            <a:r>
              <a:rPr lang="en-US" altLang="zh-CN" sz="1800" dirty="0">
                <a:solidFill>
                  <a:schemeClr val="accent2"/>
                </a:solidFill>
                <a:cs typeface="+mn-ea"/>
                <a:sym typeface="+mn-lt"/>
              </a:rPr>
              <a:t>Problem</a:t>
            </a:r>
            <a:endParaRPr lang="zh-CN" altLang="en-US" sz="1800" dirty="0">
              <a:solidFill>
                <a:schemeClr val="accent2"/>
              </a:solidFill>
              <a:cs typeface="+mn-ea"/>
              <a:sym typeface="+mn-lt"/>
            </a:endParaRPr>
          </a:p>
        </p:txBody>
      </p:sp>
      <p:sp>
        <p:nvSpPr>
          <p:cNvPr id="18" name="原创设计师QQ598969553      _9"/>
          <p:cNvSpPr/>
          <p:nvPr/>
        </p:nvSpPr>
        <p:spPr>
          <a:xfrm>
            <a:off x="6020388" y="3579182"/>
            <a:ext cx="2346372" cy="641009"/>
          </a:xfrm>
          <a:prstGeom prst="rect">
            <a:avLst/>
          </a:prstGeom>
        </p:spPr>
        <p:txBody>
          <a:bodyPr wrap="square">
            <a:spAutoFit/>
          </a:bodyPr>
          <a:lstStyle/>
          <a:p>
            <a:pPr>
              <a:lnSpc>
                <a:spcPct val="120000"/>
              </a:lnSpc>
            </a:pPr>
            <a:r>
              <a:rPr lang="en-US" altLang="zh-CN" sz="1013" dirty="0">
                <a:solidFill>
                  <a:schemeClr val="tx1">
                    <a:lumMod val="75000"/>
                    <a:lumOff val="25000"/>
                  </a:schemeClr>
                </a:solidFill>
                <a:cs typeface="+mn-ea"/>
                <a:sym typeface="+mn-lt"/>
              </a:rPr>
              <a:t>The problem encountered in the task can be considered from the external problem and the internal problem.</a:t>
            </a:r>
            <a:endParaRPr lang="zh-CN" altLang="en-US" sz="1013" dirty="0">
              <a:solidFill>
                <a:schemeClr val="tx1">
                  <a:lumMod val="75000"/>
                  <a:lumOff val="25000"/>
                </a:schemeClr>
              </a:solidFill>
              <a:cs typeface="+mn-ea"/>
              <a:sym typeface="+mn-lt"/>
            </a:endParaRPr>
          </a:p>
        </p:txBody>
      </p:sp>
      <p:sp>
        <p:nvSpPr>
          <p:cNvPr id="19" name="原创设计师QQ598969553      _10"/>
          <p:cNvSpPr/>
          <p:nvPr/>
        </p:nvSpPr>
        <p:spPr>
          <a:xfrm>
            <a:off x="1876557" y="1470353"/>
            <a:ext cx="976036" cy="369332"/>
          </a:xfrm>
          <a:prstGeom prst="rect">
            <a:avLst/>
          </a:prstGeom>
        </p:spPr>
        <p:txBody>
          <a:bodyPr wrap="none">
            <a:spAutoFit/>
          </a:bodyPr>
          <a:lstStyle/>
          <a:p>
            <a:r>
              <a:rPr lang="en-US" altLang="zh-CN" sz="1800" dirty="0">
                <a:solidFill>
                  <a:schemeClr val="accent1"/>
                </a:solidFill>
                <a:cs typeface="+mn-ea"/>
                <a:sym typeface="+mn-lt"/>
              </a:rPr>
              <a:t>Problem</a:t>
            </a:r>
            <a:endParaRPr lang="zh-CN" altLang="en-US" sz="1800" dirty="0">
              <a:solidFill>
                <a:schemeClr val="accent1"/>
              </a:solidFill>
              <a:cs typeface="+mn-ea"/>
              <a:sym typeface="+mn-lt"/>
            </a:endParaRPr>
          </a:p>
        </p:txBody>
      </p:sp>
      <p:sp>
        <p:nvSpPr>
          <p:cNvPr id="20" name="原创设计师QQ598969553      _11"/>
          <p:cNvSpPr/>
          <p:nvPr/>
        </p:nvSpPr>
        <p:spPr>
          <a:xfrm>
            <a:off x="1072597" y="1885802"/>
            <a:ext cx="2229605" cy="641009"/>
          </a:xfrm>
          <a:prstGeom prst="rect">
            <a:avLst/>
          </a:prstGeom>
        </p:spPr>
        <p:txBody>
          <a:bodyPr wrap="square">
            <a:spAutoFit/>
          </a:bodyPr>
          <a:lstStyle/>
          <a:p>
            <a:pPr>
              <a:lnSpc>
                <a:spcPct val="120000"/>
              </a:lnSpc>
            </a:pPr>
            <a:r>
              <a:rPr lang="en-US" altLang="zh-CN" sz="1013" dirty="0">
                <a:solidFill>
                  <a:schemeClr val="tx1">
                    <a:lumMod val="75000"/>
                    <a:lumOff val="25000"/>
                  </a:schemeClr>
                </a:solidFill>
                <a:cs typeface="+mn-ea"/>
                <a:sym typeface="+mn-lt"/>
              </a:rPr>
              <a:t>The problem encountered in the task can be considered from the external problem and the internal problem.</a:t>
            </a:r>
            <a:endParaRPr lang="zh-CN" altLang="en-US" sz="1013" dirty="0">
              <a:solidFill>
                <a:schemeClr val="tx1">
                  <a:lumMod val="75000"/>
                  <a:lumOff val="25000"/>
                </a:schemeClr>
              </a:solidFill>
              <a:cs typeface="+mn-ea"/>
              <a:sym typeface="+mn-lt"/>
            </a:endParaRPr>
          </a:p>
        </p:txBody>
      </p:sp>
      <p:sp>
        <p:nvSpPr>
          <p:cNvPr id="21" name="原创设计师QQ598969553      _12"/>
          <p:cNvSpPr/>
          <p:nvPr/>
        </p:nvSpPr>
        <p:spPr>
          <a:xfrm>
            <a:off x="1876557" y="3280268"/>
            <a:ext cx="976036" cy="369332"/>
          </a:xfrm>
          <a:prstGeom prst="rect">
            <a:avLst/>
          </a:prstGeom>
        </p:spPr>
        <p:txBody>
          <a:bodyPr wrap="none">
            <a:spAutoFit/>
          </a:bodyPr>
          <a:lstStyle/>
          <a:p>
            <a:r>
              <a:rPr lang="en-US" altLang="zh-CN" sz="1800" dirty="0">
                <a:solidFill>
                  <a:schemeClr val="accent1"/>
                </a:solidFill>
                <a:cs typeface="+mn-ea"/>
                <a:sym typeface="+mn-lt"/>
              </a:rPr>
              <a:t>Problem</a:t>
            </a:r>
            <a:endParaRPr lang="zh-CN" altLang="en-US" sz="1800" dirty="0">
              <a:solidFill>
                <a:schemeClr val="accent1"/>
              </a:solidFill>
              <a:cs typeface="+mn-ea"/>
              <a:sym typeface="+mn-lt"/>
            </a:endParaRPr>
          </a:p>
        </p:txBody>
      </p:sp>
      <p:sp>
        <p:nvSpPr>
          <p:cNvPr id="22" name="原创设计师QQ598969553      _13"/>
          <p:cNvSpPr/>
          <p:nvPr/>
        </p:nvSpPr>
        <p:spPr>
          <a:xfrm>
            <a:off x="1007098" y="3659901"/>
            <a:ext cx="2258180" cy="641009"/>
          </a:xfrm>
          <a:prstGeom prst="rect">
            <a:avLst/>
          </a:prstGeom>
        </p:spPr>
        <p:txBody>
          <a:bodyPr wrap="square">
            <a:spAutoFit/>
          </a:bodyPr>
          <a:lstStyle/>
          <a:p>
            <a:pPr>
              <a:lnSpc>
                <a:spcPct val="120000"/>
              </a:lnSpc>
            </a:pPr>
            <a:r>
              <a:rPr lang="en-US" altLang="zh-CN" sz="1013" dirty="0">
                <a:solidFill>
                  <a:schemeClr val="tx1">
                    <a:lumMod val="75000"/>
                    <a:lumOff val="25000"/>
                  </a:schemeClr>
                </a:solidFill>
                <a:cs typeface="+mn-ea"/>
                <a:sym typeface="+mn-lt"/>
              </a:rPr>
              <a:t>The problem encountered in the task can be considered from the external problem and the internal problem.</a:t>
            </a:r>
            <a:endParaRPr lang="zh-CN" altLang="en-US" sz="1013" dirty="0">
              <a:solidFill>
                <a:schemeClr val="tx1">
                  <a:lumMod val="75000"/>
                  <a:lumOff val="25000"/>
                </a:schemeClr>
              </a:solidFill>
              <a:cs typeface="+mn-ea"/>
              <a:sym typeface="+mn-lt"/>
            </a:endParaRPr>
          </a:p>
        </p:txBody>
      </p:sp>
      <p:sp>
        <p:nvSpPr>
          <p:cNvPr id="23" name="原创设计师QQ598969553      _14"/>
          <p:cNvSpPr>
            <a:spLocks/>
          </p:cNvSpPr>
          <p:nvPr/>
        </p:nvSpPr>
        <p:spPr bwMode="auto">
          <a:xfrm>
            <a:off x="3507491" y="2520023"/>
            <a:ext cx="448584" cy="455484"/>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4" name="原创设计师QQ598969553      _15"/>
          <p:cNvSpPr>
            <a:spLocks/>
          </p:cNvSpPr>
          <p:nvPr/>
        </p:nvSpPr>
        <p:spPr bwMode="auto">
          <a:xfrm flipH="1" flipV="1">
            <a:off x="5123537" y="2520023"/>
            <a:ext cx="448584" cy="455484"/>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nvGrpSpPr>
          <p:cNvPr id="25" name="原创设计师QQ598969553      _16"/>
          <p:cNvGrpSpPr/>
          <p:nvPr/>
        </p:nvGrpSpPr>
        <p:grpSpPr>
          <a:xfrm>
            <a:off x="1282493" y="3178284"/>
            <a:ext cx="486905" cy="487027"/>
            <a:chOff x="1505114" y="3434341"/>
            <a:chExt cx="589156" cy="589303"/>
          </a:xfrm>
        </p:grpSpPr>
        <p:sp>
          <p:nvSpPr>
            <p:cNvPr id="26" name="Oval 53"/>
            <p:cNvSpPr>
              <a:spLocks noChangeArrowheads="1"/>
            </p:cNvSpPr>
            <p:nvPr/>
          </p:nvSpPr>
          <p:spPr bwMode="auto">
            <a:xfrm>
              <a:off x="1505114" y="3434341"/>
              <a:ext cx="589156" cy="589303"/>
            </a:xfrm>
            <a:prstGeom prst="ellipse">
              <a:avLst/>
            </a:prstGeom>
            <a:solidFill>
              <a:schemeClr val="accent1"/>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cs typeface="+mn-ea"/>
                <a:sym typeface="+mn-lt"/>
              </a:endParaRPr>
            </a:p>
          </p:txBody>
        </p:sp>
        <p:sp>
          <p:nvSpPr>
            <p:cNvPr id="27" name="文本框 9"/>
            <p:cNvSpPr txBox="1"/>
            <p:nvPr/>
          </p:nvSpPr>
          <p:spPr>
            <a:xfrm>
              <a:off x="1571853" y="3440327"/>
              <a:ext cx="438747" cy="558615"/>
            </a:xfrm>
            <a:prstGeom prst="rect">
              <a:avLst/>
            </a:prstGeom>
            <a:noFill/>
          </p:spPr>
          <p:txBody>
            <a:bodyPr wrap="none" rtlCol="0" anchor="ctr">
              <a:spAutoFit/>
            </a:bodyPr>
            <a:lstStyle/>
            <a:p>
              <a:pPr algn="ctr"/>
              <a:r>
                <a:rPr lang="en-US" altLang="zh-CN" sz="2400" dirty="0">
                  <a:solidFill>
                    <a:schemeClr val="bg1"/>
                  </a:solidFill>
                  <a:cs typeface="+mn-ea"/>
                  <a:sym typeface="+mn-lt"/>
                </a:rPr>
                <a:t>A</a:t>
              </a:r>
              <a:endParaRPr lang="zh-CN" altLang="en-US" sz="2400" dirty="0">
                <a:solidFill>
                  <a:schemeClr val="bg1"/>
                </a:solidFill>
                <a:cs typeface="+mn-ea"/>
                <a:sym typeface="+mn-lt"/>
              </a:endParaRPr>
            </a:p>
          </p:txBody>
        </p:sp>
      </p:grpSp>
      <p:grpSp>
        <p:nvGrpSpPr>
          <p:cNvPr id="28" name="原创设计师QQ598969553      _17"/>
          <p:cNvGrpSpPr/>
          <p:nvPr/>
        </p:nvGrpSpPr>
        <p:grpSpPr>
          <a:xfrm>
            <a:off x="5394701" y="3380970"/>
            <a:ext cx="486905" cy="487027"/>
            <a:chOff x="1505114" y="3434341"/>
            <a:chExt cx="589156" cy="589303"/>
          </a:xfrm>
        </p:grpSpPr>
        <p:sp>
          <p:nvSpPr>
            <p:cNvPr id="29" name="Oval 53"/>
            <p:cNvSpPr>
              <a:spLocks noChangeArrowheads="1"/>
            </p:cNvSpPr>
            <p:nvPr/>
          </p:nvSpPr>
          <p:spPr bwMode="auto">
            <a:xfrm>
              <a:off x="1505114" y="3434341"/>
              <a:ext cx="589156" cy="589303"/>
            </a:xfrm>
            <a:prstGeom prst="ellipse">
              <a:avLst/>
            </a:prstGeom>
            <a:solidFill>
              <a:schemeClr val="accent2"/>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cs typeface="+mn-ea"/>
                <a:sym typeface="+mn-lt"/>
              </a:endParaRPr>
            </a:p>
          </p:txBody>
        </p:sp>
        <p:sp>
          <p:nvSpPr>
            <p:cNvPr id="30" name="文本框 9"/>
            <p:cNvSpPr txBox="1"/>
            <p:nvPr/>
          </p:nvSpPr>
          <p:spPr>
            <a:xfrm>
              <a:off x="1581832" y="3448709"/>
              <a:ext cx="452323" cy="558615"/>
            </a:xfrm>
            <a:prstGeom prst="rect">
              <a:avLst/>
            </a:prstGeom>
            <a:noFill/>
          </p:spPr>
          <p:txBody>
            <a:bodyPr wrap="none" rtlCol="0" anchor="ctr">
              <a:spAutoFit/>
            </a:bodyPr>
            <a:lstStyle/>
            <a:p>
              <a:pPr algn="ctr"/>
              <a:r>
                <a:rPr lang="en-US" altLang="zh-CN" sz="2400" dirty="0">
                  <a:solidFill>
                    <a:schemeClr val="bg1"/>
                  </a:solidFill>
                  <a:cs typeface="+mn-ea"/>
                  <a:sym typeface="+mn-lt"/>
                </a:rPr>
                <a:t>D</a:t>
              </a:r>
              <a:endParaRPr lang="zh-CN" altLang="en-US" sz="2400" dirty="0">
                <a:solidFill>
                  <a:schemeClr val="bg1"/>
                </a:solidFill>
                <a:cs typeface="+mn-ea"/>
                <a:sym typeface="+mn-lt"/>
              </a:endParaRPr>
            </a:p>
          </p:txBody>
        </p:sp>
      </p:grpSp>
      <p:grpSp>
        <p:nvGrpSpPr>
          <p:cNvPr id="31" name="原创设计师QQ598969553      _18"/>
          <p:cNvGrpSpPr/>
          <p:nvPr/>
        </p:nvGrpSpPr>
        <p:grpSpPr>
          <a:xfrm>
            <a:off x="5445912" y="1474087"/>
            <a:ext cx="486905" cy="487027"/>
            <a:chOff x="1505114" y="3434341"/>
            <a:chExt cx="589156" cy="589303"/>
          </a:xfrm>
        </p:grpSpPr>
        <p:sp>
          <p:nvSpPr>
            <p:cNvPr id="32" name="Oval 53"/>
            <p:cNvSpPr>
              <a:spLocks noChangeArrowheads="1"/>
            </p:cNvSpPr>
            <p:nvPr/>
          </p:nvSpPr>
          <p:spPr bwMode="auto">
            <a:xfrm>
              <a:off x="1505114" y="3434341"/>
              <a:ext cx="589156" cy="589303"/>
            </a:xfrm>
            <a:prstGeom prst="ellipse">
              <a:avLst/>
            </a:prstGeom>
            <a:solidFill>
              <a:schemeClr val="accent2"/>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cs typeface="+mn-ea"/>
                <a:sym typeface="+mn-lt"/>
              </a:endParaRPr>
            </a:p>
          </p:txBody>
        </p:sp>
        <p:sp>
          <p:nvSpPr>
            <p:cNvPr id="33" name="文本框 9"/>
            <p:cNvSpPr txBox="1"/>
            <p:nvPr/>
          </p:nvSpPr>
          <p:spPr>
            <a:xfrm>
              <a:off x="1580583" y="3440328"/>
              <a:ext cx="421289" cy="558615"/>
            </a:xfrm>
            <a:prstGeom prst="rect">
              <a:avLst/>
            </a:prstGeom>
            <a:noFill/>
          </p:spPr>
          <p:txBody>
            <a:bodyPr wrap="none" rtlCol="0" anchor="ctr">
              <a:spAutoFit/>
            </a:bodyPr>
            <a:lstStyle/>
            <a:p>
              <a:pPr algn="ctr"/>
              <a:r>
                <a:rPr lang="en-US" altLang="zh-CN" sz="2400" dirty="0">
                  <a:solidFill>
                    <a:schemeClr val="bg1"/>
                  </a:solidFill>
                  <a:cs typeface="+mn-ea"/>
                  <a:sym typeface="+mn-lt"/>
                </a:rPr>
                <a:t>C</a:t>
              </a:r>
              <a:endParaRPr lang="zh-CN" altLang="en-US" sz="2000" dirty="0">
                <a:solidFill>
                  <a:schemeClr val="bg1"/>
                </a:solidFill>
                <a:cs typeface="+mn-ea"/>
                <a:sym typeface="+mn-lt"/>
              </a:endParaRPr>
            </a:p>
          </p:txBody>
        </p:sp>
      </p:grpSp>
      <p:grpSp>
        <p:nvGrpSpPr>
          <p:cNvPr id="34" name="原创设计师QQ598969553      _19"/>
          <p:cNvGrpSpPr/>
          <p:nvPr/>
        </p:nvGrpSpPr>
        <p:grpSpPr>
          <a:xfrm>
            <a:off x="1282493" y="1376603"/>
            <a:ext cx="486905" cy="487027"/>
            <a:chOff x="1505114" y="3434341"/>
            <a:chExt cx="589156" cy="589303"/>
          </a:xfrm>
        </p:grpSpPr>
        <p:sp>
          <p:nvSpPr>
            <p:cNvPr id="35" name="Oval 53"/>
            <p:cNvSpPr>
              <a:spLocks noChangeArrowheads="1"/>
            </p:cNvSpPr>
            <p:nvPr/>
          </p:nvSpPr>
          <p:spPr bwMode="auto">
            <a:xfrm>
              <a:off x="1505114" y="3434341"/>
              <a:ext cx="589156" cy="589303"/>
            </a:xfrm>
            <a:prstGeom prst="ellipse">
              <a:avLst/>
            </a:prstGeom>
            <a:solidFill>
              <a:schemeClr val="accent1"/>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cs typeface="+mn-ea"/>
                <a:sym typeface="+mn-lt"/>
              </a:endParaRPr>
            </a:p>
          </p:txBody>
        </p:sp>
        <p:sp>
          <p:nvSpPr>
            <p:cNvPr id="36" name="文本框 9"/>
            <p:cNvSpPr txBox="1"/>
            <p:nvPr/>
          </p:nvSpPr>
          <p:spPr>
            <a:xfrm>
              <a:off x="1578640" y="3440327"/>
              <a:ext cx="425169" cy="558615"/>
            </a:xfrm>
            <a:prstGeom prst="rect">
              <a:avLst/>
            </a:prstGeom>
            <a:noFill/>
          </p:spPr>
          <p:txBody>
            <a:bodyPr wrap="none" rtlCol="0" anchor="ctr">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grpSp>
        <p:nvGrpSpPr>
          <p:cNvPr id="38" name="组合 37"/>
          <p:cNvGrpSpPr/>
          <p:nvPr/>
        </p:nvGrpSpPr>
        <p:grpSpPr>
          <a:xfrm>
            <a:off x="2714538" y="340191"/>
            <a:ext cx="6139168" cy="129804"/>
            <a:chOff x="2713964" y="340296"/>
            <a:chExt cx="6141063" cy="129844"/>
          </a:xfrm>
        </p:grpSpPr>
        <p:cxnSp>
          <p:nvCxnSpPr>
            <p:cNvPr id="39" name="直接连接符 38"/>
            <p:cNvCxnSpPr>
              <a:endCxn id="40"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41"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42" name="矩形 41"/>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43" name="矩形 42"/>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37" name="Google Shape;377;p10">
            <a:extLst>
              <a:ext uri="{FF2B5EF4-FFF2-40B4-BE49-F238E27FC236}">
                <a16:creationId xmlns:a16="http://schemas.microsoft.com/office/drawing/2014/main" id="{8A379BE0-FAB5-4C08-A422-CD2389F01655}"/>
              </a:ext>
            </a:extLst>
          </p:cNvPr>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2">
              <a:lumMod val="75000"/>
              <a:alpha val="81920"/>
            </a:schemeClr>
          </a:solidFill>
          <a:ln>
            <a:noFill/>
          </a:ln>
        </p:spPr>
      </p:sp>
      <p:sp>
        <p:nvSpPr>
          <p:cNvPr id="44" name="Google Shape;378;p10">
            <a:extLst>
              <a:ext uri="{FF2B5EF4-FFF2-40B4-BE49-F238E27FC236}">
                <a16:creationId xmlns:a16="http://schemas.microsoft.com/office/drawing/2014/main" id="{0C5899E2-3BA0-4E6B-9458-7E81C50EEC7B}"/>
              </a:ext>
            </a:extLst>
          </p:cNvPr>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45" name="Google Shape;379;p10">
            <a:extLst>
              <a:ext uri="{FF2B5EF4-FFF2-40B4-BE49-F238E27FC236}">
                <a16:creationId xmlns:a16="http://schemas.microsoft.com/office/drawing/2014/main" id="{D254AECC-3938-4181-A325-204D7A907AEF}"/>
              </a:ext>
            </a:extLst>
          </p:cNvPr>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0;p10">
            <a:extLst>
              <a:ext uri="{FF2B5EF4-FFF2-40B4-BE49-F238E27FC236}">
                <a16:creationId xmlns:a16="http://schemas.microsoft.com/office/drawing/2014/main" id="{2813A5BD-79C8-4619-ABB0-C3F65A00BE1F}"/>
              </a:ext>
            </a:extLst>
          </p:cNvPr>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1;p10">
            <a:extLst>
              <a:ext uri="{FF2B5EF4-FFF2-40B4-BE49-F238E27FC236}">
                <a16:creationId xmlns:a16="http://schemas.microsoft.com/office/drawing/2014/main" id="{3492E110-372E-4B55-AE64-50568BDDD8F9}"/>
              </a:ext>
            </a:extLst>
          </p:cNvPr>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382;p10">
            <a:extLst>
              <a:ext uri="{FF2B5EF4-FFF2-40B4-BE49-F238E27FC236}">
                <a16:creationId xmlns:a16="http://schemas.microsoft.com/office/drawing/2014/main" id="{C3EC4D94-BF16-4E2C-9D14-8A22048B21E8}"/>
              </a:ext>
            </a:extLst>
          </p:cNvPr>
          <p:cNvGrpSpPr/>
          <p:nvPr/>
        </p:nvGrpSpPr>
        <p:grpSpPr>
          <a:xfrm>
            <a:off x="-9525" y="4462475"/>
            <a:ext cx="9167825" cy="595300"/>
            <a:chOff x="-9525" y="4462475"/>
            <a:chExt cx="9167825" cy="595300"/>
          </a:xfrm>
        </p:grpSpPr>
        <p:sp>
          <p:nvSpPr>
            <p:cNvPr id="49" name="Google Shape;383;p10">
              <a:extLst>
                <a:ext uri="{FF2B5EF4-FFF2-40B4-BE49-F238E27FC236}">
                  <a16:creationId xmlns:a16="http://schemas.microsoft.com/office/drawing/2014/main" id="{2307430F-DBEB-4613-9C70-A53C8E96564C}"/>
                </a:ext>
              </a:extLst>
            </p:cNvPr>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50" name="Google Shape;384;p10">
              <a:extLst>
                <a:ext uri="{FF2B5EF4-FFF2-40B4-BE49-F238E27FC236}">
                  <a16:creationId xmlns:a16="http://schemas.microsoft.com/office/drawing/2014/main" id="{CB231568-55DA-4E73-98B5-A633E9A4AE31}"/>
                </a:ext>
              </a:extLst>
            </p:cNvPr>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51" name="Google Shape;385;p10">
              <a:extLst>
                <a:ext uri="{FF2B5EF4-FFF2-40B4-BE49-F238E27FC236}">
                  <a16:creationId xmlns:a16="http://schemas.microsoft.com/office/drawing/2014/main" id="{2DD4DEB8-29CA-4D58-8162-48199DE4B9AA}"/>
                </a:ext>
              </a:extLst>
            </p:cNvPr>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52" name="Google Shape;386;p10">
            <a:extLst>
              <a:ext uri="{FF2B5EF4-FFF2-40B4-BE49-F238E27FC236}">
                <a16:creationId xmlns:a16="http://schemas.microsoft.com/office/drawing/2014/main" id="{DAAC1F8E-DDCF-4FA3-9BB8-50715322460A}"/>
              </a:ext>
            </a:extLst>
          </p:cNvPr>
          <p:cNvGrpSpPr/>
          <p:nvPr/>
        </p:nvGrpSpPr>
        <p:grpSpPr>
          <a:xfrm>
            <a:off x="-42837" y="4443488"/>
            <a:ext cx="9229575" cy="642787"/>
            <a:chOff x="-42837" y="4443488"/>
            <a:chExt cx="9229575" cy="642787"/>
          </a:xfrm>
        </p:grpSpPr>
        <p:sp>
          <p:nvSpPr>
            <p:cNvPr id="53" name="Google Shape;387;p10">
              <a:extLst>
                <a:ext uri="{FF2B5EF4-FFF2-40B4-BE49-F238E27FC236}">
                  <a16:creationId xmlns:a16="http://schemas.microsoft.com/office/drawing/2014/main" id="{7E638D81-9466-4D5C-9A72-A6465F93021C}"/>
                </a:ext>
              </a:extLst>
            </p:cNvPr>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8;p10">
              <a:extLst>
                <a:ext uri="{FF2B5EF4-FFF2-40B4-BE49-F238E27FC236}">
                  <a16:creationId xmlns:a16="http://schemas.microsoft.com/office/drawing/2014/main" id="{20AC4C40-56CD-4276-B49D-B9BDE127CD03}"/>
                </a:ext>
              </a:extLst>
            </p:cNvPr>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9;p10">
              <a:extLst>
                <a:ext uri="{FF2B5EF4-FFF2-40B4-BE49-F238E27FC236}">
                  <a16:creationId xmlns:a16="http://schemas.microsoft.com/office/drawing/2014/main" id="{D9E240AA-5C50-4A9D-B1CA-EB684374E48A}"/>
                </a:ext>
              </a:extLst>
            </p:cNvPr>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0;p10">
              <a:extLst>
                <a:ext uri="{FF2B5EF4-FFF2-40B4-BE49-F238E27FC236}">
                  <a16:creationId xmlns:a16="http://schemas.microsoft.com/office/drawing/2014/main" id="{4D24C775-A410-48D2-802F-39ED49ECE739}"/>
                </a:ext>
              </a:extLst>
            </p:cNvPr>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91;p10">
              <a:extLst>
                <a:ext uri="{FF2B5EF4-FFF2-40B4-BE49-F238E27FC236}">
                  <a16:creationId xmlns:a16="http://schemas.microsoft.com/office/drawing/2014/main" id="{501449A0-AD9E-42B7-BD9A-F72909E4C40C}"/>
                </a:ext>
              </a:extLst>
            </p:cNvPr>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92;p10">
              <a:extLst>
                <a:ext uri="{FF2B5EF4-FFF2-40B4-BE49-F238E27FC236}">
                  <a16:creationId xmlns:a16="http://schemas.microsoft.com/office/drawing/2014/main" id="{ADBAE61A-81B9-4E01-9A13-2504439E6B55}"/>
                </a:ext>
              </a:extLst>
            </p:cNvPr>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93;p10">
              <a:extLst>
                <a:ext uri="{FF2B5EF4-FFF2-40B4-BE49-F238E27FC236}">
                  <a16:creationId xmlns:a16="http://schemas.microsoft.com/office/drawing/2014/main" id="{66BA5328-819F-455F-B61D-A7CDB291EF10}"/>
                </a:ext>
              </a:extLst>
            </p:cNvPr>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94;p10">
              <a:extLst>
                <a:ext uri="{FF2B5EF4-FFF2-40B4-BE49-F238E27FC236}">
                  <a16:creationId xmlns:a16="http://schemas.microsoft.com/office/drawing/2014/main" id="{43672FE6-E43A-4059-8A44-33A23821C618}"/>
                </a:ext>
              </a:extLst>
            </p:cNvPr>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5;p10">
              <a:extLst>
                <a:ext uri="{FF2B5EF4-FFF2-40B4-BE49-F238E27FC236}">
                  <a16:creationId xmlns:a16="http://schemas.microsoft.com/office/drawing/2014/main" id="{80C9904F-D5AA-432D-8548-F50E4C96CED9}"/>
                </a:ext>
              </a:extLst>
            </p:cNvPr>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6;p10">
              <a:extLst>
                <a:ext uri="{FF2B5EF4-FFF2-40B4-BE49-F238E27FC236}">
                  <a16:creationId xmlns:a16="http://schemas.microsoft.com/office/drawing/2014/main" id="{7C8A3E4A-07DD-416B-82D2-110251B788EE}"/>
                </a:ext>
              </a:extLst>
            </p:cNvPr>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7;p10">
              <a:extLst>
                <a:ext uri="{FF2B5EF4-FFF2-40B4-BE49-F238E27FC236}">
                  <a16:creationId xmlns:a16="http://schemas.microsoft.com/office/drawing/2014/main" id="{0048EBBA-DE62-44ED-A11D-695003489AFC}"/>
                </a:ext>
              </a:extLst>
            </p:cNvPr>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98;p10">
              <a:extLst>
                <a:ext uri="{FF2B5EF4-FFF2-40B4-BE49-F238E27FC236}">
                  <a16:creationId xmlns:a16="http://schemas.microsoft.com/office/drawing/2014/main" id="{AD5E5A76-B9F0-4D87-8DEE-60F61B5E2331}"/>
                </a:ext>
              </a:extLst>
            </p:cNvPr>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99;p10">
              <a:extLst>
                <a:ext uri="{FF2B5EF4-FFF2-40B4-BE49-F238E27FC236}">
                  <a16:creationId xmlns:a16="http://schemas.microsoft.com/office/drawing/2014/main" id="{700BD953-A80F-4296-8027-9C8853945A3E}"/>
                </a:ext>
              </a:extLst>
            </p:cNvPr>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00;p10">
              <a:extLst>
                <a:ext uri="{FF2B5EF4-FFF2-40B4-BE49-F238E27FC236}">
                  <a16:creationId xmlns:a16="http://schemas.microsoft.com/office/drawing/2014/main" id="{0A1B35D5-EBCA-47E2-956E-940CC9A94509}"/>
                </a:ext>
              </a:extLst>
            </p:cNvPr>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01;p10">
              <a:extLst>
                <a:ext uri="{FF2B5EF4-FFF2-40B4-BE49-F238E27FC236}">
                  <a16:creationId xmlns:a16="http://schemas.microsoft.com/office/drawing/2014/main" id="{C57AC538-606D-49ED-8875-CF36544FF5D1}"/>
                </a:ext>
              </a:extLst>
            </p:cNvPr>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2;p10">
              <a:extLst>
                <a:ext uri="{FF2B5EF4-FFF2-40B4-BE49-F238E27FC236}">
                  <a16:creationId xmlns:a16="http://schemas.microsoft.com/office/drawing/2014/main" id="{9ADA20AA-59BD-489D-A91A-E4E5F3D8A466}"/>
                </a:ext>
              </a:extLst>
            </p:cNvPr>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03;p10">
              <a:extLst>
                <a:ext uri="{FF2B5EF4-FFF2-40B4-BE49-F238E27FC236}">
                  <a16:creationId xmlns:a16="http://schemas.microsoft.com/office/drawing/2014/main" id="{6B9B573F-267A-441C-9AE4-7571EC184BCC}"/>
                </a:ext>
              </a:extLst>
            </p:cNvPr>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04;p10">
              <a:extLst>
                <a:ext uri="{FF2B5EF4-FFF2-40B4-BE49-F238E27FC236}">
                  <a16:creationId xmlns:a16="http://schemas.microsoft.com/office/drawing/2014/main" id="{AE5612D0-4B78-4518-BDA6-62F4D898D92E}"/>
                </a:ext>
              </a:extLst>
            </p:cNvPr>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5;p10">
              <a:extLst>
                <a:ext uri="{FF2B5EF4-FFF2-40B4-BE49-F238E27FC236}">
                  <a16:creationId xmlns:a16="http://schemas.microsoft.com/office/drawing/2014/main" id="{E162A82B-3083-442A-B0EF-53727F7ADFD7}"/>
                </a:ext>
              </a:extLst>
            </p:cNvPr>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06;p10">
              <a:extLst>
                <a:ext uri="{FF2B5EF4-FFF2-40B4-BE49-F238E27FC236}">
                  <a16:creationId xmlns:a16="http://schemas.microsoft.com/office/drawing/2014/main" id="{D57E3489-AD1C-4505-B6F5-8CEE5502D389}"/>
                </a:ext>
              </a:extLst>
            </p:cNvPr>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07;p10">
              <a:extLst>
                <a:ext uri="{FF2B5EF4-FFF2-40B4-BE49-F238E27FC236}">
                  <a16:creationId xmlns:a16="http://schemas.microsoft.com/office/drawing/2014/main" id="{3485AFFE-FD22-42E7-992F-071FC6C12C11}"/>
                </a:ext>
              </a:extLst>
            </p:cNvPr>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08;p10">
              <a:extLst>
                <a:ext uri="{FF2B5EF4-FFF2-40B4-BE49-F238E27FC236}">
                  <a16:creationId xmlns:a16="http://schemas.microsoft.com/office/drawing/2014/main" id="{D84E9525-8B43-4545-AABD-14221932EE1F}"/>
                </a:ext>
              </a:extLst>
            </p:cNvPr>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09;p10">
              <a:extLst>
                <a:ext uri="{FF2B5EF4-FFF2-40B4-BE49-F238E27FC236}">
                  <a16:creationId xmlns:a16="http://schemas.microsoft.com/office/drawing/2014/main" id="{F24E0E3E-784F-45C7-A929-F93D455DA7D6}"/>
                </a:ext>
              </a:extLst>
            </p:cNvPr>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10;p10">
              <a:extLst>
                <a:ext uri="{FF2B5EF4-FFF2-40B4-BE49-F238E27FC236}">
                  <a16:creationId xmlns:a16="http://schemas.microsoft.com/office/drawing/2014/main" id="{749EA96B-66B2-4168-9662-009F4AE5D409}"/>
                </a:ext>
              </a:extLst>
            </p:cNvPr>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11;p10">
              <a:extLst>
                <a:ext uri="{FF2B5EF4-FFF2-40B4-BE49-F238E27FC236}">
                  <a16:creationId xmlns:a16="http://schemas.microsoft.com/office/drawing/2014/main" id="{6976D529-E0F8-4167-B2BA-8B65BCA29BFC}"/>
                </a:ext>
              </a:extLst>
            </p:cNvPr>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412;p10">
            <a:extLst>
              <a:ext uri="{FF2B5EF4-FFF2-40B4-BE49-F238E27FC236}">
                <a16:creationId xmlns:a16="http://schemas.microsoft.com/office/drawing/2014/main" id="{19E7B987-70B2-4FE5-86A7-0F3ED4862B85}"/>
              </a:ext>
            </a:extLst>
          </p:cNvPr>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13;p10">
            <a:extLst>
              <a:ext uri="{FF2B5EF4-FFF2-40B4-BE49-F238E27FC236}">
                <a16:creationId xmlns:a16="http://schemas.microsoft.com/office/drawing/2014/main" id="{F3A14B50-9A60-44EE-B059-7EF493121D69}"/>
              </a:ext>
            </a:extLst>
          </p:cNvPr>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4;p10">
            <a:extLst>
              <a:ext uri="{FF2B5EF4-FFF2-40B4-BE49-F238E27FC236}">
                <a16:creationId xmlns:a16="http://schemas.microsoft.com/office/drawing/2014/main" id="{454A52FF-C91D-4CE0-ADA8-4C793F839115}"/>
              </a:ext>
            </a:extLst>
          </p:cNvPr>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5;p10">
            <a:extLst>
              <a:ext uri="{FF2B5EF4-FFF2-40B4-BE49-F238E27FC236}">
                <a16:creationId xmlns:a16="http://schemas.microsoft.com/office/drawing/2014/main" id="{C13C7EAA-19A8-4D9C-AAF7-0FAC6252CF64}"/>
              </a:ext>
            </a:extLst>
          </p:cNvPr>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16;p10">
            <a:extLst>
              <a:ext uri="{FF2B5EF4-FFF2-40B4-BE49-F238E27FC236}">
                <a16:creationId xmlns:a16="http://schemas.microsoft.com/office/drawing/2014/main" id="{35250938-0204-4325-9E81-F76D720192AF}"/>
              </a:ext>
            </a:extLst>
          </p:cNvPr>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39599476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heel(1)">
                                      <p:cBhvr>
                                        <p:cTn id="42" dur="800"/>
                                        <p:tgtEl>
                                          <p:spTgt spid="34"/>
                                        </p:tgtEl>
                                      </p:cBhvr>
                                    </p:animEffect>
                                  </p:childTnLst>
                                </p:cTn>
                              </p:par>
                              <p:par>
                                <p:cTn id="43" presetID="21" presetClass="entr" presetSubtype="1" fill="hold" nodeType="withEffect">
                                  <p:stCondLst>
                                    <p:cond delay="40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800"/>
                                        <p:tgtEl>
                                          <p:spTgt spid="25"/>
                                        </p:tgtEl>
                                      </p:cBhvr>
                                    </p:animEffect>
                                  </p:childTnLst>
                                </p:cTn>
                              </p:par>
                              <p:par>
                                <p:cTn id="46" presetID="21" presetClass="entr" presetSubtype="1" fill="hold" nodeType="withEffect">
                                  <p:stCondLst>
                                    <p:cond delay="1100"/>
                                  </p:stCondLst>
                                  <p:childTnLst>
                                    <p:set>
                                      <p:cBhvr>
                                        <p:cTn id="47" dur="1" fill="hold">
                                          <p:stCondLst>
                                            <p:cond delay="0"/>
                                          </p:stCondLst>
                                        </p:cTn>
                                        <p:tgtEl>
                                          <p:spTgt spid="28"/>
                                        </p:tgtEl>
                                        <p:attrNameLst>
                                          <p:attrName>style.visibility</p:attrName>
                                        </p:attrNameLst>
                                      </p:cBhvr>
                                      <p:to>
                                        <p:strVal val="visible"/>
                                      </p:to>
                                    </p:set>
                                    <p:animEffect transition="in" filter="wheel(1)">
                                      <p:cBhvr>
                                        <p:cTn id="48" dur="800"/>
                                        <p:tgtEl>
                                          <p:spTgt spid="28"/>
                                        </p:tgtEl>
                                      </p:cBhvr>
                                    </p:animEffect>
                                  </p:childTnLst>
                                </p:cTn>
                              </p:par>
                              <p:par>
                                <p:cTn id="49" presetID="21" presetClass="entr" presetSubtype="1" fill="hold" nodeType="withEffect">
                                  <p:stCondLst>
                                    <p:cond delay="800"/>
                                  </p:stCondLst>
                                  <p:childTnLst>
                                    <p:set>
                                      <p:cBhvr>
                                        <p:cTn id="50" dur="1" fill="hold">
                                          <p:stCondLst>
                                            <p:cond delay="0"/>
                                          </p:stCondLst>
                                        </p:cTn>
                                        <p:tgtEl>
                                          <p:spTgt spid="31"/>
                                        </p:tgtEl>
                                        <p:attrNameLst>
                                          <p:attrName>style.visibility</p:attrName>
                                        </p:attrNameLst>
                                      </p:cBhvr>
                                      <p:to>
                                        <p:strVal val="visible"/>
                                      </p:to>
                                    </p:set>
                                    <p:animEffect transition="in" filter="wheel(1)">
                                      <p:cBhvr>
                                        <p:cTn id="51" dur="800"/>
                                        <p:tgtEl>
                                          <p:spTgt spid="31"/>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500"/>
                                        <p:tgtEl>
                                          <p:spTgt spid="21"/>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right)">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P spid="16" grpId="0"/>
      <p:bldP spid="17" grpId="0"/>
      <p:bldP spid="18" grpId="0"/>
      <p:bldP spid="19" grpId="0"/>
      <p:bldP spid="20" grpId="0"/>
      <p:bldP spid="21" grpId="0"/>
      <p:bldP spid="22" grpId="0"/>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3563888" cy="514508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2"/>
          <p:cNvSpPr txBox="1"/>
          <p:nvPr/>
        </p:nvSpPr>
        <p:spPr>
          <a:xfrm>
            <a:off x="0" y="3004539"/>
            <a:ext cx="3563888" cy="610873"/>
          </a:xfrm>
          <a:prstGeom prst="rect">
            <a:avLst/>
          </a:prstGeom>
          <a:solidFill>
            <a:schemeClr val="accent1"/>
          </a:solidFill>
        </p:spPr>
        <p:txBody>
          <a:bodyPr wrap="square" lIns="68580" tIns="34290" rIns="68580" bIns="34290" rtlCol="0">
            <a:spAutoFit/>
          </a:bodyPr>
          <a:lstStyle/>
          <a:p>
            <a:pPr algn="ctr">
              <a:lnSpc>
                <a:spcPct val="130000"/>
              </a:lnSpc>
            </a:pPr>
            <a:r>
              <a:rPr lang="en-US" altLang="zh-CN"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CONTENTS</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0" t="18379" r="22" b="22342"/>
          <a:stretch/>
        </p:blipFill>
        <p:spPr>
          <a:xfrm>
            <a:off x="1411" y="511821"/>
            <a:ext cx="3562477" cy="1408913"/>
          </a:xfrm>
          <a:prstGeom prst="rect">
            <a:avLst/>
          </a:prstGeom>
        </p:spPr>
      </p:pic>
      <p:sp>
        <p:nvSpPr>
          <p:cNvPr id="25" name="TextBox 20"/>
          <p:cNvSpPr>
            <a:spLocks noChangeArrowheads="1"/>
          </p:cNvSpPr>
          <p:nvPr/>
        </p:nvSpPr>
        <p:spPr bwMode="auto">
          <a:xfrm>
            <a:off x="4179007" y="2256387"/>
            <a:ext cx="4413447" cy="931030"/>
          </a:xfrm>
          <a:prstGeom prst="rect">
            <a:avLst/>
          </a:prstGeom>
          <a:solidFill>
            <a:srgbClr val="0072BF"/>
          </a:solidFill>
          <a:ln>
            <a:noFill/>
          </a:ln>
        </p:spPr>
        <p:txBody>
          <a:bodyPr wrap="square" lIns="68586" tIns="34293" rIns="68586" bIns="34293">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Please enter your title text here</a:t>
            </a:r>
            <a:endParaRPr kumimoji="0" lang="zh-CN" altLang="en-US" sz="2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8"/>
          <p:cNvSpPr>
            <a:spLocks noChangeArrowheads="1"/>
          </p:cNvSpPr>
          <p:nvPr/>
        </p:nvSpPr>
        <p:spPr bwMode="auto">
          <a:xfrm>
            <a:off x="5822168" y="1241616"/>
            <a:ext cx="1127126" cy="91134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0072BF"/>
          </a:solidFill>
          <a:ln>
            <a:noFill/>
          </a:ln>
        </p:spPr>
        <p:txBody>
          <a:bodyPr lIns="68586" tIns="34293" rIns="68586" bIns="34293"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126"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5400"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rPr>
              <a:t>01</a:t>
            </a:r>
            <a:endParaRPr kumimoji="0" lang="zh-CN" altLang="en-US" sz="5400" b="0" i="0" u="none" strike="noStrike" kern="0" cap="none" spc="0" normalizeH="0" baseline="0" noProof="0" dirty="0">
              <a:ln>
                <a:noFill/>
              </a:ln>
              <a:solidFill>
                <a:srgbClr val="0072BF"/>
              </a:solidFill>
              <a:effectLst/>
              <a:uLnTx/>
              <a:uFillTx/>
              <a:latin typeface="Impact" panose="020B0806030902050204" pitchFamily="34" charset="0"/>
              <a:ea typeface="宋体" panose="02010600030101010101" pitchFamily="2" charset="-122"/>
              <a:sym typeface="Impact" panose="020B0806030902050204" pitchFamily="34" charset="0"/>
            </a:endParaRPr>
          </a:p>
        </p:txBody>
      </p:sp>
      <p:sp>
        <p:nvSpPr>
          <p:cNvPr id="3" name="文本框 2"/>
          <p:cNvSpPr txBox="1"/>
          <p:nvPr/>
        </p:nvSpPr>
        <p:spPr>
          <a:xfrm>
            <a:off x="4286119" y="3210072"/>
            <a:ext cx="1314655"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solidFill>
                  <a:srgbClr val="0072BF"/>
                </a:solidFill>
                <a:latin typeface="微软雅黑" panose="020B0503020204020204" pitchFamily="34" charset="-122"/>
                <a:ea typeface="微软雅黑" panose="020B0503020204020204" pitchFamily="34" charset="-122"/>
              </a:rPr>
              <a:t>Add text</a:t>
            </a:r>
            <a:endParaRPr lang="zh-CN" altLang="en-US" sz="1600" dirty="0">
              <a:solidFill>
                <a:srgbClr val="0072BF"/>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400800" y="3195830"/>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368800" y="3615412"/>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400800" y="3615412"/>
            <a:ext cx="121071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72BF"/>
                </a:solidFill>
                <a:latin typeface="微软雅黑" panose="020B0503020204020204" pitchFamily="34" charset="-122"/>
                <a:ea typeface="微软雅黑" panose="020B0503020204020204" pitchFamily="34" charset="-122"/>
              </a:rPr>
              <a:t>Add text</a:t>
            </a:r>
            <a:endParaRPr lang="zh-CN" altLang="en-US" sz="1400" dirty="0">
              <a:solidFill>
                <a:srgbClr val="0072B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82983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750"/>
                            </p:stCondLst>
                            <p:childTnLst>
                              <p:par>
                                <p:cTn id="12" presetID="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6" presetClass="emph" presetSubtype="0" fill="hold" grpId="1" nodeType="afterEffect">
                                  <p:stCondLst>
                                    <p:cond delay="0"/>
                                  </p:stCondLst>
                                  <p:childTnLst>
                                    <p:animEffect transition="out" filter="fade">
                                      <p:cBhvr>
                                        <p:cTn id="18" dur="250" tmFilter="0, 0; .2, .5; .8, .5; 1, 0"/>
                                        <p:tgtEl>
                                          <p:spTgt spid="26"/>
                                        </p:tgtEl>
                                      </p:cBhvr>
                                    </p:animEffect>
                                    <p:animScale>
                                      <p:cBhvr>
                                        <p:cTn id="19" dur="125" autoRev="1" fill="hold"/>
                                        <p:tgtEl>
                                          <p:spTgt spid="26"/>
                                        </p:tgtEl>
                                      </p:cBhvr>
                                      <p:by x="105000" y="105000"/>
                                    </p:animScale>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up)">
                                      <p:cBhvr>
                                        <p:cTn id="33" dur="500"/>
                                        <p:tgtEl>
                                          <p:spTgt spid="17"/>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ppt_y</p:attrName>
                                        </p:attrNameLst>
                                      </p:cBhvr>
                                      <p:tavLst>
                                        <p:tav tm="0">
                                          <p:val>
                                            <p:strVal val="#ppt_y+#ppt_h*1.125000"/>
                                          </p:val>
                                        </p:tav>
                                        <p:tav tm="100000">
                                          <p:val>
                                            <p:strVal val="#ppt_y"/>
                                          </p:val>
                                        </p:tav>
                                      </p:tavLst>
                                    </p:anim>
                                    <p:animEffect transition="in" filter="wipe(up)">
                                      <p:cBhvr>
                                        <p:cTn id="37" dur="500"/>
                                        <p:tgtEl>
                                          <p:spTgt spid="18"/>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ppt_y</p:attrName>
                                        </p:attrNameLst>
                                      </p:cBhvr>
                                      <p:tavLst>
                                        <p:tav tm="0">
                                          <p:val>
                                            <p:strVal val="#ppt_y+#ppt_h*1.125000"/>
                                          </p:val>
                                        </p:tav>
                                        <p:tav tm="100000">
                                          <p:val>
                                            <p:strVal val="#ppt_y"/>
                                          </p:val>
                                        </p:tav>
                                      </p:tavLst>
                                    </p:anim>
                                    <p:animEffect transition="in" filter="wipe(up)">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animBg="1"/>
      <p:bldP spid="26" grpId="1" animBg="1"/>
      <p:bldP spid="3"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upo 86">
            <a:extLst>
              <a:ext uri="{FF2B5EF4-FFF2-40B4-BE49-F238E27FC236}">
                <a16:creationId xmlns:a16="http://schemas.microsoft.com/office/drawing/2014/main" id="{CEB9E4A0-9249-4ADE-8153-644377BDBB8A}"/>
              </a:ext>
            </a:extLst>
          </p:cNvPr>
          <p:cNvGrpSpPr/>
          <p:nvPr/>
        </p:nvGrpSpPr>
        <p:grpSpPr>
          <a:xfrm>
            <a:off x="-14261" y="1671638"/>
            <a:ext cx="9179972" cy="3471862"/>
            <a:chOff x="-14261" y="1671638"/>
            <a:chExt cx="9179972" cy="3471862"/>
          </a:xfrm>
        </p:grpSpPr>
        <p:sp>
          <p:nvSpPr>
            <p:cNvPr id="88" name="Google Shape;377;p10">
              <a:extLst>
                <a:ext uri="{FF2B5EF4-FFF2-40B4-BE49-F238E27FC236}">
                  <a16:creationId xmlns:a16="http://schemas.microsoft.com/office/drawing/2014/main" id="{9E4DD31E-7190-469A-A2CB-50AB8EC47D42}"/>
                </a:ext>
              </a:extLst>
            </p:cNvPr>
            <p:cNvSpPr/>
            <p:nvPr/>
          </p:nvSpPr>
          <p:spPr>
            <a:xfrm>
              <a:off x="1" y="1676366"/>
              <a:ext cx="9137138" cy="69775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2">
                <a:lumMod val="75000"/>
                <a:alpha val="81920"/>
              </a:schemeClr>
            </a:solidFill>
            <a:ln>
              <a:noFill/>
            </a:ln>
          </p:spPr>
        </p:sp>
        <p:sp>
          <p:nvSpPr>
            <p:cNvPr id="89" name="Google Shape;378;p10">
              <a:extLst>
                <a:ext uri="{FF2B5EF4-FFF2-40B4-BE49-F238E27FC236}">
                  <a16:creationId xmlns:a16="http://schemas.microsoft.com/office/drawing/2014/main" id="{E34B0F4A-90A7-40FB-8D2A-1AED8B9086E2}"/>
                </a:ext>
              </a:extLst>
            </p:cNvPr>
            <p:cNvSpPr/>
            <p:nvPr/>
          </p:nvSpPr>
          <p:spPr>
            <a:xfrm>
              <a:off x="1" y="1805055"/>
              <a:ext cx="9143999" cy="572358"/>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90" name="Google Shape;380;p10">
              <a:extLst>
                <a:ext uri="{FF2B5EF4-FFF2-40B4-BE49-F238E27FC236}">
                  <a16:creationId xmlns:a16="http://schemas.microsoft.com/office/drawing/2014/main" id="{F19B3240-ECB9-4C98-B2F1-63E06F203859}"/>
                </a:ext>
              </a:extLst>
            </p:cNvPr>
            <p:cNvSpPr/>
            <p:nvPr/>
          </p:nvSpPr>
          <p:spPr>
            <a:xfrm rot="8100000">
              <a:off x="6068493" y="1753945"/>
              <a:ext cx="122329" cy="120077"/>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81;p10">
              <a:extLst>
                <a:ext uri="{FF2B5EF4-FFF2-40B4-BE49-F238E27FC236}">
                  <a16:creationId xmlns:a16="http://schemas.microsoft.com/office/drawing/2014/main" id="{A191B3E4-5253-469D-9EE2-39A0DB642711}"/>
                </a:ext>
              </a:extLst>
            </p:cNvPr>
            <p:cNvSpPr/>
            <p:nvPr/>
          </p:nvSpPr>
          <p:spPr>
            <a:xfrm rot="8100000">
              <a:off x="7211493" y="1787295"/>
              <a:ext cx="122329" cy="120077"/>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382;p10">
              <a:extLst>
                <a:ext uri="{FF2B5EF4-FFF2-40B4-BE49-F238E27FC236}">
                  <a16:creationId xmlns:a16="http://schemas.microsoft.com/office/drawing/2014/main" id="{740D833D-F77C-4871-8047-AAE757F89909}"/>
                </a:ext>
              </a:extLst>
            </p:cNvPr>
            <p:cNvGrpSpPr/>
            <p:nvPr/>
          </p:nvGrpSpPr>
          <p:grpSpPr>
            <a:xfrm>
              <a:off x="19050" y="1689642"/>
              <a:ext cx="9146661" cy="582995"/>
              <a:chOff x="-9525" y="4462475"/>
              <a:chExt cx="9167825" cy="595300"/>
            </a:xfrm>
          </p:grpSpPr>
          <p:sp>
            <p:nvSpPr>
              <p:cNvPr id="123" name="Google Shape;383;p10">
                <a:extLst>
                  <a:ext uri="{FF2B5EF4-FFF2-40B4-BE49-F238E27FC236}">
                    <a16:creationId xmlns:a16="http://schemas.microsoft.com/office/drawing/2014/main" id="{C9462B2B-EEC5-4660-A346-C924EDFCF8B3}"/>
                  </a:ext>
                </a:extLst>
              </p:cNvPr>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124" name="Google Shape;384;p10">
                <a:extLst>
                  <a:ext uri="{FF2B5EF4-FFF2-40B4-BE49-F238E27FC236}">
                    <a16:creationId xmlns:a16="http://schemas.microsoft.com/office/drawing/2014/main" id="{B95F2A12-D0E2-4164-8B70-A1DEB731D988}"/>
                  </a:ext>
                </a:extLst>
              </p:cNvPr>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125" name="Google Shape;385;p10">
                <a:extLst>
                  <a:ext uri="{FF2B5EF4-FFF2-40B4-BE49-F238E27FC236}">
                    <a16:creationId xmlns:a16="http://schemas.microsoft.com/office/drawing/2014/main" id="{B23D2548-6B77-48F7-AE0A-99904A387CDF}"/>
                  </a:ext>
                </a:extLst>
              </p:cNvPr>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93" name="Google Shape;386;p10">
              <a:extLst>
                <a:ext uri="{FF2B5EF4-FFF2-40B4-BE49-F238E27FC236}">
                  <a16:creationId xmlns:a16="http://schemas.microsoft.com/office/drawing/2014/main" id="{BD30295D-04AD-499C-9604-795F8C096049}"/>
                </a:ext>
              </a:extLst>
            </p:cNvPr>
            <p:cNvGrpSpPr/>
            <p:nvPr/>
          </p:nvGrpSpPr>
          <p:grpSpPr>
            <a:xfrm>
              <a:off x="-14261" y="1671638"/>
              <a:ext cx="9179972" cy="629500"/>
              <a:chOff x="-42837" y="4443488"/>
              <a:chExt cx="9229575" cy="642787"/>
            </a:xfrm>
          </p:grpSpPr>
          <p:sp>
            <p:nvSpPr>
              <p:cNvPr id="98" name="Google Shape;387;p10">
                <a:extLst>
                  <a:ext uri="{FF2B5EF4-FFF2-40B4-BE49-F238E27FC236}">
                    <a16:creationId xmlns:a16="http://schemas.microsoft.com/office/drawing/2014/main" id="{B3CFD6B5-5D59-4DB2-9712-2A2C491A57F3}"/>
                  </a:ext>
                </a:extLst>
              </p:cNvPr>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88;p10">
                <a:extLst>
                  <a:ext uri="{FF2B5EF4-FFF2-40B4-BE49-F238E27FC236}">
                    <a16:creationId xmlns:a16="http://schemas.microsoft.com/office/drawing/2014/main" id="{529CCDE4-1994-4C26-9111-A037BF9B0908}"/>
                  </a:ext>
                </a:extLst>
              </p:cNvPr>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89;p10">
                <a:extLst>
                  <a:ext uri="{FF2B5EF4-FFF2-40B4-BE49-F238E27FC236}">
                    <a16:creationId xmlns:a16="http://schemas.microsoft.com/office/drawing/2014/main" id="{A43C24FD-6908-4C85-B8DF-7C738179C868}"/>
                  </a:ext>
                </a:extLst>
              </p:cNvPr>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90;p10">
                <a:extLst>
                  <a:ext uri="{FF2B5EF4-FFF2-40B4-BE49-F238E27FC236}">
                    <a16:creationId xmlns:a16="http://schemas.microsoft.com/office/drawing/2014/main" id="{4AE6311C-B7B6-4EE2-8F26-8BFD83903692}"/>
                  </a:ext>
                </a:extLst>
              </p:cNvPr>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91;p10">
                <a:extLst>
                  <a:ext uri="{FF2B5EF4-FFF2-40B4-BE49-F238E27FC236}">
                    <a16:creationId xmlns:a16="http://schemas.microsoft.com/office/drawing/2014/main" id="{8CE48266-4C06-483A-AAE6-5674613A64C3}"/>
                  </a:ext>
                </a:extLst>
              </p:cNvPr>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92;p10">
                <a:extLst>
                  <a:ext uri="{FF2B5EF4-FFF2-40B4-BE49-F238E27FC236}">
                    <a16:creationId xmlns:a16="http://schemas.microsoft.com/office/drawing/2014/main" id="{7BE5432F-52CE-450A-B904-E97327729727}"/>
                  </a:ext>
                </a:extLst>
              </p:cNvPr>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93;p10">
                <a:extLst>
                  <a:ext uri="{FF2B5EF4-FFF2-40B4-BE49-F238E27FC236}">
                    <a16:creationId xmlns:a16="http://schemas.microsoft.com/office/drawing/2014/main" id="{77473303-718D-494A-992F-0B27F79470F7}"/>
                  </a:ext>
                </a:extLst>
              </p:cNvPr>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94;p10">
                <a:extLst>
                  <a:ext uri="{FF2B5EF4-FFF2-40B4-BE49-F238E27FC236}">
                    <a16:creationId xmlns:a16="http://schemas.microsoft.com/office/drawing/2014/main" id="{DFCBAD7A-5529-4405-971A-06C08B2C37F8}"/>
                  </a:ext>
                </a:extLst>
              </p:cNvPr>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95;p10">
                <a:extLst>
                  <a:ext uri="{FF2B5EF4-FFF2-40B4-BE49-F238E27FC236}">
                    <a16:creationId xmlns:a16="http://schemas.microsoft.com/office/drawing/2014/main" id="{FF0F089F-69FD-4486-AAFC-C932A0D55F1E}"/>
                  </a:ext>
                </a:extLst>
              </p:cNvPr>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96;p10">
                <a:extLst>
                  <a:ext uri="{FF2B5EF4-FFF2-40B4-BE49-F238E27FC236}">
                    <a16:creationId xmlns:a16="http://schemas.microsoft.com/office/drawing/2014/main" id="{45F3709A-56B5-4451-9F9F-3D5F37FB1B33}"/>
                  </a:ext>
                </a:extLst>
              </p:cNvPr>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97;p10">
                <a:extLst>
                  <a:ext uri="{FF2B5EF4-FFF2-40B4-BE49-F238E27FC236}">
                    <a16:creationId xmlns:a16="http://schemas.microsoft.com/office/drawing/2014/main" id="{21AB6159-4BCB-4F66-8EC5-588D7983C45B}"/>
                  </a:ext>
                </a:extLst>
              </p:cNvPr>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98;p10">
                <a:extLst>
                  <a:ext uri="{FF2B5EF4-FFF2-40B4-BE49-F238E27FC236}">
                    <a16:creationId xmlns:a16="http://schemas.microsoft.com/office/drawing/2014/main" id="{ADA90352-C776-4D84-BC69-4E5BC12CCE36}"/>
                  </a:ext>
                </a:extLst>
              </p:cNvPr>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99;p10">
                <a:extLst>
                  <a:ext uri="{FF2B5EF4-FFF2-40B4-BE49-F238E27FC236}">
                    <a16:creationId xmlns:a16="http://schemas.microsoft.com/office/drawing/2014/main" id="{860EA5BF-A6C0-48A6-B842-95547E909149}"/>
                  </a:ext>
                </a:extLst>
              </p:cNvPr>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00;p10">
                <a:extLst>
                  <a:ext uri="{FF2B5EF4-FFF2-40B4-BE49-F238E27FC236}">
                    <a16:creationId xmlns:a16="http://schemas.microsoft.com/office/drawing/2014/main" id="{42F695A9-E31A-4BE1-A0E4-BA10922B4B3C}"/>
                  </a:ext>
                </a:extLst>
              </p:cNvPr>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01;p10">
                <a:extLst>
                  <a:ext uri="{FF2B5EF4-FFF2-40B4-BE49-F238E27FC236}">
                    <a16:creationId xmlns:a16="http://schemas.microsoft.com/office/drawing/2014/main" id="{90510437-02D0-4F94-A403-624A9B5A174C}"/>
                  </a:ext>
                </a:extLst>
              </p:cNvPr>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02;p10">
                <a:extLst>
                  <a:ext uri="{FF2B5EF4-FFF2-40B4-BE49-F238E27FC236}">
                    <a16:creationId xmlns:a16="http://schemas.microsoft.com/office/drawing/2014/main" id="{FACB3130-CA56-48C3-AEAD-5A43BBB09788}"/>
                  </a:ext>
                </a:extLst>
              </p:cNvPr>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03;p10">
                <a:extLst>
                  <a:ext uri="{FF2B5EF4-FFF2-40B4-BE49-F238E27FC236}">
                    <a16:creationId xmlns:a16="http://schemas.microsoft.com/office/drawing/2014/main" id="{54AD1E8D-B280-4783-A230-7B81974C5C1F}"/>
                  </a:ext>
                </a:extLst>
              </p:cNvPr>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4;p10">
                <a:extLst>
                  <a:ext uri="{FF2B5EF4-FFF2-40B4-BE49-F238E27FC236}">
                    <a16:creationId xmlns:a16="http://schemas.microsoft.com/office/drawing/2014/main" id="{31AAE0A1-8A26-4C96-8EA2-525754EAD3CD}"/>
                  </a:ext>
                </a:extLst>
              </p:cNvPr>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5;p10">
                <a:extLst>
                  <a:ext uri="{FF2B5EF4-FFF2-40B4-BE49-F238E27FC236}">
                    <a16:creationId xmlns:a16="http://schemas.microsoft.com/office/drawing/2014/main" id="{2519E1D5-5B80-4D66-9B74-4BCCB04E1104}"/>
                  </a:ext>
                </a:extLst>
              </p:cNvPr>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6;p10">
                <a:extLst>
                  <a:ext uri="{FF2B5EF4-FFF2-40B4-BE49-F238E27FC236}">
                    <a16:creationId xmlns:a16="http://schemas.microsoft.com/office/drawing/2014/main" id="{908586EA-3552-4A1A-B25F-4A18A88943F5}"/>
                  </a:ext>
                </a:extLst>
              </p:cNvPr>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7;p10">
                <a:extLst>
                  <a:ext uri="{FF2B5EF4-FFF2-40B4-BE49-F238E27FC236}">
                    <a16:creationId xmlns:a16="http://schemas.microsoft.com/office/drawing/2014/main" id="{5D62F17B-C8E3-4589-93D9-19FB73813322}"/>
                  </a:ext>
                </a:extLst>
              </p:cNvPr>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8;p10">
                <a:extLst>
                  <a:ext uri="{FF2B5EF4-FFF2-40B4-BE49-F238E27FC236}">
                    <a16:creationId xmlns:a16="http://schemas.microsoft.com/office/drawing/2014/main" id="{153AB0AB-358E-4571-BCDD-BF8FE9311977}"/>
                  </a:ext>
                </a:extLst>
              </p:cNvPr>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9;p10">
                <a:extLst>
                  <a:ext uri="{FF2B5EF4-FFF2-40B4-BE49-F238E27FC236}">
                    <a16:creationId xmlns:a16="http://schemas.microsoft.com/office/drawing/2014/main" id="{F6C6EB97-6EFD-4E37-A6AE-EC550EA74B4F}"/>
                  </a:ext>
                </a:extLst>
              </p:cNvPr>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10;p10">
                <a:extLst>
                  <a:ext uri="{FF2B5EF4-FFF2-40B4-BE49-F238E27FC236}">
                    <a16:creationId xmlns:a16="http://schemas.microsoft.com/office/drawing/2014/main" id="{32D5C79A-42CB-4AD9-9481-3F1838DF16B2}"/>
                  </a:ext>
                </a:extLst>
              </p:cNvPr>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11;p10">
                <a:extLst>
                  <a:ext uri="{FF2B5EF4-FFF2-40B4-BE49-F238E27FC236}">
                    <a16:creationId xmlns:a16="http://schemas.microsoft.com/office/drawing/2014/main" id="{4185F348-B091-4A12-A075-9EA38434220C}"/>
                  </a:ext>
                </a:extLst>
              </p:cNvPr>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412;p10">
              <a:extLst>
                <a:ext uri="{FF2B5EF4-FFF2-40B4-BE49-F238E27FC236}">
                  <a16:creationId xmlns:a16="http://schemas.microsoft.com/office/drawing/2014/main" id="{DF5CDA5D-0CA3-4B40-971C-110050D90089}"/>
                </a:ext>
              </a:extLst>
            </p:cNvPr>
            <p:cNvSpPr/>
            <p:nvPr/>
          </p:nvSpPr>
          <p:spPr>
            <a:xfrm>
              <a:off x="3019275" y="1803431"/>
              <a:ext cx="114335" cy="112231"/>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13;p10">
              <a:extLst>
                <a:ext uri="{FF2B5EF4-FFF2-40B4-BE49-F238E27FC236}">
                  <a16:creationId xmlns:a16="http://schemas.microsoft.com/office/drawing/2014/main" id="{9C548B49-DB83-41A2-8AC1-EEA13C944337}"/>
                </a:ext>
              </a:extLst>
            </p:cNvPr>
            <p:cNvSpPr/>
            <p:nvPr/>
          </p:nvSpPr>
          <p:spPr>
            <a:xfrm>
              <a:off x="1114275" y="2089181"/>
              <a:ext cx="114335" cy="112231"/>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14;p10">
              <a:extLst>
                <a:ext uri="{FF2B5EF4-FFF2-40B4-BE49-F238E27FC236}">
                  <a16:creationId xmlns:a16="http://schemas.microsoft.com/office/drawing/2014/main" id="{CC50A9AA-65BD-4E1D-A7DD-B36D78591866}"/>
                </a:ext>
              </a:extLst>
            </p:cNvPr>
            <p:cNvSpPr/>
            <p:nvPr/>
          </p:nvSpPr>
          <p:spPr>
            <a:xfrm>
              <a:off x="4924275" y="1733263"/>
              <a:ext cx="114335" cy="112231"/>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Rectángulo 96">
              <a:extLst>
                <a:ext uri="{FF2B5EF4-FFF2-40B4-BE49-F238E27FC236}">
                  <a16:creationId xmlns:a16="http://schemas.microsoft.com/office/drawing/2014/main" id="{DDDF7574-C0F9-43F3-90FF-994B6CF7457C}"/>
                </a:ext>
              </a:extLst>
            </p:cNvPr>
            <p:cNvSpPr/>
            <p:nvPr/>
          </p:nvSpPr>
          <p:spPr>
            <a:xfrm>
              <a:off x="0" y="2267985"/>
              <a:ext cx="9144000" cy="2875515"/>
            </a:xfrm>
            <a:prstGeom prst="rect">
              <a:avLst/>
            </a:prstGeom>
            <a:solidFill>
              <a:srgbClr val="0C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29" name="Google Shape;488;p16">
            <a:extLst>
              <a:ext uri="{FF2B5EF4-FFF2-40B4-BE49-F238E27FC236}">
                <a16:creationId xmlns:a16="http://schemas.microsoft.com/office/drawing/2014/main" id="{D45C58E6-9FF2-4326-A825-E652F8FEA0D9}"/>
              </a:ext>
            </a:extLst>
          </p:cNvPr>
          <p:cNvSpPr txBox="1">
            <a:spLocks/>
          </p:cNvSpPr>
          <p:nvPr/>
        </p:nvSpPr>
        <p:spPr>
          <a:xfrm>
            <a:off x="8556775" y="4826200"/>
            <a:ext cx="548700" cy="31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rgbClr val="FFFFFF"/>
                </a:solidFill>
                <a:latin typeface="Oswald"/>
                <a:ea typeface="Oswald"/>
                <a:cs typeface="Oswald"/>
                <a:sym typeface="Oswald"/>
              </a:defRPr>
            </a:lvl1pPr>
            <a:lvl2pPr marR="0" lvl="1" algn="r" rtl="0">
              <a:lnSpc>
                <a:spcPct val="100000"/>
              </a:lnSpc>
              <a:spcBef>
                <a:spcPts val="0"/>
              </a:spcBef>
              <a:spcAft>
                <a:spcPts val="0"/>
              </a:spcAft>
              <a:buClr>
                <a:srgbClr val="000000"/>
              </a:buClr>
              <a:buFont typeface="Arial"/>
              <a:buNone/>
              <a:defRPr sz="1000" b="0" i="0" u="none" strike="noStrike" cap="none">
                <a:solidFill>
                  <a:srgbClr val="FFFFFF"/>
                </a:solidFill>
                <a:latin typeface="Oswald"/>
                <a:ea typeface="Oswald"/>
                <a:cs typeface="Oswald"/>
                <a:sym typeface="Oswald"/>
              </a:defRPr>
            </a:lvl2pPr>
            <a:lvl3pPr marR="0" lvl="2" algn="r" rtl="0">
              <a:lnSpc>
                <a:spcPct val="100000"/>
              </a:lnSpc>
              <a:spcBef>
                <a:spcPts val="0"/>
              </a:spcBef>
              <a:spcAft>
                <a:spcPts val="0"/>
              </a:spcAft>
              <a:buClr>
                <a:srgbClr val="000000"/>
              </a:buClr>
              <a:buFont typeface="Arial"/>
              <a:buNone/>
              <a:defRPr sz="1000" b="0" i="0" u="none" strike="noStrike" cap="none">
                <a:solidFill>
                  <a:srgbClr val="FFFFFF"/>
                </a:solidFill>
                <a:latin typeface="Oswald"/>
                <a:ea typeface="Oswald"/>
                <a:cs typeface="Oswald"/>
                <a:sym typeface="Oswald"/>
              </a:defRPr>
            </a:lvl3pPr>
            <a:lvl4pPr marR="0" lvl="3" algn="r" rtl="0">
              <a:lnSpc>
                <a:spcPct val="100000"/>
              </a:lnSpc>
              <a:spcBef>
                <a:spcPts val="0"/>
              </a:spcBef>
              <a:spcAft>
                <a:spcPts val="0"/>
              </a:spcAft>
              <a:buClr>
                <a:srgbClr val="000000"/>
              </a:buClr>
              <a:buFont typeface="Arial"/>
              <a:buNone/>
              <a:defRPr sz="1000" b="0" i="0" u="none" strike="noStrike" cap="none">
                <a:solidFill>
                  <a:srgbClr val="FFFFFF"/>
                </a:solidFill>
                <a:latin typeface="Oswald"/>
                <a:ea typeface="Oswald"/>
                <a:cs typeface="Oswald"/>
                <a:sym typeface="Oswald"/>
              </a:defRPr>
            </a:lvl4pPr>
            <a:lvl5pPr marR="0" lvl="4" algn="r" rtl="0">
              <a:lnSpc>
                <a:spcPct val="100000"/>
              </a:lnSpc>
              <a:spcBef>
                <a:spcPts val="0"/>
              </a:spcBef>
              <a:spcAft>
                <a:spcPts val="0"/>
              </a:spcAft>
              <a:buClr>
                <a:srgbClr val="000000"/>
              </a:buClr>
              <a:buFont typeface="Arial"/>
              <a:buNone/>
              <a:defRPr sz="1000" b="0" i="0" u="none" strike="noStrike" cap="none">
                <a:solidFill>
                  <a:srgbClr val="FFFFFF"/>
                </a:solidFill>
                <a:latin typeface="Oswald"/>
                <a:ea typeface="Oswald"/>
                <a:cs typeface="Oswald"/>
                <a:sym typeface="Oswald"/>
              </a:defRPr>
            </a:lvl5pPr>
            <a:lvl6pPr marR="0" lvl="5" algn="r" rtl="0">
              <a:lnSpc>
                <a:spcPct val="100000"/>
              </a:lnSpc>
              <a:spcBef>
                <a:spcPts val="0"/>
              </a:spcBef>
              <a:spcAft>
                <a:spcPts val="0"/>
              </a:spcAft>
              <a:buClr>
                <a:srgbClr val="000000"/>
              </a:buClr>
              <a:buFont typeface="Arial"/>
              <a:buNone/>
              <a:defRPr sz="1000" b="0" i="0" u="none" strike="noStrike" cap="none">
                <a:solidFill>
                  <a:srgbClr val="FFFFFF"/>
                </a:solidFill>
                <a:latin typeface="Oswald"/>
                <a:ea typeface="Oswald"/>
                <a:cs typeface="Oswald"/>
                <a:sym typeface="Oswald"/>
              </a:defRPr>
            </a:lvl6pPr>
            <a:lvl7pPr marR="0" lvl="6" algn="r" rtl="0">
              <a:lnSpc>
                <a:spcPct val="100000"/>
              </a:lnSpc>
              <a:spcBef>
                <a:spcPts val="0"/>
              </a:spcBef>
              <a:spcAft>
                <a:spcPts val="0"/>
              </a:spcAft>
              <a:buClr>
                <a:srgbClr val="000000"/>
              </a:buClr>
              <a:buFont typeface="Arial"/>
              <a:buNone/>
              <a:defRPr sz="1000" b="0" i="0" u="none" strike="noStrike" cap="none">
                <a:solidFill>
                  <a:srgbClr val="FFFFFF"/>
                </a:solidFill>
                <a:latin typeface="Oswald"/>
                <a:ea typeface="Oswald"/>
                <a:cs typeface="Oswald"/>
                <a:sym typeface="Oswald"/>
              </a:defRPr>
            </a:lvl7pPr>
            <a:lvl8pPr marR="0" lvl="7" algn="r" rtl="0">
              <a:lnSpc>
                <a:spcPct val="100000"/>
              </a:lnSpc>
              <a:spcBef>
                <a:spcPts val="0"/>
              </a:spcBef>
              <a:spcAft>
                <a:spcPts val="0"/>
              </a:spcAft>
              <a:buClr>
                <a:srgbClr val="000000"/>
              </a:buClr>
              <a:buFont typeface="Arial"/>
              <a:buNone/>
              <a:defRPr sz="1000" b="0" i="0" u="none" strike="noStrike" cap="none">
                <a:solidFill>
                  <a:srgbClr val="FFFFFF"/>
                </a:solidFill>
                <a:latin typeface="Oswald"/>
                <a:ea typeface="Oswald"/>
                <a:cs typeface="Oswald"/>
                <a:sym typeface="Oswald"/>
              </a:defRPr>
            </a:lvl8pPr>
            <a:lvl9pPr marR="0" lvl="8" algn="r" rtl="0">
              <a:lnSpc>
                <a:spcPct val="100000"/>
              </a:lnSpc>
              <a:spcBef>
                <a:spcPts val="0"/>
              </a:spcBef>
              <a:spcAft>
                <a:spcPts val="0"/>
              </a:spcAft>
              <a:buClr>
                <a:srgbClr val="000000"/>
              </a:buClr>
              <a:buFont typeface="Arial"/>
              <a:buNone/>
              <a:defRPr sz="1000" b="0" i="0" u="none" strike="noStrike" cap="none">
                <a:solidFill>
                  <a:srgbClr val="FFFFFF"/>
                </a:solidFill>
                <a:latin typeface="Oswald"/>
                <a:ea typeface="Oswald"/>
                <a:cs typeface="Oswald"/>
                <a:sym typeface="Oswald"/>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smtClean="0">
                <a:ln>
                  <a:noFill/>
                </a:ln>
                <a:solidFill>
                  <a:srgbClr val="FFFFFF"/>
                </a:solidFill>
                <a:effectLst/>
                <a:uLnTx/>
                <a:uFillTx/>
                <a:latin typeface="Oswald"/>
                <a:sym typeface="Oswal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 sz="1000" b="0" i="0" u="none" strike="noStrike" kern="0" cap="none" spc="0" normalizeH="0" baseline="0" noProof="0">
              <a:ln>
                <a:noFill/>
              </a:ln>
              <a:solidFill>
                <a:srgbClr val="FFFFFF"/>
              </a:solidFill>
              <a:effectLst/>
              <a:uLnTx/>
              <a:uFillTx/>
              <a:latin typeface="Oswald"/>
              <a:sym typeface="Oswald"/>
            </a:endParaRPr>
          </a:p>
        </p:txBody>
      </p:sp>
      <p:sp>
        <p:nvSpPr>
          <p:cNvPr id="130" name="Google Shape;766;p37">
            <a:extLst>
              <a:ext uri="{FF2B5EF4-FFF2-40B4-BE49-F238E27FC236}">
                <a16:creationId xmlns:a16="http://schemas.microsoft.com/office/drawing/2014/main" id="{C32012CF-9EAB-4E44-9041-9E3F0DDD445E}"/>
              </a:ext>
            </a:extLst>
          </p:cNvPr>
          <p:cNvSpPr txBox="1">
            <a:spLocks/>
          </p:cNvSpPr>
          <p:nvPr/>
        </p:nvSpPr>
        <p:spPr>
          <a:xfrm>
            <a:off x="1307222" y="2907874"/>
            <a:ext cx="65937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00CEF6"/>
              </a:buClr>
              <a:buSzPts val="2000"/>
              <a:buFont typeface="Oswald"/>
              <a:buNone/>
              <a:tabLst/>
              <a:defRPr/>
            </a:pPr>
            <a:r>
              <a:rPr kumimoji="0" lang="es-PE" sz="10000" b="1" i="0" u="none" strike="noStrike" kern="0" cap="none" spc="0" normalizeH="0" baseline="0" noProof="0" dirty="0">
                <a:ln>
                  <a:noFill/>
                </a:ln>
                <a:solidFill>
                  <a:schemeClr val="bg1"/>
                </a:solidFill>
                <a:effectLst/>
                <a:uLnTx/>
                <a:uFillTx/>
                <a:latin typeface="Oswald"/>
                <a:sym typeface="Oswald"/>
              </a:rPr>
              <a:t>THANKS!</a:t>
            </a:r>
          </a:p>
        </p:txBody>
      </p:sp>
    </p:spTree>
    <p:extLst>
      <p:ext uri="{BB962C8B-B14F-4D97-AF65-F5344CB8AC3E}">
        <p14:creationId xmlns:p14="http://schemas.microsoft.com/office/powerpoint/2010/main" val="8885028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店chenying0907 5"/>
          <p:cNvSpPr/>
          <p:nvPr/>
        </p:nvSpPr>
        <p:spPr bwMode="auto">
          <a:xfrm>
            <a:off x="4010722" y="1713649"/>
            <a:ext cx="1110208" cy="2030545"/>
          </a:xfrm>
          <a:custGeom>
            <a:avLst/>
            <a:gdLst>
              <a:gd name="T0" fmla="*/ 1046 w 6427"/>
              <a:gd name="T1" fmla="*/ 3493 h 11752"/>
              <a:gd name="T2" fmla="*/ 1375 w 6427"/>
              <a:gd name="T3" fmla="*/ 2835 h 11752"/>
              <a:gd name="T4" fmla="*/ 1731 w 6427"/>
              <a:gd name="T5" fmla="*/ 2191 h 11752"/>
              <a:gd name="T6" fmla="*/ 2113 w 6427"/>
              <a:gd name="T7" fmla="*/ 1562 h 11752"/>
              <a:gd name="T8" fmla="*/ 2520 w 6427"/>
              <a:gd name="T9" fmla="*/ 948 h 11752"/>
              <a:gd name="T10" fmla="*/ 2948 w 6427"/>
              <a:gd name="T11" fmla="*/ 351 h 11752"/>
              <a:gd name="T12" fmla="*/ 3406 w 6427"/>
              <a:gd name="T13" fmla="*/ 250 h 11752"/>
              <a:gd name="T14" fmla="*/ 3864 w 6427"/>
              <a:gd name="T15" fmla="*/ 889 h 11752"/>
              <a:gd name="T16" fmla="*/ 4299 w 6427"/>
              <a:gd name="T17" fmla="*/ 1544 h 11752"/>
              <a:gd name="T18" fmla="*/ 4707 w 6427"/>
              <a:gd name="T19" fmla="*/ 2216 h 11752"/>
              <a:gd name="T20" fmla="*/ 5087 w 6427"/>
              <a:gd name="T21" fmla="*/ 2905 h 11752"/>
              <a:gd name="T22" fmla="*/ 5435 w 6427"/>
              <a:gd name="T23" fmla="*/ 3609 h 11752"/>
              <a:gd name="T24" fmla="*/ 5748 w 6427"/>
              <a:gd name="T25" fmla="*/ 4330 h 11752"/>
              <a:gd name="T26" fmla="*/ 5947 w 6427"/>
              <a:gd name="T27" fmla="*/ 4867 h 11752"/>
              <a:gd name="T28" fmla="*/ 6119 w 6427"/>
              <a:gd name="T29" fmla="*/ 5416 h 11752"/>
              <a:gd name="T30" fmla="*/ 6260 w 6427"/>
              <a:gd name="T31" fmla="*/ 5974 h 11752"/>
              <a:gd name="T32" fmla="*/ 6362 w 6427"/>
              <a:gd name="T33" fmla="*/ 6538 h 11752"/>
              <a:gd name="T34" fmla="*/ 6418 w 6427"/>
              <a:gd name="T35" fmla="*/ 7108 h 11752"/>
              <a:gd name="T36" fmla="*/ 6422 w 6427"/>
              <a:gd name="T37" fmla="*/ 7681 h 11752"/>
              <a:gd name="T38" fmla="*/ 6392 w 6427"/>
              <a:gd name="T39" fmla="*/ 8037 h 11752"/>
              <a:gd name="T40" fmla="*/ 6322 w 6427"/>
              <a:gd name="T41" fmla="*/ 8219 h 11752"/>
              <a:gd name="T42" fmla="*/ 6207 w 6427"/>
              <a:gd name="T43" fmla="*/ 8375 h 11752"/>
              <a:gd name="T44" fmla="*/ 6061 w 6427"/>
              <a:gd name="T45" fmla="*/ 8508 h 11752"/>
              <a:gd name="T46" fmla="*/ 5795 w 6427"/>
              <a:gd name="T47" fmla="*/ 8697 h 11752"/>
              <a:gd name="T48" fmla="*/ 5379 w 6427"/>
              <a:gd name="T49" fmla="*/ 8980 h 11752"/>
              <a:gd name="T50" fmla="*/ 4815 w 6427"/>
              <a:gd name="T51" fmla="*/ 9348 h 11752"/>
              <a:gd name="T52" fmla="*/ 4484 w 6427"/>
              <a:gd name="T53" fmla="*/ 9579 h 11752"/>
              <a:gd name="T54" fmla="*/ 4221 w 6427"/>
              <a:gd name="T55" fmla="*/ 9786 h 11752"/>
              <a:gd name="T56" fmla="*/ 3976 w 6427"/>
              <a:gd name="T57" fmla="*/ 10014 h 11752"/>
              <a:gd name="T58" fmla="*/ 3777 w 6427"/>
              <a:gd name="T59" fmla="*/ 10248 h 11752"/>
              <a:gd name="T60" fmla="*/ 3621 w 6427"/>
              <a:gd name="T61" fmla="*/ 10486 h 11752"/>
              <a:gd name="T62" fmla="*/ 3488 w 6427"/>
              <a:gd name="T63" fmla="*/ 10738 h 11752"/>
              <a:gd name="T64" fmla="*/ 3373 w 6427"/>
              <a:gd name="T65" fmla="*/ 10999 h 11752"/>
              <a:gd name="T66" fmla="*/ 3213 w 6427"/>
              <a:gd name="T67" fmla="*/ 11429 h 11752"/>
              <a:gd name="T68" fmla="*/ 3024 w 6427"/>
              <a:gd name="T69" fmla="*/ 11521 h 11752"/>
              <a:gd name="T70" fmla="*/ 2882 w 6427"/>
              <a:gd name="T71" fmla="*/ 11117 h 11752"/>
              <a:gd name="T72" fmla="*/ 2765 w 6427"/>
              <a:gd name="T73" fmla="*/ 10835 h 11752"/>
              <a:gd name="T74" fmla="*/ 2630 w 6427"/>
              <a:gd name="T75" fmla="*/ 10563 h 11752"/>
              <a:gd name="T76" fmla="*/ 2470 w 6427"/>
              <a:gd name="T77" fmla="*/ 10305 h 11752"/>
              <a:gd name="T78" fmla="*/ 2280 w 6427"/>
              <a:gd name="T79" fmla="*/ 10066 h 11752"/>
              <a:gd name="T80" fmla="*/ 2013 w 6427"/>
              <a:gd name="T81" fmla="*/ 9807 h 11752"/>
              <a:gd name="T82" fmla="*/ 1710 w 6427"/>
              <a:gd name="T83" fmla="*/ 9568 h 11752"/>
              <a:gd name="T84" fmla="*/ 1262 w 6427"/>
              <a:gd name="T85" fmla="*/ 9264 h 11752"/>
              <a:gd name="T86" fmla="*/ 676 w 6427"/>
              <a:gd name="T87" fmla="*/ 8883 h 11752"/>
              <a:gd name="T88" fmla="*/ 364 w 6427"/>
              <a:gd name="T89" fmla="*/ 8656 h 11752"/>
              <a:gd name="T90" fmla="*/ 196 w 6427"/>
              <a:gd name="T91" fmla="*/ 8513 h 11752"/>
              <a:gd name="T92" fmla="*/ 134 w 6427"/>
              <a:gd name="T93" fmla="*/ 8428 h 11752"/>
              <a:gd name="T94" fmla="*/ 91 w 6427"/>
              <a:gd name="T95" fmla="*/ 8332 h 11752"/>
              <a:gd name="T96" fmla="*/ 53 w 6427"/>
              <a:gd name="T97" fmla="*/ 8187 h 11752"/>
              <a:gd name="T98" fmla="*/ 10 w 6427"/>
              <a:gd name="T99" fmla="*/ 7807 h 11752"/>
              <a:gd name="T100" fmla="*/ 6 w 6427"/>
              <a:gd name="T101" fmla="*/ 7179 h 11752"/>
              <a:gd name="T102" fmla="*/ 62 w 6427"/>
              <a:gd name="T103" fmla="*/ 6555 h 11752"/>
              <a:gd name="T104" fmla="*/ 172 w 6427"/>
              <a:gd name="T105" fmla="*/ 5937 h 11752"/>
              <a:gd name="T106" fmla="*/ 329 w 6427"/>
              <a:gd name="T107" fmla="*/ 5327 h 11752"/>
              <a:gd name="T108" fmla="*/ 526 w 6427"/>
              <a:gd name="T109" fmla="*/ 4730 h 11752"/>
              <a:gd name="T110" fmla="*/ 753 w 6427"/>
              <a:gd name="T111" fmla="*/ 4145 h 1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27" h="11752">
                <a:moveTo>
                  <a:pt x="802" y="4029"/>
                </a:moveTo>
                <a:lnTo>
                  <a:pt x="861" y="3895"/>
                </a:lnTo>
                <a:lnTo>
                  <a:pt x="921" y="3760"/>
                </a:lnTo>
                <a:lnTo>
                  <a:pt x="983" y="3627"/>
                </a:lnTo>
                <a:lnTo>
                  <a:pt x="1046" y="3493"/>
                </a:lnTo>
                <a:lnTo>
                  <a:pt x="1109" y="3361"/>
                </a:lnTo>
                <a:lnTo>
                  <a:pt x="1174" y="3228"/>
                </a:lnTo>
                <a:lnTo>
                  <a:pt x="1239" y="3097"/>
                </a:lnTo>
                <a:lnTo>
                  <a:pt x="1307" y="2966"/>
                </a:lnTo>
                <a:lnTo>
                  <a:pt x="1375" y="2835"/>
                </a:lnTo>
                <a:lnTo>
                  <a:pt x="1444" y="2705"/>
                </a:lnTo>
                <a:lnTo>
                  <a:pt x="1515" y="2576"/>
                </a:lnTo>
                <a:lnTo>
                  <a:pt x="1585" y="2447"/>
                </a:lnTo>
                <a:lnTo>
                  <a:pt x="1657" y="2319"/>
                </a:lnTo>
                <a:lnTo>
                  <a:pt x="1731" y="2191"/>
                </a:lnTo>
                <a:lnTo>
                  <a:pt x="1805" y="2064"/>
                </a:lnTo>
                <a:lnTo>
                  <a:pt x="1881" y="1937"/>
                </a:lnTo>
                <a:lnTo>
                  <a:pt x="1957" y="1812"/>
                </a:lnTo>
                <a:lnTo>
                  <a:pt x="2035" y="1686"/>
                </a:lnTo>
                <a:lnTo>
                  <a:pt x="2113" y="1562"/>
                </a:lnTo>
                <a:lnTo>
                  <a:pt x="2193" y="1438"/>
                </a:lnTo>
                <a:lnTo>
                  <a:pt x="2273" y="1314"/>
                </a:lnTo>
                <a:lnTo>
                  <a:pt x="2354" y="1192"/>
                </a:lnTo>
                <a:lnTo>
                  <a:pt x="2436" y="1070"/>
                </a:lnTo>
                <a:lnTo>
                  <a:pt x="2520" y="948"/>
                </a:lnTo>
                <a:lnTo>
                  <a:pt x="2603" y="827"/>
                </a:lnTo>
                <a:lnTo>
                  <a:pt x="2688" y="708"/>
                </a:lnTo>
                <a:lnTo>
                  <a:pt x="2774" y="587"/>
                </a:lnTo>
                <a:lnTo>
                  <a:pt x="2861" y="469"/>
                </a:lnTo>
                <a:lnTo>
                  <a:pt x="2948" y="351"/>
                </a:lnTo>
                <a:lnTo>
                  <a:pt x="3037" y="233"/>
                </a:lnTo>
                <a:lnTo>
                  <a:pt x="3126" y="116"/>
                </a:lnTo>
                <a:lnTo>
                  <a:pt x="3216" y="0"/>
                </a:lnTo>
                <a:lnTo>
                  <a:pt x="3312" y="125"/>
                </a:lnTo>
                <a:lnTo>
                  <a:pt x="3406" y="250"/>
                </a:lnTo>
                <a:lnTo>
                  <a:pt x="3499" y="376"/>
                </a:lnTo>
                <a:lnTo>
                  <a:pt x="3592" y="504"/>
                </a:lnTo>
                <a:lnTo>
                  <a:pt x="3683" y="631"/>
                </a:lnTo>
                <a:lnTo>
                  <a:pt x="3775" y="760"/>
                </a:lnTo>
                <a:lnTo>
                  <a:pt x="3864" y="889"/>
                </a:lnTo>
                <a:lnTo>
                  <a:pt x="3953" y="1019"/>
                </a:lnTo>
                <a:lnTo>
                  <a:pt x="4041" y="1149"/>
                </a:lnTo>
                <a:lnTo>
                  <a:pt x="4128" y="1280"/>
                </a:lnTo>
                <a:lnTo>
                  <a:pt x="4214" y="1411"/>
                </a:lnTo>
                <a:lnTo>
                  <a:pt x="4299" y="1544"/>
                </a:lnTo>
                <a:lnTo>
                  <a:pt x="4383" y="1677"/>
                </a:lnTo>
                <a:lnTo>
                  <a:pt x="4466" y="1811"/>
                </a:lnTo>
                <a:lnTo>
                  <a:pt x="4547" y="1945"/>
                </a:lnTo>
                <a:lnTo>
                  <a:pt x="4628" y="2080"/>
                </a:lnTo>
                <a:lnTo>
                  <a:pt x="4707" y="2216"/>
                </a:lnTo>
                <a:lnTo>
                  <a:pt x="4786" y="2352"/>
                </a:lnTo>
                <a:lnTo>
                  <a:pt x="4863" y="2489"/>
                </a:lnTo>
                <a:lnTo>
                  <a:pt x="4939" y="2628"/>
                </a:lnTo>
                <a:lnTo>
                  <a:pt x="5013" y="2765"/>
                </a:lnTo>
                <a:lnTo>
                  <a:pt x="5087" y="2905"/>
                </a:lnTo>
                <a:lnTo>
                  <a:pt x="5159" y="3045"/>
                </a:lnTo>
                <a:lnTo>
                  <a:pt x="5230" y="3184"/>
                </a:lnTo>
                <a:lnTo>
                  <a:pt x="5300" y="3325"/>
                </a:lnTo>
                <a:lnTo>
                  <a:pt x="5368" y="3467"/>
                </a:lnTo>
                <a:lnTo>
                  <a:pt x="5435" y="3609"/>
                </a:lnTo>
                <a:lnTo>
                  <a:pt x="5500" y="3752"/>
                </a:lnTo>
                <a:lnTo>
                  <a:pt x="5565" y="3896"/>
                </a:lnTo>
                <a:lnTo>
                  <a:pt x="5627" y="4040"/>
                </a:lnTo>
                <a:lnTo>
                  <a:pt x="5689" y="4184"/>
                </a:lnTo>
                <a:lnTo>
                  <a:pt x="5748" y="4330"/>
                </a:lnTo>
                <a:lnTo>
                  <a:pt x="5790" y="4437"/>
                </a:lnTo>
                <a:lnTo>
                  <a:pt x="5831" y="4544"/>
                </a:lnTo>
                <a:lnTo>
                  <a:pt x="5870" y="4651"/>
                </a:lnTo>
                <a:lnTo>
                  <a:pt x="5909" y="4759"/>
                </a:lnTo>
                <a:lnTo>
                  <a:pt x="5947" y="4867"/>
                </a:lnTo>
                <a:lnTo>
                  <a:pt x="5984" y="4977"/>
                </a:lnTo>
                <a:lnTo>
                  <a:pt x="6019" y="5086"/>
                </a:lnTo>
                <a:lnTo>
                  <a:pt x="6054" y="5196"/>
                </a:lnTo>
                <a:lnTo>
                  <a:pt x="6088" y="5306"/>
                </a:lnTo>
                <a:lnTo>
                  <a:pt x="6119" y="5416"/>
                </a:lnTo>
                <a:lnTo>
                  <a:pt x="6151" y="5527"/>
                </a:lnTo>
                <a:lnTo>
                  <a:pt x="6180" y="5638"/>
                </a:lnTo>
                <a:lnTo>
                  <a:pt x="6208" y="5749"/>
                </a:lnTo>
                <a:lnTo>
                  <a:pt x="6235" y="5862"/>
                </a:lnTo>
                <a:lnTo>
                  <a:pt x="6260" y="5974"/>
                </a:lnTo>
                <a:lnTo>
                  <a:pt x="6284" y="6086"/>
                </a:lnTo>
                <a:lnTo>
                  <a:pt x="6306" y="6199"/>
                </a:lnTo>
                <a:lnTo>
                  <a:pt x="6326" y="6312"/>
                </a:lnTo>
                <a:lnTo>
                  <a:pt x="6345" y="6425"/>
                </a:lnTo>
                <a:lnTo>
                  <a:pt x="6362" y="6538"/>
                </a:lnTo>
                <a:lnTo>
                  <a:pt x="6377" y="6652"/>
                </a:lnTo>
                <a:lnTo>
                  <a:pt x="6390" y="6766"/>
                </a:lnTo>
                <a:lnTo>
                  <a:pt x="6402" y="6880"/>
                </a:lnTo>
                <a:lnTo>
                  <a:pt x="6411" y="6994"/>
                </a:lnTo>
                <a:lnTo>
                  <a:pt x="6418" y="7108"/>
                </a:lnTo>
                <a:lnTo>
                  <a:pt x="6423" y="7223"/>
                </a:lnTo>
                <a:lnTo>
                  <a:pt x="6426" y="7338"/>
                </a:lnTo>
                <a:lnTo>
                  <a:pt x="6427" y="7452"/>
                </a:lnTo>
                <a:lnTo>
                  <a:pt x="6426" y="7567"/>
                </a:lnTo>
                <a:lnTo>
                  <a:pt x="6422" y="7681"/>
                </a:lnTo>
                <a:lnTo>
                  <a:pt x="6416" y="7797"/>
                </a:lnTo>
                <a:lnTo>
                  <a:pt x="6408" y="7912"/>
                </a:lnTo>
                <a:lnTo>
                  <a:pt x="6405" y="7955"/>
                </a:lnTo>
                <a:lnTo>
                  <a:pt x="6400" y="7996"/>
                </a:lnTo>
                <a:lnTo>
                  <a:pt x="6392" y="8037"/>
                </a:lnTo>
                <a:lnTo>
                  <a:pt x="6383" y="8076"/>
                </a:lnTo>
                <a:lnTo>
                  <a:pt x="6371" y="8114"/>
                </a:lnTo>
                <a:lnTo>
                  <a:pt x="6357" y="8149"/>
                </a:lnTo>
                <a:lnTo>
                  <a:pt x="6340" y="8185"/>
                </a:lnTo>
                <a:lnTo>
                  <a:pt x="6322" y="8219"/>
                </a:lnTo>
                <a:lnTo>
                  <a:pt x="6303" y="8252"/>
                </a:lnTo>
                <a:lnTo>
                  <a:pt x="6281" y="8284"/>
                </a:lnTo>
                <a:lnTo>
                  <a:pt x="6258" y="8315"/>
                </a:lnTo>
                <a:lnTo>
                  <a:pt x="6233" y="8345"/>
                </a:lnTo>
                <a:lnTo>
                  <a:pt x="6207" y="8375"/>
                </a:lnTo>
                <a:lnTo>
                  <a:pt x="6180" y="8402"/>
                </a:lnTo>
                <a:lnTo>
                  <a:pt x="6152" y="8430"/>
                </a:lnTo>
                <a:lnTo>
                  <a:pt x="6122" y="8457"/>
                </a:lnTo>
                <a:lnTo>
                  <a:pt x="6092" y="8483"/>
                </a:lnTo>
                <a:lnTo>
                  <a:pt x="6061" y="8508"/>
                </a:lnTo>
                <a:lnTo>
                  <a:pt x="6028" y="8534"/>
                </a:lnTo>
                <a:lnTo>
                  <a:pt x="5996" y="8558"/>
                </a:lnTo>
                <a:lnTo>
                  <a:pt x="5930" y="8605"/>
                </a:lnTo>
                <a:lnTo>
                  <a:pt x="5862" y="8651"/>
                </a:lnTo>
                <a:lnTo>
                  <a:pt x="5795" y="8697"/>
                </a:lnTo>
                <a:lnTo>
                  <a:pt x="5728" y="8741"/>
                </a:lnTo>
                <a:lnTo>
                  <a:pt x="5662" y="8785"/>
                </a:lnTo>
                <a:lnTo>
                  <a:pt x="5600" y="8828"/>
                </a:lnTo>
                <a:lnTo>
                  <a:pt x="5490" y="8905"/>
                </a:lnTo>
                <a:lnTo>
                  <a:pt x="5379" y="8980"/>
                </a:lnTo>
                <a:lnTo>
                  <a:pt x="5267" y="9054"/>
                </a:lnTo>
                <a:lnTo>
                  <a:pt x="5154" y="9127"/>
                </a:lnTo>
                <a:lnTo>
                  <a:pt x="5041" y="9201"/>
                </a:lnTo>
                <a:lnTo>
                  <a:pt x="4928" y="9274"/>
                </a:lnTo>
                <a:lnTo>
                  <a:pt x="4815" y="9348"/>
                </a:lnTo>
                <a:lnTo>
                  <a:pt x="4703" y="9424"/>
                </a:lnTo>
                <a:lnTo>
                  <a:pt x="4648" y="9462"/>
                </a:lnTo>
                <a:lnTo>
                  <a:pt x="4593" y="9500"/>
                </a:lnTo>
                <a:lnTo>
                  <a:pt x="4539" y="9539"/>
                </a:lnTo>
                <a:lnTo>
                  <a:pt x="4484" y="9579"/>
                </a:lnTo>
                <a:lnTo>
                  <a:pt x="4431" y="9619"/>
                </a:lnTo>
                <a:lnTo>
                  <a:pt x="4378" y="9659"/>
                </a:lnTo>
                <a:lnTo>
                  <a:pt x="4325" y="9701"/>
                </a:lnTo>
                <a:lnTo>
                  <a:pt x="4273" y="9743"/>
                </a:lnTo>
                <a:lnTo>
                  <a:pt x="4221" y="9786"/>
                </a:lnTo>
                <a:lnTo>
                  <a:pt x="4171" y="9830"/>
                </a:lnTo>
                <a:lnTo>
                  <a:pt x="4121" y="9874"/>
                </a:lnTo>
                <a:lnTo>
                  <a:pt x="4072" y="9919"/>
                </a:lnTo>
                <a:lnTo>
                  <a:pt x="4023" y="9966"/>
                </a:lnTo>
                <a:lnTo>
                  <a:pt x="3976" y="10014"/>
                </a:lnTo>
                <a:lnTo>
                  <a:pt x="3930" y="10063"/>
                </a:lnTo>
                <a:lnTo>
                  <a:pt x="3884" y="10113"/>
                </a:lnTo>
                <a:lnTo>
                  <a:pt x="3847" y="10157"/>
                </a:lnTo>
                <a:lnTo>
                  <a:pt x="3811" y="10202"/>
                </a:lnTo>
                <a:lnTo>
                  <a:pt x="3777" y="10248"/>
                </a:lnTo>
                <a:lnTo>
                  <a:pt x="3744" y="10293"/>
                </a:lnTo>
                <a:lnTo>
                  <a:pt x="3711" y="10341"/>
                </a:lnTo>
                <a:lnTo>
                  <a:pt x="3680" y="10388"/>
                </a:lnTo>
                <a:lnTo>
                  <a:pt x="3650" y="10437"/>
                </a:lnTo>
                <a:lnTo>
                  <a:pt x="3621" y="10486"/>
                </a:lnTo>
                <a:lnTo>
                  <a:pt x="3592" y="10535"/>
                </a:lnTo>
                <a:lnTo>
                  <a:pt x="3566" y="10585"/>
                </a:lnTo>
                <a:lnTo>
                  <a:pt x="3539" y="10636"/>
                </a:lnTo>
                <a:lnTo>
                  <a:pt x="3513" y="10686"/>
                </a:lnTo>
                <a:lnTo>
                  <a:pt x="3488" y="10738"/>
                </a:lnTo>
                <a:lnTo>
                  <a:pt x="3464" y="10789"/>
                </a:lnTo>
                <a:lnTo>
                  <a:pt x="3440" y="10841"/>
                </a:lnTo>
                <a:lnTo>
                  <a:pt x="3418" y="10894"/>
                </a:lnTo>
                <a:lnTo>
                  <a:pt x="3395" y="10946"/>
                </a:lnTo>
                <a:lnTo>
                  <a:pt x="3373" y="10999"/>
                </a:lnTo>
                <a:lnTo>
                  <a:pt x="3352" y="11053"/>
                </a:lnTo>
                <a:lnTo>
                  <a:pt x="3331" y="11106"/>
                </a:lnTo>
                <a:lnTo>
                  <a:pt x="3290" y="11213"/>
                </a:lnTo>
                <a:lnTo>
                  <a:pt x="3251" y="11321"/>
                </a:lnTo>
                <a:lnTo>
                  <a:pt x="3213" y="11429"/>
                </a:lnTo>
                <a:lnTo>
                  <a:pt x="3175" y="11537"/>
                </a:lnTo>
                <a:lnTo>
                  <a:pt x="3138" y="11644"/>
                </a:lnTo>
                <a:lnTo>
                  <a:pt x="3100" y="11752"/>
                </a:lnTo>
                <a:lnTo>
                  <a:pt x="3062" y="11636"/>
                </a:lnTo>
                <a:lnTo>
                  <a:pt x="3024" y="11521"/>
                </a:lnTo>
                <a:lnTo>
                  <a:pt x="2986" y="11405"/>
                </a:lnTo>
                <a:lnTo>
                  <a:pt x="2946" y="11290"/>
                </a:lnTo>
                <a:lnTo>
                  <a:pt x="2924" y="11231"/>
                </a:lnTo>
                <a:lnTo>
                  <a:pt x="2904" y="11174"/>
                </a:lnTo>
                <a:lnTo>
                  <a:pt x="2882" y="11117"/>
                </a:lnTo>
                <a:lnTo>
                  <a:pt x="2860" y="11060"/>
                </a:lnTo>
                <a:lnTo>
                  <a:pt x="2837" y="11003"/>
                </a:lnTo>
                <a:lnTo>
                  <a:pt x="2813" y="10947"/>
                </a:lnTo>
                <a:lnTo>
                  <a:pt x="2790" y="10891"/>
                </a:lnTo>
                <a:lnTo>
                  <a:pt x="2765" y="10835"/>
                </a:lnTo>
                <a:lnTo>
                  <a:pt x="2740" y="10780"/>
                </a:lnTo>
                <a:lnTo>
                  <a:pt x="2713" y="10725"/>
                </a:lnTo>
                <a:lnTo>
                  <a:pt x="2686" y="10671"/>
                </a:lnTo>
                <a:lnTo>
                  <a:pt x="2658" y="10617"/>
                </a:lnTo>
                <a:lnTo>
                  <a:pt x="2630" y="10563"/>
                </a:lnTo>
                <a:lnTo>
                  <a:pt x="2599" y="10510"/>
                </a:lnTo>
                <a:lnTo>
                  <a:pt x="2569" y="10458"/>
                </a:lnTo>
                <a:lnTo>
                  <a:pt x="2537" y="10407"/>
                </a:lnTo>
                <a:lnTo>
                  <a:pt x="2503" y="10356"/>
                </a:lnTo>
                <a:lnTo>
                  <a:pt x="2470" y="10305"/>
                </a:lnTo>
                <a:lnTo>
                  <a:pt x="2434" y="10256"/>
                </a:lnTo>
                <a:lnTo>
                  <a:pt x="2397" y="10207"/>
                </a:lnTo>
                <a:lnTo>
                  <a:pt x="2360" y="10159"/>
                </a:lnTo>
                <a:lnTo>
                  <a:pt x="2321" y="10112"/>
                </a:lnTo>
                <a:lnTo>
                  <a:pt x="2280" y="10066"/>
                </a:lnTo>
                <a:lnTo>
                  <a:pt x="2238" y="10020"/>
                </a:lnTo>
                <a:lnTo>
                  <a:pt x="2184" y="9965"/>
                </a:lnTo>
                <a:lnTo>
                  <a:pt x="2128" y="9911"/>
                </a:lnTo>
                <a:lnTo>
                  <a:pt x="2071" y="9858"/>
                </a:lnTo>
                <a:lnTo>
                  <a:pt x="2013" y="9807"/>
                </a:lnTo>
                <a:lnTo>
                  <a:pt x="1954" y="9757"/>
                </a:lnTo>
                <a:lnTo>
                  <a:pt x="1895" y="9708"/>
                </a:lnTo>
                <a:lnTo>
                  <a:pt x="1834" y="9660"/>
                </a:lnTo>
                <a:lnTo>
                  <a:pt x="1773" y="9613"/>
                </a:lnTo>
                <a:lnTo>
                  <a:pt x="1710" y="9568"/>
                </a:lnTo>
                <a:lnTo>
                  <a:pt x="1647" y="9523"/>
                </a:lnTo>
                <a:lnTo>
                  <a:pt x="1584" y="9478"/>
                </a:lnTo>
                <a:lnTo>
                  <a:pt x="1521" y="9434"/>
                </a:lnTo>
                <a:lnTo>
                  <a:pt x="1391" y="9348"/>
                </a:lnTo>
                <a:lnTo>
                  <a:pt x="1262" y="9264"/>
                </a:lnTo>
                <a:lnTo>
                  <a:pt x="1130" y="9180"/>
                </a:lnTo>
                <a:lnTo>
                  <a:pt x="1000" y="9097"/>
                </a:lnTo>
                <a:lnTo>
                  <a:pt x="869" y="9013"/>
                </a:lnTo>
                <a:lnTo>
                  <a:pt x="740" y="8927"/>
                </a:lnTo>
                <a:lnTo>
                  <a:pt x="676" y="8883"/>
                </a:lnTo>
                <a:lnTo>
                  <a:pt x="613" y="8840"/>
                </a:lnTo>
                <a:lnTo>
                  <a:pt x="549" y="8795"/>
                </a:lnTo>
                <a:lnTo>
                  <a:pt x="487" y="8750"/>
                </a:lnTo>
                <a:lnTo>
                  <a:pt x="425" y="8703"/>
                </a:lnTo>
                <a:lnTo>
                  <a:pt x="364" y="8656"/>
                </a:lnTo>
                <a:lnTo>
                  <a:pt x="304" y="8607"/>
                </a:lnTo>
                <a:lnTo>
                  <a:pt x="243" y="8558"/>
                </a:lnTo>
                <a:lnTo>
                  <a:pt x="227" y="8544"/>
                </a:lnTo>
                <a:lnTo>
                  <a:pt x="211" y="8529"/>
                </a:lnTo>
                <a:lnTo>
                  <a:pt x="196" y="8513"/>
                </a:lnTo>
                <a:lnTo>
                  <a:pt x="182" y="8497"/>
                </a:lnTo>
                <a:lnTo>
                  <a:pt x="169" y="8481"/>
                </a:lnTo>
                <a:lnTo>
                  <a:pt x="157" y="8463"/>
                </a:lnTo>
                <a:lnTo>
                  <a:pt x="145" y="8446"/>
                </a:lnTo>
                <a:lnTo>
                  <a:pt x="134" y="8428"/>
                </a:lnTo>
                <a:lnTo>
                  <a:pt x="124" y="8409"/>
                </a:lnTo>
                <a:lnTo>
                  <a:pt x="115" y="8390"/>
                </a:lnTo>
                <a:lnTo>
                  <a:pt x="106" y="8372"/>
                </a:lnTo>
                <a:lnTo>
                  <a:pt x="98" y="8351"/>
                </a:lnTo>
                <a:lnTo>
                  <a:pt x="91" y="8332"/>
                </a:lnTo>
                <a:lnTo>
                  <a:pt x="83" y="8311"/>
                </a:lnTo>
                <a:lnTo>
                  <a:pt x="77" y="8291"/>
                </a:lnTo>
                <a:lnTo>
                  <a:pt x="71" y="8271"/>
                </a:lnTo>
                <a:lnTo>
                  <a:pt x="61" y="8229"/>
                </a:lnTo>
                <a:lnTo>
                  <a:pt x="53" y="8187"/>
                </a:lnTo>
                <a:lnTo>
                  <a:pt x="46" y="8144"/>
                </a:lnTo>
                <a:lnTo>
                  <a:pt x="39" y="8101"/>
                </a:lnTo>
                <a:lnTo>
                  <a:pt x="28" y="8016"/>
                </a:lnTo>
                <a:lnTo>
                  <a:pt x="19" y="7933"/>
                </a:lnTo>
                <a:lnTo>
                  <a:pt x="10" y="7807"/>
                </a:lnTo>
                <a:lnTo>
                  <a:pt x="4" y="7680"/>
                </a:lnTo>
                <a:lnTo>
                  <a:pt x="1" y="7555"/>
                </a:lnTo>
                <a:lnTo>
                  <a:pt x="0" y="7430"/>
                </a:lnTo>
                <a:lnTo>
                  <a:pt x="1" y="7304"/>
                </a:lnTo>
                <a:lnTo>
                  <a:pt x="6" y="7179"/>
                </a:lnTo>
                <a:lnTo>
                  <a:pt x="12" y="7053"/>
                </a:lnTo>
                <a:lnTo>
                  <a:pt x="21" y="6928"/>
                </a:lnTo>
                <a:lnTo>
                  <a:pt x="32" y="6804"/>
                </a:lnTo>
                <a:lnTo>
                  <a:pt x="47" y="6679"/>
                </a:lnTo>
                <a:lnTo>
                  <a:pt x="62" y="6555"/>
                </a:lnTo>
                <a:lnTo>
                  <a:pt x="80" y="6430"/>
                </a:lnTo>
                <a:lnTo>
                  <a:pt x="100" y="6306"/>
                </a:lnTo>
                <a:lnTo>
                  <a:pt x="122" y="6183"/>
                </a:lnTo>
                <a:lnTo>
                  <a:pt x="147" y="6059"/>
                </a:lnTo>
                <a:lnTo>
                  <a:pt x="172" y="5937"/>
                </a:lnTo>
                <a:lnTo>
                  <a:pt x="201" y="5815"/>
                </a:lnTo>
                <a:lnTo>
                  <a:pt x="230" y="5692"/>
                </a:lnTo>
                <a:lnTo>
                  <a:pt x="262" y="5570"/>
                </a:lnTo>
                <a:lnTo>
                  <a:pt x="294" y="5449"/>
                </a:lnTo>
                <a:lnTo>
                  <a:pt x="329" y="5327"/>
                </a:lnTo>
                <a:lnTo>
                  <a:pt x="366" y="5207"/>
                </a:lnTo>
                <a:lnTo>
                  <a:pt x="404" y="5087"/>
                </a:lnTo>
                <a:lnTo>
                  <a:pt x="443" y="4967"/>
                </a:lnTo>
                <a:lnTo>
                  <a:pt x="483" y="4848"/>
                </a:lnTo>
                <a:lnTo>
                  <a:pt x="526" y="4730"/>
                </a:lnTo>
                <a:lnTo>
                  <a:pt x="569" y="4612"/>
                </a:lnTo>
                <a:lnTo>
                  <a:pt x="614" y="4494"/>
                </a:lnTo>
                <a:lnTo>
                  <a:pt x="659" y="4377"/>
                </a:lnTo>
                <a:lnTo>
                  <a:pt x="706" y="4261"/>
                </a:lnTo>
                <a:lnTo>
                  <a:pt x="753" y="4145"/>
                </a:lnTo>
                <a:lnTo>
                  <a:pt x="802" y="4029"/>
                </a:lnTo>
                <a:close/>
              </a:path>
            </a:pathLst>
          </a:custGeom>
          <a:solidFill>
            <a:schemeClr val="accent1"/>
          </a:solidFill>
          <a:ln>
            <a:noFill/>
          </a:ln>
        </p:spPr>
        <p:txBody>
          <a:bodyPr vert="horz" wrap="square" lIns="91440" tIns="45720" rIns="91440" bIns="45720" numCol="1" anchor="t" anchorCtr="0" compatLnSpc="1"/>
          <a:lstStyle/>
          <a:p>
            <a:endParaRPr lang="zh-CN" altLang="en-US" sz="1800"/>
          </a:p>
        </p:txBody>
      </p:sp>
      <p:grpSp>
        <p:nvGrpSpPr>
          <p:cNvPr id="11" name="淘宝店chenying0907 62"/>
          <p:cNvGrpSpPr/>
          <p:nvPr/>
        </p:nvGrpSpPr>
        <p:grpSpPr>
          <a:xfrm>
            <a:off x="3794243" y="1785002"/>
            <a:ext cx="1517769" cy="1344828"/>
            <a:chOff x="3582988" y="1298575"/>
            <a:chExt cx="1992313" cy="1765300"/>
          </a:xfrm>
          <a:solidFill>
            <a:schemeClr val="accent2"/>
          </a:solidFill>
        </p:grpSpPr>
        <p:sp>
          <p:nvSpPr>
            <p:cNvPr id="12" name="淘宝店chenying0907 7"/>
            <p:cNvSpPr/>
            <p:nvPr/>
          </p:nvSpPr>
          <p:spPr bwMode="auto">
            <a:xfrm>
              <a:off x="3582988" y="1298575"/>
              <a:ext cx="663575" cy="1765300"/>
            </a:xfrm>
            <a:custGeom>
              <a:avLst/>
              <a:gdLst>
                <a:gd name="T0" fmla="*/ 1516 w 2930"/>
                <a:gd name="T1" fmla="*/ 68 h 7787"/>
                <a:gd name="T2" fmla="*/ 1716 w 2930"/>
                <a:gd name="T3" fmla="*/ 211 h 7787"/>
                <a:gd name="T4" fmla="*/ 2006 w 2930"/>
                <a:gd name="T5" fmla="*/ 436 h 7787"/>
                <a:gd name="T6" fmla="*/ 2290 w 2930"/>
                <a:gd name="T7" fmla="*/ 672 h 7787"/>
                <a:gd name="T8" fmla="*/ 2567 w 2930"/>
                <a:gd name="T9" fmla="*/ 915 h 7787"/>
                <a:gd name="T10" fmla="*/ 2840 w 2930"/>
                <a:gd name="T11" fmla="*/ 1162 h 7787"/>
                <a:gd name="T12" fmla="*/ 2777 w 2930"/>
                <a:gd name="T13" fmla="*/ 1513 h 7787"/>
                <a:gd name="T14" fmla="*/ 2551 w 2930"/>
                <a:gd name="T15" fmla="*/ 1919 h 7787"/>
                <a:gd name="T16" fmla="*/ 2330 w 2930"/>
                <a:gd name="T17" fmla="*/ 2329 h 7787"/>
                <a:gd name="T18" fmla="*/ 2120 w 2930"/>
                <a:gd name="T19" fmla="*/ 2744 h 7787"/>
                <a:gd name="T20" fmla="*/ 1921 w 2930"/>
                <a:gd name="T21" fmla="*/ 3164 h 7787"/>
                <a:gd name="T22" fmla="*/ 1734 w 2930"/>
                <a:gd name="T23" fmla="*/ 3589 h 7787"/>
                <a:gd name="T24" fmla="*/ 1562 w 2930"/>
                <a:gd name="T25" fmla="*/ 4020 h 7787"/>
                <a:gd name="T26" fmla="*/ 1407 w 2930"/>
                <a:gd name="T27" fmla="*/ 4457 h 7787"/>
                <a:gd name="T28" fmla="*/ 1271 w 2930"/>
                <a:gd name="T29" fmla="*/ 4901 h 7787"/>
                <a:gd name="T30" fmla="*/ 1156 w 2930"/>
                <a:gd name="T31" fmla="*/ 5351 h 7787"/>
                <a:gd name="T32" fmla="*/ 1065 w 2930"/>
                <a:gd name="T33" fmla="*/ 5807 h 7787"/>
                <a:gd name="T34" fmla="*/ 1034 w 2930"/>
                <a:gd name="T35" fmla="*/ 5991 h 7787"/>
                <a:gd name="T36" fmla="*/ 1009 w 2930"/>
                <a:gd name="T37" fmla="*/ 6175 h 7787"/>
                <a:gd name="T38" fmla="*/ 992 w 2930"/>
                <a:gd name="T39" fmla="*/ 6361 h 7787"/>
                <a:gd name="T40" fmla="*/ 980 w 2930"/>
                <a:gd name="T41" fmla="*/ 6547 h 7787"/>
                <a:gd name="T42" fmla="*/ 970 w 2930"/>
                <a:gd name="T43" fmla="*/ 6919 h 7787"/>
                <a:gd name="T44" fmla="*/ 974 w 2930"/>
                <a:gd name="T45" fmla="*/ 7291 h 7787"/>
                <a:gd name="T46" fmla="*/ 986 w 2930"/>
                <a:gd name="T47" fmla="*/ 7663 h 7787"/>
                <a:gd name="T48" fmla="*/ 878 w 2930"/>
                <a:gd name="T49" fmla="*/ 7715 h 7787"/>
                <a:gd name="T50" fmla="*/ 707 w 2930"/>
                <a:gd name="T51" fmla="*/ 7609 h 7787"/>
                <a:gd name="T52" fmla="*/ 535 w 2930"/>
                <a:gd name="T53" fmla="*/ 7500 h 7787"/>
                <a:gd name="T54" fmla="*/ 399 w 2930"/>
                <a:gd name="T55" fmla="*/ 7402 h 7787"/>
                <a:gd name="T56" fmla="*/ 320 w 2930"/>
                <a:gd name="T57" fmla="*/ 7339 h 7787"/>
                <a:gd name="T58" fmla="*/ 245 w 2930"/>
                <a:gd name="T59" fmla="*/ 7272 h 7787"/>
                <a:gd name="T60" fmla="*/ 174 w 2930"/>
                <a:gd name="T61" fmla="*/ 7201 h 7787"/>
                <a:gd name="T62" fmla="*/ 117 w 2930"/>
                <a:gd name="T63" fmla="*/ 7127 h 7787"/>
                <a:gd name="T64" fmla="*/ 86 w 2930"/>
                <a:gd name="T65" fmla="*/ 7054 h 7787"/>
                <a:gd name="T66" fmla="*/ 61 w 2930"/>
                <a:gd name="T67" fmla="*/ 6981 h 7787"/>
                <a:gd name="T68" fmla="*/ 42 w 2930"/>
                <a:gd name="T69" fmla="*/ 6904 h 7787"/>
                <a:gd name="T70" fmla="*/ 26 w 2930"/>
                <a:gd name="T71" fmla="*/ 6800 h 7787"/>
                <a:gd name="T72" fmla="*/ 12 w 2930"/>
                <a:gd name="T73" fmla="*/ 6642 h 7787"/>
                <a:gd name="T74" fmla="*/ 7 w 2930"/>
                <a:gd name="T75" fmla="*/ 6483 h 7787"/>
                <a:gd name="T76" fmla="*/ 0 w 2930"/>
                <a:gd name="T77" fmla="*/ 6327 h 7787"/>
                <a:gd name="T78" fmla="*/ 15 w 2930"/>
                <a:gd name="T79" fmla="*/ 5715 h 7787"/>
                <a:gd name="T80" fmla="*/ 59 w 2930"/>
                <a:gd name="T81" fmla="*/ 5105 h 7787"/>
                <a:gd name="T82" fmla="*/ 131 w 2930"/>
                <a:gd name="T83" fmla="*/ 4497 h 7787"/>
                <a:gd name="T84" fmla="*/ 227 w 2930"/>
                <a:gd name="T85" fmla="*/ 3895 h 7787"/>
                <a:gd name="T86" fmla="*/ 350 w 2930"/>
                <a:gd name="T87" fmla="*/ 3295 h 7787"/>
                <a:gd name="T88" fmla="*/ 493 w 2930"/>
                <a:gd name="T89" fmla="*/ 2700 h 7787"/>
                <a:gd name="T90" fmla="*/ 659 w 2930"/>
                <a:gd name="T91" fmla="*/ 2110 h 7787"/>
                <a:gd name="T92" fmla="*/ 842 w 2930"/>
                <a:gd name="T93" fmla="*/ 1526 h 7787"/>
                <a:gd name="T94" fmla="*/ 1044 w 2930"/>
                <a:gd name="T95" fmla="*/ 948 h 7787"/>
                <a:gd name="T96" fmla="*/ 1261 w 2930"/>
                <a:gd name="T97" fmla="*/ 377 h 7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0" h="7787">
                  <a:moveTo>
                    <a:pt x="1414" y="0"/>
                  </a:moveTo>
                  <a:lnTo>
                    <a:pt x="1465" y="34"/>
                  </a:lnTo>
                  <a:lnTo>
                    <a:pt x="1516" y="68"/>
                  </a:lnTo>
                  <a:lnTo>
                    <a:pt x="1566" y="104"/>
                  </a:lnTo>
                  <a:lnTo>
                    <a:pt x="1616" y="140"/>
                  </a:lnTo>
                  <a:lnTo>
                    <a:pt x="1716" y="211"/>
                  </a:lnTo>
                  <a:lnTo>
                    <a:pt x="1814" y="286"/>
                  </a:lnTo>
                  <a:lnTo>
                    <a:pt x="1910" y="360"/>
                  </a:lnTo>
                  <a:lnTo>
                    <a:pt x="2006" y="436"/>
                  </a:lnTo>
                  <a:lnTo>
                    <a:pt x="2102" y="514"/>
                  </a:lnTo>
                  <a:lnTo>
                    <a:pt x="2196" y="592"/>
                  </a:lnTo>
                  <a:lnTo>
                    <a:pt x="2290" y="672"/>
                  </a:lnTo>
                  <a:lnTo>
                    <a:pt x="2382" y="752"/>
                  </a:lnTo>
                  <a:lnTo>
                    <a:pt x="2475" y="833"/>
                  </a:lnTo>
                  <a:lnTo>
                    <a:pt x="2567" y="915"/>
                  </a:lnTo>
                  <a:lnTo>
                    <a:pt x="2659" y="997"/>
                  </a:lnTo>
                  <a:lnTo>
                    <a:pt x="2749" y="1080"/>
                  </a:lnTo>
                  <a:lnTo>
                    <a:pt x="2840" y="1162"/>
                  </a:lnTo>
                  <a:lnTo>
                    <a:pt x="2930" y="1245"/>
                  </a:lnTo>
                  <a:lnTo>
                    <a:pt x="2853" y="1379"/>
                  </a:lnTo>
                  <a:lnTo>
                    <a:pt x="2777" y="1513"/>
                  </a:lnTo>
                  <a:lnTo>
                    <a:pt x="2700" y="1648"/>
                  </a:lnTo>
                  <a:lnTo>
                    <a:pt x="2625" y="1783"/>
                  </a:lnTo>
                  <a:lnTo>
                    <a:pt x="2551" y="1919"/>
                  </a:lnTo>
                  <a:lnTo>
                    <a:pt x="2476" y="2055"/>
                  </a:lnTo>
                  <a:lnTo>
                    <a:pt x="2403" y="2192"/>
                  </a:lnTo>
                  <a:lnTo>
                    <a:pt x="2330" y="2329"/>
                  </a:lnTo>
                  <a:lnTo>
                    <a:pt x="2260" y="2466"/>
                  </a:lnTo>
                  <a:lnTo>
                    <a:pt x="2190" y="2605"/>
                  </a:lnTo>
                  <a:lnTo>
                    <a:pt x="2120" y="2744"/>
                  </a:lnTo>
                  <a:lnTo>
                    <a:pt x="2052" y="2883"/>
                  </a:lnTo>
                  <a:lnTo>
                    <a:pt x="1986" y="3023"/>
                  </a:lnTo>
                  <a:lnTo>
                    <a:pt x="1921" y="3164"/>
                  </a:lnTo>
                  <a:lnTo>
                    <a:pt x="1856" y="3305"/>
                  </a:lnTo>
                  <a:lnTo>
                    <a:pt x="1794" y="3447"/>
                  </a:lnTo>
                  <a:lnTo>
                    <a:pt x="1734" y="3589"/>
                  </a:lnTo>
                  <a:lnTo>
                    <a:pt x="1675" y="3733"/>
                  </a:lnTo>
                  <a:lnTo>
                    <a:pt x="1618" y="3876"/>
                  </a:lnTo>
                  <a:lnTo>
                    <a:pt x="1562" y="4020"/>
                  </a:lnTo>
                  <a:lnTo>
                    <a:pt x="1509" y="4165"/>
                  </a:lnTo>
                  <a:lnTo>
                    <a:pt x="1457" y="4311"/>
                  </a:lnTo>
                  <a:lnTo>
                    <a:pt x="1407" y="4457"/>
                  </a:lnTo>
                  <a:lnTo>
                    <a:pt x="1360" y="4604"/>
                  </a:lnTo>
                  <a:lnTo>
                    <a:pt x="1314" y="4752"/>
                  </a:lnTo>
                  <a:lnTo>
                    <a:pt x="1271" y="4901"/>
                  </a:lnTo>
                  <a:lnTo>
                    <a:pt x="1230" y="5050"/>
                  </a:lnTo>
                  <a:lnTo>
                    <a:pt x="1193" y="5200"/>
                  </a:lnTo>
                  <a:lnTo>
                    <a:pt x="1156" y="5351"/>
                  </a:lnTo>
                  <a:lnTo>
                    <a:pt x="1123" y="5503"/>
                  </a:lnTo>
                  <a:lnTo>
                    <a:pt x="1093" y="5654"/>
                  </a:lnTo>
                  <a:lnTo>
                    <a:pt x="1065" y="5807"/>
                  </a:lnTo>
                  <a:lnTo>
                    <a:pt x="1054" y="5869"/>
                  </a:lnTo>
                  <a:lnTo>
                    <a:pt x="1043" y="5930"/>
                  </a:lnTo>
                  <a:lnTo>
                    <a:pt x="1034" y="5991"/>
                  </a:lnTo>
                  <a:lnTo>
                    <a:pt x="1025" y="6053"/>
                  </a:lnTo>
                  <a:lnTo>
                    <a:pt x="1017" y="6114"/>
                  </a:lnTo>
                  <a:lnTo>
                    <a:pt x="1009" y="6175"/>
                  </a:lnTo>
                  <a:lnTo>
                    <a:pt x="1003" y="6238"/>
                  </a:lnTo>
                  <a:lnTo>
                    <a:pt x="997" y="6299"/>
                  </a:lnTo>
                  <a:lnTo>
                    <a:pt x="992" y="6361"/>
                  </a:lnTo>
                  <a:lnTo>
                    <a:pt x="987" y="6423"/>
                  </a:lnTo>
                  <a:lnTo>
                    <a:pt x="984" y="6484"/>
                  </a:lnTo>
                  <a:lnTo>
                    <a:pt x="980" y="6547"/>
                  </a:lnTo>
                  <a:lnTo>
                    <a:pt x="975" y="6670"/>
                  </a:lnTo>
                  <a:lnTo>
                    <a:pt x="972" y="6794"/>
                  </a:lnTo>
                  <a:lnTo>
                    <a:pt x="970" y="6919"/>
                  </a:lnTo>
                  <a:lnTo>
                    <a:pt x="970" y="7043"/>
                  </a:lnTo>
                  <a:lnTo>
                    <a:pt x="972" y="7166"/>
                  </a:lnTo>
                  <a:lnTo>
                    <a:pt x="974" y="7291"/>
                  </a:lnTo>
                  <a:lnTo>
                    <a:pt x="977" y="7415"/>
                  </a:lnTo>
                  <a:lnTo>
                    <a:pt x="982" y="7540"/>
                  </a:lnTo>
                  <a:lnTo>
                    <a:pt x="986" y="7663"/>
                  </a:lnTo>
                  <a:lnTo>
                    <a:pt x="991" y="7787"/>
                  </a:lnTo>
                  <a:lnTo>
                    <a:pt x="935" y="7751"/>
                  </a:lnTo>
                  <a:lnTo>
                    <a:pt x="878" y="7715"/>
                  </a:lnTo>
                  <a:lnTo>
                    <a:pt x="821" y="7679"/>
                  </a:lnTo>
                  <a:lnTo>
                    <a:pt x="764" y="7645"/>
                  </a:lnTo>
                  <a:lnTo>
                    <a:pt x="707" y="7609"/>
                  </a:lnTo>
                  <a:lnTo>
                    <a:pt x="648" y="7573"/>
                  </a:lnTo>
                  <a:lnTo>
                    <a:pt x="592" y="7537"/>
                  </a:lnTo>
                  <a:lnTo>
                    <a:pt x="535" y="7500"/>
                  </a:lnTo>
                  <a:lnTo>
                    <a:pt x="480" y="7461"/>
                  </a:lnTo>
                  <a:lnTo>
                    <a:pt x="425" y="7422"/>
                  </a:lnTo>
                  <a:lnTo>
                    <a:pt x="399" y="7402"/>
                  </a:lnTo>
                  <a:lnTo>
                    <a:pt x="372" y="7382"/>
                  </a:lnTo>
                  <a:lnTo>
                    <a:pt x="346" y="7360"/>
                  </a:lnTo>
                  <a:lnTo>
                    <a:pt x="320" y="7339"/>
                  </a:lnTo>
                  <a:lnTo>
                    <a:pt x="295" y="7317"/>
                  </a:lnTo>
                  <a:lnTo>
                    <a:pt x="269" y="7295"/>
                  </a:lnTo>
                  <a:lnTo>
                    <a:pt x="245" y="7272"/>
                  </a:lnTo>
                  <a:lnTo>
                    <a:pt x="221" y="7249"/>
                  </a:lnTo>
                  <a:lnTo>
                    <a:pt x="198" y="7226"/>
                  </a:lnTo>
                  <a:lnTo>
                    <a:pt x="174" y="7201"/>
                  </a:lnTo>
                  <a:lnTo>
                    <a:pt x="152" y="7176"/>
                  </a:lnTo>
                  <a:lnTo>
                    <a:pt x="130" y="7150"/>
                  </a:lnTo>
                  <a:lnTo>
                    <a:pt x="117" y="7127"/>
                  </a:lnTo>
                  <a:lnTo>
                    <a:pt x="106" y="7103"/>
                  </a:lnTo>
                  <a:lnTo>
                    <a:pt x="95" y="7079"/>
                  </a:lnTo>
                  <a:lnTo>
                    <a:pt x="86" y="7054"/>
                  </a:lnTo>
                  <a:lnTo>
                    <a:pt x="77" y="7030"/>
                  </a:lnTo>
                  <a:lnTo>
                    <a:pt x="68" y="7005"/>
                  </a:lnTo>
                  <a:lnTo>
                    <a:pt x="61" y="6981"/>
                  </a:lnTo>
                  <a:lnTo>
                    <a:pt x="54" y="6955"/>
                  </a:lnTo>
                  <a:lnTo>
                    <a:pt x="48" y="6930"/>
                  </a:lnTo>
                  <a:lnTo>
                    <a:pt x="42" y="6904"/>
                  </a:lnTo>
                  <a:lnTo>
                    <a:pt x="38" y="6879"/>
                  </a:lnTo>
                  <a:lnTo>
                    <a:pt x="33" y="6852"/>
                  </a:lnTo>
                  <a:lnTo>
                    <a:pt x="26" y="6800"/>
                  </a:lnTo>
                  <a:lnTo>
                    <a:pt x="19" y="6748"/>
                  </a:lnTo>
                  <a:lnTo>
                    <a:pt x="15" y="6695"/>
                  </a:lnTo>
                  <a:lnTo>
                    <a:pt x="12" y="6642"/>
                  </a:lnTo>
                  <a:lnTo>
                    <a:pt x="10" y="6589"/>
                  </a:lnTo>
                  <a:lnTo>
                    <a:pt x="8" y="6536"/>
                  </a:lnTo>
                  <a:lnTo>
                    <a:pt x="7" y="6483"/>
                  </a:lnTo>
                  <a:lnTo>
                    <a:pt x="5" y="6431"/>
                  </a:lnTo>
                  <a:lnTo>
                    <a:pt x="3" y="6378"/>
                  </a:lnTo>
                  <a:lnTo>
                    <a:pt x="0" y="6327"/>
                  </a:lnTo>
                  <a:lnTo>
                    <a:pt x="2" y="6122"/>
                  </a:lnTo>
                  <a:lnTo>
                    <a:pt x="7" y="5919"/>
                  </a:lnTo>
                  <a:lnTo>
                    <a:pt x="15" y="5715"/>
                  </a:lnTo>
                  <a:lnTo>
                    <a:pt x="27" y="5511"/>
                  </a:lnTo>
                  <a:lnTo>
                    <a:pt x="41" y="5308"/>
                  </a:lnTo>
                  <a:lnTo>
                    <a:pt x="59" y="5105"/>
                  </a:lnTo>
                  <a:lnTo>
                    <a:pt x="80" y="4902"/>
                  </a:lnTo>
                  <a:lnTo>
                    <a:pt x="103" y="4699"/>
                  </a:lnTo>
                  <a:lnTo>
                    <a:pt x="131" y="4497"/>
                  </a:lnTo>
                  <a:lnTo>
                    <a:pt x="160" y="4296"/>
                  </a:lnTo>
                  <a:lnTo>
                    <a:pt x="193" y="4095"/>
                  </a:lnTo>
                  <a:lnTo>
                    <a:pt x="227" y="3895"/>
                  </a:lnTo>
                  <a:lnTo>
                    <a:pt x="265" y="3694"/>
                  </a:lnTo>
                  <a:lnTo>
                    <a:pt x="306" y="3494"/>
                  </a:lnTo>
                  <a:lnTo>
                    <a:pt x="350" y="3295"/>
                  </a:lnTo>
                  <a:lnTo>
                    <a:pt x="395" y="3096"/>
                  </a:lnTo>
                  <a:lnTo>
                    <a:pt x="443" y="2898"/>
                  </a:lnTo>
                  <a:lnTo>
                    <a:pt x="493" y="2700"/>
                  </a:lnTo>
                  <a:lnTo>
                    <a:pt x="546" y="2503"/>
                  </a:lnTo>
                  <a:lnTo>
                    <a:pt x="602" y="2306"/>
                  </a:lnTo>
                  <a:lnTo>
                    <a:pt x="659" y="2110"/>
                  </a:lnTo>
                  <a:lnTo>
                    <a:pt x="718" y="1916"/>
                  </a:lnTo>
                  <a:lnTo>
                    <a:pt x="779" y="1721"/>
                  </a:lnTo>
                  <a:lnTo>
                    <a:pt x="842" y="1526"/>
                  </a:lnTo>
                  <a:lnTo>
                    <a:pt x="907" y="1333"/>
                  </a:lnTo>
                  <a:lnTo>
                    <a:pt x="975" y="1140"/>
                  </a:lnTo>
                  <a:lnTo>
                    <a:pt x="1044" y="948"/>
                  </a:lnTo>
                  <a:lnTo>
                    <a:pt x="1114" y="758"/>
                  </a:lnTo>
                  <a:lnTo>
                    <a:pt x="1187" y="567"/>
                  </a:lnTo>
                  <a:lnTo>
                    <a:pt x="1261" y="377"/>
                  </a:lnTo>
                  <a:lnTo>
                    <a:pt x="1336" y="188"/>
                  </a:lnTo>
                  <a:lnTo>
                    <a:pt x="14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3" name="淘宝店chenying0907 9"/>
            <p:cNvSpPr/>
            <p:nvPr/>
          </p:nvSpPr>
          <p:spPr bwMode="auto">
            <a:xfrm>
              <a:off x="4932363" y="1298575"/>
              <a:ext cx="642938" cy="1728788"/>
            </a:xfrm>
            <a:custGeom>
              <a:avLst/>
              <a:gdLst>
                <a:gd name="T0" fmla="*/ 162 w 2835"/>
                <a:gd name="T1" fmla="*/ 1034 h 7622"/>
                <a:gd name="T2" fmla="*/ 414 w 2835"/>
                <a:gd name="T3" fmla="*/ 796 h 7622"/>
                <a:gd name="T4" fmla="*/ 675 w 2835"/>
                <a:gd name="T5" fmla="*/ 569 h 7622"/>
                <a:gd name="T6" fmla="*/ 943 w 2835"/>
                <a:gd name="T7" fmla="*/ 350 h 7622"/>
                <a:gd name="T8" fmla="*/ 1216 w 2835"/>
                <a:gd name="T9" fmla="*/ 138 h 7622"/>
                <a:gd name="T10" fmla="*/ 1435 w 2835"/>
                <a:gd name="T11" fmla="*/ 67 h 7622"/>
                <a:gd name="T12" fmla="*/ 1532 w 2835"/>
                <a:gd name="T13" fmla="*/ 273 h 7622"/>
                <a:gd name="T14" fmla="*/ 1624 w 2835"/>
                <a:gd name="T15" fmla="*/ 482 h 7622"/>
                <a:gd name="T16" fmla="*/ 1710 w 2835"/>
                <a:gd name="T17" fmla="*/ 693 h 7622"/>
                <a:gd name="T18" fmla="*/ 1818 w 2835"/>
                <a:gd name="T19" fmla="*/ 977 h 7622"/>
                <a:gd name="T20" fmla="*/ 1966 w 2835"/>
                <a:gd name="T21" fmla="*/ 1407 h 7622"/>
                <a:gd name="T22" fmla="*/ 2103 w 2835"/>
                <a:gd name="T23" fmla="*/ 1841 h 7622"/>
                <a:gd name="T24" fmla="*/ 2235 w 2835"/>
                <a:gd name="T25" fmla="*/ 2278 h 7622"/>
                <a:gd name="T26" fmla="*/ 2347 w 2835"/>
                <a:gd name="T27" fmla="*/ 2691 h 7622"/>
                <a:gd name="T28" fmla="*/ 2450 w 2835"/>
                <a:gd name="T29" fmla="*/ 3107 h 7622"/>
                <a:gd name="T30" fmla="*/ 2543 w 2835"/>
                <a:gd name="T31" fmla="*/ 3525 h 7622"/>
                <a:gd name="T32" fmla="*/ 2627 w 2835"/>
                <a:gd name="T33" fmla="*/ 3946 h 7622"/>
                <a:gd name="T34" fmla="*/ 2697 w 2835"/>
                <a:gd name="T35" fmla="*/ 4369 h 7622"/>
                <a:gd name="T36" fmla="*/ 2756 w 2835"/>
                <a:gd name="T37" fmla="*/ 4793 h 7622"/>
                <a:gd name="T38" fmla="*/ 2798 w 2835"/>
                <a:gd name="T39" fmla="*/ 5219 h 7622"/>
                <a:gd name="T40" fmla="*/ 2825 w 2835"/>
                <a:gd name="T41" fmla="*/ 5646 h 7622"/>
                <a:gd name="T42" fmla="*/ 2835 w 2835"/>
                <a:gd name="T43" fmla="*/ 6075 h 7622"/>
                <a:gd name="T44" fmla="*/ 2827 w 2835"/>
                <a:gd name="T45" fmla="*/ 6503 h 7622"/>
                <a:gd name="T46" fmla="*/ 2808 w 2835"/>
                <a:gd name="T47" fmla="*/ 6828 h 7622"/>
                <a:gd name="T48" fmla="*/ 2783 w 2835"/>
                <a:gd name="T49" fmla="*/ 6940 h 7622"/>
                <a:gd name="T50" fmla="*/ 2738 w 2835"/>
                <a:gd name="T51" fmla="*/ 7040 h 7622"/>
                <a:gd name="T52" fmla="*/ 2678 w 2835"/>
                <a:gd name="T53" fmla="*/ 7130 h 7622"/>
                <a:gd name="T54" fmla="*/ 2605 w 2835"/>
                <a:gd name="T55" fmla="*/ 7211 h 7622"/>
                <a:gd name="T56" fmla="*/ 2520 w 2835"/>
                <a:gd name="T57" fmla="*/ 7285 h 7622"/>
                <a:gd name="T58" fmla="*/ 2428 w 2835"/>
                <a:gd name="T59" fmla="*/ 7353 h 7622"/>
                <a:gd name="T60" fmla="*/ 2267 w 2835"/>
                <a:gd name="T61" fmla="*/ 7458 h 7622"/>
                <a:gd name="T62" fmla="*/ 2108 w 2835"/>
                <a:gd name="T63" fmla="*/ 7560 h 7622"/>
                <a:gd name="T64" fmla="*/ 2020 w 2835"/>
                <a:gd name="T65" fmla="*/ 7622 h 7622"/>
                <a:gd name="T66" fmla="*/ 2013 w 2835"/>
                <a:gd name="T67" fmla="*/ 7248 h 7622"/>
                <a:gd name="T68" fmla="*/ 2006 w 2835"/>
                <a:gd name="T69" fmla="*/ 6875 h 7622"/>
                <a:gd name="T70" fmla="*/ 1990 w 2835"/>
                <a:gd name="T71" fmla="*/ 6501 h 7622"/>
                <a:gd name="T72" fmla="*/ 1971 w 2835"/>
                <a:gd name="T73" fmla="*/ 6253 h 7622"/>
                <a:gd name="T74" fmla="*/ 1950 w 2835"/>
                <a:gd name="T75" fmla="*/ 6067 h 7622"/>
                <a:gd name="T76" fmla="*/ 1925 w 2835"/>
                <a:gd name="T77" fmla="*/ 5883 h 7622"/>
                <a:gd name="T78" fmla="*/ 1892 w 2835"/>
                <a:gd name="T79" fmla="*/ 5698 h 7622"/>
                <a:gd name="T80" fmla="*/ 1816 w 2835"/>
                <a:gd name="T81" fmla="*/ 5340 h 7622"/>
                <a:gd name="T82" fmla="*/ 1704 w 2835"/>
                <a:gd name="T83" fmla="*/ 4900 h 7622"/>
                <a:gd name="T84" fmla="*/ 1572 w 2835"/>
                <a:gd name="T85" fmla="*/ 4466 h 7622"/>
                <a:gd name="T86" fmla="*/ 1423 w 2835"/>
                <a:gd name="T87" fmla="*/ 4036 h 7622"/>
                <a:gd name="T88" fmla="*/ 1258 w 2835"/>
                <a:gd name="T89" fmla="*/ 3613 h 7622"/>
                <a:gd name="T90" fmla="*/ 1079 w 2835"/>
                <a:gd name="T91" fmla="*/ 3196 h 7622"/>
                <a:gd name="T92" fmla="*/ 885 w 2835"/>
                <a:gd name="T93" fmla="*/ 2784 h 7622"/>
                <a:gd name="T94" fmla="*/ 679 w 2835"/>
                <a:gd name="T95" fmla="*/ 2380 h 7622"/>
                <a:gd name="T96" fmla="*/ 462 w 2835"/>
                <a:gd name="T97" fmla="*/ 1979 h 7622"/>
                <a:gd name="T98" fmla="*/ 236 w 2835"/>
                <a:gd name="T99" fmla="*/ 1585 h 7622"/>
                <a:gd name="T100" fmla="*/ 0 w 2835"/>
                <a:gd name="T101" fmla="*/ 1198 h 7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5" h="7622">
                  <a:moveTo>
                    <a:pt x="0" y="1198"/>
                  </a:moveTo>
                  <a:lnTo>
                    <a:pt x="81" y="1115"/>
                  </a:lnTo>
                  <a:lnTo>
                    <a:pt x="162" y="1034"/>
                  </a:lnTo>
                  <a:lnTo>
                    <a:pt x="245" y="953"/>
                  </a:lnTo>
                  <a:lnTo>
                    <a:pt x="329" y="875"/>
                  </a:lnTo>
                  <a:lnTo>
                    <a:pt x="414" y="796"/>
                  </a:lnTo>
                  <a:lnTo>
                    <a:pt x="500" y="720"/>
                  </a:lnTo>
                  <a:lnTo>
                    <a:pt x="587" y="643"/>
                  </a:lnTo>
                  <a:lnTo>
                    <a:pt x="675" y="569"/>
                  </a:lnTo>
                  <a:lnTo>
                    <a:pt x="764" y="495"/>
                  </a:lnTo>
                  <a:lnTo>
                    <a:pt x="852" y="422"/>
                  </a:lnTo>
                  <a:lnTo>
                    <a:pt x="943" y="350"/>
                  </a:lnTo>
                  <a:lnTo>
                    <a:pt x="1033" y="278"/>
                  </a:lnTo>
                  <a:lnTo>
                    <a:pt x="1125" y="207"/>
                  </a:lnTo>
                  <a:lnTo>
                    <a:pt x="1216" y="138"/>
                  </a:lnTo>
                  <a:lnTo>
                    <a:pt x="1309" y="68"/>
                  </a:lnTo>
                  <a:lnTo>
                    <a:pt x="1402" y="0"/>
                  </a:lnTo>
                  <a:lnTo>
                    <a:pt x="1435" y="67"/>
                  </a:lnTo>
                  <a:lnTo>
                    <a:pt x="1468" y="136"/>
                  </a:lnTo>
                  <a:lnTo>
                    <a:pt x="1501" y="205"/>
                  </a:lnTo>
                  <a:lnTo>
                    <a:pt x="1532" y="273"/>
                  </a:lnTo>
                  <a:lnTo>
                    <a:pt x="1564" y="343"/>
                  </a:lnTo>
                  <a:lnTo>
                    <a:pt x="1594" y="412"/>
                  </a:lnTo>
                  <a:lnTo>
                    <a:pt x="1624" y="482"/>
                  </a:lnTo>
                  <a:lnTo>
                    <a:pt x="1654" y="553"/>
                  </a:lnTo>
                  <a:lnTo>
                    <a:pt x="1682" y="622"/>
                  </a:lnTo>
                  <a:lnTo>
                    <a:pt x="1710" y="693"/>
                  </a:lnTo>
                  <a:lnTo>
                    <a:pt x="1737" y="764"/>
                  </a:lnTo>
                  <a:lnTo>
                    <a:pt x="1765" y="834"/>
                  </a:lnTo>
                  <a:lnTo>
                    <a:pt x="1818" y="977"/>
                  </a:lnTo>
                  <a:lnTo>
                    <a:pt x="1869" y="1119"/>
                  </a:lnTo>
                  <a:lnTo>
                    <a:pt x="1918" y="1263"/>
                  </a:lnTo>
                  <a:lnTo>
                    <a:pt x="1966" y="1407"/>
                  </a:lnTo>
                  <a:lnTo>
                    <a:pt x="2012" y="1552"/>
                  </a:lnTo>
                  <a:lnTo>
                    <a:pt x="2058" y="1697"/>
                  </a:lnTo>
                  <a:lnTo>
                    <a:pt x="2103" y="1841"/>
                  </a:lnTo>
                  <a:lnTo>
                    <a:pt x="2147" y="1987"/>
                  </a:lnTo>
                  <a:lnTo>
                    <a:pt x="2191" y="2133"/>
                  </a:lnTo>
                  <a:lnTo>
                    <a:pt x="2235" y="2278"/>
                  </a:lnTo>
                  <a:lnTo>
                    <a:pt x="2272" y="2415"/>
                  </a:lnTo>
                  <a:lnTo>
                    <a:pt x="2310" y="2553"/>
                  </a:lnTo>
                  <a:lnTo>
                    <a:pt x="2347" y="2691"/>
                  </a:lnTo>
                  <a:lnTo>
                    <a:pt x="2382" y="2829"/>
                  </a:lnTo>
                  <a:lnTo>
                    <a:pt x="2416" y="2968"/>
                  </a:lnTo>
                  <a:lnTo>
                    <a:pt x="2450" y="3107"/>
                  </a:lnTo>
                  <a:lnTo>
                    <a:pt x="2482" y="3245"/>
                  </a:lnTo>
                  <a:lnTo>
                    <a:pt x="2514" y="3385"/>
                  </a:lnTo>
                  <a:lnTo>
                    <a:pt x="2543" y="3525"/>
                  </a:lnTo>
                  <a:lnTo>
                    <a:pt x="2573" y="3665"/>
                  </a:lnTo>
                  <a:lnTo>
                    <a:pt x="2601" y="3805"/>
                  </a:lnTo>
                  <a:lnTo>
                    <a:pt x="2627" y="3946"/>
                  </a:lnTo>
                  <a:lnTo>
                    <a:pt x="2652" y="4086"/>
                  </a:lnTo>
                  <a:lnTo>
                    <a:pt x="2676" y="4227"/>
                  </a:lnTo>
                  <a:lnTo>
                    <a:pt x="2697" y="4369"/>
                  </a:lnTo>
                  <a:lnTo>
                    <a:pt x="2719" y="4511"/>
                  </a:lnTo>
                  <a:lnTo>
                    <a:pt x="2737" y="4651"/>
                  </a:lnTo>
                  <a:lnTo>
                    <a:pt x="2756" y="4793"/>
                  </a:lnTo>
                  <a:lnTo>
                    <a:pt x="2771" y="4936"/>
                  </a:lnTo>
                  <a:lnTo>
                    <a:pt x="2785" y="5077"/>
                  </a:lnTo>
                  <a:lnTo>
                    <a:pt x="2798" y="5219"/>
                  </a:lnTo>
                  <a:lnTo>
                    <a:pt x="2809" y="5362"/>
                  </a:lnTo>
                  <a:lnTo>
                    <a:pt x="2818" y="5504"/>
                  </a:lnTo>
                  <a:lnTo>
                    <a:pt x="2825" y="5646"/>
                  </a:lnTo>
                  <a:lnTo>
                    <a:pt x="2830" y="5789"/>
                  </a:lnTo>
                  <a:lnTo>
                    <a:pt x="2834" y="5932"/>
                  </a:lnTo>
                  <a:lnTo>
                    <a:pt x="2835" y="6075"/>
                  </a:lnTo>
                  <a:lnTo>
                    <a:pt x="2834" y="6217"/>
                  </a:lnTo>
                  <a:lnTo>
                    <a:pt x="2832" y="6360"/>
                  </a:lnTo>
                  <a:lnTo>
                    <a:pt x="2827" y="6503"/>
                  </a:lnTo>
                  <a:lnTo>
                    <a:pt x="2820" y="6645"/>
                  </a:lnTo>
                  <a:lnTo>
                    <a:pt x="2811" y="6788"/>
                  </a:lnTo>
                  <a:lnTo>
                    <a:pt x="2808" y="6828"/>
                  </a:lnTo>
                  <a:lnTo>
                    <a:pt x="2801" y="6867"/>
                  </a:lnTo>
                  <a:lnTo>
                    <a:pt x="2793" y="6904"/>
                  </a:lnTo>
                  <a:lnTo>
                    <a:pt x="2783" y="6940"/>
                  </a:lnTo>
                  <a:lnTo>
                    <a:pt x="2770" y="6975"/>
                  </a:lnTo>
                  <a:lnTo>
                    <a:pt x="2756" y="7008"/>
                  </a:lnTo>
                  <a:lnTo>
                    <a:pt x="2738" y="7040"/>
                  </a:lnTo>
                  <a:lnTo>
                    <a:pt x="2720" y="7072"/>
                  </a:lnTo>
                  <a:lnTo>
                    <a:pt x="2700" y="7101"/>
                  </a:lnTo>
                  <a:lnTo>
                    <a:pt x="2678" y="7130"/>
                  </a:lnTo>
                  <a:lnTo>
                    <a:pt x="2655" y="7158"/>
                  </a:lnTo>
                  <a:lnTo>
                    <a:pt x="2630" y="7185"/>
                  </a:lnTo>
                  <a:lnTo>
                    <a:pt x="2605" y="7211"/>
                  </a:lnTo>
                  <a:lnTo>
                    <a:pt x="2577" y="7236"/>
                  </a:lnTo>
                  <a:lnTo>
                    <a:pt x="2549" y="7260"/>
                  </a:lnTo>
                  <a:lnTo>
                    <a:pt x="2520" y="7285"/>
                  </a:lnTo>
                  <a:lnTo>
                    <a:pt x="2490" y="7308"/>
                  </a:lnTo>
                  <a:lnTo>
                    <a:pt x="2460" y="7331"/>
                  </a:lnTo>
                  <a:lnTo>
                    <a:pt x="2428" y="7353"/>
                  </a:lnTo>
                  <a:lnTo>
                    <a:pt x="2397" y="7374"/>
                  </a:lnTo>
                  <a:lnTo>
                    <a:pt x="2332" y="7417"/>
                  </a:lnTo>
                  <a:lnTo>
                    <a:pt x="2267" y="7458"/>
                  </a:lnTo>
                  <a:lnTo>
                    <a:pt x="2203" y="7499"/>
                  </a:lnTo>
                  <a:lnTo>
                    <a:pt x="2139" y="7540"/>
                  </a:lnTo>
                  <a:lnTo>
                    <a:pt x="2108" y="7560"/>
                  </a:lnTo>
                  <a:lnTo>
                    <a:pt x="2078" y="7580"/>
                  </a:lnTo>
                  <a:lnTo>
                    <a:pt x="2048" y="7601"/>
                  </a:lnTo>
                  <a:lnTo>
                    <a:pt x="2020" y="7622"/>
                  </a:lnTo>
                  <a:lnTo>
                    <a:pt x="2017" y="7498"/>
                  </a:lnTo>
                  <a:lnTo>
                    <a:pt x="2015" y="7373"/>
                  </a:lnTo>
                  <a:lnTo>
                    <a:pt x="2013" y="7248"/>
                  </a:lnTo>
                  <a:lnTo>
                    <a:pt x="2012" y="7124"/>
                  </a:lnTo>
                  <a:lnTo>
                    <a:pt x="2009" y="6999"/>
                  </a:lnTo>
                  <a:lnTo>
                    <a:pt x="2006" y="6875"/>
                  </a:lnTo>
                  <a:lnTo>
                    <a:pt x="2002" y="6749"/>
                  </a:lnTo>
                  <a:lnTo>
                    <a:pt x="1996" y="6625"/>
                  </a:lnTo>
                  <a:lnTo>
                    <a:pt x="1990" y="6501"/>
                  </a:lnTo>
                  <a:lnTo>
                    <a:pt x="1981" y="6377"/>
                  </a:lnTo>
                  <a:lnTo>
                    <a:pt x="1976" y="6315"/>
                  </a:lnTo>
                  <a:lnTo>
                    <a:pt x="1971" y="6253"/>
                  </a:lnTo>
                  <a:lnTo>
                    <a:pt x="1964" y="6191"/>
                  </a:lnTo>
                  <a:lnTo>
                    <a:pt x="1957" y="6130"/>
                  </a:lnTo>
                  <a:lnTo>
                    <a:pt x="1950" y="6067"/>
                  </a:lnTo>
                  <a:lnTo>
                    <a:pt x="1942" y="6005"/>
                  </a:lnTo>
                  <a:lnTo>
                    <a:pt x="1934" y="5944"/>
                  </a:lnTo>
                  <a:lnTo>
                    <a:pt x="1925" y="5883"/>
                  </a:lnTo>
                  <a:lnTo>
                    <a:pt x="1915" y="5821"/>
                  </a:lnTo>
                  <a:lnTo>
                    <a:pt x="1903" y="5759"/>
                  </a:lnTo>
                  <a:lnTo>
                    <a:pt x="1892" y="5698"/>
                  </a:lnTo>
                  <a:lnTo>
                    <a:pt x="1880" y="5637"/>
                  </a:lnTo>
                  <a:lnTo>
                    <a:pt x="1849" y="5488"/>
                  </a:lnTo>
                  <a:lnTo>
                    <a:pt x="1816" y="5340"/>
                  </a:lnTo>
                  <a:lnTo>
                    <a:pt x="1780" y="5193"/>
                  </a:lnTo>
                  <a:lnTo>
                    <a:pt x="1743" y="5047"/>
                  </a:lnTo>
                  <a:lnTo>
                    <a:pt x="1704" y="4900"/>
                  </a:lnTo>
                  <a:lnTo>
                    <a:pt x="1662" y="4755"/>
                  </a:lnTo>
                  <a:lnTo>
                    <a:pt x="1618" y="4609"/>
                  </a:lnTo>
                  <a:lnTo>
                    <a:pt x="1572" y="4466"/>
                  </a:lnTo>
                  <a:lnTo>
                    <a:pt x="1524" y="4322"/>
                  </a:lnTo>
                  <a:lnTo>
                    <a:pt x="1474" y="4179"/>
                  </a:lnTo>
                  <a:lnTo>
                    <a:pt x="1423" y="4036"/>
                  </a:lnTo>
                  <a:lnTo>
                    <a:pt x="1370" y="3895"/>
                  </a:lnTo>
                  <a:lnTo>
                    <a:pt x="1315" y="3754"/>
                  </a:lnTo>
                  <a:lnTo>
                    <a:pt x="1258" y="3613"/>
                  </a:lnTo>
                  <a:lnTo>
                    <a:pt x="1200" y="3474"/>
                  </a:lnTo>
                  <a:lnTo>
                    <a:pt x="1140" y="3335"/>
                  </a:lnTo>
                  <a:lnTo>
                    <a:pt x="1079" y="3196"/>
                  </a:lnTo>
                  <a:lnTo>
                    <a:pt x="1015" y="3059"/>
                  </a:lnTo>
                  <a:lnTo>
                    <a:pt x="951" y="2921"/>
                  </a:lnTo>
                  <a:lnTo>
                    <a:pt x="885" y="2784"/>
                  </a:lnTo>
                  <a:lnTo>
                    <a:pt x="818" y="2649"/>
                  </a:lnTo>
                  <a:lnTo>
                    <a:pt x="749" y="2514"/>
                  </a:lnTo>
                  <a:lnTo>
                    <a:pt x="679" y="2380"/>
                  </a:lnTo>
                  <a:lnTo>
                    <a:pt x="608" y="2245"/>
                  </a:lnTo>
                  <a:lnTo>
                    <a:pt x="535" y="2113"/>
                  </a:lnTo>
                  <a:lnTo>
                    <a:pt x="462" y="1979"/>
                  </a:lnTo>
                  <a:lnTo>
                    <a:pt x="388" y="1847"/>
                  </a:lnTo>
                  <a:lnTo>
                    <a:pt x="312" y="1716"/>
                  </a:lnTo>
                  <a:lnTo>
                    <a:pt x="236" y="1585"/>
                  </a:lnTo>
                  <a:lnTo>
                    <a:pt x="158" y="1456"/>
                  </a:lnTo>
                  <a:lnTo>
                    <a:pt x="80" y="1326"/>
                  </a:lnTo>
                  <a:lnTo>
                    <a:pt x="0" y="1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grpSp>
      <p:grpSp>
        <p:nvGrpSpPr>
          <p:cNvPr id="14" name="淘宝店chenying0907 61"/>
          <p:cNvGrpSpPr/>
          <p:nvPr/>
        </p:nvGrpSpPr>
        <p:grpSpPr>
          <a:xfrm>
            <a:off x="3519713" y="1977293"/>
            <a:ext cx="2058360" cy="1470603"/>
            <a:chOff x="3222626" y="1550988"/>
            <a:chExt cx="2701925" cy="1930400"/>
          </a:xfrm>
          <a:solidFill>
            <a:schemeClr val="accent3"/>
          </a:solidFill>
        </p:grpSpPr>
        <p:sp>
          <p:nvSpPr>
            <p:cNvPr id="15" name="淘宝店chenying0907 11"/>
            <p:cNvSpPr/>
            <p:nvPr/>
          </p:nvSpPr>
          <p:spPr bwMode="auto">
            <a:xfrm>
              <a:off x="3222626" y="1552575"/>
              <a:ext cx="506413" cy="1928813"/>
            </a:xfrm>
            <a:custGeom>
              <a:avLst/>
              <a:gdLst>
                <a:gd name="T0" fmla="*/ 545 w 2233"/>
                <a:gd name="T1" fmla="*/ 126 h 8510"/>
                <a:gd name="T2" fmla="*/ 998 w 2233"/>
                <a:gd name="T3" fmla="*/ 317 h 8510"/>
                <a:gd name="T4" fmla="*/ 1438 w 2233"/>
                <a:gd name="T5" fmla="*/ 532 h 8510"/>
                <a:gd name="T6" fmla="*/ 1869 w 2233"/>
                <a:gd name="T7" fmla="*/ 768 h 8510"/>
                <a:gd name="T8" fmla="*/ 1847 w 2233"/>
                <a:gd name="T9" fmla="*/ 1281 h 8510"/>
                <a:gd name="T10" fmla="*/ 1693 w 2233"/>
                <a:gd name="T11" fmla="*/ 1886 h 8510"/>
                <a:gd name="T12" fmla="*/ 1562 w 2233"/>
                <a:gd name="T13" fmla="*/ 2495 h 8510"/>
                <a:gd name="T14" fmla="*/ 1455 w 2233"/>
                <a:gd name="T15" fmla="*/ 3109 h 8510"/>
                <a:gd name="T16" fmla="*/ 1374 w 2233"/>
                <a:gd name="T17" fmla="*/ 3728 h 8510"/>
                <a:gd name="T18" fmla="*/ 1322 w 2233"/>
                <a:gd name="T19" fmla="*/ 4348 h 8510"/>
                <a:gd name="T20" fmla="*/ 1301 w 2233"/>
                <a:gd name="T21" fmla="*/ 4971 h 8510"/>
                <a:gd name="T22" fmla="*/ 1313 w 2233"/>
                <a:gd name="T23" fmla="*/ 5596 h 8510"/>
                <a:gd name="T24" fmla="*/ 1078 w 2233"/>
                <a:gd name="T25" fmla="*/ 5572 h 8510"/>
                <a:gd name="T26" fmla="*/ 754 w 2233"/>
                <a:gd name="T27" fmla="*/ 5333 h 8510"/>
                <a:gd name="T28" fmla="*/ 606 w 2233"/>
                <a:gd name="T29" fmla="*/ 5457 h 8510"/>
                <a:gd name="T30" fmla="*/ 536 w 2233"/>
                <a:gd name="T31" fmla="*/ 5676 h 8510"/>
                <a:gd name="T32" fmla="*/ 505 w 2233"/>
                <a:gd name="T33" fmla="*/ 5803 h 8510"/>
                <a:gd name="T34" fmla="*/ 486 w 2233"/>
                <a:gd name="T35" fmla="*/ 5931 h 8510"/>
                <a:gd name="T36" fmla="*/ 482 w 2233"/>
                <a:gd name="T37" fmla="*/ 6060 h 8510"/>
                <a:gd name="T38" fmla="*/ 495 w 2233"/>
                <a:gd name="T39" fmla="*/ 6189 h 8510"/>
                <a:gd name="T40" fmla="*/ 535 w 2233"/>
                <a:gd name="T41" fmla="*/ 6337 h 8510"/>
                <a:gd name="T42" fmla="*/ 616 w 2233"/>
                <a:gd name="T43" fmla="*/ 6529 h 8510"/>
                <a:gd name="T44" fmla="*/ 722 w 2233"/>
                <a:gd name="T45" fmla="*/ 6705 h 8510"/>
                <a:gd name="T46" fmla="*/ 847 w 2233"/>
                <a:gd name="T47" fmla="*/ 6868 h 8510"/>
                <a:gd name="T48" fmla="*/ 988 w 2233"/>
                <a:gd name="T49" fmla="*/ 7020 h 8510"/>
                <a:gd name="T50" fmla="*/ 1178 w 2233"/>
                <a:gd name="T51" fmla="*/ 7200 h 8510"/>
                <a:gd name="T52" fmla="*/ 1492 w 2233"/>
                <a:gd name="T53" fmla="*/ 7473 h 8510"/>
                <a:gd name="T54" fmla="*/ 1651 w 2233"/>
                <a:gd name="T55" fmla="*/ 7617 h 8510"/>
                <a:gd name="T56" fmla="*/ 1752 w 2233"/>
                <a:gd name="T57" fmla="*/ 7724 h 8510"/>
                <a:gd name="T58" fmla="*/ 1845 w 2233"/>
                <a:gd name="T59" fmla="*/ 7839 h 8510"/>
                <a:gd name="T60" fmla="*/ 1930 w 2233"/>
                <a:gd name="T61" fmla="*/ 7960 h 8510"/>
                <a:gd name="T62" fmla="*/ 2063 w 2233"/>
                <a:gd name="T63" fmla="*/ 8181 h 8510"/>
                <a:gd name="T64" fmla="*/ 2201 w 2233"/>
                <a:gd name="T65" fmla="*/ 8444 h 8510"/>
                <a:gd name="T66" fmla="*/ 1925 w 2233"/>
                <a:gd name="T67" fmla="*/ 8347 h 8510"/>
                <a:gd name="T68" fmla="*/ 1681 w 2233"/>
                <a:gd name="T69" fmla="*/ 8203 h 8510"/>
                <a:gd name="T70" fmla="*/ 1444 w 2233"/>
                <a:gd name="T71" fmla="*/ 8044 h 8510"/>
                <a:gd name="T72" fmla="*/ 1224 w 2233"/>
                <a:gd name="T73" fmla="*/ 7868 h 8510"/>
                <a:gd name="T74" fmla="*/ 1024 w 2233"/>
                <a:gd name="T75" fmla="*/ 7673 h 8510"/>
                <a:gd name="T76" fmla="*/ 851 w 2233"/>
                <a:gd name="T77" fmla="*/ 7455 h 8510"/>
                <a:gd name="T78" fmla="*/ 712 w 2233"/>
                <a:gd name="T79" fmla="*/ 7212 h 8510"/>
                <a:gd name="T80" fmla="*/ 564 w 2233"/>
                <a:gd name="T81" fmla="*/ 6800 h 8510"/>
                <a:gd name="T82" fmla="*/ 329 w 2233"/>
                <a:gd name="T83" fmla="*/ 5945 h 8510"/>
                <a:gd name="T84" fmla="*/ 162 w 2233"/>
                <a:gd name="T85" fmla="*/ 5078 h 8510"/>
                <a:gd name="T86" fmla="*/ 56 w 2233"/>
                <a:gd name="T87" fmla="*/ 4200 h 8510"/>
                <a:gd name="T88" fmla="*/ 6 w 2233"/>
                <a:gd name="T89" fmla="*/ 3316 h 8510"/>
                <a:gd name="T90" fmla="*/ 4 w 2233"/>
                <a:gd name="T91" fmla="*/ 2428 h 8510"/>
                <a:gd name="T92" fmla="*/ 45 w 2233"/>
                <a:gd name="T93" fmla="*/ 1541 h 8510"/>
                <a:gd name="T94" fmla="*/ 121 w 2233"/>
                <a:gd name="T95" fmla="*/ 658 h 8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3" h="8510">
                  <a:moveTo>
                    <a:pt x="199" y="0"/>
                  </a:moveTo>
                  <a:lnTo>
                    <a:pt x="315" y="40"/>
                  </a:lnTo>
                  <a:lnTo>
                    <a:pt x="430" y="82"/>
                  </a:lnTo>
                  <a:lnTo>
                    <a:pt x="545" y="126"/>
                  </a:lnTo>
                  <a:lnTo>
                    <a:pt x="659" y="171"/>
                  </a:lnTo>
                  <a:lnTo>
                    <a:pt x="773" y="218"/>
                  </a:lnTo>
                  <a:lnTo>
                    <a:pt x="886" y="267"/>
                  </a:lnTo>
                  <a:lnTo>
                    <a:pt x="998" y="317"/>
                  </a:lnTo>
                  <a:lnTo>
                    <a:pt x="1109" y="369"/>
                  </a:lnTo>
                  <a:lnTo>
                    <a:pt x="1219" y="422"/>
                  </a:lnTo>
                  <a:lnTo>
                    <a:pt x="1329" y="476"/>
                  </a:lnTo>
                  <a:lnTo>
                    <a:pt x="1438" y="532"/>
                  </a:lnTo>
                  <a:lnTo>
                    <a:pt x="1547" y="589"/>
                  </a:lnTo>
                  <a:lnTo>
                    <a:pt x="1655" y="648"/>
                  </a:lnTo>
                  <a:lnTo>
                    <a:pt x="1762" y="708"/>
                  </a:lnTo>
                  <a:lnTo>
                    <a:pt x="1869" y="768"/>
                  </a:lnTo>
                  <a:lnTo>
                    <a:pt x="1975" y="830"/>
                  </a:lnTo>
                  <a:lnTo>
                    <a:pt x="1931" y="980"/>
                  </a:lnTo>
                  <a:lnTo>
                    <a:pt x="1888" y="1130"/>
                  </a:lnTo>
                  <a:lnTo>
                    <a:pt x="1847" y="1281"/>
                  </a:lnTo>
                  <a:lnTo>
                    <a:pt x="1806" y="1431"/>
                  </a:lnTo>
                  <a:lnTo>
                    <a:pt x="1767" y="1582"/>
                  </a:lnTo>
                  <a:lnTo>
                    <a:pt x="1730" y="1734"/>
                  </a:lnTo>
                  <a:lnTo>
                    <a:pt x="1693" y="1886"/>
                  </a:lnTo>
                  <a:lnTo>
                    <a:pt x="1657" y="2038"/>
                  </a:lnTo>
                  <a:lnTo>
                    <a:pt x="1624" y="2189"/>
                  </a:lnTo>
                  <a:lnTo>
                    <a:pt x="1592" y="2342"/>
                  </a:lnTo>
                  <a:lnTo>
                    <a:pt x="1562" y="2495"/>
                  </a:lnTo>
                  <a:lnTo>
                    <a:pt x="1532" y="2648"/>
                  </a:lnTo>
                  <a:lnTo>
                    <a:pt x="1504" y="2802"/>
                  </a:lnTo>
                  <a:lnTo>
                    <a:pt x="1479" y="2955"/>
                  </a:lnTo>
                  <a:lnTo>
                    <a:pt x="1455" y="3109"/>
                  </a:lnTo>
                  <a:lnTo>
                    <a:pt x="1431" y="3264"/>
                  </a:lnTo>
                  <a:lnTo>
                    <a:pt x="1411" y="3418"/>
                  </a:lnTo>
                  <a:lnTo>
                    <a:pt x="1391" y="3573"/>
                  </a:lnTo>
                  <a:lnTo>
                    <a:pt x="1374" y="3728"/>
                  </a:lnTo>
                  <a:lnTo>
                    <a:pt x="1358" y="3883"/>
                  </a:lnTo>
                  <a:lnTo>
                    <a:pt x="1343" y="4038"/>
                  </a:lnTo>
                  <a:lnTo>
                    <a:pt x="1332" y="4193"/>
                  </a:lnTo>
                  <a:lnTo>
                    <a:pt x="1322" y="4348"/>
                  </a:lnTo>
                  <a:lnTo>
                    <a:pt x="1314" y="4504"/>
                  </a:lnTo>
                  <a:lnTo>
                    <a:pt x="1308" y="4660"/>
                  </a:lnTo>
                  <a:lnTo>
                    <a:pt x="1303" y="4816"/>
                  </a:lnTo>
                  <a:lnTo>
                    <a:pt x="1301" y="4971"/>
                  </a:lnTo>
                  <a:lnTo>
                    <a:pt x="1301" y="5128"/>
                  </a:lnTo>
                  <a:lnTo>
                    <a:pt x="1303" y="5284"/>
                  </a:lnTo>
                  <a:lnTo>
                    <a:pt x="1307" y="5440"/>
                  </a:lnTo>
                  <a:lnTo>
                    <a:pt x="1313" y="5596"/>
                  </a:lnTo>
                  <a:lnTo>
                    <a:pt x="1322" y="5752"/>
                  </a:lnTo>
                  <a:lnTo>
                    <a:pt x="1240" y="5692"/>
                  </a:lnTo>
                  <a:lnTo>
                    <a:pt x="1160" y="5631"/>
                  </a:lnTo>
                  <a:lnTo>
                    <a:pt x="1078" y="5572"/>
                  </a:lnTo>
                  <a:lnTo>
                    <a:pt x="998" y="5512"/>
                  </a:lnTo>
                  <a:lnTo>
                    <a:pt x="916" y="5452"/>
                  </a:lnTo>
                  <a:lnTo>
                    <a:pt x="836" y="5393"/>
                  </a:lnTo>
                  <a:lnTo>
                    <a:pt x="754" y="5333"/>
                  </a:lnTo>
                  <a:lnTo>
                    <a:pt x="673" y="5274"/>
                  </a:lnTo>
                  <a:lnTo>
                    <a:pt x="651" y="5334"/>
                  </a:lnTo>
                  <a:lnTo>
                    <a:pt x="629" y="5395"/>
                  </a:lnTo>
                  <a:lnTo>
                    <a:pt x="606" y="5457"/>
                  </a:lnTo>
                  <a:lnTo>
                    <a:pt x="585" y="5519"/>
                  </a:lnTo>
                  <a:lnTo>
                    <a:pt x="565" y="5582"/>
                  </a:lnTo>
                  <a:lnTo>
                    <a:pt x="545" y="5645"/>
                  </a:lnTo>
                  <a:lnTo>
                    <a:pt x="536" y="5676"/>
                  </a:lnTo>
                  <a:lnTo>
                    <a:pt x="528" y="5708"/>
                  </a:lnTo>
                  <a:lnTo>
                    <a:pt x="520" y="5740"/>
                  </a:lnTo>
                  <a:lnTo>
                    <a:pt x="513" y="5771"/>
                  </a:lnTo>
                  <a:lnTo>
                    <a:pt x="505" y="5803"/>
                  </a:lnTo>
                  <a:lnTo>
                    <a:pt x="499" y="5835"/>
                  </a:lnTo>
                  <a:lnTo>
                    <a:pt x="494" y="5867"/>
                  </a:lnTo>
                  <a:lnTo>
                    <a:pt x="490" y="5900"/>
                  </a:lnTo>
                  <a:lnTo>
                    <a:pt x="486" y="5931"/>
                  </a:lnTo>
                  <a:lnTo>
                    <a:pt x="484" y="5964"/>
                  </a:lnTo>
                  <a:lnTo>
                    <a:pt x="482" y="5995"/>
                  </a:lnTo>
                  <a:lnTo>
                    <a:pt x="482" y="6028"/>
                  </a:lnTo>
                  <a:lnTo>
                    <a:pt x="482" y="6060"/>
                  </a:lnTo>
                  <a:lnTo>
                    <a:pt x="484" y="6092"/>
                  </a:lnTo>
                  <a:lnTo>
                    <a:pt x="486" y="6125"/>
                  </a:lnTo>
                  <a:lnTo>
                    <a:pt x="490" y="6157"/>
                  </a:lnTo>
                  <a:lnTo>
                    <a:pt x="495" y="6189"/>
                  </a:lnTo>
                  <a:lnTo>
                    <a:pt x="502" y="6222"/>
                  </a:lnTo>
                  <a:lnTo>
                    <a:pt x="511" y="6253"/>
                  </a:lnTo>
                  <a:lnTo>
                    <a:pt x="520" y="6286"/>
                  </a:lnTo>
                  <a:lnTo>
                    <a:pt x="535" y="6337"/>
                  </a:lnTo>
                  <a:lnTo>
                    <a:pt x="552" y="6387"/>
                  </a:lnTo>
                  <a:lnTo>
                    <a:pt x="572" y="6435"/>
                  </a:lnTo>
                  <a:lnTo>
                    <a:pt x="593" y="6483"/>
                  </a:lnTo>
                  <a:lnTo>
                    <a:pt x="616" y="6529"/>
                  </a:lnTo>
                  <a:lnTo>
                    <a:pt x="640" y="6575"/>
                  </a:lnTo>
                  <a:lnTo>
                    <a:pt x="666" y="6619"/>
                  </a:lnTo>
                  <a:lnTo>
                    <a:pt x="693" y="6662"/>
                  </a:lnTo>
                  <a:lnTo>
                    <a:pt x="722" y="6705"/>
                  </a:lnTo>
                  <a:lnTo>
                    <a:pt x="751" y="6747"/>
                  </a:lnTo>
                  <a:lnTo>
                    <a:pt x="782" y="6789"/>
                  </a:lnTo>
                  <a:lnTo>
                    <a:pt x="813" y="6828"/>
                  </a:lnTo>
                  <a:lnTo>
                    <a:pt x="847" y="6868"/>
                  </a:lnTo>
                  <a:lnTo>
                    <a:pt x="881" y="6907"/>
                  </a:lnTo>
                  <a:lnTo>
                    <a:pt x="915" y="6946"/>
                  </a:lnTo>
                  <a:lnTo>
                    <a:pt x="951" y="6983"/>
                  </a:lnTo>
                  <a:lnTo>
                    <a:pt x="988" y="7020"/>
                  </a:lnTo>
                  <a:lnTo>
                    <a:pt x="1024" y="7057"/>
                  </a:lnTo>
                  <a:lnTo>
                    <a:pt x="1062" y="7093"/>
                  </a:lnTo>
                  <a:lnTo>
                    <a:pt x="1101" y="7129"/>
                  </a:lnTo>
                  <a:lnTo>
                    <a:pt x="1178" y="7200"/>
                  </a:lnTo>
                  <a:lnTo>
                    <a:pt x="1257" y="7269"/>
                  </a:lnTo>
                  <a:lnTo>
                    <a:pt x="1335" y="7337"/>
                  </a:lnTo>
                  <a:lnTo>
                    <a:pt x="1414" y="7405"/>
                  </a:lnTo>
                  <a:lnTo>
                    <a:pt x="1492" y="7473"/>
                  </a:lnTo>
                  <a:lnTo>
                    <a:pt x="1569" y="7541"/>
                  </a:lnTo>
                  <a:lnTo>
                    <a:pt x="1597" y="7566"/>
                  </a:lnTo>
                  <a:lnTo>
                    <a:pt x="1625" y="7590"/>
                  </a:lnTo>
                  <a:lnTo>
                    <a:pt x="1651" y="7617"/>
                  </a:lnTo>
                  <a:lnTo>
                    <a:pt x="1678" y="7642"/>
                  </a:lnTo>
                  <a:lnTo>
                    <a:pt x="1703" y="7669"/>
                  </a:lnTo>
                  <a:lnTo>
                    <a:pt x="1728" y="7696"/>
                  </a:lnTo>
                  <a:lnTo>
                    <a:pt x="1752" y="7724"/>
                  </a:lnTo>
                  <a:lnTo>
                    <a:pt x="1777" y="7752"/>
                  </a:lnTo>
                  <a:lnTo>
                    <a:pt x="1800" y="7781"/>
                  </a:lnTo>
                  <a:lnTo>
                    <a:pt x="1823" y="7809"/>
                  </a:lnTo>
                  <a:lnTo>
                    <a:pt x="1845" y="7839"/>
                  </a:lnTo>
                  <a:lnTo>
                    <a:pt x="1866" y="7868"/>
                  </a:lnTo>
                  <a:lnTo>
                    <a:pt x="1888" y="7899"/>
                  </a:lnTo>
                  <a:lnTo>
                    <a:pt x="1909" y="7929"/>
                  </a:lnTo>
                  <a:lnTo>
                    <a:pt x="1930" y="7960"/>
                  </a:lnTo>
                  <a:lnTo>
                    <a:pt x="1949" y="7991"/>
                  </a:lnTo>
                  <a:lnTo>
                    <a:pt x="1989" y="8054"/>
                  </a:lnTo>
                  <a:lnTo>
                    <a:pt x="2026" y="8117"/>
                  </a:lnTo>
                  <a:lnTo>
                    <a:pt x="2063" y="8181"/>
                  </a:lnTo>
                  <a:lnTo>
                    <a:pt x="2098" y="8247"/>
                  </a:lnTo>
                  <a:lnTo>
                    <a:pt x="2132" y="8313"/>
                  </a:lnTo>
                  <a:lnTo>
                    <a:pt x="2167" y="8378"/>
                  </a:lnTo>
                  <a:lnTo>
                    <a:pt x="2201" y="8444"/>
                  </a:lnTo>
                  <a:lnTo>
                    <a:pt x="2233" y="8510"/>
                  </a:lnTo>
                  <a:lnTo>
                    <a:pt x="2111" y="8446"/>
                  </a:lnTo>
                  <a:lnTo>
                    <a:pt x="1987" y="8380"/>
                  </a:lnTo>
                  <a:lnTo>
                    <a:pt x="1925" y="8347"/>
                  </a:lnTo>
                  <a:lnTo>
                    <a:pt x="1863" y="8312"/>
                  </a:lnTo>
                  <a:lnTo>
                    <a:pt x="1802" y="8276"/>
                  </a:lnTo>
                  <a:lnTo>
                    <a:pt x="1741" y="8239"/>
                  </a:lnTo>
                  <a:lnTo>
                    <a:pt x="1681" y="8203"/>
                  </a:lnTo>
                  <a:lnTo>
                    <a:pt x="1621" y="8164"/>
                  </a:lnTo>
                  <a:lnTo>
                    <a:pt x="1562" y="8125"/>
                  </a:lnTo>
                  <a:lnTo>
                    <a:pt x="1502" y="8086"/>
                  </a:lnTo>
                  <a:lnTo>
                    <a:pt x="1444" y="8044"/>
                  </a:lnTo>
                  <a:lnTo>
                    <a:pt x="1388" y="8002"/>
                  </a:lnTo>
                  <a:lnTo>
                    <a:pt x="1332" y="7958"/>
                  </a:lnTo>
                  <a:lnTo>
                    <a:pt x="1277" y="7914"/>
                  </a:lnTo>
                  <a:lnTo>
                    <a:pt x="1224" y="7868"/>
                  </a:lnTo>
                  <a:lnTo>
                    <a:pt x="1171" y="7821"/>
                  </a:lnTo>
                  <a:lnTo>
                    <a:pt x="1121" y="7774"/>
                  </a:lnTo>
                  <a:lnTo>
                    <a:pt x="1071" y="7724"/>
                  </a:lnTo>
                  <a:lnTo>
                    <a:pt x="1024" y="7673"/>
                  </a:lnTo>
                  <a:lnTo>
                    <a:pt x="978" y="7621"/>
                  </a:lnTo>
                  <a:lnTo>
                    <a:pt x="934" y="7567"/>
                  </a:lnTo>
                  <a:lnTo>
                    <a:pt x="892" y="7512"/>
                  </a:lnTo>
                  <a:lnTo>
                    <a:pt x="851" y="7455"/>
                  </a:lnTo>
                  <a:lnTo>
                    <a:pt x="813" y="7396"/>
                  </a:lnTo>
                  <a:lnTo>
                    <a:pt x="778" y="7337"/>
                  </a:lnTo>
                  <a:lnTo>
                    <a:pt x="744" y="7275"/>
                  </a:lnTo>
                  <a:lnTo>
                    <a:pt x="712" y="7212"/>
                  </a:lnTo>
                  <a:lnTo>
                    <a:pt x="684" y="7147"/>
                  </a:lnTo>
                  <a:lnTo>
                    <a:pt x="657" y="7080"/>
                  </a:lnTo>
                  <a:lnTo>
                    <a:pt x="634" y="7011"/>
                  </a:lnTo>
                  <a:lnTo>
                    <a:pt x="564" y="6800"/>
                  </a:lnTo>
                  <a:lnTo>
                    <a:pt x="498" y="6588"/>
                  </a:lnTo>
                  <a:lnTo>
                    <a:pt x="437" y="6375"/>
                  </a:lnTo>
                  <a:lnTo>
                    <a:pt x="381" y="6161"/>
                  </a:lnTo>
                  <a:lnTo>
                    <a:pt x="329" y="5945"/>
                  </a:lnTo>
                  <a:lnTo>
                    <a:pt x="281" y="5730"/>
                  </a:lnTo>
                  <a:lnTo>
                    <a:pt x="237" y="5513"/>
                  </a:lnTo>
                  <a:lnTo>
                    <a:pt x="198" y="5296"/>
                  </a:lnTo>
                  <a:lnTo>
                    <a:pt x="162" y="5078"/>
                  </a:lnTo>
                  <a:lnTo>
                    <a:pt x="130" y="4859"/>
                  </a:lnTo>
                  <a:lnTo>
                    <a:pt x="102" y="4639"/>
                  </a:lnTo>
                  <a:lnTo>
                    <a:pt x="77" y="4420"/>
                  </a:lnTo>
                  <a:lnTo>
                    <a:pt x="56" y="4200"/>
                  </a:lnTo>
                  <a:lnTo>
                    <a:pt x="39" y="3980"/>
                  </a:lnTo>
                  <a:lnTo>
                    <a:pt x="24" y="3759"/>
                  </a:lnTo>
                  <a:lnTo>
                    <a:pt x="14" y="3537"/>
                  </a:lnTo>
                  <a:lnTo>
                    <a:pt x="6" y="3316"/>
                  </a:lnTo>
                  <a:lnTo>
                    <a:pt x="1" y="3094"/>
                  </a:lnTo>
                  <a:lnTo>
                    <a:pt x="0" y="2873"/>
                  </a:lnTo>
                  <a:lnTo>
                    <a:pt x="1" y="2650"/>
                  </a:lnTo>
                  <a:lnTo>
                    <a:pt x="4" y="2428"/>
                  </a:lnTo>
                  <a:lnTo>
                    <a:pt x="11" y="2207"/>
                  </a:lnTo>
                  <a:lnTo>
                    <a:pt x="19" y="1985"/>
                  </a:lnTo>
                  <a:lnTo>
                    <a:pt x="31" y="1763"/>
                  </a:lnTo>
                  <a:lnTo>
                    <a:pt x="45" y="1541"/>
                  </a:lnTo>
                  <a:lnTo>
                    <a:pt x="61" y="1320"/>
                  </a:lnTo>
                  <a:lnTo>
                    <a:pt x="79" y="1100"/>
                  </a:lnTo>
                  <a:lnTo>
                    <a:pt x="99" y="878"/>
                  </a:lnTo>
                  <a:lnTo>
                    <a:pt x="121" y="658"/>
                  </a:lnTo>
                  <a:lnTo>
                    <a:pt x="146" y="439"/>
                  </a:lnTo>
                  <a:lnTo>
                    <a:pt x="171" y="220"/>
                  </a:lnTo>
                  <a:lnTo>
                    <a:pt x="1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6" name="淘宝店chenying0907 13"/>
            <p:cNvSpPr/>
            <p:nvPr/>
          </p:nvSpPr>
          <p:spPr bwMode="auto">
            <a:xfrm>
              <a:off x="5461001" y="1550988"/>
              <a:ext cx="463550" cy="1897063"/>
            </a:xfrm>
            <a:custGeom>
              <a:avLst/>
              <a:gdLst>
                <a:gd name="T0" fmla="*/ 449 w 2048"/>
                <a:gd name="T1" fmla="*/ 617 h 8362"/>
                <a:gd name="T2" fmla="*/ 872 w 2048"/>
                <a:gd name="T3" fmla="*/ 409 h 8362"/>
                <a:gd name="T4" fmla="*/ 1302 w 2048"/>
                <a:gd name="T5" fmla="*/ 215 h 8362"/>
                <a:gd name="T6" fmla="*/ 1740 w 2048"/>
                <a:gd name="T7" fmla="*/ 40 h 8362"/>
                <a:gd name="T8" fmla="*/ 1895 w 2048"/>
                <a:gd name="T9" fmla="*/ 298 h 8362"/>
                <a:gd name="T10" fmla="*/ 1945 w 2048"/>
                <a:gd name="T11" fmla="*/ 698 h 8362"/>
                <a:gd name="T12" fmla="*/ 1984 w 2048"/>
                <a:gd name="T13" fmla="*/ 1097 h 8362"/>
                <a:gd name="T14" fmla="*/ 2013 w 2048"/>
                <a:gd name="T15" fmla="*/ 1499 h 8362"/>
                <a:gd name="T16" fmla="*/ 2032 w 2048"/>
                <a:gd name="T17" fmla="*/ 1901 h 8362"/>
                <a:gd name="T18" fmla="*/ 2048 w 2048"/>
                <a:gd name="T19" fmla="*/ 2604 h 8362"/>
                <a:gd name="T20" fmla="*/ 2044 w 2048"/>
                <a:gd name="T21" fmla="*/ 3321 h 8362"/>
                <a:gd name="T22" fmla="*/ 2028 w 2048"/>
                <a:gd name="T23" fmla="*/ 3773 h 8362"/>
                <a:gd name="T24" fmla="*/ 1998 w 2048"/>
                <a:gd name="T25" fmla="*/ 4223 h 8362"/>
                <a:gd name="T26" fmla="*/ 1953 w 2048"/>
                <a:gd name="T27" fmla="*/ 4674 h 8362"/>
                <a:gd name="T28" fmla="*/ 1891 w 2048"/>
                <a:gd name="T29" fmla="*/ 5122 h 8362"/>
                <a:gd name="T30" fmla="*/ 1814 w 2048"/>
                <a:gd name="T31" fmla="*/ 5567 h 8362"/>
                <a:gd name="T32" fmla="*/ 1719 w 2048"/>
                <a:gd name="T33" fmla="*/ 6010 h 8362"/>
                <a:gd name="T34" fmla="*/ 1607 w 2048"/>
                <a:gd name="T35" fmla="*/ 6447 h 8362"/>
                <a:gd name="T36" fmla="*/ 1491 w 2048"/>
                <a:gd name="T37" fmla="*/ 6843 h 8362"/>
                <a:gd name="T38" fmla="*/ 1390 w 2048"/>
                <a:gd name="T39" fmla="*/ 7110 h 8362"/>
                <a:gd name="T40" fmla="*/ 1253 w 2048"/>
                <a:gd name="T41" fmla="*/ 7356 h 8362"/>
                <a:gd name="T42" fmla="*/ 1086 w 2048"/>
                <a:gd name="T43" fmla="*/ 7582 h 8362"/>
                <a:gd name="T44" fmla="*/ 891 w 2048"/>
                <a:gd name="T45" fmla="*/ 7787 h 8362"/>
                <a:gd name="T46" fmla="*/ 674 w 2048"/>
                <a:gd name="T47" fmla="*/ 7970 h 8362"/>
                <a:gd name="T48" fmla="*/ 440 w 2048"/>
                <a:gd name="T49" fmla="*/ 8132 h 8362"/>
                <a:gd name="T50" fmla="*/ 192 w 2048"/>
                <a:gd name="T51" fmla="*/ 8271 h 8362"/>
                <a:gd name="T52" fmla="*/ 22 w 2048"/>
                <a:gd name="T53" fmla="*/ 8307 h 8362"/>
                <a:gd name="T54" fmla="*/ 112 w 2048"/>
                <a:gd name="T55" fmla="*/ 8090 h 8362"/>
                <a:gd name="T56" fmla="*/ 216 w 2048"/>
                <a:gd name="T57" fmla="*/ 7878 h 8362"/>
                <a:gd name="T58" fmla="*/ 292 w 2048"/>
                <a:gd name="T59" fmla="*/ 7753 h 8362"/>
                <a:gd name="T60" fmla="*/ 361 w 2048"/>
                <a:gd name="T61" fmla="*/ 7659 h 8362"/>
                <a:gd name="T62" fmla="*/ 440 w 2048"/>
                <a:gd name="T63" fmla="*/ 7572 h 8362"/>
                <a:gd name="T64" fmla="*/ 569 w 2048"/>
                <a:gd name="T65" fmla="*/ 7442 h 8362"/>
                <a:gd name="T66" fmla="*/ 837 w 2048"/>
                <a:gd name="T67" fmla="*/ 7195 h 8362"/>
                <a:gd name="T68" fmla="*/ 1026 w 2048"/>
                <a:gd name="T69" fmla="*/ 7016 h 8362"/>
                <a:gd name="T70" fmla="*/ 1168 w 2048"/>
                <a:gd name="T71" fmla="*/ 6865 h 8362"/>
                <a:gd name="T72" fmla="*/ 1295 w 2048"/>
                <a:gd name="T73" fmla="*/ 6704 h 8362"/>
                <a:gd name="T74" fmla="*/ 1402 w 2048"/>
                <a:gd name="T75" fmla="*/ 6530 h 8362"/>
                <a:gd name="T76" fmla="*/ 1485 w 2048"/>
                <a:gd name="T77" fmla="*/ 6339 h 8362"/>
                <a:gd name="T78" fmla="*/ 1524 w 2048"/>
                <a:gd name="T79" fmla="*/ 6191 h 8362"/>
                <a:gd name="T80" fmla="*/ 1538 w 2048"/>
                <a:gd name="T81" fmla="*/ 6063 h 8362"/>
                <a:gd name="T82" fmla="*/ 1533 w 2048"/>
                <a:gd name="T83" fmla="*/ 5934 h 8362"/>
                <a:gd name="T84" fmla="*/ 1513 w 2048"/>
                <a:gd name="T85" fmla="*/ 5807 h 8362"/>
                <a:gd name="T86" fmla="*/ 1483 w 2048"/>
                <a:gd name="T87" fmla="*/ 5680 h 8362"/>
                <a:gd name="T88" fmla="*/ 1411 w 2048"/>
                <a:gd name="T89" fmla="*/ 5462 h 8362"/>
                <a:gd name="T90" fmla="*/ 1276 w 2048"/>
                <a:gd name="T91" fmla="*/ 5329 h 8362"/>
                <a:gd name="T92" fmla="*/ 998 w 2048"/>
                <a:gd name="T93" fmla="*/ 5524 h 8362"/>
                <a:gd name="T94" fmla="*/ 795 w 2048"/>
                <a:gd name="T95" fmla="*/ 5519 h 8362"/>
                <a:gd name="T96" fmla="*/ 798 w 2048"/>
                <a:gd name="T97" fmla="*/ 4903 h 8362"/>
                <a:gd name="T98" fmla="*/ 777 w 2048"/>
                <a:gd name="T99" fmla="*/ 4288 h 8362"/>
                <a:gd name="T100" fmla="*/ 751 w 2048"/>
                <a:gd name="T101" fmla="*/ 3904 h 8362"/>
                <a:gd name="T102" fmla="*/ 719 w 2048"/>
                <a:gd name="T103" fmla="*/ 3598 h 8362"/>
                <a:gd name="T104" fmla="*/ 677 w 2048"/>
                <a:gd name="T105" fmla="*/ 3293 h 8362"/>
                <a:gd name="T106" fmla="*/ 631 w 2048"/>
                <a:gd name="T107" fmla="*/ 2986 h 8362"/>
                <a:gd name="T108" fmla="*/ 576 w 2048"/>
                <a:gd name="T109" fmla="*/ 2678 h 8362"/>
                <a:gd name="T110" fmla="*/ 461 w 2048"/>
                <a:gd name="T111" fmla="*/ 2146 h 8362"/>
                <a:gd name="T112" fmla="*/ 313 w 2048"/>
                <a:gd name="T113" fmla="*/ 1539 h 8362"/>
                <a:gd name="T114" fmla="*/ 168 w 2048"/>
                <a:gd name="T115" fmla="*/ 932 h 8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8" h="8362">
                  <a:moveTo>
                    <a:pt x="135" y="780"/>
                  </a:moveTo>
                  <a:lnTo>
                    <a:pt x="239" y="725"/>
                  </a:lnTo>
                  <a:lnTo>
                    <a:pt x="344" y="671"/>
                  </a:lnTo>
                  <a:lnTo>
                    <a:pt x="449" y="617"/>
                  </a:lnTo>
                  <a:lnTo>
                    <a:pt x="554" y="564"/>
                  </a:lnTo>
                  <a:lnTo>
                    <a:pt x="660" y="512"/>
                  </a:lnTo>
                  <a:lnTo>
                    <a:pt x="766" y="460"/>
                  </a:lnTo>
                  <a:lnTo>
                    <a:pt x="872" y="409"/>
                  </a:lnTo>
                  <a:lnTo>
                    <a:pt x="979" y="359"/>
                  </a:lnTo>
                  <a:lnTo>
                    <a:pt x="1086" y="310"/>
                  </a:lnTo>
                  <a:lnTo>
                    <a:pt x="1194" y="262"/>
                  </a:lnTo>
                  <a:lnTo>
                    <a:pt x="1302" y="215"/>
                  </a:lnTo>
                  <a:lnTo>
                    <a:pt x="1410" y="170"/>
                  </a:lnTo>
                  <a:lnTo>
                    <a:pt x="1519" y="125"/>
                  </a:lnTo>
                  <a:lnTo>
                    <a:pt x="1629" y="82"/>
                  </a:lnTo>
                  <a:lnTo>
                    <a:pt x="1740" y="40"/>
                  </a:lnTo>
                  <a:lnTo>
                    <a:pt x="1851" y="0"/>
                  </a:lnTo>
                  <a:lnTo>
                    <a:pt x="1866" y="99"/>
                  </a:lnTo>
                  <a:lnTo>
                    <a:pt x="1881" y="199"/>
                  </a:lnTo>
                  <a:lnTo>
                    <a:pt x="1895" y="298"/>
                  </a:lnTo>
                  <a:lnTo>
                    <a:pt x="1909" y="398"/>
                  </a:lnTo>
                  <a:lnTo>
                    <a:pt x="1922" y="498"/>
                  </a:lnTo>
                  <a:lnTo>
                    <a:pt x="1934" y="598"/>
                  </a:lnTo>
                  <a:lnTo>
                    <a:pt x="1945" y="698"/>
                  </a:lnTo>
                  <a:lnTo>
                    <a:pt x="1956" y="798"/>
                  </a:lnTo>
                  <a:lnTo>
                    <a:pt x="1966" y="898"/>
                  </a:lnTo>
                  <a:lnTo>
                    <a:pt x="1975" y="998"/>
                  </a:lnTo>
                  <a:lnTo>
                    <a:pt x="1984" y="1097"/>
                  </a:lnTo>
                  <a:lnTo>
                    <a:pt x="1992" y="1197"/>
                  </a:lnTo>
                  <a:lnTo>
                    <a:pt x="1999" y="1298"/>
                  </a:lnTo>
                  <a:lnTo>
                    <a:pt x="2007" y="1398"/>
                  </a:lnTo>
                  <a:lnTo>
                    <a:pt x="2013" y="1499"/>
                  </a:lnTo>
                  <a:lnTo>
                    <a:pt x="2018" y="1599"/>
                  </a:lnTo>
                  <a:lnTo>
                    <a:pt x="2024" y="1699"/>
                  </a:lnTo>
                  <a:lnTo>
                    <a:pt x="2028" y="1800"/>
                  </a:lnTo>
                  <a:lnTo>
                    <a:pt x="2032" y="1901"/>
                  </a:lnTo>
                  <a:lnTo>
                    <a:pt x="2036" y="2001"/>
                  </a:lnTo>
                  <a:lnTo>
                    <a:pt x="2041" y="2202"/>
                  </a:lnTo>
                  <a:lnTo>
                    <a:pt x="2045" y="2404"/>
                  </a:lnTo>
                  <a:lnTo>
                    <a:pt x="2048" y="2604"/>
                  </a:lnTo>
                  <a:lnTo>
                    <a:pt x="2048" y="2805"/>
                  </a:lnTo>
                  <a:lnTo>
                    <a:pt x="2048" y="3007"/>
                  </a:lnTo>
                  <a:lnTo>
                    <a:pt x="2046" y="3208"/>
                  </a:lnTo>
                  <a:lnTo>
                    <a:pt x="2044" y="3321"/>
                  </a:lnTo>
                  <a:lnTo>
                    <a:pt x="2041" y="3433"/>
                  </a:lnTo>
                  <a:lnTo>
                    <a:pt x="2038" y="3546"/>
                  </a:lnTo>
                  <a:lnTo>
                    <a:pt x="2034" y="3660"/>
                  </a:lnTo>
                  <a:lnTo>
                    <a:pt x="2028" y="3773"/>
                  </a:lnTo>
                  <a:lnTo>
                    <a:pt x="2022" y="3886"/>
                  </a:lnTo>
                  <a:lnTo>
                    <a:pt x="2015" y="3998"/>
                  </a:lnTo>
                  <a:lnTo>
                    <a:pt x="2007" y="4111"/>
                  </a:lnTo>
                  <a:lnTo>
                    <a:pt x="1998" y="4223"/>
                  </a:lnTo>
                  <a:lnTo>
                    <a:pt x="1988" y="4337"/>
                  </a:lnTo>
                  <a:lnTo>
                    <a:pt x="1977" y="4449"/>
                  </a:lnTo>
                  <a:lnTo>
                    <a:pt x="1966" y="4562"/>
                  </a:lnTo>
                  <a:lnTo>
                    <a:pt x="1953" y="4674"/>
                  </a:lnTo>
                  <a:lnTo>
                    <a:pt x="1938" y="4786"/>
                  </a:lnTo>
                  <a:lnTo>
                    <a:pt x="1924" y="4898"/>
                  </a:lnTo>
                  <a:lnTo>
                    <a:pt x="1908" y="5010"/>
                  </a:lnTo>
                  <a:lnTo>
                    <a:pt x="1891" y="5122"/>
                  </a:lnTo>
                  <a:lnTo>
                    <a:pt x="1873" y="5234"/>
                  </a:lnTo>
                  <a:lnTo>
                    <a:pt x="1855" y="5345"/>
                  </a:lnTo>
                  <a:lnTo>
                    <a:pt x="1834" y="5456"/>
                  </a:lnTo>
                  <a:lnTo>
                    <a:pt x="1814" y="5567"/>
                  </a:lnTo>
                  <a:lnTo>
                    <a:pt x="1792" y="5678"/>
                  </a:lnTo>
                  <a:lnTo>
                    <a:pt x="1768" y="5789"/>
                  </a:lnTo>
                  <a:lnTo>
                    <a:pt x="1745" y="5900"/>
                  </a:lnTo>
                  <a:lnTo>
                    <a:pt x="1719" y="6010"/>
                  </a:lnTo>
                  <a:lnTo>
                    <a:pt x="1693" y="6120"/>
                  </a:lnTo>
                  <a:lnTo>
                    <a:pt x="1665" y="6229"/>
                  </a:lnTo>
                  <a:lnTo>
                    <a:pt x="1637" y="6338"/>
                  </a:lnTo>
                  <a:lnTo>
                    <a:pt x="1607" y="6447"/>
                  </a:lnTo>
                  <a:lnTo>
                    <a:pt x="1575" y="6556"/>
                  </a:lnTo>
                  <a:lnTo>
                    <a:pt x="1544" y="6665"/>
                  </a:lnTo>
                  <a:lnTo>
                    <a:pt x="1510" y="6773"/>
                  </a:lnTo>
                  <a:lnTo>
                    <a:pt x="1491" y="6843"/>
                  </a:lnTo>
                  <a:lnTo>
                    <a:pt x="1469" y="6911"/>
                  </a:lnTo>
                  <a:lnTo>
                    <a:pt x="1445" y="6979"/>
                  </a:lnTo>
                  <a:lnTo>
                    <a:pt x="1418" y="7044"/>
                  </a:lnTo>
                  <a:lnTo>
                    <a:pt x="1390" y="7110"/>
                  </a:lnTo>
                  <a:lnTo>
                    <a:pt x="1359" y="7173"/>
                  </a:lnTo>
                  <a:lnTo>
                    <a:pt x="1326" y="7235"/>
                  </a:lnTo>
                  <a:lnTo>
                    <a:pt x="1291" y="7296"/>
                  </a:lnTo>
                  <a:lnTo>
                    <a:pt x="1253" y="7356"/>
                  </a:lnTo>
                  <a:lnTo>
                    <a:pt x="1215" y="7415"/>
                  </a:lnTo>
                  <a:lnTo>
                    <a:pt x="1173" y="7472"/>
                  </a:lnTo>
                  <a:lnTo>
                    <a:pt x="1130" y="7528"/>
                  </a:lnTo>
                  <a:lnTo>
                    <a:pt x="1086" y="7582"/>
                  </a:lnTo>
                  <a:lnTo>
                    <a:pt x="1039" y="7635"/>
                  </a:lnTo>
                  <a:lnTo>
                    <a:pt x="991" y="7687"/>
                  </a:lnTo>
                  <a:lnTo>
                    <a:pt x="942" y="7738"/>
                  </a:lnTo>
                  <a:lnTo>
                    <a:pt x="891" y="7787"/>
                  </a:lnTo>
                  <a:lnTo>
                    <a:pt x="839" y="7835"/>
                  </a:lnTo>
                  <a:lnTo>
                    <a:pt x="785" y="7882"/>
                  </a:lnTo>
                  <a:lnTo>
                    <a:pt x="730" y="7926"/>
                  </a:lnTo>
                  <a:lnTo>
                    <a:pt x="674" y="7970"/>
                  </a:lnTo>
                  <a:lnTo>
                    <a:pt x="617" y="8013"/>
                  </a:lnTo>
                  <a:lnTo>
                    <a:pt x="559" y="8054"/>
                  </a:lnTo>
                  <a:lnTo>
                    <a:pt x="500" y="8094"/>
                  </a:lnTo>
                  <a:lnTo>
                    <a:pt x="440" y="8132"/>
                  </a:lnTo>
                  <a:lnTo>
                    <a:pt x="380" y="8169"/>
                  </a:lnTo>
                  <a:lnTo>
                    <a:pt x="318" y="8205"/>
                  </a:lnTo>
                  <a:lnTo>
                    <a:pt x="255" y="8238"/>
                  </a:lnTo>
                  <a:lnTo>
                    <a:pt x="192" y="8271"/>
                  </a:lnTo>
                  <a:lnTo>
                    <a:pt x="129" y="8303"/>
                  </a:lnTo>
                  <a:lnTo>
                    <a:pt x="65" y="8333"/>
                  </a:lnTo>
                  <a:lnTo>
                    <a:pt x="0" y="8362"/>
                  </a:lnTo>
                  <a:lnTo>
                    <a:pt x="22" y="8307"/>
                  </a:lnTo>
                  <a:lnTo>
                    <a:pt x="43" y="8253"/>
                  </a:lnTo>
                  <a:lnTo>
                    <a:pt x="66" y="8198"/>
                  </a:lnTo>
                  <a:lnTo>
                    <a:pt x="88" y="8144"/>
                  </a:lnTo>
                  <a:lnTo>
                    <a:pt x="112" y="8090"/>
                  </a:lnTo>
                  <a:lnTo>
                    <a:pt x="136" y="8035"/>
                  </a:lnTo>
                  <a:lnTo>
                    <a:pt x="162" y="7982"/>
                  </a:lnTo>
                  <a:lnTo>
                    <a:pt x="188" y="7929"/>
                  </a:lnTo>
                  <a:lnTo>
                    <a:pt x="216" y="7878"/>
                  </a:lnTo>
                  <a:lnTo>
                    <a:pt x="245" y="7828"/>
                  </a:lnTo>
                  <a:lnTo>
                    <a:pt x="260" y="7802"/>
                  </a:lnTo>
                  <a:lnTo>
                    <a:pt x="276" y="7778"/>
                  </a:lnTo>
                  <a:lnTo>
                    <a:pt x="292" y="7753"/>
                  </a:lnTo>
                  <a:lnTo>
                    <a:pt x="308" y="7730"/>
                  </a:lnTo>
                  <a:lnTo>
                    <a:pt x="326" y="7705"/>
                  </a:lnTo>
                  <a:lnTo>
                    <a:pt x="343" y="7682"/>
                  </a:lnTo>
                  <a:lnTo>
                    <a:pt x="361" y="7659"/>
                  </a:lnTo>
                  <a:lnTo>
                    <a:pt x="380" y="7637"/>
                  </a:lnTo>
                  <a:lnTo>
                    <a:pt x="399" y="7614"/>
                  </a:lnTo>
                  <a:lnTo>
                    <a:pt x="419" y="7593"/>
                  </a:lnTo>
                  <a:lnTo>
                    <a:pt x="440" y="7572"/>
                  </a:lnTo>
                  <a:lnTo>
                    <a:pt x="461" y="7550"/>
                  </a:lnTo>
                  <a:lnTo>
                    <a:pt x="497" y="7515"/>
                  </a:lnTo>
                  <a:lnTo>
                    <a:pt x="533" y="7478"/>
                  </a:lnTo>
                  <a:lnTo>
                    <a:pt x="569" y="7442"/>
                  </a:lnTo>
                  <a:lnTo>
                    <a:pt x="607" y="7406"/>
                  </a:lnTo>
                  <a:lnTo>
                    <a:pt x="683" y="7336"/>
                  </a:lnTo>
                  <a:lnTo>
                    <a:pt x="760" y="7266"/>
                  </a:lnTo>
                  <a:lnTo>
                    <a:pt x="837" y="7195"/>
                  </a:lnTo>
                  <a:lnTo>
                    <a:pt x="914" y="7125"/>
                  </a:lnTo>
                  <a:lnTo>
                    <a:pt x="952" y="7088"/>
                  </a:lnTo>
                  <a:lnTo>
                    <a:pt x="989" y="7053"/>
                  </a:lnTo>
                  <a:lnTo>
                    <a:pt x="1026" y="7016"/>
                  </a:lnTo>
                  <a:lnTo>
                    <a:pt x="1063" y="6979"/>
                  </a:lnTo>
                  <a:lnTo>
                    <a:pt x="1098" y="6942"/>
                  </a:lnTo>
                  <a:lnTo>
                    <a:pt x="1134" y="6904"/>
                  </a:lnTo>
                  <a:lnTo>
                    <a:pt x="1168" y="6865"/>
                  </a:lnTo>
                  <a:lnTo>
                    <a:pt x="1201" y="6826"/>
                  </a:lnTo>
                  <a:lnTo>
                    <a:pt x="1234" y="6787"/>
                  </a:lnTo>
                  <a:lnTo>
                    <a:pt x="1265" y="6746"/>
                  </a:lnTo>
                  <a:lnTo>
                    <a:pt x="1295" y="6704"/>
                  </a:lnTo>
                  <a:lnTo>
                    <a:pt x="1324" y="6662"/>
                  </a:lnTo>
                  <a:lnTo>
                    <a:pt x="1352" y="6619"/>
                  </a:lnTo>
                  <a:lnTo>
                    <a:pt x="1378" y="6574"/>
                  </a:lnTo>
                  <a:lnTo>
                    <a:pt x="1402" y="6530"/>
                  </a:lnTo>
                  <a:lnTo>
                    <a:pt x="1426" y="6484"/>
                  </a:lnTo>
                  <a:lnTo>
                    <a:pt x="1447" y="6437"/>
                  </a:lnTo>
                  <a:lnTo>
                    <a:pt x="1466" y="6388"/>
                  </a:lnTo>
                  <a:lnTo>
                    <a:pt x="1485" y="6339"/>
                  </a:lnTo>
                  <a:lnTo>
                    <a:pt x="1500" y="6288"/>
                  </a:lnTo>
                  <a:lnTo>
                    <a:pt x="1510" y="6256"/>
                  </a:lnTo>
                  <a:lnTo>
                    <a:pt x="1517" y="6224"/>
                  </a:lnTo>
                  <a:lnTo>
                    <a:pt x="1524" y="6191"/>
                  </a:lnTo>
                  <a:lnTo>
                    <a:pt x="1530" y="6160"/>
                  </a:lnTo>
                  <a:lnTo>
                    <a:pt x="1534" y="6127"/>
                  </a:lnTo>
                  <a:lnTo>
                    <a:pt x="1536" y="6095"/>
                  </a:lnTo>
                  <a:lnTo>
                    <a:pt x="1538" y="6063"/>
                  </a:lnTo>
                  <a:lnTo>
                    <a:pt x="1538" y="6030"/>
                  </a:lnTo>
                  <a:lnTo>
                    <a:pt x="1538" y="5998"/>
                  </a:lnTo>
                  <a:lnTo>
                    <a:pt x="1536" y="5966"/>
                  </a:lnTo>
                  <a:lnTo>
                    <a:pt x="1533" y="5934"/>
                  </a:lnTo>
                  <a:lnTo>
                    <a:pt x="1530" y="5903"/>
                  </a:lnTo>
                  <a:lnTo>
                    <a:pt x="1524" y="5870"/>
                  </a:lnTo>
                  <a:lnTo>
                    <a:pt x="1519" y="5838"/>
                  </a:lnTo>
                  <a:lnTo>
                    <a:pt x="1513" y="5807"/>
                  </a:lnTo>
                  <a:lnTo>
                    <a:pt x="1506" y="5775"/>
                  </a:lnTo>
                  <a:lnTo>
                    <a:pt x="1499" y="5744"/>
                  </a:lnTo>
                  <a:lnTo>
                    <a:pt x="1491" y="5712"/>
                  </a:lnTo>
                  <a:lnTo>
                    <a:pt x="1483" y="5680"/>
                  </a:lnTo>
                  <a:lnTo>
                    <a:pt x="1473" y="5649"/>
                  </a:lnTo>
                  <a:lnTo>
                    <a:pt x="1454" y="5586"/>
                  </a:lnTo>
                  <a:lnTo>
                    <a:pt x="1433" y="5523"/>
                  </a:lnTo>
                  <a:lnTo>
                    <a:pt x="1411" y="5462"/>
                  </a:lnTo>
                  <a:lnTo>
                    <a:pt x="1389" y="5400"/>
                  </a:lnTo>
                  <a:lnTo>
                    <a:pt x="1367" y="5340"/>
                  </a:lnTo>
                  <a:lnTo>
                    <a:pt x="1345" y="5280"/>
                  </a:lnTo>
                  <a:lnTo>
                    <a:pt x="1276" y="5329"/>
                  </a:lnTo>
                  <a:lnTo>
                    <a:pt x="1206" y="5378"/>
                  </a:lnTo>
                  <a:lnTo>
                    <a:pt x="1137" y="5426"/>
                  </a:lnTo>
                  <a:lnTo>
                    <a:pt x="1068" y="5475"/>
                  </a:lnTo>
                  <a:lnTo>
                    <a:pt x="998" y="5524"/>
                  </a:lnTo>
                  <a:lnTo>
                    <a:pt x="929" y="5574"/>
                  </a:lnTo>
                  <a:lnTo>
                    <a:pt x="861" y="5623"/>
                  </a:lnTo>
                  <a:lnTo>
                    <a:pt x="792" y="5673"/>
                  </a:lnTo>
                  <a:lnTo>
                    <a:pt x="795" y="5519"/>
                  </a:lnTo>
                  <a:lnTo>
                    <a:pt x="797" y="5365"/>
                  </a:lnTo>
                  <a:lnTo>
                    <a:pt x="799" y="5211"/>
                  </a:lnTo>
                  <a:lnTo>
                    <a:pt x="799" y="5057"/>
                  </a:lnTo>
                  <a:lnTo>
                    <a:pt x="798" y="4903"/>
                  </a:lnTo>
                  <a:lnTo>
                    <a:pt x="795" y="4749"/>
                  </a:lnTo>
                  <a:lnTo>
                    <a:pt x="790" y="4596"/>
                  </a:lnTo>
                  <a:lnTo>
                    <a:pt x="785" y="4442"/>
                  </a:lnTo>
                  <a:lnTo>
                    <a:pt x="777" y="4288"/>
                  </a:lnTo>
                  <a:lnTo>
                    <a:pt x="768" y="4135"/>
                  </a:lnTo>
                  <a:lnTo>
                    <a:pt x="763" y="4057"/>
                  </a:lnTo>
                  <a:lnTo>
                    <a:pt x="757" y="3981"/>
                  </a:lnTo>
                  <a:lnTo>
                    <a:pt x="751" y="3904"/>
                  </a:lnTo>
                  <a:lnTo>
                    <a:pt x="744" y="3828"/>
                  </a:lnTo>
                  <a:lnTo>
                    <a:pt x="735" y="3751"/>
                  </a:lnTo>
                  <a:lnTo>
                    <a:pt x="727" y="3675"/>
                  </a:lnTo>
                  <a:lnTo>
                    <a:pt x="719" y="3598"/>
                  </a:lnTo>
                  <a:lnTo>
                    <a:pt x="710" y="3522"/>
                  </a:lnTo>
                  <a:lnTo>
                    <a:pt x="700" y="3445"/>
                  </a:lnTo>
                  <a:lnTo>
                    <a:pt x="689" y="3369"/>
                  </a:lnTo>
                  <a:lnTo>
                    <a:pt x="677" y="3293"/>
                  </a:lnTo>
                  <a:lnTo>
                    <a:pt x="666" y="3217"/>
                  </a:lnTo>
                  <a:lnTo>
                    <a:pt x="655" y="3140"/>
                  </a:lnTo>
                  <a:lnTo>
                    <a:pt x="644" y="3062"/>
                  </a:lnTo>
                  <a:lnTo>
                    <a:pt x="631" y="2986"/>
                  </a:lnTo>
                  <a:lnTo>
                    <a:pt x="618" y="2908"/>
                  </a:lnTo>
                  <a:lnTo>
                    <a:pt x="605" y="2832"/>
                  </a:lnTo>
                  <a:lnTo>
                    <a:pt x="591" y="2755"/>
                  </a:lnTo>
                  <a:lnTo>
                    <a:pt x="576" y="2678"/>
                  </a:lnTo>
                  <a:lnTo>
                    <a:pt x="561" y="2601"/>
                  </a:lnTo>
                  <a:lnTo>
                    <a:pt x="530" y="2449"/>
                  </a:lnTo>
                  <a:lnTo>
                    <a:pt x="496" y="2297"/>
                  </a:lnTo>
                  <a:lnTo>
                    <a:pt x="461" y="2146"/>
                  </a:lnTo>
                  <a:lnTo>
                    <a:pt x="425" y="1994"/>
                  </a:lnTo>
                  <a:lnTo>
                    <a:pt x="388" y="1842"/>
                  </a:lnTo>
                  <a:lnTo>
                    <a:pt x="351" y="1691"/>
                  </a:lnTo>
                  <a:lnTo>
                    <a:pt x="313" y="1539"/>
                  </a:lnTo>
                  <a:lnTo>
                    <a:pt x="276" y="1388"/>
                  </a:lnTo>
                  <a:lnTo>
                    <a:pt x="239" y="1236"/>
                  </a:lnTo>
                  <a:lnTo>
                    <a:pt x="203" y="1084"/>
                  </a:lnTo>
                  <a:lnTo>
                    <a:pt x="168" y="932"/>
                  </a:lnTo>
                  <a:lnTo>
                    <a:pt x="135" y="7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grpSp>
      <p:grpSp>
        <p:nvGrpSpPr>
          <p:cNvPr id="17" name="淘宝店chenying0907 60"/>
          <p:cNvGrpSpPr/>
          <p:nvPr/>
        </p:nvGrpSpPr>
        <p:grpSpPr>
          <a:xfrm>
            <a:off x="3139970" y="2289313"/>
            <a:ext cx="2815430" cy="800608"/>
            <a:chOff x="2724151" y="1960563"/>
            <a:chExt cx="3695700" cy="1050925"/>
          </a:xfrm>
          <a:solidFill>
            <a:schemeClr val="accent4"/>
          </a:solidFill>
        </p:grpSpPr>
        <p:sp>
          <p:nvSpPr>
            <p:cNvPr id="18" name="淘宝店chenying0907 15"/>
            <p:cNvSpPr/>
            <p:nvPr/>
          </p:nvSpPr>
          <p:spPr bwMode="auto">
            <a:xfrm>
              <a:off x="2724151" y="1960563"/>
              <a:ext cx="515938" cy="1050925"/>
            </a:xfrm>
            <a:custGeom>
              <a:avLst/>
              <a:gdLst>
                <a:gd name="T0" fmla="*/ 119 w 2275"/>
                <a:gd name="T1" fmla="*/ 12 h 4633"/>
                <a:gd name="T2" fmla="*/ 357 w 2275"/>
                <a:gd name="T3" fmla="*/ 42 h 4633"/>
                <a:gd name="T4" fmla="*/ 594 w 2275"/>
                <a:gd name="T5" fmla="*/ 76 h 4633"/>
                <a:gd name="T6" fmla="*/ 832 w 2275"/>
                <a:gd name="T7" fmla="*/ 113 h 4633"/>
                <a:gd name="T8" fmla="*/ 1067 w 2275"/>
                <a:gd name="T9" fmla="*/ 154 h 4633"/>
                <a:gd name="T10" fmla="*/ 1304 w 2275"/>
                <a:gd name="T11" fmla="*/ 199 h 4633"/>
                <a:gd name="T12" fmla="*/ 1538 w 2275"/>
                <a:gd name="T13" fmla="*/ 247 h 4633"/>
                <a:gd name="T14" fmla="*/ 1773 w 2275"/>
                <a:gd name="T15" fmla="*/ 298 h 4633"/>
                <a:gd name="T16" fmla="*/ 1892 w 2275"/>
                <a:gd name="T17" fmla="*/ 476 h 4633"/>
                <a:gd name="T18" fmla="*/ 1896 w 2275"/>
                <a:gd name="T19" fmla="*/ 782 h 4633"/>
                <a:gd name="T20" fmla="*/ 1901 w 2275"/>
                <a:gd name="T21" fmla="*/ 1088 h 4633"/>
                <a:gd name="T22" fmla="*/ 1907 w 2275"/>
                <a:gd name="T23" fmla="*/ 1394 h 4633"/>
                <a:gd name="T24" fmla="*/ 1917 w 2275"/>
                <a:gd name="T25" fmla="*/ 1699 h 4633"/>
                <a:gd name="T26" fmla="*/ 1931 w 2275"/>
                <a:gd name="T27" fmla="*/ 2005 h 4633"/>
                <a:gd name="T28" fmla="*/ 1949 w 2275"/>
                <a:gd name="T29" fmla="*/ 2309 h 4633"/>
                <a:gd name="T30" fmla="*/ 1975 w 2275"/>
                <a:gd name="T31" fmla="*/ 2614 h 4633"/>
                <a:gd name="T32" fmla="*/ 2002 w 2275"/>
                <a:gd name="T33" fmla="*/ 2883 h 4633"/>
                <a:gd name="T34" fmla="*/ 2033 w 2275"/>
                <a:gd name="T35" fmla="*/ 3118 h 4633"/>
                <a:gd name="T36" fmla="*/ 2067 w 2275"/>
                <a:gd name="T37" fmla="*/ 3351 h 4633"/>
                <a:gd name="T38" fmla="*/ 2107 w 2275"/>
                <a:gd name="T39" fmla="*/ 3584 h 4633"/>
                <a:gd name="T40" fmla="*/ 2148 w 2275"/>
                <a:gd name="T41" fmla="*/ 3816 h 4633"/>
                <a:gd name="T42" fmla="*/ 2189 w 2275"/>
                <a:gd name="T43" fmla="*/ 4050 h 4633"/>
                <a:gd name="T44" fmla="*/ 2227 w 2275"/>
                <a:gd name="T45" fmla="*/ 4282 h 4633"/>
                <a:gd name="T46" fmla="*/ 2261 w 2275"/>
                <a:gd name="T47" fmla="*/ 4516 h 4633"/>
                <a:gd name="T48" fmla="*/ 2216 w 2275"/>
                <a:gd name="T49" fmla="*/ 4555 h 4633"/>
                <a:gd name="T50" fmla="*/ 2102 w 2275"/>
                <a:gd name="T51" fmla="*/ 4397 h 4633"/>
                <a:gd name="T52" fmla="*/ 1996 w 2275"/>
                <a:gd name="T53" fmla="*/ 4234 h 4633"/>
                <a:gd name="T54" fmla="*/ 1897 w 2275"/>
                <a:gd name="T55" fmla="*/ 4068 h 4633"/>
                <a:gd name="T56" fmla="*/ 1804 w 2275"/>
                <a:gd name="T57" fmla="*/ 3898 h 4633"/>
                <a:gd name="T58" fmla="*/ 1717 w 2275"/>
                <a:gd name="T59" fmla="*/ 3726 h 4633"/>
                <a:gd name="T60" fmla="*/ 1633 w 2275"/>
                <a:gd name="T61" fmla="*/ 3550 h 4633"/>
                <a:gd name="T62" fmla="*/ 1554 w 2275"/>
                <a:gd name="T63" fmla="*/ 3373 h 4633"/>
                <a:gd name="T64" fmla="*/ 1439 w 2275"/>
                <a:gd name="T65" fmla="*/ 3105 h 4633"/>
                <a:gd name="T66" fmla="*/ 1293 w 2275"/>
                <a:gd name="T67" fmla="*/ 2744 h 4633"/>
                <a:gd name="T68" fmla="*/ 1146 w 2275"/>
                <a:gd name="T69" fmla="*/ 2383 h 4633"/>
                <a:gd name="T70" fmla="*/ 1032 w 2275"/>
                <a:gd name="T71" fmla="*/ 2115 h 4633"/>
                <a:gd name="T72" fmla="*/ 952 w 2275"/>
                <a:gd name="T73" fmla="*/ 1938 h 4633"/>
                <a:gd name="T74" fmla="*/ 897 w 2275"/>
                <a:gd name="T75" fmla="*/ 1818 h 4633"/>
                <a:gd name="T76" fmla="*/ 867 w 2275"/>
                <a:gd name="T77" fmla="*/ 1755 h 4633"/>
                <a:gd name="T78" fmla="*/ 833 w 2275"/>
                <a:gd name="T79" fmla="*/ 1694 h 4633"/>
                <a:gd name="T80" fmla="*/ 798 w 2275"/>
                <a:gd name="T81" fmla="*/ 1632 h 4633"/>
                <a:gd name="T82" fmla="*/ 743 w 2275"/>
                <a:gd name="T83" fmla="*/ 1544 h 4633"/>
                <a:gd name="T84" fmla="*/ 664 w 2275"/>
                <a:gd name="T85" fmla="*/ 1428 h 4633"/>
                <a:gd name="T86" fmla="*/ 580 w 2275"/>
                <a:gd name="T87" fmla="*/ 1316 h 4633"/>
                <a:gd name="T88" fmla="*/ 494 w 2275"/>
                <a:gd name="T89" fmla="*/ 1207 h 4633"/>
                <a:gd name="T90" fmla="*/ 405 w 2275"/>
                <a:gd name="T91" fmla="*/ 1099 h 4633"/>
                <a:gd name="T92" fmla="*/ 315 w 2275"/>
                <a:gd name="T93" fmla="*/ 991 h 4633"/>
                <a:gd name="T94" fmla="*/ 250 w 2275"/>
                <a:gd name="T95" fmla="*/ 914 h 4633"/>
                <a:gd name="T96" fmla="*/ 213 w 2275"/>
                <a:gd name="T97" fmla="*/ 863 h 4633"/>
                <a:gd name="T98" fmla="*/ 182 w 2275"/>
                <a:gd name="T99" fmla="*/ 810 h 4633"/>
                <a:gd name="T100" fmla="*/ 154 w 2275"/>
                <a:gd name="T101" fmla="*/ 755 h 4633"/>
                <a:gd name="T102" fmla="*/ 131 w 2275"/>
                <a:gd name="T103" fmla="*/ 698 h 4633"/>
                <a:gd name="T104" fmla="*/ 110 w 2275"/>
                <a:gd name="T105" fmla="*/ 641 h 4633"/>
                <a:gd name="T106" fmla="*/ 93 w 2275"/>
                <a:gd name="T107" fmla="*/ 582 h 4633"/>
                <a:gd name="T108" fmla="*/ 79 w 2275"/>
                <a:gd name="T109" fmla="*/ 522 h 4633"/>
                <a:gd name="T110" fmla="*/ 60 w 2275"/>
                <a:gd name="T111" fmla="*/ 430 h 4633"/>
                <a:gd name="T112" fmla="*/ 42 w 2275"/>
                <a:gd name="T113" fmla="*/ 307 h 4633"/>
                <a:gd name="T114" fmla="*/ 26 w 2275"/>
                <a:gd name="T115" fmla="*/ 183 h 4633"/>
                <a:gd name="T116" fmla="*/ 9 w 2275"/>
                <a:gd name="T117" fmla="*/ 60 h 4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5" h="4633">
                  <a:moveTo>
                    <a:pt x="0" y="0"/>
                  </a:moveTo>
                  <a:lnTo>
                    <a:pt x="119" y="12"/>
                  </a:lnTo>
                  <a:lnTo>
                    <a:pt x="239" y="27"/>
                  </a:lnTo>
                  <a:lnTo>
                    <a:pt x="357" y="42"/>
                  </a:lnTo>
                  <a:lnTo>
                    <a:pt x="476" y="58"/>
                  </a:lnTo>
                  <a:lnTo>
                    <a:pt x="594" y="76"/>
                  </a:lnTo>
                  <a:lnTo>
                    <a:pt x="714" y="94"/>
                  </a:lnTo>
                  <a:lnTo>
                    <a:pt x="832" y="113"/>
                  </a:lnTo>
                  <a:lnTo>
                    <a:pt x="950" y="134"/>
                  </a:lnTo>
                  <a:lnTo>
                    <a:pt x="1067" y="154"/>
                  </a:lnTo>
                  <a:lnTo>
                    <a:pt x="1186" y="176"/>
                  </a:lnTo>
                  <a:lnTo>
                    <a:pt x="1304" y="199"/>
                  </a:lnTo>
                  <a:lnTo>
                    <a:pt x="1421" y="223"/>
                  </a:lnTo>
                  <a:lnTo>
                    <a:pt x="1538" y="247"/>
                  </a:lnTo>
                  <a:lnTo>
                    <a:pt x="1656" y="272"/>
                  </a:lnTo>
                  <a:lnTo>
                    <a:pt x="1773" y="298"/>
                  </a:lnTo>
                  <a:lnTo>
                    <a:pt x="1890" y="323"/>
                  </a:lnTo>
                  <a:lnTo>
                    <a:pt x="1892" y="476"/>
                  </a:lnTo>
                  <a:lnTo>
                    <a:pt x="1894" y="629"/>
                  </a:lnTo>
                  <a:lnTo>
                    <a:pt x="1896" y="782"/>
                  </a:lnTo>
                  <a:lnTo>
                    <a:pt x="1898" y="935"/>
                  </a:lnTo>
                  <a:lnTo>
                    <a:pt x="1901" y="1088"/>
                  </a:lnTo>
                  <a:lnTo>
                    <a:pt x="1904" y="1241"/>
                  </a:lnTo>
                  <a:lnTo>
                    <a:pt x="1907" y="1394"/>
                  </a:lnTo>
                  <a:lnTo>
                    <a:pt x="1911" y="1546"/>
                  </a:lnTo>
                  <a:lnTo>
                    <a:pt x="1917" y="1699"/>
                  </a:lnTo>
                  <a:lnTo>
                    <a:pt x="1924" y="1852"/>
                  </a:lnTo>
                  <a:lnTo>
                    <a:pt x="1931" y="2005"/>
                  </a:lnTo>
                  <a:lnTo>
                    <a:pt x="1939" y="2156"/>
                  </a:lnTo>
                  <a:lnTo>
                    <a:pt x="1949" y="2309"/>
                  </a:lnTo>
                  <a:lnTo>
                    <a:pt x="1961" y="2461"/>
                  </a:lnTo>
                  <a:lnTo>
                    <a:pt x="1975" y="2614"/>
                  </a:lnTo>
                  <a:lnTo>
                    <a:pt x="1991" y="2766"/>
                  </a:lnTo>
                  <a:lnTo>
                    <a:pt x="2002" y="2883"/>
                  </a:lnTo>
                  <a:lnTo>
                    <a:pt x="2016" y="3001"/>
                  </a:lnTo>
                  <a:lnTo>
                    <a:pt x="2033" y="3118"/>
                  </a:lnTo>
                  <a:lnTo>
                    <a:pt x="2049" y="3235"/>
                  </a:lnTo>
                  <a:lnTo>
                    <a:pt x="2067" y="3351"/>
                  </a:lnTo>
                  <a:lnTo>
                    <a:pt x="2087" y="3468"/>
                  </a:lnTo>
                  <a:lnTo>
                    <a:pt x="2107" y="3584"/>
                  </a:lnTo>
                  <a:lnTo>
                    <a:pt x="2128" y="3700"/>
                  </a:lnTo>
                  <a:lnTo>
                    <a:pt x="2148" y="3816"/>
                  </a:lnTo>
                  <a:lnTo>
                    <a:pt x="2168" y="3932"/>
                  </a:lnTo>
                  <a:lnTo>
                    <a:pt x="2189" y="4050"/>
                  </a:lnTo>
                  <a:lnTo>
                    <a:pt x="2208" y="4166"/>
                  </a:lnTo>
                  <a:lnTo>
                    <a:pt x="2227" y="4282"/>
                  </a:lnTo>
                  <a:lnTo>
                    <a:pt x="2245" y="4399"/>
                  </a:lnTo>
                  <a:lnTo>
                    <a:pt x="2261" y="4516"/>
                  </a:lnTo>
                  <a:lnTo>
                    <a:pt x="2275" y="4633"/>
                  </a:lnTo>
                  <a:lnTo>
                    <a:pt x="2216" y="4555"/>
                  </a:lnTo>
                  <a:lnTo>
                    <a:pt x="2158" y="4477"/>
                  </a:lnTo>
                  <a:lnTo>
                    <a:pt x="2102" y="4397"/>
                  </a:lnTo>
                  <a:lnTo>
                    <a:pt x="2048" y="4316"/>
                  </a:lnTo>
                  <a:lnTo>
                    <a:pt x="1996" y="4234"/>
                  </a:lnTo>
                  <a:lnTo>
                    <a:pt x="1946" y="4152"/>
                  </a:lnTo>
                  <a:lnTo>
                    <a:pt x="1897" y="4068"/>
                  </a:lnTo>
                  <a:lnTo>
                    <a:pt x="1850" y="3983"/>
                  </a:lnTo>
                  <a:lnTo>
                    <a:pt x="1804" y="3898"/>
                  </a:lnTo>
                  <a:lnTo>
                    <a:pt x="1760" y="3812"/>
                  </a:lnTo>
                  <a:lnTo>
                    <a:pt x="1717" y="3726"/>
                  </a:lnTo>
                  <a:lnTo>
                    <a:pt x="1674" y="3638"/>
                  </a:lnTo>
                  <a:lnTo>
                    <a:pt x="1633" y="3550"/>
                  </a:lnTo>
                  <a:lnTo>
                    <a:pt x="1593" y="3461"/>
                  </a:lnTo>
                  <a:lnTo>
                    <a:pt x="1554" y="3373"/>
                  </a:lnTo>
                  <a:lnTo>
                    <a:pt x="1515" y="3284"/>
                  </a:lnTo>
                  <a:lnTo>
                    <a:pt x="1439" y="3105"/>
                  </a:lnTo>
                  <a:lnTo>
                    <a:pt x="1365" y="2924"/>
                  </a:lnTo>
                  <a:lnTo>
                    <a:pt x="1293" y="2744"/>
                  </a:lnTo>
                  <a:lnTo>
                    <a:pt x="1219" y="2563"/>
                  </a:lnTo>
                  <a:lnTo>
                    <a:pt x="1146" y="2383"/>
                  </a:lnTo>
                  <a:lnTo>
                    <a:pt x="1070" y="2204"/>
                  </a:lnTo>
                  <a:lnTo>
                    <a:pt x="1032" y="2115"/>
                  </a:lnTo>
                  <a:lnTo>
                    <a:pt x="993" y="2026"/>
                  </a:lnTo>
                  <a:lnTo>
                    <a:pt x="952" y="1938"/>
                  </a:lnTo>
                  <a:lnTo>
                    <a:pt x="911" y="1851"/>
                  </a:lnTo>
                  <a:lnTo>
                    <a:pt x="897" y="1818"/>
                  </a:lnTo>
                  <a:lnTo>
                    <a:pt x="882" y="1786"/>
                  </a:lnTo>
                  <a:lnTo>
                    <a:pt x="867" y="1755"/>
                  </a:lnTo>
                  <a:lnTo>
                    <a:pt x="850" y="1724"/>
                  </a:lnTo>
                  <a:lnTo>
                    <a:pt x="833" y="1694"/>
                  </a:lnTo>
                  <a:lnTo>
                    <a:pt x="816" y="1663"/>
                  </a:lnTo>
                  <a:lnTo>
                    <a:pt x="798" y="1632"/>
                  </a:lnTo>
                  <a:lnTo>
                    <a:pt x="780" y="1603"/>
                  </a:lnTo>
                  <a:lnTo>
                    <a:pt x="743" y="1544"/>
                  </a:lnTo>
                  <a:lnTo>
                    <a:pt x="704" y="1486"/>
                  </a:lnTo>
                  <a:lnTo>
                    <a:pt x="664" y="1428"/>
                  </a:lnTo>
                  <a:lnTo>
                    <a:pt x="623" y="1372"/>
                  </a:lnTo>
                  <a:lnTo>
                    <a:pt x="580" y="1316"/>
                  </a:lnTo>
                  <a:lnTo>
                    <a:pt x="537" y="1261"/>
                  </a:lnTo>
                  <a:lnTo>
                    <a:pt x="494" y="1207"/>
                  </a:lnTo>
                  <a:lnTo>
                    <a:pt x="449" y="1153"/>
                  </a:lnTo>
                  <a:lnTo>
                    <a:pt x="405" y="1099"/>
                  </a:lnTo>
                  <a:lnTo>
                    <a:pt x="360" y="1045"/>
                  </a:lnTo>
                  <a:lnTo>
                    <a:pt x="315" y="991"/>
                  </a:lnTo>
                  <a:lnTo>
                    <a:pt x="270" y="938"/>
                  </a:lnTo>
                  <a:lnTo>
                    <a:pt x="250" y="914"/>
                  </a:lnTo>
                  <a:lnTo>
                    <a:pt x="232" y="888"/>
                  </a:lnTo>
                  <a:lnTo>
                    <a:pt x="213" y="863"/>
                  </a:lnTo>
                  <a:lnTo>
                    <a:pt x="197" y="836"/>
                  </a:lnTo>
                  <a:lnTo>
                    <a:pt x="182" y="810"/>
                  </a:lnTo>
                  <a:lnTo>
                    <a:pt x="167" y="782"/>
                  </a:lnTo>
                  <a:lnTo>
                    <a:pt x="154" y="755"/>
                  </a:lnTo>
                  <a:lnTo>
                    <a:pt x="142" y="727"/>
                  </a:lnTo>
                  <a:lnTo>
                    <a:pt x="131" y="698"/>
                  </a:lnTo>
                  <a:lnTo>
                    <a:pt x="119" y="670"/>
                  </a:lnTo>
                  <a:lnTo>
                    <a:pt x="110" y="641"/>
                  </a:lnTo>
                  <a:lnTo>
                    <a:pt x="101" y="612"/>
                  </a:lnTo>
                  <a:lnTo>
                    <a:pt x="93" y="582"/>
                  </a:lnTo>
                  <a:lnTo>
                    <a:pt x="86" y="552"/>
                  </a:lnTo>
                  <a:lnTo>
                    <a:pt x="79" y="522"/>
                  </a:lnTo>
                  <a:lnTo>
                    <a:pt x="71" y="492"/>
                  </a:lnTo>
                  <a:lnTo>
                    <a:pt x="60" y="430"/>
                  </a:lnTo>
                  <a:lnTo>
                    <a:pt x="50" y="369"/>
                  </a:lnTo>
                  <a:lnTo>
                    <a:pt x="42" y="307"/>
                  </a:lnTo>
                  <a:lnTo>
                    <a:pt x="34" y="245"/>
                  </a:lnTo>
                  <a:lnTo>
                    <a:pt x="26" y="183"/>
                  </a:lnTo>
                  <a:lnTo>
                    <a:pt x="17" y="121"/>
                  </a:lnTo>
                  <a:lnTo>
                    <a:pt x="9" y="60"/>
                  </a:lnTo>
                  <a:lnTo>
                    <a:pt x="0" y="0"/>
                  </a:lnTo>
                  <a:close/>
                </a:path>
              </a:pathLst>
            </a:custGeom>
            <a:grpFill/>
            <a:ln>
              <a:noFill/>
            </a:ln>
          </p:spPr>
          <p:txBody>
            <a:bodyPr vert="horz" wrap="square" lIns="91440" tIns="45720" rIns="91440" bIns="45720" numCol="1" anchor="t" anchorCtr="0" compatLnSpc="1"/>
            <a:lstStyle/>
            <a:p>
              <a:endParaRPr lang="zh-CN" altLang="en-US" sz="1800"/>
            </a:p>
          </p:txBody>
        </p:sp>
        <p:sp>
          <p:nvSpPr>
            <p:cNvPr id="19" name="淘宝店chenying0907 17"/>
            <p:cNvSpPr/>
            <p:nvPr/>
          </p:nvSpPr>
          <p:spPr bwMode="auto">
            <a:xfrm>
              <a:off x="5907088" y="1963738"/>
              <a:ext cx="512763" cy="1044575"/>
            </a:xfrm>
            <a:custGeom>
              <a:avLst/>
              <a:gdLst>
                <a:gd name="T0" fmla="*/ 497 w 2262"/>
                <a:gd name="T1" fmla="*/ 286 h 4604"/>
                <a:gd name="T2" fmla="*/ 730 w 2262"/>
                <a:gd name="T3" fmla="*/ 233 h 4604"/>
                <a:gd name="T4" fmla="*/ 963 w 2262"/>
                <a:gd name="T5" fmla="*/ 183 h 4604"/>
                <a:gd name="T6" fmla="*/ 1198 w 2262"/>
                <a:gd name="T7" fmla="*/ 137 h 4604"/>
                <a:gd name="T8" fmla="*/ 1432 w 2262"/>
                <a:gd name="T9" fmla="*/ 95 h 4604"/>
                <a:gd name="T10" fmla="*/ 1669 w 2262"/>
                <a:gd name="T11" fmla="*/ 59 h 4604"/>
                <a:gd name="T12" fmla="*/ 1905 w 2262"/>
                <a:gd name="T13" fmla="*/ 31 h 4604"/>
                <a:gd name="T14" fmla="*/ 2143 w 2262"/>
                <a:gd name="T15" fmla="*/ 9 h 4604"/>
                <a:gd name="T16" fmla="*/ 2253 w 2262"/>
                <a:gd name="T17" fmla="*/ 61 h 4604"/>
                <a:gd name="T18" fmla="*/ 2236 w 2262"/>
                <a:gd name="T19" fmla="*/ 182 h 4604"/>
                <a:gd name="T20" fmla="*/ 2219 w 2262"/>
                <a:gd name="T21" fmla="*/ 303 h 4604"/>
                <a:gd name="T22" fmla="*/ 2198 w 2262"/>
                <a:gd name="T23" fmla="*/ 426 h 4604"/>
                <a:gd name="T24" fmla="*/ 2178 w 2262"/>
                <a:gd name="T25" fmla="*/ 515 h 4604"/>
                <a:gd name="T26" fmla="*/ 2162 w 2262"/>
                <a:gd name="T27" fmla="*/ 574 h 4604"/>
                <a:gd name="T28" fmla="*/ 2144 w 2262"/>
                <a:gd name="T29" fmla="*/ 631 h 4604"/>
                <a:gd name="T30" fmla="*/ 2121 w 2262"/>
                <a:gd name="T31" fmla="*/ 689 h 4604"/>
                <a:gd name="T32" fmla="*/ 2096 w 2262"/>
                <a:gd name="T33" fmla="*/ 744 h 4604"/>
                <a:gd name="T34" fmla="*/ 2067 w 2262"/>
                <a:gd name="T35" fmla="*/ 797 h 4604"/>
                <a:gd name="T36" fmla="*/ 2034 w 2262"/>
                <a:gd name="T37" fmla="*/ 848 h 4604"/>
                <a:gd name="T38" fmla="*/ 1996 w 2262"/>
                <a:gd name="T39" fmla="*/ 897 h 4604"/>
                <a:gd name="T40" fmla="*/ 1922 w 2262"/>
                <a:gd name="T41" fmla="*/ 979 h 4604"/>
                <a:gd name="T42" fmla="*/ 1821 w 2262"/>
                <a:gd name="T43" fmla="*/ 1098 h 4604"/>
                <a:gd name="T44" fmla="*/ 1723 w 2262"/>
                <a:gd name="T45" fmla="*/ 1221 h 4604"/>
                <a:gd name="T46" fmla="*/ 1627 w 2262"/>
                <a:gd name="T47" fmla="*/ 1346 h 4604"/>
                <a:gd name="T48" fmla="*/ 1537 w 2262"/>
                <a:gd name="T49" fmla="*/ 1475 h 4604"/>
                <a:gd name="T50" fmla="*/ 1474 w 2262"/>
                <a:gd name="T51" fmla="*/ 1572 h 4604"/>
                <a:gd name="T52" fmla="*/ 1433 w 2262"/>
                <a:gd name="T53" fmla="*/ 1640 h 4604"/>
                <a:gd name="T54" fmla="*/ 1394 w 2262"/>
                <a:gd name="T55" fmla="*/ 1708 h 4604"/>
                <a:gd name="T56" fmla="*/ 1358 w 2262"/>
                <a:gd name="T57" fmla="*/ 1777 h 4604"/>
                <a:gd name="T58" fmla="*/ 1323 w 2262"/>
                <a:gd name="T59" fmla="*/ 1848 h 4604"/>
                <a:gd name="T60" fmla="*/ 1290 w 2262"/>
                <a:gd name="T61" fmla="*/ 1920 h 4604"/>
                <a:gd name="T62" fmla="*/ 1203 w 2262"/>
                <a:gd name="T63" fmla="*/ 2125 h 4604"/>
                <a:gd name="T64" fmla="*/ 1063 w 2262"/>
                <a:gd name="T65" fmla="*/ 2466 h 4604"/>
                <a:gd name="T66" fmla="*/ 924 w 2262"/>
                <a:gd name="T67" fmla="*/ 2807 h 4604"/>
                <a:gd name="T68" fmla="*/ 783 w 2262"/>
                <a:gd name="T69" fmla="*/ 3148 h 4604"/>
                <a:gd name="T70" fmla="*/ 673 w 2262"/>
                <a:gd name="T71" fmla="*/ 3402 h 4604"/>
                <a:gd name="T72" fmla="*/ 596 w 2262"/>
                <a:gd name="T73" fmla="*/ 3569 h 4604"/>
                <a:gd name="T74" fmla="*/ 517 w 2262"/>
                <a:gd name="T75" fmla="*/ 3734 h 4604"/>
                <a:gd name="T76" fmla="*/ 434 w 2262"/>
                <a:gd name="T77" fmla="*/ 3898 h 4604"/>
                <a:gd name="T78" fmla="*/ 346 w 2262"/>
                <a:gd name="T79" fmla="*/ 4060 h 4604"/>
                <a:gd name="T80" fmla="*/ 255 w 2262"/>
                <a:gd name="T81" fmla="*/ 4219 h 4604"/>
                <a:gd name="T82" fmla="*/ 157 w 2262"/>
                <a:gd name="T83" fmla="*/ 4375 h 4604"/>
                <a:gd name="T84" fmla="*/ 54 w 2262"/>
                <a:gd name="T85" fmla="*/ 4528 h 4604"/>
                <a:gd name="T86" fmla="*/ 17 w 2262"/>
                <a:gd name="T87" fmla="*/ 4489 h 4604"/>
                <a:gd name="T88" fmla="*/ 55 w 2262"/>
                <a:gd name="T89" fmla="*/ 4262 h 4604"/>
                <a:gd name="T90" fmla="*/ 96 w 2262"/>
                <a:gd name="T91" fmla="*/ 4034 h 4604"/>
                <a:gd name="T92" fmla="*/ 136 w 2262"/>
                <a:gd name="T93" fmla="*/ 3806 h 4604"/>
                <a:gd name="T94" fmla="*/ 177 w 2262"/>
                <a:gd name="T95" fmla="*/ 3579 h 4604"/>
                <a:gd name="T96" fmla="*/ 216 w 2262"/>
                <a:gd name="T97" fmla="*/ 3352 h 4604"/>
                <a:gd name="T98" fmla="*/ 251 w 2262"/>
                <a:gd name="T99" fmla="*/ 3123 h 4604"/>
                <a:gd name="T100" fmla="*/ 281 w 2262"/>
                <a:gd name="T101" fmla="*/ 2894 h 4604"/>
                <a:gd name="T102" fmla="*/ 303 w 2262"/>
                <a:gd name="T103" fmla="*/ 2702 h 4604"/>
                <a:gd name="T104" fmla="*/ 319 w 2262"/>
                <a:gd name="T105" fmla="*/ 2549 h 4604"/>
                <a:gd name="T106" fmla="*/ 338 w 2262"/>
                <a:gd name="T107" fmla="*/ 2319 h 4604"/>
                <a:gd name="T108" fmla="*/ 358 w 2262"/>
                <a:gd name="T109" fmla="*/ 2011 h 4604"/>
                <a:gd name="T110" fmla="*/ 371 w 2262"/>
                <a:gd name="T111" fmla="*/ 1702 h 4604"/>
                <a:gd name="T112" fmla="*/ 379 w 2262"/>
                <a:gd name="T113" fmla="*/ 1394 h 4604"/>
                <a:gd name="T114" fmla="*/ 382 w 2262"/>
                <a:gd name="T115" fmla="*/ 1085 h 4604"/>
                <a:gd name="T116" fmla="*/ 383 w 2262"/>
                <a:gd name="T117" fmla="*/ 776 h 4604"/>
                <a:gd name="T118" fmla="*/ 382 w 2262"/>
                <a:gd name="T119" fmla="*/ 467 h 4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2" h="4604">
                  <a:moveTo>
                    <a:pt x="381" y="313"/>
                  </a:moveTo>
                  <a:lnTo>
                    <a:pt x="497" y="286"/>
                  </a:lnTo>
                  <a:lnTo>
                    <a:pt x="614" y="258"/>
                  </a:lnTo>
                  <a:lnTo>
                    <a:pt x="730" y="233"/>
                  </a:lnTo>
                  <a:lnTo>
                    <a:pt x="846" y="207"/>
                  </a:lnTo>
                  <a:lnTo>
                    <a:pt x="963" y="183"/>
                  </a:lnTo>
                  <a:lnTo>
                    <a:pt x="1080" y="159"/>
                  </a:lnTo>
                  <a:lnTo>
                    <a:pt x="1198" y="137"/>
                  </a:lnTo>
                  <a:lnTo>
                    <a:pt x="1315" y="116"/>
                  </a:lnTo>
                  <a:lnTo>
                    <a:pt x="1432" y="95"/>
                  </a:lnTo>
                  <a:lnTo>
                    <a:pt x="1550" y="77"/>
                  </a:lnTo>
                  <a:lnTo>
                    <a:pt x="1669" y="59"/>
                  </a:lnTo>
                  <a:lnTo>
                    <a:pt x="1787" y="44"/>
                  </a:lnTo>
                  <a:lnTo>
                    <a:pt x="1905" y="31"/>
                  </a:lnTo>
                  <a:lnTo>
                    <a:pt x="2024" y="19"/>
                  </a:lnTo>
                  <a:lnTo>
                    <a:pt x="2143" y="9"/>
                  </a:lnTo>
                  <a:lnTo>
                    <a:pt x="2262" y="0"/>
                  </a:lnTo>
                  <a:lnTo>
                    <a:pt x="2253" y="61"/>
                  </a:lnTo>
                  <a:lnTo>
                    <a:pt x="2245" y="121"/>
                  </a:lnTo>
                  <a:lnTo>
                    <a:pt x="2236" y="182"/>
                  </a:lnTo>
                  <a:lnTo>
                    <a:pt x="2228" y="242"/>
                  </a:lnTo>
                  <a:lnTo>
                    <a:pt x="2219" y="303"/>
                  </a:lnTo>
                  <a:lnTo>
                    <a:pt x="2209" y="364"/>
                  </a:lnTo>
                  <a:lnTo>
                    <a:pt x="2198" y="426"/>
                  </a:lnTo>
                  <a:lnTo>
                    <a:pt x="2185" y="486"/>
                  </a:lnTo>
                  <a:lnTo>
                    <a:pt x="2178" y="515"/>
                  </a:lnTo>
                  <a:lnTo>
                    <a:pt x="2170" y="545"/>
                  </a:lnTo>
                  <a:lnTo>
                    <a:pt x="2162" y="574"/>
                  </a:lnTo>
                  <a:lnTo>
                    <a:pt x="2153" y="603"/>
                  </a:lnTo>
                  <a:lnTo>
                    <a:pt x="2144" y="631"/>
                  </a:lnTo>
                  <a:lnTo>
                    <a:pt x="2132" y="660"/>
                  </a:lnTo>
                  <a:lnTo>
                    <a:pt x="2121" y="689"/>
                  </a:lnTo>
                  <a:lnTo>
                    <a:pt x="2109" y="716"/>
                  </a:lnTo>
                  <a:lnTo>
                    <a:pt x="2096" y="744"/>
                  </a:lnTo>
                  <a:lnTo>
                    <a:pt x="2082" y="770"/>
                  </a:lnTo>
                  <a:lnTo>
                    <a:pt x="2067" y="797"/>
                  </a:lnTo>
                  <a:lnTo>
                    <a:pt x="2051" y="822"/>
                  </a:lnTo>
                  <a:lnTo>
                    <a:pt x="2034" y="848"/>
                  </a:lnTo>
                  <a:lnTo>
                    <a:pt x="2015" y="872"/>
                  </a:lnTo>
                  <a:lnTo>
                    <a:pt x="1996" y="897"/>
                  </a:lnTo>
                  <a:lnTo>
                    <a:pt x="1974" y="920"/>
                  </a:lnTo>
                  <a:lnTo>
                    <a:pt x="1922" y="979"/>
                  </a:lnTo>
                  <a:lnTo>
                    <a:pt x="1871" y="1039"/>
                  </a:lnTo>
                  <a:lnTo>
                    <a:pt x="1821" y="1098"/>
                  </a:lnTo>
                  <a:lnTo>
                    <a:pt x="1772" y="1160"/>
                  </a:lnTo>
                  <a:lnTo>
                    <a:pt x="1723" y="1221"/>
                  </a:lnTo>
                  <a:lnTo>
                    <a:pt x="1675" y="1283"/>
                  </a:lnTo>
                  <a:lnTo>
                    <a:pt x="1627" y="1346"/>
                  </a:lnTo>
                  <a:lnTo>
                    <a:pt x="1582" y="1409"/>
                  </a:lnTo>
                  <a:lnTo>
                    <a:pt x="1537" y="1475"/>
                  </a:lnTo>
                  <a:lnTo>
                    <a:pt x="1494" y="1540"/>
                  </a:lnTo>
                  <a:lnTo>
                    <a:pt x="1474" y="1572"/>
                  </a:lnTo>
                  <a:lnTo>
                    <a:pt x="1454" y="1606"/>
                  </a:lnTo>
                  <a:lnTo>
                    <a:pt x="1433" y="1640"/>
                  </a:lnTo>
                  <a:lnTo>
                    <a:pt x="1414" y="1674"/>
                  </a:lnTo>
                  <a:lnTo>
                    <a:pt x="1394" y="1708"/>
                  </a:lnTo>
                  <a:lnTo>
                    <a:pt x="1376" y="1743"/>
                  </a:lnTo>
                  <a:lnTo>
                    <a:pt x="1358" y="1777"/>
                  </a:lnTo>
                  <a:lnTo>
                    <a:pt x="1340" y="1813"/>
                  </a:lnTo>
                  <a:lnTo>
                    <a:pt x="1323" y="1848"/>
                  </a:lnTo>
                  <a:lnTo>
                    <a:pt x="1307" y="1883"/>
                  </a:lnTo>
                  <a:lnTo>
                    <a:pt x="1290" y="1920"/>
                  </a:lnTo>
                  <a:lnTo>
                    <a:pt x="1275" y="1957"/>
                  </a:lnTo>
                  <a:lnTo>
                    <a:pt x="1203" y="2125"/>
                  </a:lnTo>
                  <a:lnTo>
                    <a:pt x="1132" y="2295"/>
                  </a:lnTo>
                  <a:lnTo>
                    <a:pt x="1063" y="2466"/>
                  </a:lnTo>
                  <a:lnTo>
                    <a:pt x="994" y="2636"/>
                  </a:lnTo>
                  <a:lnTo>
                    <a:pt x="924" y="2807"/>
                  </a:lnTo>
                  <a:lnTo>
                    <a:pt x="854" y="2977"/>
                  </a:lnTo>
                  <a:lnTo>
                    <a:pt x="783" y="3148"/>
                  </a:lnTo>
                  <a:lnTo>
                    <a:pt x="710" y="3317"/>
                  </a:lnTo>
                  <a:lnTo>
                    <a:pt x="673" y="3402"/>
                  </a:lnTo>
                  <a:lnTo>
                    <a:pt x="635" y="3485"/>
                  </a:lnTo>
                  <a:lnTo>
                    <a:pt x="596" y="3569"/>
                  </a:lnTo>
                  <a:lnTo>
                    <a:pt x="557" y="3651"/>
                  </a:lnTo>
                  <a:lnTo>
                    <a:pt x="517" y="3734"/>
                  </a:lnTo>
                  <a:lnTo>
                    <a:pt x="476" y="3817"/>
                  </a:lnTo>
                  <a:lnTo>
                    <a:pt x="434" y="3898"/>
                  </a:lnTo>
                  <a:lnTo>
                    <a:pt x="390" y="3980"/>
                  </a:lnTo>
                  <a:lnTo>
                    <a:pt x="346" y="4060"/>
                  </a:lnTo>
                  <a:lnTo>
                    <a:pt x="301" y="4140"/>
                  </a:lnTo>
                  <a:lnTo>
                    <a:pt x="255" y="4219"/>
                  </a:lnTo>
                  <a:lnTo>
                    <a:pt x="207" y="4298"/>
                  </a:lnTo>
                  <a:lnTo>
                    <a:pt x="157" y="4375"/>
                  </a:lnTo>
                  <a:lnTo>
                    <a:pt x="106" y="4453"/>
                  </a:lnTo>
                  <a:lnTo>
                    <a:pt x="54" y="4528"/>
                  </a:lnTo>
                  <a:lnTo>
                    <a:pt x="0" y="4604"/>
                  </a:lnTo>
                  <a:lnTo>
                    <a:pt x="17" y="4489"/>
                  </a:lnTo>
                  <a:lnTo>
                    <a:pt x="36" y="4375"/>
                  </a:lnTo>
                  <a:lnTo>
                    <a:pt x="55" y="4262"/>
                  </a:lnTo>
                  <a:lnTo>
                    <a:pt x="75" y="4148"/>
                  </a:lnTo>
                  <a:lnTo>
                    <a:pt x="96" y="4034"/>
                  </a:lnTo>
                  <a:lnTo>
                    <a:pt x="116" y="3921"/>
                  </a:lnTo>
                  <a:lnTo>
                    <a:pt x="136" y="3806"/>
                  </a:lnTo>
                  <a:lnTo>
                    <a:pt x="157" y="3693"/>
                  </a:lnTo>
                  <a:lnTo>
                    <a:pt x="177" y="3579"/>
                  </a:lnTo>
                  <a:lnTo>
                    <a:pt x="197" y="3466"/>
                  </a:lnTo>
                  <a:lnTo>
                    <a:pt x="216" y="3352"/>
                  </a:lnTo>
                  <a:lnTo>
                    <a:pt x="233" y="3237"/>
                  </a:lnTo>
                  <a:lnTo>
                    <a:pt x="251" y="3123"/>
                  </a:lnTo>
                  <a:lnTo>
                    <a:pt x="267" y="3009"/>
                  </a:lnTo>
                  <a:lnTo>
                    <a:pt x="281" y="2894"/>
                  </a:lnTo>
                  <a:lnTo>
                    <a:pt x="294" y="2780"/>
                  </a:lnTo>
                  <a:lnTo>
                    <a:pt x="303" y="2702"/>
                  </a:lnTo>
                  <a:lnTo>
                    <a:pt x="311" y="2626"/>
                  </a:lnTo>
                  <a:lnTo>
                    <a:pt x="319" y="2549"/>
                  </a:lnTo>
                  <a:lnTo>
                    <a:pt x="326" y="2472"/>
                  </a:lnTo>
                  <a:lnTo>
                    <a:pt x="338" y="2319"/>
                  </a:lnTo>
                  <a:lnTo>
                    <a:pt x="350" y="2165"/>
                  </a:lnTo>
                  <a:lnTo>
                    <a:pt x="358" y="2011"/>
                  </a:lnTo>
                  <a:lnTo>
                    <a:pt x="366" y="1856"/>
                  </a:lnTo>
                  <a:lnTo>
                    <a:pt x="371" y="1702"/>
                  </a:lnTo>
                  <a:lnTo>
                    <a:pt x="376" y="1548"/>
                  </a:lnTo>
                  <a:lnTo>
                    <a:pt x="379" y="1394"/>
                  </a:lnTo>
                  <a:lnTo>
                    <a:pt x="381" y="1239"/>
                  </a:lnTo>
                  <a:lnTo>
                    <a:pt x="382" y="1085"/>
                  </a:lnTo>
                  <a:lnTo>
                    <a:pt x="383" y="931"/>
                  </a:lnTo>
                  <a:lnTo>
                    <a:pt x="383" y="776"/>
                  </a:lnTo>
                  <a:lnTo>
                    <a:pt x="382" y="622"/>
                  </a:lnTo>
                  <a:lnTo>
                    <a:pt x="382" y="467"/>
                  </a:lnTo>
                  <a:lnTo>
                    <a:pt x="381" y="313"/>
                  </a:lnTo>
                  <a:close/>
                </a:path>
              </a:pathLst>
            </a:custGeom>
            <a:grpFill/>
            <a:ln>
              <a:noFill/>
            </a:ln>
          </p:spPr>
          <p:txBody>
            <a:bodyPr vert="horz" wrap="square" lIns="91440" tIns="45720" rIns="91440" bIns="45720" numCol="1" anchor="t" anchorCtr="0" compatLnSpc="1"/>
            <a:lstStyle/>
            <a:p>
              <a:endParaRPr lang="zh-CN" altLang="en-US" sz="1800"/>
            </a:p>
          </p:txBody>
        </p:sp>
      </p:grpSp>
      <p:sp>
        <p:nvSpPr>
          <p:cNvPr id="20" name="淘宝店chenying0907 19"/>
          <p:cNvSpPr/>
          <p:nvPr/>
        </p:nvSpPr>
        <p:spPr bwMode="auto">
          <a:xfrm>
            <a:off x="3159320" y="2502163"/>
            <a:ext cx="1360550" cy="1684663"/>
          </a:xfrm>
          <a:custGeom>
            <a:avLst/>
            <a:gdLst>
              <a:gd name="T0" fmla="*/ 216 w 7871"/>
              <a:gd name="T1" fmla="*/ 2085 h 9750"/>
              <a:gd name="T2" fmla="*/ 112 w 7871"/>
              <a:gd name="T3" fmla="*/ 1628 h 9750"/>
              <a:gd name="T4" fmla="*/ 38 w 7871"/>
              <a:gd name="T5" fmla="*/ 1166 h 9750"/>
              <a:gd name="T6" fmla="*/ 2 w 7871"/>
              <a:gd name="T7" fmla="*/ 700 h 9750"/>
              <a:gd name="T8" fmla="*/ 14 w 7871"/>
              <a:gd name="T9" fmla="*/ 233 h 9750"/>
              <a:gd name="T10" fmla="*/ 195 w 7871"/>
              <a:gd name="T11" fmla="*/ 197 h 9750"/>
              <a:gd name="T12" fmla="*/ 457 w 7871"/>
              <a:gd name="T13" fmla="*/ 621 h 9750"/>
              <a:gd name="T14" fmla="*/ 675 w 7871"/>
              <a:gd name="T15" fmla="*/ 1068 h 9750"/>
              <a:gd name="T16" fmla="*/ 1025 w 7871"/>
              <a:gd name="T17" fmla="*/ 1915 h 9750"/>
              <a:gd name="T18" fmla="*/ 1286 w 7871"/>
              <a:gd name="T19" fmla="*/ 2498 h 9750"/>
              <a:gd name="T20" fmla="*/ 1684 w 7871"/>
              <a:gd name="T21" fmla="*/ 3251 h 9750"/>
              <a:gd name="T22" fmla="*/ 2148 w 7871"/>
              <a:gd name="T23" fmla="*/ 3974 h 9750"/>
              <a:gd name="T24" fmla="*/ 2687 w 7871"/>
              <a:gd name="T25" fmla="*/ 4637 h 9750"/>
              <a:gd name="T26" fmla="*/ 3313 w 7871"/>
              <a:gd name="T27" fmla="*/ 5209 h 9750"/>
              <a:gd name="T28" fmla="*/ 4035 w 7871"/>
              <a:gd name="T29" fmla="*/ 5659 h 9750"/>
              <a:gd name="T30" fmla="*/ 4350 w 7871"/>
              <a:gd name="T31" fmla="*/ 5782 h 9750"/>
              <a:gd name="T32" fmla="*/ 4578 w 7871"/>
              <a:gd name="T33" fmla="*/ 5822 h 9750"/>
              <a:gd name="T34" fmla="*/ 4848 w 7871"/>
              <a:gd name="T35" fmla="*/ 5836 h 9750"/>
              <a:gd name="T36" fmla="*/ 5314 w 7871"/>
              <a:gd name="T37" fmla="*/ 5811 h 9750"/>
              <a:gd name="T38" fmla="*/ 5262 w 7871"/>
              <a:gd name="T39" fmla="*/ 5536 h 9750"/>
              <a:gd name="T40" fmla="*/ 5088 w 7871"/>
              <a:gd name="T41" fmla="*/ 5258 h 9750"/>
              <a:gd name="T42" fmla="*/ 4971 w 7871"/>
              <a:gd name="T43" fmla="*/ 5124 h 9750"/>
              <a:gd name="T44" fmla="*/ 4803 w 7871"/>
              <a:gd name="T45" fmla="*/ 4978 h 9750"/>
              <a:gd name="T46" fmla="*/ 4275 w 7871"/>
              <a:gd name="T47" fmla="*/ 4588 h 9750"/>
              <a:gd name="T48" fmla="*/ 3743 w 7871"/>
              <a:gd name="T49" fmla="*/ 4199 h 9750"/>
              <a:gd name="T50" fmla="*/ 3413 w 7871"/>
              <a:gd name="T51" fmla="*/ 3916 h 9750"/>
              <a:gd name="T52" fmla="*/ 3119 w 7871"/>
              <a:gd name="T53" fmla="*/ 3593 h 9750"/>
              <a:gd name="T54" fmla="*/ 3000 w 7871"/>
              <a:gd name="T55" fmla="*/ 3419 h 9750"/>
              <a:gd name="T56" fmla="*/ 2937 w 7871"/>
              <a:gd name="T57" fmla="*/ 3271 h 9750"/>
              <a:gd name="T58" fmla="*/ 2891 w 7871"/>
              <a:gd name="T59" fmla="*/ 3089 h 9750"/>
              <a:gd name="T60" fmla="*/ 2844 w 7871"/>
              <a:gd name="T61" fmla="*/ 2767 h 9750"/>
              <a:gd name="T62" fmla="*/ 3915 w 7871"/>
              <a:gd name="T63" fmla="*/ 3479 h 9750"/>
              <a:gd name="T64" fmla="*/ 5210 w 7871"/>
              <a:gd name="T65" fmla="*/ 4396 h 9750"/>
              <a:gd name="T66" fmla="*/ 6355 w 7871"/>
              <a:gd name="T67" fmla="*/ 5164 h 9750"/>
              <a:gd name="T68" fmla="*/ 6623 w 7871"/>
              <a:gd name="T69" fmla="*/ 5359 h 9750"/>
              <a:gd name="T70" fmla="*/ 6868 w 7871"/>
              <a:gd name="T71" fmla="*/ 5584 h 9750"/>
              <a:gd name="T72" fmla="*/ 7086 w 7871"/>
              <a:gd name="T73" fmla="*/ 5834 h 9750"/>
              <a:gd name="T74" fmla="*/ 7273 w 7871"/>
              <a:gd name="T75" fmla="*/ 6107 h 9750"/>
              <a:gd name="T76" fmla="*/ 7424 w 7871"/>
              <a:gd name="T77" fmla="*/ 6403 h 9750"/>
              <a:gd name="T78" fmla="*/ 7632 w 7871"/>
              <a:gd name="T79" fmla="*/ 6947 h 9750"/>
              <a:gd name="T80" fmla="*/ 7774 w 7871"/>
              <a:gd name="T81" fmla="*/ 7556 h 9750"/>
              <a:gd name="T82" fmla="*/ 7846 w 7871"/>
              <a:gd name="T83" fmla="*/ 8178 h 9750"/>
              <a:gd name="T84" fmla="*/ 7871 w 7871"/>
              <a:gd name="T85" fmla="*/ 8808 h 9750"/>
              <a:gd name="T86" fmla="*/ 7768 w 7871"/>
              <a:gd name="T87" fmla="*/ 9689 h 9750"/>
              <a:gd name="T88" fmla="*/ 6927 w 7871"/>
              <a:gd name="T89" fmla="*/ 9163 h 9750"/>
              <a:gd name="T90" fmla="*/ 5777 w 7871"/>
              <a:gd name="T91" fmla="*/ 8511 h 9750"/>
              <a:gd name="T92" fmla="*/ 4684 w 7871"/>
              <a:gd name="T93" fmla="*/ 7945 h 9750"/>
              <a:gd name="T94" fmla="*/ 4064 w 7871"/>
              <a:gd name="T95" fmla="*/ 7613 h 9750"/>
              <a:gd name="T96" fmla="*/ 3736 w 7871"/>
              <a:gd name="T97" fmla="*/ 7411 h 9750"/>
              <a:gd name="T98" fmla="*/ 3425 w 7871"/>
              <a:gd name="T99" fmla="*/ 7187 h 9750"/>
              <a:gd name="T100" fmla="*/ 3134 w 7871"/>
              <a:gd name="T101" fmla="*/ 6938 h 9750"/>
              <a:gd name="T102" fmla="*/ 2893 w 7871"/>
              <a:gd name="T103" fmla="*/ 6684 h 9750"/>
              <a:gd name="T104" fmla="*/ 2686 w 7871"/>
              <a:gd name="T105" fmla="*/ 6412 h 9750"/>
              <a:gd name="T106" fmla="*/ 2338 w 7871"/>
              <a:gd name="T107" fmla="*/ 5889 h 9750"/>
              <a:gd name="T108" fmla="*/ 2104 w 7871"/>
              <a:gd name="T109" fmla="*/ 5565 h 9750"/>
              <a:gd name="T110" fmla="*/ 1787 w 7871"/>
              <a:gd name="T111" fmla="*/ 5187 h 9750"/>
              <a:gd name="T112" fmla="*/ 1403 w 7871"/>
              <a:gd name="T113" fmla="*/ 4670 h 9750"/>
              <a:gd name="T114" fmla="*/ 1059 w 7871"/>
              <a:gd name="T115" fmla="*/ 4126 h 9750"/>
              <a:gd name="T116" fmla="*/ 758 w 7871"/>
              <a:gd name="T117" fmla="*/ 3557 h 9750"/>
              <a:gd name="T118" fmla="*/ 501 w 7871"/>
              <a:gd name="T119" fmla="*/ 2966 h 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71" h="9750">
                <a:moveTo>
                  <a:pt x="320" y="2460"/>
                </a:moveTo>
                <a:lnTo>
                  <a:pt x="299" y="2385"/>
                </a:lnTo>
                <a:lnTo>
                  <a:pt x="278" y="2311"/>
                </a:lnTo>
                <a:lnTo>
                  <a:pt x="257" y="2236"/>
                </a:lnTo>
                <a:lnTo>
                  <a:pt x="237" y="2160"/>
                </a:lnTo>
                <a:lnTo>
                  <a:pt x="216" y="2085"/>
                </a:lnTo>
                <a:lnTo>
                  <a:pt x="198" y="2009"/>
                </a:lnTo>
                <a:lnTo>
                  <a:pt x="179" y="1934"/>
                </a:lnTo>
                <a:lnTo>
                  <a:pt x="161" y="1857"/>
                </a:lnTo>
                <a:lnTo>
                  <a:pt x="144" y="1781"/>
                </a:lnTo>
                <a:lnTo>
                  <a:pt x="128" y="1704"/>
                </a:lnTo>
                <a:lnTo>
                  <a:pt x="112" y="1628"/>
                </a:lnTo>
                <a:lnTo>
                  <a:pt x="97" y="1551"/>
                </a:lnTo>
                <a:lnTo>
                  <a:pt x="84" y="1475"/>
                </a:lnTo>
                <a:lnTo>
                  <a:pt x="71" y="1397"/>
                </a:lnTo>
                <a:lnTo>
                  <a:pt x="58" y="1320"/>
                </a:lnTo>
                <a:lnTo>
                  <a:pt x="47" y="1244"/>
                </a:lnTo>
                <a:lnTo>
                  <a:pt x="38" y="1166"/>
                </a:lnTo>
                <a:lnTo>
                  <a:pt x="29" y="1089"/>
                </a:lnTo>
                <a:lnTo>
                  <a:pt x="21" y="1011"/>
                </a:lnTo>
                <a:lnTo>
                  <a:pt x="15" y="934"/>
                </a:lnTo>
                <a:lnTo>
                  <a:pt x="9" y="855"/>
                </a:lnTo>
                <a:lnTo>
                  <a:pt x="4" y="778"/>
                </a:lnTo>
                <a:lnTo>
                  <a:pt x="2" y="700"/>
                </a:lnTo>
                <a:lnTo>
                  <a:pt x="0" y="623"/>
                </a:lnTo>
                <a:lnTo>
                  <a:pt x="0" y="544"/>
                </a:lnTo>
                <a:lnTo>
                  <a:pt x="1" y="467"/>
                </a:lnTo>
                <a:lnTo>
                  <a:pt x="4" y="389"/>
                </a:lnTo>
                <a:lnTo>
                  <a:pt x="8" y="311"/>
                </a:lnTo>
                <a:lnTo>
                  <a:pt x="14" y="233"/>
                </a:lnTo>
                <a:lnTo>
                  <a:pt x="22" y="155"/>
                </a:lnTo>
                <a:lnTo>
                  <a:pt x="30" y="77"/>
                </a:lnTo>
                <a:lnTo>
                  <a:pt x="41" y="0"/>
                </a:lnTo>
                <a:lnTo>
                  <a:pt x="94" y="65"/>
                </a:lnTo>
                <a:lnTo>
                  <a:pt x="145" y="130"/>
                </a:lnTo>
                <a:lnTo>
                  <a:pt x="195" y="197"/>
                </a:lnTo>
                <a:lnTo>
                  <a:pt x="243" y="266"/>
                </a:lnTo>
                <a:lnTo>
                  <a:pt x="289" y="335"/>
                </a:lnTo>
                <a:lnTo>
                  <a:pt x="333" y="405"/>
                </a:lnTo>
                <a:lnTo>
                  <a:pt x="375" y="476"/>
                </a:lnTo>
                <a:lnTo>
                  <a:pt x="417" y="548"/>
                </a:lnTo>
                <a:lnTo>
                  <a:pt x="457" y="621"/>
                </a:lnTo>
                <a:lnTo>
                  <a:pt x="497" y="694"/>
                </a:lnTo>
                <a:lnTo>
                  <a:pt x="533" y="767"/>
                </a:lnTo>
                <a:lnTo>
                  <a:pt x="570" y="842"/>
                </a:lnTo>
                <a:lnTo>
                  <a:pt x="606" y="916"/>
                </a:lnTo>
                <a:lnTo>
                  <a:pt x="641" y="992"/>
                </a:lnTo>
                <a:lnTo>
                  <a:pt x="675" y="1068"/>
                </a:lnTo>
                <a:lnTo>
                  <a:pt x="709" y="1145"/>
                </a:lnTo>
                <a:lnTo>
                  <a:pt x="773" y="1298"/>
                </a:lnTo>
                <a:lnTo>
                  <a:pt x="836" y="1451"/>
                </a:lnTo>
                <a:lnTo>
                  <a:pt x="899" y="1606"/>
                </a:lnTo>
                <a:lnTo>
                  <a:pt x="962" y="1761"/>
                </a:lnTo>
                <a:lnTo>
                  <a:pt x="1025" y="1915"/>
                </a:lnTo>
                <a:lnTo>
                  <a:pt x="1089" y="2069"/>
                </a:lnTo>
                <a:lnTo>
                  <a:pt x="1122" y="2145"/>
                </a:lnTo>
                <a:lnTo>
                  <a:pt x="1155" y="2221"/>
                </a:lnTo>
                <a:lnTo>
                  <a:pt x="1189" y="2297"/>
                </a:lnTo>
                <a:lnTo>
                  <a:pt x="1225" y="2372"/>
                </a:lnTo>
                <a:lnTo>
                  <a:pt x="1286" y="2498"/>
                </a:lnTo>
                <a:lnTo>
                  <a:pt x="1348" y="2624"/>
                </a:lnTo>
                <a:lnTo>
                  <a:pt x="1412" y="2750"/>
                </a:lnTo>
                <a:lnTo>
                  <a:pt x="1477" y="2876"/>
                </a:lnTo>
                <a:lnTo>
                  <a:pt x="1545" y="3001"/>
                </a:lnTo>
                <a:lnTo>
                  <a:pt x="1614" y="3127"/>
                </a:lnTo>
                <a:lnTo>
                  <a:pt x="1684" y="3251"/>
                </a:lnTo>
                <a:lnTo>
                  <a:pt x="1757" y="3374"/>
                </a:lnTo>
                <a:lnTo>
                  <a:pt x="1831" y="3497"/>
                </a:lnTo>
                <a:lnTo>
                  <a:pt x="1908" y="3618"/>
                </a:lnTo>
                <a:lnTo>
                  <a:pt x="1986" y="3738"/>
                </a:lnTo>
                <a:lnTo>
                  <a:pt x="2066" y="3857"/>
                </a:lnTo>
                <a:lnTo>
                  <a:pt x="2148" y="3974"/>
                </a:lnTo>
                <a:lnTo>
                  <a:pt x="2233" y="4089"/>
                </a:lnTo>
                <a:lnTo>
                  <a:pt x="2319" y="4203"/>
                </a:lnTo>
                <a:lnTo>
                  <a:pt x="2408" y="4314"/>
                </a:lnTo>
                <a:lnTo>
                  <a:pt x="2499" y="4424"/>
                </a:lnTo>
                <a:lnTo>
                  <a:pt x="2592" y="4532"/>
                </a:lnTo>
                <a:lnTo>
                  <a:pt x="2687" y="4637"/>
                </a:lnTo>
                <a:lnTo>
                  <a:pt x="2785" y="4740"/>
                </a:lnTo>
                <a:lnTo>
                  <a:pt x="2886" y="4839"/>
                </a:lnTo>
                <a:lnTo>
                  <a:pt x="2989" y="4936"/>
                </a:lnTo>
                <a:lnTo>
                  <a:pt x="3094" y="5030"/>
                </a:lnTo>
                <a:lnTo>
                  <a:pt x="3202" y="5121"/>
                </a:lnTo>
                <a:lnTo>
                  <a:pt x="3313" y="5209"/>
                </a:lnTo>
                <a:lnTo>
                  <a:pt x="3426" y="5293"/>
                </a:lnTo>
                <a:lnTo>
                  <a:pt x="3543" y="5374"/>
                </a:lnTo>
                <a:lnTo>
                  <a:pt x="3661" y="5451"/>
                </a:lnTo>
                <a:lnTo>
                  <a:pt x="3783" y="5525"/>
                </a:lnTo>
                <a:lnTo>
                  <a:pt x="3908" y="5594"/>
                </a:lnTo>
                <a:lnTo>
                  <a:pt x="4035" y="5659"/>
                </a:lnTo>
                <a:lnTo>
                  <a:pt x="4165" y="5720"/>
                </a:lnTo>
                <a:lnTo>
                  <a:pt x="4202" y="5736"/>
                </a:lnTo>
                <a:lnTo>
                  <a:pt x="4239" y="5749"/>
                </a:lnTo>
                <a:lnTo>
                  <a:pt x="4276" y="5761"/>
                </a:lnTo>
                <a:lnTo>
                  <a:pt x="4313" y="5772"/>
                </a:lnTo>
                <a:lnTo>
                  <a:pt x="4350" y="5782"/>
                </a:lnTo>
                <a:lnTo>
                  <a:pt x="4388" y="5791"/>
                </a:lnTo>
                <a:lnTo>
                  <a:pt x="4425" y="5799"/>
                </a:lnTo>
                <a:lnTo>
                  <a:pt x="4463" y="5806"/>
                </a:lnTo>
                <a:lnTo>
                  <a:pt x="4502" y="5812"/>
                </a:lnTo>
                <a:lnTo>
                  <a:pt x="4540" y="5818"/>
                </a:lnTo>
                <a:lnTo>
                  <a:pt x="4578" y="5822"/>
                </a:lnTo>
                <a:lnTo>
                  <a:pt x="4616" y="5826"/>
                </a:lnTo>
                <a:lnTo>
                  <a:pt x="4655" y="5829"/>
                </a:lnTo>
                <a:lnTo>
                  <a:pt x="4693" y="5831"/>
                </a:lnTo>
                <a:lnTo>
                  <a:pt x="4732" y="5834"/>
                </a:lnTo>
                <a:lnTo>
                  <a:pt x="4771" y="5835"/>
                </a:lnTo>
                <a:lnTo>
                  <a:pt x="4848" y="5836"/>
                </a:lnTo>
                <a:lnTo>
                  <a:pt x="4926" y="5835"/>
                </a:lnTo>
                <a:lnTo>
                  <a:pt x="5004" y="5831"/>
                </a:lnTo>
                <a:lnTo>
                  <a:pt x="5082" y="5827"/>
                </a:lnTo>
                <a:lnTo>
                  <a:pt x="5159" y="5822"/>
                </a:lnTo>
                <a:lnTo>
                  <a:pt x="5237" y="5817"/>
                </a:lnTo>
                <a:lnTo>
                  <a:pt x="5314" y="5811"/>
                </a:lnTo>
                <a:lnTo>
                  <a:pt x="5391" y="5806"/>
                </a:lnTo>
                <a:lnTo>
                  <a:pt x="5367" y="5751"/>
                </a:lnTo>
                <a:lnTo>
                  <a:pt x="5342" y="5697"/>
                </a:lnTo>
                <a:lnTo>
                  <a:pt x="5316" y="5643"/>
                </a:lnTo>
                <a:lnTo>
                  <a:pt x="5290" y="5589"/>
                </a:lnTo>
                <a:lnTo>
                  <a:pt x="5262" y="5536"/>
                </a:lnTo>
                <a:lnTo>
                  <a:pt x="5234" y="5484"/>
                </a:lnTo>
                <a:lnTo>
                  <a:pt x="5204" y="5432"/>
                </a:lnTo>
                <a:lnTo>
                  <a:pt x="5173" y="5381"/>
                </a:lnTo>
                <a:lnTo>
                  <a:pt x="5140" y="5331"/>
                </a:lnTo>
                <a:lnTo>
                  <a:pt x="5106" y="5282"/>
                </a:lnTo>
                <a:lnTo>
                  <a:pt x="5088" y="5258"/>
                </a:lnTo>
                <a:lnTo>
                  <a:pt x="5070" y="5235"/>
                </a:lnTo>
                <a:lnTo>
                  <a:pt x="5051" y="5212"/>
                </a:lnTo>
                <a:lnTo>
                  <a:pt x="5032" y="5189"/>
                </a:lnTo>
                <a:lnTo>
                  <a:pt x="5013" y="5167"/>
                </a:lnTo>
                <a:lnTo>
                  <a:pt x="4992" y="5145"/>
                </a:lnTo>
                <a:lnTo>
                  <a:pt x="4971" y="5124"/>
                </a:lnTo>
                <a:lnTo>
                  <a:pt x="4950" y="5102"/>
                </a:lnTo>
                <a:lnTo>
                  <a:pt x="4928" y="5082"/>
                </a:lnTo>
                <a:lnTo>
                  <a:pt x="4906" y="5062"/>
                </a:lnTo>
                <a:lnTo>
                  <a:pt x="4883" y="5042"/>
                </a:lnTo>
                <a:lnTo>
                  <a:pt x="4859" y="5024"/>
                </a:lnTo>
                <a:lnTo>
                  <a:pt x="4803" y="4978"/>
                </a:lnTo>
                <a:lnTo>
                  <a:pt x="4745" y="4932"/>
                </a:lnTo>
                <a:lnTo>
                  <a:pt x="4688" y="4888"/>
                </a:lnTo>
                <a:lnTo>
                  <a:pt x="4630" y="4845"/>
                </a:lnTo>
                <a:lnTo>
                  <a:pt x="4513" y="4758"/>
                </a:lnTo>
                <a:lnTo>
                  <a:pt x="4394" y="4672"/>
                </a:lnTo>
                <a:lnTo>
                  <a:pt x="4275" y="4588"/>
                </a:lnTo>
                <a:lnTo>
                  <a:pt x="4155" y="4503"/>
                </a:lnTo>
                <a:lnTo>
                  <a:pt x="4036" y="4418"/>
                </a:lnTo>
                <a:lnTo>
                  <a:pt x="3918" y="4332"/>
                </a:lnTo>
                <a:lnTo>
                  <a:pt x="3860" y="4288"/>
                </a:lnTo>
                <a:lnTo>
                  <a:pt x="3802" y="4244"/>
                </a:lnTo>
                <a:lnTo>
                  <a:pt x="3743" y="4199"/>
                </a:lnTo>
                <a:lnTo>
                  <a:pt x="3687" y="4154"/>
                </a:lnTo>
                <a:lnTo>
                  <a:pt x="3630" y="4108"/>
                </a:lnTo>
                <a:lnTo>
                  <a:pt x="3575" y="4062"/>
                </a:lnTo>
                <a:lnTo>
                  <a:pt x="3520" y="4014"/>
                </a:lnTo>
                <a:lnTo>
                  <a:pt x="3466" y="3965"/>
                </a:lnTo>
                <a:lnTo>
                  <a:pt x="3413" y="3916"/>
                </a:lnTo>
                <a:lnTo>
                  <a:pt x="3361" y="3865"/>
                </a:lnTo>
                <a:lnTo>
                  <a:pt x="3310" y="3813"/>
                </a:lnTo>
                <a:lnTo>
                  <a:pt x="3260" y="3760"/>
                </a:lnTo>
                <a:lnTo>
                  <a:pt x="3212" y="3706"/>
                </a:lnTo>
                <a:lnTo>
                  <a:pt x="3164" y="3650"/>
                </a:lnTo>
                <a:lnTo>
                  <a:pt x="3119" y="3593"/>
                </a:lnTo>
                <a:lnTo>
                  <a:pt x="3074" y="3533"/>
                </a:lnTo>
                <a:lnTo>
                  <a:pt x="3057" y="3512"/>
                </a:lnTo>
                <a:lnTo>
                  <a:pt x="3042" y="3490"/>
                </a:lnTo>
                <a:lnTo>
                  <a:pt x="3027" y="3466"/>
                </a:lnTo>
                <a:lnTo>
                  <a:pt x="3013" y="3443"/>
                </a:lnTo>
                <a:lnTo>
                  <a:pt x="3000" y="3419"/>
                </a:lnTo>
                <a:lnTo>
                  <a:pt x="2988" y="3396"/>
                </a:lnTo>
                <a:lnTo>
                  <a:pt x="2976" y="3371"/>
                </a:lnTo>
                <a:lnTo>
                  <a:pt x="2966" y="3347"/>
                </a:lnTo>
                <a:lnTo>
                  <a:pt x="2955" y="3322"/>
                </a:lnTo>
                <a:lnTo>
                  <a:pt x="2946" y="3297"/>
                </a:lnTo>
                <a:lnTo>
                  <a:pt x="2937" y="3271"/>
                </a:lnTo>
                <a:lnTo>
                  <a:pt x="2929" y="3246"/>
                </a:lnTo>
                <a:lnTo>
                  <a:pt x="2922" y="3220"/>
                </a:lnTo>
                <a:lnTo>
                  <a:pt x="2915" y="3194"/>
                </a:lnTo>
                <a:lnTo>
                  <a:pt x="2908" y="3168"/>
                </a:lnTo>
                <a:lnTo>
                  <a:pt x="2901" y="3142"/>
                </a:lnTo>
                <a:lnTo>
                  <a:pt x="2891" y="3089"/>
                </a:lnTo>
                <a:lnTo>
                  <a:pt x="2881" y="3035"/>
                </a:lnTo>
                <a:lnTo>
                  <a:pt x="2873" y="2981"/>
                </a:lnTo>
                <a:lnTo>
                  <a:pt x="2866" y="2928"/>
                </a:lnTo>
                <a:lnTo>
                  <a:pt x="2859" y="2874"/>
                </a:lnTo>
                <a:lnTo>
                  <a:pt x="2851" y="2820"/>
                </a:lnTo>
                <a:lnTo>
                  <a:pt x="2844" y="2767"/>
                </a:lnTo>
                <a:lnTo>
                  <a:pt x="2837" y="2714"/>
                </a:lnTo>
                <a:lnTo>
                  <a:pt x="3053" y="2866"/>
                </a:lnTo>
                <a:lnTo>
                  <a:pt x="3268" y="3019"/>
                </a:lnTo>
                <a:lnTo>
                  <a:pt x="3485" y="3172"/>
                </a:lnTo>
                <a:lnTo>
                  <a:pt x="3700" y="3325"/>
                </a:lnTo>
                <a:lnTo>
                  <a:pt x="3915" y="3479"/>
                </a:lnTo>
                <a:lnTo>
                  <a:pt x="4130" y="3633"/>
                </a:lnTo>
                <a:lnTo>
                  <a:pt x="4346" y="3786"/>
                </a:lnTo>
                <a:lnTo>
                  <a:pt x="4561" y="3940"/>
                </a:lnTo>
                <a:lnTo>
                  <a:pt x="4777" y="4092"/>
                </a:lnTo>
                <a:lnTo>
                  <a:pt x="4994" y="4244"/>
                </a:lnTo>
                <a:lnTo>
                  <a:pt x="5210" y="4396"/>
                </a:lnTo>
                <a:lnTo>
                  <a:pt x="5428" y="4546"/>
                </a:lnTo>
                <a:lnTo>
                  <a:pt x="5647" y="4695"/>
                </a:lnTo>
                <a:lnTo>
                  <a:pt x="5866" y="4843"/>
                </a:lnTo>
                <a:lnTo>
                  <a:pt x="6087" y="4989"/>
                </a:lnTo>
                <a:lnTo>
                  <a:pt x="6308" y="5134"/>
                </a:lnTo>
                <a:lnTo>
                  <a:pt x="6355" y="5164"/>
                </a:lnTo>
                <a:lnTo>
                  <a:pt x="6401" y="5194"/>
                </a:lnTo>
                <a:lnTo>
                  <a:pt x="6447" y="5226"/>
                </a:lnTo>
                <a:lnTo>
                  <a:pt x="6492" y="5258"/>
                </a:lnTo>
                <a:lnTo>
                  <a:pt x="6537" y="5291"/>
                </a:lnTo>
                <a:lnTo>
                  <a:pt x="6580" y="5325"/>
                </a:lnTo>
                <a:lnTo>
                  <a:pt x="6623" y="5359"/>
                </a:lnTo>
                <a:lnTo>
                  <a:pt x="6666" y="5395"/>
                </a:lnTo>
                <a:lnTo>
                  <a:pt x="6708" y="5431"/>
                </a:lnTo>
                <a:lnTo>
                  <a:pt x="6749" y="5469"/>
                </a:lnTo>
                <a:lnTo>
                  <a:pt x="6789" y="5506"/>
                </a:lnTo>
                <a:lnTo>
                  <a:pt x="6829" y="5544"/>
                </a:lnTo>
                <a:lnTo>
                  <a:pt x="6868" y="5584"/>
                </a:lnTo>
                <a:lnTo>
                  <a:pt x="6907" y="5623"/>
                </a:lnTo>
                <a:lnTo>
                  <a:pt x="6944" y="5664"/>
                </a:lnTo>
                <a:lnTo>
                  <a:pt x="6981" y="5705"/>
                </a:lnTo>
                <a:lnTo>
                  <a:pt x="7017" y="5747"/>
                </a:lnTo>
                <a:lnTo>
                  <a:pt x="7051" y="5790"/>
                </a:lnTo>
                <a:lnTo>
                  <a:pt x="7086" y="5834"/>
                </a:lnTo>
                <a:lnTo>
                  <a:pt x="7120" y="5877"/>
                </a:lnTo>
                <a:lnTo>
                  <a:pt x="7152" y="5922"/>
                </a:lnTo>
                <a:lnTo>
                  <a:pt x="7184" y="5967"/>
                </a:lnTo>
                <a:lnTo>
                  <a:pt x="7214" y="6013"/>
                </a:lnTo>
                <a:lnTo>
                  <a:pt x="7244" y="6060"/>
                </a:lnTo>
                <a:lnTo>
                  <a:pt x="7273" y="6107"/>
                </a:lnTo>
                <a:lnTo>
                  <a:pt x="7300" y="6155"/>
                </a:lnTo>
                <a:lnTo>
                  <a:pt x="7328" y="6204"/>
                </a:lnTo>
                <a:lnTo>
                  <a:pt x="7353" y="6253"/>
                </a:lnTo>
                <a:lnTo>
                  <a:pt x="7378" y="6302"/>
                </a:lnTo>
                <a:lnTo>
                  <a:pt x="7402" y="6352"/>
                </a:lnTo>
                <a:lnTo>
                  <a:pt x="7424" y="6403"/>
                </a:lnTo>
                <a:lnTo>
                  <a:pt x="7446" y="6454"/>
                </a:lnTo>
                <a:lnTo>
                  <a:pt x="7489" y="6551"/>
                </a:lnTo>
                <a:lnTo>
                  <a:pt x="7529" y="6649"/>
                </a:lnTo>
                <a:lnTo>
                  <a:pt x="7566" y="6748"/>
                </a:lnTo>
                <a:lnTo>
                  <a:pt x="7601" y="6847"/>
                </a:lnTo>
                <a:lnTo>
                  <a:pt x="7632" y="6947"/>
                </a:lnTo>
                <a:lnTo>
                  <a:pt x="7662" y="7047"/>
                </a:lnTo>
                <a:lnTo>
                  <a:pt x="7688" y="7148"/>
                </a:lnTo>
                <a:lnTo>
                  <a:pt x="7714" y="7249"/>
                </a:lnTo>
                <a:lnTo>
                  <a:pt x="7736" y="7351"/>
                </a:lnTo>
                <a:lnTo>
                  <a:pt x="7757" y="7453"/>
                </a:lnTo>
                <a:lnTo>
                  <a:pt x="7774" y="7556"/>
                </a:lnTo>
                <a:lnTo>
                  <a:pt x="7790" y="7658"/>
                </a:lnTo>
                <a:lnTo>
                  <a:pt x="7806" y="7761"/>
                </a:lnTo>
                <a:lnTo>
                  <a:pt x="7818" y="7865"/>
                </a:lnTo>
                <a:lnTo>
                  <a:pt x="7829" y="7969"/>
                </a:lnTo>
                <a:lnTo>
                  <a:pt x="7838" y="8073"/>
                </a:lnTo>
                <a:lnTo>
                  <a:pt x="7846" y="8178"/>
                </a:lnTo>
                <a:lnTo>
                  <a:pt x="7854" y="8282"/>
                </a:lnTo>
                <a:lnTo>
                  <a:pt x="7859" y="8387"/>
                </a:lnTo>
                <a:lnTo>
                  <a:pt x="7864" y="8492"/>
                </a:lnTo>
                <a:lnTo>
                  <a:pt x="7867" y="8598"/>
                </a:lnTo>
                <a:lnTo>
                  <a:pt x="7869" y="8703"/>
                </a:lnTo>
                <a:lnTo>
                  <a:pt x="7871" y="8808"/>
                </a:lnTo>
                <a:lnTo>
                  <a:pt x="7871" y="8913"/>
                </a:lnTo>
                <a:lnTo>
                  <a:pt x="7871" y="9123"/>
                </a:lnTo>
                <a:lnTo>
                  <a:pt x="7868" y="9333"/>
                </a:lnTo>
                <a:lnTo>
                  <a:pt x="7865" y="9542"/>
                </a:lnTo>
                <a:lnTo>
                  <a:pt x="7861" y="9750"/>
                </a:lnTo>
                <a:lnTo>
                  <a:pt x="7768" y="9689"/>
                </a:lnTo>
                <a:lnTo>
                  <a:pt x="7676" y="9629"/>
                </a:lnTo>
                <a:lnTo>
                  <a:pt x="7583" y="9569"/>
                </a:lnTo>
                <a:lnTo>
                  <a:pt x="7490" y="9510"/>
                </a:lnTo>
                <a:lnTo>
                  <a:pt x="7303" y="9393"/>
                </a:lnTo>
                <a:lnTo>
                  <a:pt x="7116" y="9278"/>
                </a:lnTo>
                <a:lnTo>
                  <a:pt x="6927" y="9163"/>
                </a:lnTo>
                <a:lnTo>
                  <a:pt x="6737" y="9051"/>
                </a:lnTo>
                <a:lnTo>
                  <a:pt x="6547" y="8940"/>
                </a:lnTo>
                <a:lnTo>
                  <a:pt x="6355" y="8831"/>
                </a:lnTo>
                <a:lnTo>
                  <a:pt x="6163" y="8723"/>
                </a:lnTo>
                <a:lnTo>
                  <a:pt x="5971" y="8616"/>
                </a:lnTo>
                <a:lnTo>
                  <a:pt x="5777" y="8511"/>
                </a:lnTo>
                <a:lnTo>
                  <a:pt x="5582" y="8407"/>
                </a:lnTo>
                <a:lnTo>
                  <a:pt x="5388" y="8304"/>
                </a:lnTo>
                <a:lnTo>
                  <a:pt x="5192" y="8202"/>
                </a:lnTo>
                <a:lnTo>
                  <a:pt x="4995" y="8101"/>
                </a:lnTo>
                <a:lnTo>
                  <a:pt x="4798" y="8002"/>
                </a:lnTo>
                <a:lnTo>
                  <a:pt x="4684" y="7945"/>
                </a:lnTo>
                <a:lnTo>
                  <a:pt x="4570" y="7887"/>
                </a:lnTo>
                <a:lnTo>
                  <a:pt x="4457" y="7828"/>
                </a:lnTo>
                <a:lnTo>
                  <a:pt x="4344" y="7768"/>
                </a:lnTo>
                <a:lnTo>
                  <a:pt x="4231" y="7706"/>
                </a:lnTo>
                <a:lnTo>
                  <a:pt x="4119" y="7644"/>
                </a:lnTo>
                <a:lnTo>
                  <a:pt x="4064" y="7613"/>
                </a:lnTo>
                <a:lnTo>
                  <a:pt x="4007" y="7580"/>
                </a:lnTo>
                <a:lnTo>
                  <a:pt x="3952" y="7547"/>
                </a:lnTo>
                <a:lnTo>
                  <a:pt x="3898" y="7514"/>
                </a:lnTo>
                <a:lnTo>
                  <a:pt x="3844" y="7480"/>
                </a:lnTo>
                <a:lnTo>
                  <a:pt x="3790" y="7445"/>
                </a:lnTo>
                <a:lnTo>
                  <a:pt x="3736" y="7411"/>
                </a:lnTo>
                <a:lnTo>
                  <a:pt x="3683" y="7375"/>
                </a:lnTo>
                <a:lnTo>
                  <a:pt x="3630" y="7339"/>
                </a:lnTo>
                <a:lnTo>
                  <a:pt x="3578" y="7303"/>
                </a:lnTo>
                <a:lnTo>
                  <a:pt x="3526" y="7265"/>
                </a:lnTo>
                <a:lnTo>
                  <a:pt x="3475" y="7226"/>
                </a:lnTo>
                <a:lnTo>
                  <a:pt x="3425" y="7187"/>
                </a:lnTo>
                <a:lnTo>
                  <a:pt x="3374" y="7148"/>
                </a:lnTo>
                <a:lnTo>
                  <a:pt x="3325" y="7108"/>
                </a:lnTo>
                <a:lnTo>
                  <a:pt x="3277" y="7066"/>
                </a:lnTo>
                <a:lnTo>
                  <a:pt x="3229" y="7024"/>
                </a:lnTo>
                <a:lnTo>
                  <a:pt x="3181" y="6982"/>
                </a:lnTo>
                <a:lnTo>
                  <a:pt x="3134" y="6938"/>
                </a:lnTo>
                <a:lnTo>
                  <a:pt x="3088" y="6893"/>
                </a:lnTo>
                <a:lnTo>
                  <a:pt x="3046" y="6852"/>
                </a:lnTo>
                <a:lnTo>
                  <a:pt x="3006" y="6811"/>
                </a:lnTo>
                <a:lnTo>
                  <a:pt x="2968" y="6769"/>
                </a:lnTo>
                <a:lnTo>
                  <a:pt x="2930" y="6727"/>
                </a:lnTo>
                <a:lnTo>
                  <a:pt x="2893" y="6684"/>
                </a:lnTo>
                <a:lnTo>
                  <a:pt x="2857" y="6639"/>
                </a:lnTo>
                <a:lnTo>
                  <a:pt x="2821" y="6595"/>
                </a:lnTo>
                <a:lnTo>
                  <a:pt x="2786" y="6549"/>
                </a:lnTo>
                <a:lnTo>
                  <a:pt x="2753" y="6504"/>
                </a:lnTo>
                <a:lnTo>
                  <a:pt x="2719" y="6457"/>
                </a:lnTo>
                <a:lnTo>
                  <a:pt x="2686" y="6412"/>
                </a:lnTo>
                <a:lnTo>
                  <a:pt x="2654" y="6365"/>
                </a:lnTo>
                <a:lnTo>
                  <a:pt x="2589" y="6270"/>
                </a:lnTo>
                <a:lnTo>
                  <a:pt x="2526" y="6175"/>
                </a:lnTo>
                <a:lnTo>
                  <a:pt x="2464" y="6079"/>
                </a:lnTo>
                <a:lnTo>
                  <a:pt x="2401" y="5983"/>
                </a:lnTo>
                <a:lnTo>
                  <a:pt x="2338" y="5889"/>
                </a:lnTo>
                <a:lnTo>
                  <a:pt x="2273" y="5794"/>
                </a:lnTo>
                <a:lnTo>
                  <a:pt x="2241" y="5748"/>
                </a:lnTo>
                <a:lnTo>
                  <a:pt x="2207" y="5701"/>
                </a:lnTo>
                <a:lnTo>
                  <a:pt x="2174" y="5655"/>
                </a:lnTo>
                <a:lnTo>
                  <a:pt x="2140" y="5610"/>
                </a:lnTo>
                <a:lnTo>
                  <a:pt x="2104" y="5565"/>
                </a:lnTo>
                <a:lnTo>
                  <a:pt x="2069" y="5521"/>
                </a:lnTo>
                <a:lnTo>
                  <a:pt x="2032" y="5477"/>
                </a:lnTo>
                <a:lnTo>
                  <a:pt x="1994" y="5434"/>
                </a:lnTo>
                <a:lnTo>
                  <a:pt x="1924" y="5352"/>
                </a:lnTo>
                <a:lnTo>
                  <a:pt x="1856" y="5271"/>
                </a:lnTo>
                <a:lnTo>
                  <a:pt x="1787" y="5187"/>
                </a:lnTo>
                <a:lnTo>
                  <a:pt x="1720" y="5104"/>
                </a:lnTo>
                <a:lnTo>
                  <a:pt x="1655" y="5018"/>
                </a:lnTo>
                <a:lnTo>
                  <a:pt x="1589" y="4932"/>
                </a:lnTo>
                <a:lnTo>
                  <a:pt x="1526" y="4847"/>
                </a:lnTo>
                <a:lnTo>
                  <a:pt x="1464" y="4759"/>
                </a:lnTo>
                <a:lnTo>
                  <a:pt x="1403" y="4670"/>
                </a:lnTo>
                <a:lnTo>
                  <a:pt x="1343" y="4582"/>
                </a:lnTo>
                <a:lnTo>
                  <a:pt x="1284" y="4492"/>
                </a:lnTo>
                <a:lnTo>
                  <a:pt x="1226" y="4402"/>
                </a:lnTo>
                <a:lnTo>
                  <a:pt x="1170" y="4310"/>
                </a:lnTo>
                <a:lnTo>
                  <a:pt x="1113" y="4219"/>
                </a:lnTo>
                <a:lnTo>
                  <a:pt x="1059" y="4126"/>
                </a:lnTo>
                <a:lnTo>
                  <a:pt x="1006" y="4033"/>
                </a:lnTo>
                <a:lnTo>
                  <a:pt x="954" y="3939"/>
                </a:lnTo>
                <a:lnTo>
                  <a:pt x="903" y="3844"/>
                </a:lnTo>
                <a:lnTo>
                  <a:pt x="854" y="3749"/>
                </a:lnTo>
                <a:lnTo>
                  <a:pt x="806" y="3653"/>
                </a:lnTo>
                <a:lnTo>
                  <a:pt x="758" y="3557"/>
                </a:lnTo>
                <a:lnTo>
                  <a:pt x="712" y="3460"/>
                </a:lnTo>
                <a:lnTo>
                  <a:pt x="667" y="3362"/>
                </a:lnTo>
                <a:lnTo>
                  <a:pt x="623" y="3263"/>
                </a:lnTo>
                <a:lnTo>
                  <a:pt x="581" y="3165"/>
                </a:lnTo>
                <a:lnTo>
                  <a:pt x="541" y="3065"/>
                </a:lnTo>
                <a:lnTo>
                  <a:pt x="501" y="2966"/>
                </a:lnTo>
                <a:lnTo>
                  <a:pt x="462" y="2866"/>
                </a:lnTo>
                <a:lnTo>
                  <a:pt x="424" y="2765"/>
                </a:lnTo>
                <a:lnTo>
                  <a:pt x="389" y="2664"/>
                </a:lnTo>
                <a:lnTo>
                  <a:pt x="354" y="2562"/>
                </a:lnTo>
                <a:lnTo>
                  <a:pt x="320" y="2460"/>
                </a:lnTo>
                <a:close/>
              </a:path>
            </a:pathLst>
          </a:custGeom>
          <a:solidFill>
            <a:schemeClr val="accent3"/>
          </a:solidFill>
          <a:ln>
            <a:noFill/>
          </a:ln>
        </p:spPr>
        <p:txBody>
          <a:bodyPr vert="horz" wrap="square" lIns="91440" tIns="45720" rIns="91440" bIns="45720" numCol="1" anchor="t" anchorCtr="0" compatLnSpc="1"/>
          <a:lstStyle/>
          <a:p>
            <a:endParaRPr lang="zh-CN" altLang="en-US" sz="1800"/>
          </a:p>
        </p:txBody>
      </p:sp>
      <p:sp>
        <p:nvSpPr>
          <p:cNvPr id="21" name="淘宝店chenying0907 21"/>
          <p:cNvSpPr/>
          <p:nvPr/>
        </p:nvSpPr>
        <p:spPr bwMode="auto">
          <a:xfrm>
            <a:off x="4567036" y="2505791"/>
            <a:ext cx="1364177" cy="1683453"/>
          </a:xfrm>
          <a:custGeom>
            <a:avLst/>
            <a:gdLst>
              <a:gd name="T0" fmla="*/ 6809 w 7893"/>
              <a:gd name="T1" fmla="*/ 2075 h 9744"/>
              <a:gd name="T2" fmla="*/ 7101 w 7893"/>
              <a:gd name="T3" fmla="*/ 1351 h 9744"/>
              <a:gd name="T4" fmla="*/ 7345 w 7893"/>
              <a:gd name="T5" fmla="*/ 797 h 9744"/>
              <a:gd name="T6" fmla="*/ 7598 w 7893"/>
              <a:gd name="T7" fmla="*/ 348 h 9744"/>
              <a:gd name="T8" fmla="*/ 7872 w 7893"/>
              <a:gd name="T9" fmla="*/ 125 h 9744"/>
              <a:gd name="T10" fmla="*/ 7886 w 7893"/>
              <a:gd name="T11" fmla="*/ 875 h 9744"/>
              <a:gd name="T12" fmla="*/ 7794 w 7893"/>
              <a:gd name="T13" fmla="*/ 1617 h 9744"/>
              <a:gd name="T14" fmla="*/ 7614 w 7893"/>
              <a:gd name="T15" fmla="*/ 2347 h 9744"/>
              <a:gd name="T16" fmla="*/ 7360 w 7893"/>
              <a:gd name="T17" fmla="*/ 3056 h 9744"/>
              <a:gd name="T18" fmla="*/ 7048 w 7893"/>
              <a:gd name="T19" fmla="*/ 3737 h 9744"/>
              <a:gd name="T20" fmla="*/ 6812 w 7893"/>
              <a:gd name="T21" fmla="*/ 4169 h 9744"/>
              <a:gd name="T22" fmla="*/ 6407 w 7893"/>
              <a:gd name="T23" fmla="*/ 4786 h 9744"/>
              <a:gd name="T24" fmla="*/ 5952 w 7893"/>
              <a:gd name="T25" fmla="*/ 5367 h 9744"/>
              <a:gd name="T26" fmla="*/ 5700 w 7893"/>
              <a:gd name="T27" fmla="*/ 5676 h 9744"/>
              <a:gd name="T28" fmla="*/ 5422 w 7893"/>
              <a:gd name="T29" fmla="*/ 6086 h 9744"/>
              <a:gd name="T30" fmla="*/ 5146 w 7893"/>
              <a:gd name="T31" fmla="*/ 6497 h 9744"/>
              <a:gd name="T32" fmla="*/ 4938 w 7893"/>
              <a:gd name="T33" fmla="*/ 6753 h 9744"/>
              <a:gd name="T34" fmla="*/ 4677 w 7893"/>
              <a:gd name="T35" fmla="*/ 7006 h 9744"/>
              <a:gd name="T36" fmla="*/ 4368 w 7893"/>
              <a:gd name="T37" fmla="*/ 7253 h 9744"/>
              <a:gd name="T38" fmla="*/ 4040 w 7893"/>
              <a:gd name="T39" fmla="*/ 7474 h 9744"/>
              <a:gd name="T40" fmla="*/ 3639 w 7893"/>
              <a:gd name="T41" fmla="*/ 7708 h 9744"/>
              <a:gd name="T42" fmla="*/ 2857 w 7893"/>
              <a:gd name="T43" fmla="*/ 8109 h 9744"/>
              <a:gd name="T44" fmla="*/ 1703 w 7893"/>
              <a:gd name="T45" fmla="*/ 8726 h 9744"/>
              <a:gd name="T46" fmla="*/ 574 w 7893"/>
              <a:gd name="T47" fmla="*/ 9392 h 9744"/>
              <a:gd name="T48" fmla="*/ 6 w 7893"/>
              <a:gd name="T49" fmla="*/ 9393 h 9744"/>
              <a:gd name="T50" fmla="*/ 5 w 7893"/>
              <a:gd name="T51" fmla="*/ 8683 h 9744"/>
              <a:gd name="T52" fmla="*/ 58 w 7893"/>
              <a:gd name="T53" fmla="*/ 7974 h 9744"/>
              <a:gd name="T54" fmla="*/ 182 w 7893"/>
              <a:gd name="T55" fmla="*/ 7277 h 9744"/>
              <a:gd name="T56" fmla="*/ 392 w 7893"/>
              <a:gd name="T57" fmla="*/ 6603 h 9744"/>
              <a:gd name="T58" fmla="*/ 684 w 7893"/>
              <a:gd name="T59" fmla="*/ 6004 h 9744"/>
              <a:gd name="T60" fmla="*/ 950 w 7893"/>
              <a:gd name="T61" fmla="*/ 5652 h 9744"/>
              <a:gd name="T62" fmla="*/ 1271 w 7893"/>
              <a:gd name="T63" fmla="*/ 5356 h 9744"/>
              <a:gd name="T64" fmla="*/ 1627 w 7893"/>
              <a:gd name="T65" fmla="*/ 5094 h 9744"/>
              <a:gd name="T66" fmla="*/ 2244 w 7893"/>
              <a:gd name="T67" fmla="*/ 4688 h 9744"/>
              <a:gd name="T68" fmla="*/ 2925 w 7893"/>
              <a:gd name="T69" fmla="*/ 4220 h 9744"/>
              <a:gd name="T70" fmla="*/ 3913 w 7893"/>
              <a:gd name="T71" fmla="*/ 3511 h 9744"/>
              <a:gd name="T72" fmla="*/ 4902 w 7893"/>
              <a:gd name="T73" fmla="*/ 2807 h 9744"/>
              <a:gd name="T74" fmla="*/ 5027 w 7893"/>
              <a:gd name="T75" fmla="*/ 2979 h 9744"/>
              <a:gd name="T76" fmla="*/ 4970 w 7893"/>
              <a:gd name="T77" fmla="*/ 3233 h 9744"/>
              <a:gd name="T78" fmla="*/ 4906 w 7893"/>
              <a:gd name="T79" fmla="*/ 3394 h 9744"/>
              <a:gd name="T80" fmla="*/ 4816 w 7893"/>
              <a:gd name="T81" fmla="*/ 3542 h 9744"/>
              <a:gd name="T82" fmla="*/ 4555 w 7893"/>
              <a:gd name="T83" fmla="*/ 3839 h 9744"/>
              <a:gd name="T84" fmla="*/ 4229 w 7893"/>
              <a:gd name="T85" fmla="*/ 4129 h 9744"/>
              <a:gd name="T86" fmla="*/ 3820 w 7893"/>
              <a:gd name="T87" fmla="*/ 4435 h 9744"/>
              <a:gd name="T88" fmla="*/ 3285 w 7893"/>
              <a:gd name="T89" fmla="*/ 4818 h 9744"/>
              <a:gd name="T90" fmla="*/ 2979 w 7893"/>
              <a:gd name="T91" fmla="*/ 5064 h 9744"/>
              <a:gd name="T92" fmla="*/ 2859 w 7893"/>
              <a:gd name="T93" fmla="*/ 5182 h 9744"/>
              <a:gd name="T94" fmla="*/ 2744 w 7893"/>
              <a:gd name="T95" fmla="*/ 5339 h 9744"/>
              <a:gd name="T96" fmla="*/ 2587 w 7893"/>
              <a:gd name="T97" fmla="*/ 5635 h 9744"/>
              <a:gd name="T98" fmla="*/ 2801 w 7893"/>
              <a:gd name="T99" fmla="*/ 5808 h 9744"/>
              <a:gd name="T100" fmla="*/ 3135 w 7893"/>
              <a:gd name="T101" fmla="*/ 5811 h 9744"/>
              <a:gd name="T102" fmla="*/ 3417 w 7893"/>
              <a:gd name="T103" fmla="*/ 5785 h 9744"/>
              <a:gd name="T104" fmla="*/ 3691 w 7893"/>
              <a:gd name="T105" fmla="*/ 5720 h 9744"/>
              <a:gd name="T106" fmla="*/ 3953 w 7893"/>
              <a:gd name="T107" fmla="*/ 5607 h 9744"/>
              <a:gd name="T108" fmla="*/ 4539 w 7893"/>
              <a:gd name="T109" fmla="*/ 5228 h 9744"/>
              <a:gd name="T110" fmla="*/ 5119 w 7893"/>
              <a:gd name="T111" fmla="*/ 4717 h 9744"/>
              <a:gd name="T112" fmla="*/ 5627 w 7893"/>
              <a:gd name="T113" fmla="*/ 4131 h 9744"/>
              <a:gd name="T114" fmla="*/ 6071 w 7893"/>
              <a:gd name="T115" fmla="*/ 3489 h 9744"/>
              <a:gd name="T116" fmla="*/ 6455 w 7893"/>
              <a:gd name="T117" fmla="*/ 2812 h 9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93" h="9744">
                <a:moveTo>
                  <a:pt x="6627" y="2466"/>
                </a:moveTo>
                <a:lnTo>
                  <a:pt x="6666" y="2389"/>
                </a:lnTo>
                <a:lnTo>
                  <a:pt x="6703" y="2311"/>
                </a:lnTo>
                <a:lnTo>
                  <a:pt x="6739" y="2233"/>
                </a:lnTo>
                <a:lnTo>
                  <a:pt x="6774" y="2154"/>
                </a:lnTo>
                <a:lnTo>
                  <a:pt x="6809" y="2075"/>
                </a:lnTo>
                <a:lnTo>
                  <a:pt x="6842" y="1995"/>
                </a:lnTo>
                <a:lnTo>
                  <a:pt x="6876" y="1915"/>
                </a:lnTo>
                <a:lnTo>
                  <a:pt x="6908" y="1834"/>
                </a:lnTo>
                <a:lnTo>
                  <a:pt x="6973" y="1673"/>
                </a:lnTo>
                <a:lnTo>
                  <a:pt x="7037" y="1512"/>
                </a:lnTo>
                <a:lnTo>
                  <a:pt x="7101" y="1351"/>
                </a:lnTo>
                <a:lnTo>
                  <a:pt x="7167" y="1191"/>
                </a:lnTo>
                <a:lnTo>
                  <a:pt x="7201" y="1111"/>
                </a:lnTo>
                <a:lnTo>
                  <a:pt x="7236" y="1032"/>
                </a:lnTo>
                <a:lnTo>
                  <a:pt x="7271" y="953"/>
                </a:lnTo>
                <a:lnTo>
                  <a:pt x="7307" y="875"/>
                </a:lnTo>
                <a:lnTo>
                  <a:pt x="7345" y="797"/>
                </a:lnTo>
                <a:lnTo>
                  <a:pt x="7383" y="720"/>
                </a:lnTo>
                <a:lnTo>
                  <a:pt x="7423" y="643"/>
                </a:lnTo>
                <a:lnTo>
                  <a:pt x="7464" y="568"/>
                </a:lnTo>
                <a:lnTo>
                  <a:pt x="7507" y="494"/>
                </a:lnTo>
                <a:lnTo>
                  <a:pt x="7552" y="420"/>
                </a:lnTo>
                <a:lnTo>
                  <a:pt x="7598" y="348"/>
                </a:lnTo>
                <a:lnTo>
                  <a:pt x="7645" y="275"/>
                </a:lnTo>
                <a:lnTo>
                  <a:pt x="7695" y="205"/>
                </a:lnTo>
                <a:lnTo>
                  <a:pt x="7747" y="136"/>
                </a:lnTo>
                <a:lnTo>
                  <a:pt x="7801" y="67"/>
                </a:lnTo>
                <a:lnTo>
                  <a:pt x="7859" y="0"/>
                </a:lnTo>
                <a:lnTo>
                  <a:pt x="7872" y="125"/>
                </a:lnTo>
                <a:lnTo>
                  <a:pt x="7882" y="251"/>
                </a:lnTo>
                <a:lnTo>
                  <a:pt x="7889" y="375"/>
                </a:lnTo>
                <a:lnTo>
                  <a:pt x="7893" y="501"/>
                </a:lnTo>
                <a:lnTo>
                  <a:pt x="7893" y="625"/>
                </a:lnTo>
                <a:lnTo>
                  <a:pt x="7891" y="750"/>
                </a:lnTo>
                <a:lnTo>
                  <a:pt x="7886" y="875"/>
                </a:lnTo>
                <a:lnTo>
                  <a:pt x="7877" y="999"/>
                </a:lnTo>
                <a:lnTo>
                  <a:pt x="7866" y="1124"/>
                </a:lnTo>
                <a:lnTo>
                  <a:pt x="7852" y="1247"/>
                </a:lnTo>
                <a:lnTo>
                  <a:pt x="7835" y="1371"/>
                </a:lnTo>
                <a:lnTo>
                  <a:pt x="7817" y="1495"/>
                </a:lnTo>
                <a:lnTo>
                  <a:pt x="7794" y="1617"/>
                </a:lnTo>
                <a:lnTo>
                  <a:pt x="7770" y="1740"/>
                </a:lnTo>
                <a:lnTo>
                  <a:pt x="7743" y="1863"/>
                </a:lnTo>
                <a:lnTo>
                  <a:pt x="7715" y="1984"/>
                </a:lnTo>
                <a:lnTo>
                  <a:pt x="7683" y="2105"/>
                </a:lnTo>
                <a:lnTo>
                  <a:pt x="7650" y="2227"/>
                </a:lnTo>
                <a:lnTo>
                  <a:pt x="7614" y="2347"/>
                </a:lnTo>
                <a:lnTo>
                  <a:pt x="7576" y="2466"/>
                </a:lnTo>
                <a:lnTo>
                  <a:pt x="7537" y="2586"/>
                </a:lnTo>
                <a:lnTo>
                  <a:pt x="7496" y="2704"/>
                </a:lnTo>
                <a:lnTo>
                  <a:pt x="7452" y="2822"/>
                </a:lnTo>
                <a:lnTo>
                  <a:pt x="7407" y="2939"/>
                </a:lnTo>
                <a:lnTo>
                  <a:pt x="7360" y="3056"/>
                </a:lnTo>
                <a:lnTo>
                  <a:pt x="7312" y="3171"/>
                </a:lnTo>
                <a:lnTo>
                  <a:pt x="7262" y="3286"/>
                </a:lnTo>
                <a:lnTo>
                  <a:pt x="7210" y="3400"/>
                </a:lnTo>
                <a:lnTo>
                  <a:pt x="7157" y="3513"/>
                </a:lnTo>
                <a:lnTo>
                  <a:pt x="7103" y="3626"/>
                </a:lnTo>
                <a:lnTo>
                  <a:pt x="7048" y="3737"/>
                </a:lnTo>
                <a:lnTo>
                  <a:pt x="6991" y="3847"/>
                </a:lnTo>
                <a:lnTo>
                  <a:pt x="6962" y="3902"/>
                </a:lnTo>
                <a:lnTo>
                  <a:pt x="6933" y="3956"/>
                </a:lnTo>
                <a:lnTo>
                  <a:pt x="6903" y="4010"/>
                </a:lnTo>
                <a:lnTo>
                  <a:pt x="6873" y="4063"/>
                </a:lnTo>
                <a:lnTo>
                  <a:pt x="6812" y="4169"/>
                </a:lnTo>
                <a:lnTo>
                  <a:pt x="6747" y="4275"/>
                </a:lnTo>
                <a:lnTo>
                  <a:pt x="6682" y="4379"/>
                </a:lnTo>
                <a:lnTo>
                  <a:pt x="6616" y="4482"/>
                </a:lnTo>
                <a:lnTo>
                  <a:pt x="6548" y="4584"/>
                </a:lnTo>
                <a:lnTo>
                  <a:pt x="6477" y="4686"/>
                </a:lnTo>
                <a:lnTo>
                  <a:pt x="6407" y="4786"/>
                </a:lnTo>
                <a:lnTo>
                  <a:pt x="6334" y="4885"/>
                </a:lnTo>
                <a:lnTo>
                  <a:pt x="6260" y="4984"/>
                </a:lnTo>
                <a:lnTo>
                  <a:pt x="6185" y="5080"/>
                </a:lnTo>
                <a:lnTo>
                  <a:pt x="6108" y="5177"/>
                </a:lnTo>
                <a:lnTo>
                  <a:pt x="6031" y="5273"/>
                </a:lnTo>
                <a:lnTo>
                  <a:pt x="5952" y="5367"/>
                </a:lnTo>
                <a:lnTo>
                  <a:pt x="5872" y="5461"/>
                </a:lnTo>
                <a:lnTo>
                  <a:pt x="5836" y="5503"/>
                </a:lnTo>
                <a:lnTo>
                  <a:pt x="5801" y="5545"/>
                </a:lnTo>
                <a:lnTo>
                  <a:pt x="5767" y="5588"/>
                </a:lnTo>
                <a:lnTo>
                  <a:pt x="5733" y="5632"/>
                </a:lnTo>
                <a:lnTo>
                  <a:pt x="5700" y="5676"/>
                </a:lnTo>
                <a:lnTo>
                  <a:pt x="5668" y="5721"/>
                </a:lnTo>
                <a:lnTo>
                  <a:pt x="5636" y="5766"/>
                </a:lnTo>
                <a:lnTo>
                  <a:pt x="5605" y="5810"/>
                </a:lnTo>
                <a:lnTo>
                  <a:pt x="5544" y="5902"/>
                </a:lnTo>
                <a:lnTo>
                  <a:pt x="5482" y="5994"/>
                </a:lnTo>
                <a:lnTo>
                  <a:pt x="5422" y="6086"/>
                </a:lnTo>
                <a:lnTo>
                  <a:pt x="5363" y="6179"/>
                </a:lnTo>
                <a:lnTo>
                  <a:pt x="5302" y="6270"/>
                </a:lnTo>
                <a:lnTo>
                  <a:pt x="5241" y="6362"/>
                </a:lnTo>
                <a:lnTo>
                  <a:pt x="5209" y="6407"/>
                </a:lnTo>
                <a:lnTo>
                  <a:pt x="5178" y="6452"/>
                </a:lnTo>
                <a:lnTo>
                  <a:pt x="5146" y="6497"/>
                </a:lnTo>
                <a:lnTo>
                  <a:pt x="5113" y="6540"/>
                </a:lnTo>
                <a:lnTo>
                  <a:pt x="5080" y="6584"/>
                </a:lnTo>
                <a:lnTo>
                  <a:pt x="5045" y="6627"/>
                </a:lnTo>
                <a:lnTo>
                  <a:pt x="5010" y="6670"/>
                </a:lnTo>
                <a:lnTo>
                  <a:pt x="4975" y="6712"/>
                </a:lnTo>
                <a:lnTo>
                  <a:pt x="4938" y="6753"/>
                </a:lnTo>
                <a:lnTo>
                  <a:pt x="4900" y="6792"/>
                </a:lnTo>
                <a:lnTo>
                  <a:pt x="4863" y="6832"/>
                </a:lnTo>
                <a:lnTo>
                  <a:pt x="4823" y="6871"/>
                </a:lnTo>
                <a:lnTo>
                  <a:pt x="4775" y="6917"/>
                </a:lnTo>
                <a:lnTo>
                  <a:pt x="4726" y="6962"/>
                </a:lnTo>
                <a:lnTo>
                  <a:pt x="4677" y="7006"/>
                </a:lnTo>
                <a:lnTo>
                  <a:pt x="4627" y="7049"/>
                </a:lnTo>
                <a:lnTo>
                  <a:pt x="4576" y="7092"/>
                </a:lnTo>
                <a:lnTo>
                  <a:pt x="4525" y="7134"/>
                </a:lnTo>
                <a:lnTo>
                  <a:pt x="4473" y="7175"/>
                </a:lnTo>
                <a:lnTo>
                  <a:pt x="4420" y="7214"/>
                </a:lnTo>
                <a:lnTo>
                  <a:pt x="4368" y="7253"/>
                </a:lnTo>
                <a:lnTo>
                  <a:pt x="4314" y="7292"/>
                </a:lnTo>
                <a:lnTo>
                  <a:pt x="4260" y="7330"/>
                </a:lnTo>
                <a:lnTo>
                  <a:pt x="4206" y="7367"/>
                </a:lnTo>
                <a:lnTo>
                  <a:pt x="4151" y="7404"/>
                </a:lnTo>
                <a:lnTo>
                  <a:pt x="4095" y="7440"/>
                </a:lnTo>
                <a:lnTo>
                  <a:pt x="4040" y="7474"/>
                </a:lnTo>
                <a:lnTo>
                  <a:pt x="3984" y="7510"/>
                </a:lnTo>
                <a:lnTo>
                  <a:pt x="3927" y="7544"/>
                </a:lnTo>
                <a:lnTo>
                  <a:pt x="3870" y="7577"/>
                </a:lnTo>
                <a:lnTo>
                  <a:pt x="3813" y="7611"/>
                </a:lnTo>
                <a:lnTo>
                  <a:pt x="3756" y="7644"/>
                </a:lnTo>
                <a:lnTo>
                  <a:pt x="3639" y="7708"/>
                </a:lnTo>
                <a:lnTo>
                  <a:pt x="3523" y="7770"/>
                </a:lnTo>
                <a:lnTo>
                  <a:pt x="3406" y="7832"/>
                </a:lnTo>
                <a:lnTo>
                  <a:pt x="3288" y="7892"/>
                </a:lnTo>
                <a:lnTo>
                  <a:pt x="3170" y="7951"/>
                </a:lnTo>
                <a:lnTo>
                  <a:pt x="3052" y="8010"/>
                </a:lnTo>
                <a:lnTo>
                  <a:pt x="2857" y="8109"/>
                </a:lnTo>
                <a:lnTo>
                  <a:pt x="2663" y="8208"/>
                </a:lnTo>
                <a:lnTo>
                  <a:pt x="2469" y="8309"/>
                </a:lnTo>
                <a:lnTo>
                  <a:pt x="2276" y="8412"/>
                </a:lnTo>
                <a:lnTo>
                  <a:pt x="2085" y="8515"/>
                </a:lnTo>
                <a:lnTo>
                  <a:pt x="1893" y="8620"/>
                </a:lnTo>
                <a:lnTo>
                  <a:pt x="1703" y="8726"/>
                </a:lnTo>
                <a:lnTo>
                  <a:pt x="1512" y="8834"/>
                </a:lnTo>
                <a:lnTo>
                  <a:pt x="1323" y="8942"/>
                </a:lnTo>
                <a:lnTo>
                  <a:pt x="1135" y="9054"/>
                </a:lnTo>
                <a:lnTo>
                  <a:pt x="947" y="9165"/>
                </a:lnTo>
                <a:lnTo>
                  <a:pt x="760" y="9278"/>
                </a:lnTo>
                <a:lnTo>
                  <a:pt x="574" y="9392"/>
                </a:lnTo>
                <a:lnTo>
                  <a:pt x="389" y="9508"/>
                </a:lnTo>
                <a:lnTo>
                  <a:pt x="205" y="9626"/>
                </a:lnTo>
                <a:lnTo>
                  <a:pt x="22" y="9744"/>
                </a:lnTo>
                <a:lnTo>
                  <a:pt x="15" y="9628"/>
                </a:lnTo>
                <a:lnTo>
                  <a:pt x="10" y="9510"/>
                </a:lnTo>
                <a:lnTo>
                  <a:pt x="6" y="9393"/>
                </a:lnTo>
                <a:lnTo>
                  <a:pt x="3" y="9275"/>
                </a:lnTo>
                <a:lnTo>
                  <a:pt x="1" y="9157"/>
                </a:lnTo>
                <a:lnTo>
                  <a:pt x="0" y="9038"/>
                </a:lnTo>
                <a:lnTo>
                  <a:pt x="0" y="8920"/>
                </a:lnTo>
                <a:lnTo>
                  <a:pt x="2" y="8802"/>
                </a:lnTo>
                <a:lnTo>
                  <a:pt x="5" y="8683"/>
                </a:lnTo>
                <a:lnTo>
                  <a:pt x="9" y="8564"/>
                </a:lnTo>
                <a:lnTo>
                  <a:pt x="16" y="8446"/>
                </a:lnTo>
                <a:lnTo>
                  <a:pt x="24" y="8328"/>
                </a:lnTo>
                <a:lnTo>
                  <a:pt x="34" y="8209"/>
                </a:lnTo>
                <a:lnTo>
                  <a:pt x="45" y="8091"/>
                </a:lnTo>
                <a:lnTo>
                  <a:pt x="58" y="7974"/>
                </a:lnTo>
                <a:lnTo>
                  <a:pt x="74" y="7856"/>
                </a:lnTo>
                <a:lnTo>
                  <a:pt x="91" y="7739"/>
                </a:lnTo>
                <a:lnTo>
                  <a:pt x="110" y="7622"/>
                </a:lnTo>
                <a:lnTo>
                  <a:pt x="132" y="7507"/>
                </a:lnTo>
                <a:lnTo>
                  <a:pt x="155" y="7391"/>
                </a:lnTo>
                <a:lnTo>
                  <a:pt x="182" y="7277"/>
                </a:lnTo>
                <a:lnTo>
                  <a:pt x="210" y="7162"/>
                </a:lnTo>
                <a:lnTo>
                  <a:pt x="241" y="7048"/>
                </a:lnTo>
                <a:lnTo>
                  <a:pt x="274" y="6936"/>
                </a:lnTo>
                <a:lnTo>
                  <a:pt x="311" y="6824"/>
                </a:lnTo>
                <a:lnTo>
                  <a:pt x="350" y="6713"/>
                </a:lnTo>
                <a:lnTo>
                  <a:pt x="392" y="6603"/>
                </a:lnTo>
                <a:lnTo>
                  <a:pt x="436" y="6495"/>
                </a:lnTo>
                <a:lnTo>
                  <a:pt x="484" y="6386"/>
                </a:lnTo>
                <a:lnTo>
                  <a:pt x="535" y="6279"/>
                </a:lnTo>
                <a:lnTo>
                  <a:pt x="589" y="6173"/>
                </a:lnTo>
                <a:lnTo>
                  <a:pt x="646" y="6069"/>
                </a:lnTo>
                <a:lnTo>
                  <a:pt x="684" y="6004"/>
                </a:lnTo>
                <a:lnTo>
                  <a:pt x="724" y="5941"/>
                </a:lnTo>
                <a:lnTo>
                  <a:pt x="766" y="5880"/>
                </a:lnTo>
                <a:lnTo>
                  <a:pt x="810" y="5821"/>
                </a:lnTo>
                <a:lnTo>
                  <a:pt x="854" y="5763"/>
                </a:lnTo>
                <a:lnTo>
                  <a:pt x="901" y="5706"/>
                </a:lnTo>
                <a:lnTo>
                  <a:pt x="950" y="5652"/>
                </a:lnTo>
                <a:lnTo>
                  <a:pt x="1000" y="5599"/>
                </a:lnTo>
                <a:lnTo>
                  <a:pt x="1052" y="5548"/>
                </a:lnTo>
                <a:lnTo>
                  <a:pt x="1105" y="5498"/>
                </a:lnTo>
                <a:lnTo>
                  <a:pt x="1159" y="5450"/>
                </a:lnTo>
                <a:lnTo>
                  <a:pt x="1215" y="5402"/>
                </a:lnTo>
                <a:lnTo>
                  <a:pt x="1271" y="5356"/>
                </a:lnTo>
                <a:lnTo>
                  <a:pt x="1328" y="5310"/>
                </a:lnTo>
                <a:lnTo>
                  <a:pt x="1387" y="5265"/>
                </a:lnTo>
                <a:lnTo>
                  <a:pt x="1446" y="5221"/>
                </a:lnTo>
                <a:lnTo>
                  <a:pt x="1506" y="5178"/>
                </a:lnTo>
                <a:lnTo>
                  <a:pt x="1566" y="5136"/>
                </a:lnTo>
                <a:lnTo>
                  <a:pt x="1627" y="5094"/>
                </a:lnTo>
                <a:lnTo>
                  <a:pt x="1688" y="5053"/>
                </a:lnTo>
                <a:lnTo>
                  <a:pt x="1812" y="4971"/>
                </a:lnTo>
                <a:lnTo>
                  <a:pt x="1936" y="4890"/>
                </a:lnTo>
                <a:lnTo>
                  <a:pt x="2060" y="4809"/>
                </a:lnTo>
                <a:lnTo>
                  <a:pt x="2183" y="4729"/>
                </a:lnTo>
                <a:lnTo>
                  <a:pt x="2244" y="4688"/>
                </a:lnTo>
                <a:lnTo>
                  <a:pt x="2304" y="4646"/>
                </a:lnTo>
                <a:lnTo>
                  <a:pt x="2364" y="4604"/>
                </a:lnTo>
                <a:lnTo>
                  <a:pt x="2423" y="4563"/>
                </a:lnTo>
                <a:lnTo>
                  <a:pt x="2591" y="4449"/>
                </a:lnTo>
                <a:lnTo>
                  <a:pt x="2759" y="4335"/>
                </a:lnTo>
                <a:lnTo>
                  <a:pt x="2925" y="4220"/>
                </a:lnTo>
                <a:lnTo>
                  <a:pt x="3091" y="4103"/>
                </a:lnTo>
                <a:lnTo>
                  <a:pt x="3256" y="3985"/>
                </a:lnTo>
                <a:lnTo>
                  <a:pt x="3420" y="3867"/>
                </a:lnTo>
                <a:lnTo>
                  <a:pt x="3584" y="3749"/>
                </a:lnTo>
                <a:lnTo>
                  <a:pt x="3748" y="3630"/>
                </a:lnTo>
                <a:lnTo>
                  <a:pt x="3913" y="3511"/>
                </a:lnTo>
                <a:lnTo>
                  <a:pt x="4077" y="3392"/>
                </a:lnTo>
                <a:lnTo>
                  <a:pt x="4241" y="3274"/>
                </a:lnTo>
                <a:lnTo>
                  <a:pt x="4405" y="3156"/>
                </a:lnTo>
                <a:lnTo>
                  <a:pt x="4570" y="3038"/>
                </a:lnTo>
                <a:lnTo>
                  <a:pt x="4736" y="2922"/>
                </a:lnTo>
                <a:lnTo>
                  <a:pt x="4902" y="2807"/>
                </a:lnTo>
                <a:lnTo>
                  <a:pt x="5070" y="2693"/>
                </a:lnTo>
                <a:lnTo>
                  <a:pt x="5061" y="2749"/>
                </a:lnTo>
                <a:lnTo>
                  <a:pt x="5053" y="2806"/>
                </a:lnTo>
                <a:lnTo>
                  <a:pt x="5045" y="2864"/>
                </a:lnTo>
                <a:lnTo>
                  <a:pt x="5037" y="2921"/>
                </a:lnTo>
                <a:lnTo>
                  <a:pt x="5027" y="2979"/>
                </a:lnTo>
                <a:lnTo>
                  <a:pt x="5016" y="3036"/>
                </a:lnTo>
                <a:lnTo>
                  <a:pt x="5005" y="3093"/>
                </a:lnTo>
                <a:lnTo>
                  <a:pt x="4992" y="3149"/>
                </a:lnTo>
                <a:lnTo>
                  <a:pt x="4985" y="3178"/>
                </a:lnTo>
                <a:lnTo>
                  <a:pt x="4978" y="3206"/>
                </a:lnTo>
                <a:lnTo>
                  <a:pt x="4970" y="3233"/>
                </a:lnTo>
                <a:lnTo>
                  <a:pt x="4960" y="3261"/>
                </a:lnTo>
                <a:lnTo>
                  <a:pt x="4951" y="3288"/>
                </a:lnTo>
                <a:lnTo>
                  <a:pt x="4941" y="3315"/>
                </a:lnTo>
                <a:lnTo>
                  <a:pt x="4930" y="3341"/>
                </a:lnTo>
                <a:lnTo>
                  <a:pt x="4919" y="3368"/>
                </a:lnTo>
                <a:lnTo>
                  <a:pt x="4906" y="3394"/>
                </a:lnTo>
                <a:lnTo>
                  <a:pt x="4893" y="3420"/>
                </a:lnTo>
                <a:lnTo>
                  <a:pt x="4880" y="3444"/>
                </a:lnTo>
                <a:lnTo>
                  <a:pt x="4865" y="3470"/>
                </a:lnTo>
                <a:lnTo>
                  <a:pt x="4849" y="3494"/>
                </a:lnTo>
                <a:lnTo>
                  <a:pt x="4833" y="3517"/>
                </a:lnTo>
                <a:lnTo>
                  <a:pt x="4816" y="3542"/>
                </a:lnTo>
                <a:lnTo>
                  <a:pt x="4797" y="3564"/>
                </a:lnTo>
                <a:lnTo>
                  <a:pt x="4751" y="3622"/>
                </a:lnTo>
                <a:lnTo>
                  <a:pt x="4704" y="3679"/>
                </a:lnTo>
                <a:lnTo>
                  <a:pt x="4656" y="3734"/>
                </a:lnTo>
                <a:lnTo>
                  <a:pt x="4606" y="3787"/>
                </a:lnTo>
                <a:lnTo>
                  <a:pt x="4555" y="3839"/>
                </a:lnTo>
                <a:lnTo>
                  <a:pt x="4503" y="3890"/>
                </a:lnTo>
                <a:lnTo>
                  <a:pt x="4450" y="3940"/>
                </a:lnTo>
                <a:lnTo>
                  <a:pt x="4396" y="3989"/>
                </a:lnTo>
                <a:lnTo>
                  <a:pt x="4341" y="4036"/>
                </a:lnTo>
                <a:lnTo>
                  <a:pt x="4286" y="4083"/>
                </a:lnTo>
                <a:lnTo>
                  <a:pt x="4229" y="4129"/>
                </a:lnTo>
                <a:lnTo>
                  <a:pt x="4172" y="4174"/>
                </a:lnTo>
                <a:lnTo>
                  <a:pt x="4114" y="4219"/>
                </a:lnTo>
                <a:lnTo>
                  <a:pt x="4056" y="4263"/>
                </a:lnTo>
                <a:lnTo>
                  <a:pt x="3998" y="4307"/>
                </a:lnTo>
                <a:lnTo>
                  <a:pt x="3939" y="4349"/>
                </a:lnTo>
                <a:lnTo>
                  <a:pt x="3820" y="4435"/>
                </a:lnTo>
                <a:lnTo>
                  <a:pt x="3700" y="4520"/>
                </a:lnTo>
                <a:lnTo>
                  <a:pt x="3581" y="4604"/>
                </a:lnTo>
                <a:lnTo>
                  <a:pt x="3462" y="4689"/>
                </a:lnTo>
                <a:lnTo>
                  <a:pt x="3403" y="4732"/>
                </a:lnTo>
                <a:lnTo>
                  <a:pt x="3344" y="4776"/>
                </a:lnTo>
                <a:lnTo>
                  <a:pt x="3285" y="4818"/>
                </a:lnTo>
                <a:lnTo>
                  <a:pt x="3226" y="4863"/>
                </a:lnTo>
                <a:lnTo>
                  <a:pt x="3169" y="4907"/>
                </a:lnTo>
                <a:lnTo>
                  <a:pt x="3112" y="4953"/>
                </a:lnTo>
                <a:lnTo>
                  <a:pt x="3056" y="4999"/>
                </a:lnTo>
                <a:lnTo>
                  <a:pt x="3000" y="5046"/>
                </a:lnTo>
                <a:lnTo>
                  <a:pt x="2979" y="5064"/>
                </a:lnTo>
                <a:lnTo>
                  <a:pt x="2957" y="5082"/>
                </a:lnTo>
                <a:lnTo>
                  <a:pt x="2937" y="5102"/>
                </a:lnTo>
                <a:lnTo>
                  <a:pt x="2917" y="5121"/>
                </a:lnTo>
                <a:lnTo>
                  <a:pt x="2897" y="5141"/>
                </a:lnTo>
                <a:lnTo>
                  <a:pt x="2878" y="5162"/>
                </a:lnTo>
                <a:lnTo>
                  <a:pt x="2859" y="5182"/>
                </a:lnTo>
                <a:lnTo>
                  <a:pt x="2842" y="5204"/>
                </a:lnTo>
                <a:lnTo>
                  <a:pt x="2825" y="5225"/>
                </a:lnTo>
                <a:lnTo>
                  <a:pt x="2808" y="5248"/>
                </a:lnTo>
                <a:lnTo>
                  <a:pt x="2791" y="5270"/>
                </a:lnTo>
                <a:lnTo>
                  <a:pt x="2775" y="5293"/>
                </a:lnTo>
                <a:lnTo>
                  <a:pt x="2744" y="5339"/>
                </a:lnTo>
                <a:lnTo>
                  <a:pt x="2716" y="5386"/>
                </a:lnTo>
                <a:lnTo>
                  <a:pt x="2687" y="5435"/>
                </a:lnTo>
                <a:lnTo>
                  <a:pt x="2661" y="5484"/>
                </a:lnTo>
                <a:lnTo>
                  <a:pt x="2635" y="5534"/>
                </a:lnTo>
                <a:lnTo>
                  <a:pt x="2611" y="5584"/>
                </a:lnTo>
                <a:lnTo>
                  <a:pt x="2587" y="5635"/>
                </a:lnTo>
                <a:lnTo>
                  <a:pt x="2564" y="5686"/>
                </a:lnTo>
                <a:lnTo>
                  <a:pt x="2541" y="5737"/>
                </a:lnTo>
                <a:lnTo>
                  <a:pt x="2519" y="5788"/>
                </a:lnTo>
                <a:lnTo>
                  <a:pt x="2613" y="5796"/>
                </a:lnTo>
                <a:lnTo>
                  <a:pt x="2707" y="5803"/>
                </a:lnTo>
                <a:lnTo>
                  <a:pt x="2801" y="5808"/>
                </a:lnTo>
                <a:lnTo>
                  <a:pt x="2897" y="5812"/>
                </a:lnTo>
                <a:lnTo>
                  <a:pt x="2944" y="5814"/>
                </a:lnTo>
                <a:lnTo>
                  <a:pt x="2992" y="5814"/>
                </a:lnTo>
                <a:lnTo>
                  <a:pt x="3040" y="5814"/>
                </a:lnTo>
                <a:lnTo>
                  <a:pt x="3088" y="5812"/>
                </a:lnTo>
                <a:lnTo>
                  <a:pt x="3135" y="5811"/>
                </a:lnTo>
                <a:lnTo>
                  <a:pt x="3183" y="5809"/>
                </a:lnTo>
                <a:lnTo>
                  <a:pt x="3230" y="5806"/>
                </a:lnTo>
                <a:lnTo>
                  <a:pt x="3276" y="5802"/>
                </a:lnTo>
                <a:lnTo>
                  <a:pt x="3324" y="5797"/>
                </a:lnTo>
                <a:lnTo>
                  <a:pt x="3371" y="5791"/>
                </a:lnTo>
                <a:lnTo>
                  <a:pt x="3417" y="5785"/>
                </a:lnTo>
                <a:lnTo>
                  <a:pt x="3464" y="5777"/>
                </a:lnTo>
                <a:lnTo>
                  <a:pt x="3510" y="5768"/>
                </a:lnTo>
                <a:lnTo>
                  <a:pt x="3556" y="5757"/>
                </a:lnTo>
                <a:lnTo>
                  <a:pt x="3602" y="5746"/>
                </a:lnTo>
                <a:lnTo>
                  <a:pt x="3646" y="5734"/>
                </a:lnTo>
                <a:lnTo>
                  <a:pt x="3691" y="5720"/>
                </a:lnTo>
                <a:lnTo>
                  <a:pt x="3736" y="5704"/>
                </a:lnTo>
                <a:lnTo>
                  <a:pt x="3781" y="5688"/>
                </a:lnTo>
                <a:lnTo>
                  <a:pt x="3825" y="5670"/>
                </a:lnTo>
                <a:lnTo>
                  <a:pt x="3868" y="5650"/>
                </a:lnTo>
                <a:lnTo>
                  <a:pt x="3910" y="5629"/>
                </a:lnTo>
                <a:lnTo>
                  <a:pt x="3953" y="5607"/>
                </a:lnTo>
                <a:lnTo>
                  <a:pt x="3995" y="5582"/>
                </a:lnTo>
                <a:lnTo>
                  <a:pt x="4108" y="5518"/>
                </a:lnTo>
                <a:lnTo>
                  <a:pt x="4219" y="5450"/>
                </a:lnTo>
                <a:lnTo>
                  <a:pt x="4328" y="5378"/>
                </a:lnTo>
                <a:lnTo>
                  <a:pt x="4434" y="5305"/>
                </a:lnTo>
                <a:lnTo>
                  <a:pt x="4539" y="5228"/>
                </a:lnTo>
                <a:lnTo>
                  <a:pt x="4641" y="5149"/>
                </a:lnTo>
                <a:lnTo>
                  <a:pt x="4741" y="5067"/>
                </a:lnTo>
                <a:lnTo>
                  <a:pt x="4839" y="4984"/>
                </a:lnTo>
                <a:lnTo>
                  <a:pt x="4934" y="4897"/>
                </a:lnTo>
                <a:lnTo>
                  <a:pt x="5028" y="4808"/>
                </a:lnTo>
                <a:lnTo>
                  <a:pt x="5119" y="4717"/>
                </a:lnTo>
                <a:lnTo>
                  <a:pt x="5209" y="4624"/>
                </a:lnTo>
                <a:lnTo>
                  <a:pt x="5297" y="4529"/>
                </a:lnTo>
                <a:lnTo>
                  <a:pt x="5382" y="4432"/>
                </a:lnTo>
                <a:lnTo>
                  <a:pt x="5466" y="4333"/>
                </a:lnTo>
                <a:lnTo>
                  <a:pt x="5548" y="4233"/>
                </a:lnTo>
                <a:lnTo>
                  <a:pt x="5627" y="4131"/>
                </a:lnTo>
                <a:lnTo>
                  <a:pt x="5706" y="4027"/>
                </a:lnTo>
                <a:lnTo>
                  <a:pt x="5782" y="3922"/>
                </a:lnTo>
                <a:lnTo>
                  <a:pt x="5856" y="3815"/>
                </a:lnTo>
                <a:lnTo>
                  <a:pt x="5930" y="3708"/>
                </a:lnTo>
                <a:lnTo>
                  <a:pt x="6000" y="3599"/>
                </a:lnTo>
                <a:lnTo>
                  <a:pt x="6071" y="3489"/>
                </a:lnTo>
                <a:lnTo>
                  <a:pt x="6138" y="3378"/>
                </a:lnTo>
                <a:lnTo>
                  <a:pt x="6204" y="3267"/>
                </a:lnTo>
                <a:lnTo>
                  <a:pt x="6269" y="3154"/>
                </a:lnTo>
                <a:lnTo>
                  <a:pt x="6333" y="3040"/>
                </a:lnTo>
                <a:lnTo>
                  <a:pt x="6395" y="2926"/>
                </a:lnTo>
                <a:lnTo>
                  <a:pt x="6455" y="2812"/>
                </a:lnTo>
                <a:lnTo>
                  <a:pt x="6514" y="2697"/>
                </a:lnTo>
                <a:lnTo>
                  <a:pt x="6571" y="2582"/>
                </a:lnTo>
                <a:lnTo>
                  <a:pt x="6627" y="2466"/>
                </a:lnTo>
                <a:close/>
              </a:path>
            </a:pathLst>
          </a:custGeom>
          <a:solidFill>
            <a:schemeClr val="accent3"/>
          </a:solidFill>
          <a:ln>
            <a:noFill/>
          </a:ln>
        </p:spPr>
        <p:txBody>
          <a:bodyPr vert="horz" wrap="square" lIns="91440" tIns="45720" rIns="91440" bIns="45720" numCol="1" anchor="t" anchorCtr="0" compatLnSpc="1"/>
          <a:lstStyle/>
          <a:p>
            <a:endParaRPr lang="zh-CN" altLang="en-US" sz="1800"/>
          </a:p>
        </p:txBody>
      </p:sp>
      <p:sp>
        <p:nvSpPr>
          <p:cNvPr id="22" name="淘宝店chenying0907 9"/>
          <p:cNvSpPr/>
          <p:nvPr/>
        </p:nvSpPr>
        <p:spPr bwMode="auto">
          <a:xfrm>
            <a:off x="5834934" y="1380502"/>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p:spPr>
        <p:txBody>
          <a:bodyPr vert="horz" wrap="square" lIns="91440" tIns="45720" rIns="91440" bIns="45720" numCol="1" anchor="t" anchorCtr="0" compatLnSpc="1"/>
          <a:lstStyle/>
          <a:p>
            <a:endParaRPr lang="zh-CN" altLang="en-US" sz="1800"/>
          </a:p>
        </p:txBody>
      </p:sp>
      <p:sp>
        <p:nvSpPr>
          <p:cNvPr id="23" name="淘宝店chenying0907 9"/>
          <p:cNvSpPr/>
          <p:nvPr/>
        </p:nvSpPr>
        <p:spPr bwMode="auto">
          <a:xfrm>
            <a:off x="2904342" y="1380502"/>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1"/>
          </a:solidFill>
          <a:ln>
            <a:noFill/>
          </a:ln>
        </p:spPr>
        <p:txBody>
          <a:bodyPr vert="horz" wrap="square" lIns="91440" tIns="45720" rIns="91440" bIns="45720" numCol="1" anchor="t" anchorCtr="0" compatLnSpc="1"/>
          <a:lstStyle/>
          <a:p>
            <a:endParaRPr lang="zh-CN" altLang="en-US" sz="1800"/>
          </a:p>
        </p:txBody>
      </p:sp>
      <p:sp>
        <p:nvSpPr>
          <p:cNvPr id="24" name="淘宝店chenying0907 9"/>
          <p:cNvSpPr/>
          <p:nvPr/>
        </p:nvSpPr>
        <p:spPr bwMode="auto">
          <a:xfrm>
            <a:off x="5834934" y="3996639"/>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4"/>
          </a:solidFill>
          <a:ln>
            <a:noFill/>
          </a:ln>
        </p:spPr>
        <p:txBody>
          <a:bodyPr vert="horz" wrap="square" lIns="91440" tIns="45720" rIns="91440" bIns="45720" numCol="1" anchor="t" anchorCtr="0" compatLnSpc="1"/>
          <a:lstStyle/>
          <a:p>
            <a:endParaRPr lang="zh-CN" altLang="en-US" sz="1800"/>
          </a:p>
        </p:txBody>
      </p:sp>
      <p:sp>
        <p:nvSpPr>
          <p:cNvPr id="25" name="淘宝店chenying0907 9"/>
          <p:cNvSpPr/>
          <p:nvPr/>
        </p:nvSpPr>
        <p:spPr bwMode="auto">
          <a:xfrm>
            <a:off x="2904342" y="3996639"/>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p:spPr>
        <p:txBody>
          <a:bodyPr vert="horz" wrap="square" lIns="91440" tIns="45720" rIns="91440" bIns="45720" numCol="1" anchor="t" anchorCtr="0" compatLnSpc="1"/>
          <a:lstStyle/>
          <a:p>
            <a:endParaRPr lang="zh-CN" altLang="en-US" sz="1800"/>
          </a:p>
        </p:txBody>
      </p:sp>
      <p:sp>
        <p:nvSpPr>
          <p:cNvPr id="26" name="TextBox 96"/>
          <p:cNvSpPr txBox="1"/>
          <p:nvPr/>
        </p:nvSpPr>
        <p:spPr>
          <a:xfrm>
            <a:off x="515238" y="1170504"/>
            <a:ext cx="2329957" cy="307777"/>
          </a:xfrm>
          <a:prstGeom prst="roundRect">
            <a:avLst>
              <a:gd name="adj" fmla="val 0"/>
            </a:avLst>
          </a:prstGeom>
          <a:noFill/>
        </p:spPr>
        <p:txBody>
          <a:bodyPr wrap="square" rtlCol="0">
            <a:spAutoFit/>
          </a:bodyPr>
          <a:lstStyle/>
          <a:p>
            <a:pPr algn="r"/>
            <a:r>
              <a:rPr lang="en-US" altLang="zh-CN" sz="1400" b="1" dirty="0">
                <a:solidFill>
                  <a:schemeClr val="accent2"/>
                </a:solidFill>
                <a:latin typeface="微软雅黑" panose="020B0503020204020204" pitchFamily="34" charset="-122"/>
                <a:ea typeface="微软雅黑" panose="020B0503020204020204" pitchFamily="34" charset="-122"/>
              </a:rPr>
              <a:t>Future goal1</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27" name="TextBox 97"/>
          <p:cNvSpPr txBox="1"/>
          <p:nvPr/>
        </p:nvSpPr>
        <p:spPr>
          <a:xfrm>
            <a:off x="515237" y="1477336"/>
            <a:ext cx="2308998" cy="461665"/>
          </a:xfrm>
          <a:prstGeom prst="roundRect">
            <a:avLst>
              <a:gd name="adj" fmla="val 0"/>
            </a:avLst>
          </a:prstGeom>
          <a:noFill/>
          <a:ln w="25400">
            <a:noFill/>
          </a:ln>
          <a:effectLst/>
        </p:spPr>
        <p:txBody>
          <a:bodyPr wrap="square" rtlCol="0">
            <a:spAutoFit/>
          </a:bodyPr>
          <a:lstStyle/>
          <a:p>
            <a:pPr algn="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Enter your content here, or copy and paste your text.</a:t>
            </a:r>
          </a:p>
        </p:txBody>
      </p:sp>
      <p:sp>
        <p:nvSpPr>
          <p:cNvPr id="28" name="TextBox 98"/>
          <p:cNvSpPr txBox="1"/>
          <p:nvPr/>
        </p:nvSpPr>
        <p:spPr>
          <a:xfrm>
            <a:off x="515238" y="3804782"/>
            <a:ext cx="2329957" cy="307777"/>
          </a:xfrm>
          <a:prstGeom prst="roundRect">
            <a:avLst>
              <a:gd name="adj" fmla="val 0"/>
            </a:avLst>
          </a:prstGeom>
          <a:noFill/>
        </p:spPr>
        <p:txBody>
          <a:bodyPr wrap="square" rtlCol="0">
            <a:spAutoFit/>
          </a:bodyPr>
          <a:lstStyle/>
          <a:p>
            <a:pPr algn="r"/>
            <a:r>
              <a:rPr lang="en-US" altLang="zh-CN" sz="1400" b="1" dirty="0">
                <a:solidFill>
                  <a:schemeClr val="accent2"/>
                </a:solidFill>
                <a:latin typeface="微软雅黑" panose="020B0503020204020204" pitchFamily="34" charset="-122"/>
                <a:ea typeface="微软雅黑" panose="020B0503020204020204" pitchFamily="34" charset="-122"/>
              </a:rPr>
              <a:t>Future goal2</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29" name="TextBox 99"/>
          <p:cNvSpPr txBox="1"/>
          <p:nvPr/>
        </p:nvSpPr>
        <p:spPr>
          <a:xfrm>
            <a:off x="515237" y="4111614"/>
            <a:ext cx="2308998" cy="461665"/>
          </a:xfrm>
          <a:prstGeom prst="roundRect">
            <a:avLst>
              <a:gd name="adj" fmla="val 0"/>
            </a:avLst>
          </a:prstGeom>
          <a:noFill/>
          <a:ln w="25400">
            <a:noFill/>
          </a:ln>
          <a:effectLst/>
        </p:spPr>
        <p:txBody>
          <a:bodyPr wrap="square" rtlCol="0">
            <a:spAutoFit/>
          </a:bodyPr>
          <a:lstStyle/>
          <a:p>
            <a:pPr algn="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Enter your content here, or copy and paste your text.</a:t>
            </a:r>
          </a:p>
        </p:txBody>
      </p:sp>
      <p:sp>
        <p:nvSpPr>
          <p:cNvPr id="30" name="TextBox 100"/>
          <p:cNvSpPr txBox="1"/>
          <p:nvPr/>
        </p:nvSpPr>
        <p:spPr>
          <a:xfrm>
            <a:off x="4856775" y="1170504"/>
            <a:ext cx="2329957" cy="307777"/>
          </a:xfrm>
          <a:prstGeom prst="roundRect">
            <a:avLst>
              <a:gd name="adj" fmla="val 0"/>
            </a:avLst>
          </a:prstGeom>
          <a:noFill/>
        </p:spPr>
        <p:txBody>
          <a:bodyPr wrap="square" rtlCol="0">
            <a:spAutoFit/>
          </a:bodyPr>
          <a:lstStyle/>
          <a:p>
            <a:pPr algn="r"/>
            <a:r>
              <a:rPr lang="en-US" altLang="zh-CN" sz="1400" b="1" dirty="0">
                <a:solidFill>
                  <a:schemeClr val="accent2"/>
                </a:solidFill>
                <a:latin typeface="微软雅黑" panose="020B0503020204020204" pitchFamily="34" charset="-122"/>
                <a:ea typeface="微软雅黑" panose="020B0503020204020204" pitchFamily="34" charset="-122"/>
              </a:rPr>
              <a:t>Future goal3</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31" name="TextBox 101"/>
          <p:cNvSpPr txBox="1"/>
          <p:nvPr/>
        </p:nvSpPr>
        <p:spPr>
          <a:xfrm>
            <a:off x="6250175" y="1477336"/>
            <a:ext cx="2308998" cy="461665"/>
          </a:xfrm>
          <a:prstGeom prst="roundRect">
            <a:avLst>
              <a:gd name="adj" fmla="val 0"/>
            </a:avLst>
          </a:prstGeom>
          <a:noFill/>
          <a:ln w="25400">
            <a:noFill/>
          </a:ln>
          <a:effectLst/>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Enter your content here, or copy and paste your text.</a:t>
            </a:r>
          </a:p>
        </p:txBody>
      </p:sp>
      <p:sp>
        <p:nvSpPr>
          <p:cNvPr id="32" name="TextBox 102"/>
          <p:cNvSpPr txBox="1"/>
          <p:nvPr/>
        </p:nvSpPr>
        <p:spPr>
          <a:xfrm>
            <a:off x="4877314" y="3904416"/>
            <a:ext cx="2329957" cy="307777"/>
          </a:xfrm>
          <a:prstGeom prst="roundRect">
            <a:avLst>
              <a:gd name="adj" fmla="val 0"/>
            </a:avLst>
          </a:prstGeom>
          <a:noFill/>
        </p:spPr>
        <p:txBody>
          <a:bodyPr wrap="square" rtlCol="0">
            <a:spAutoFit/>
          </a:bodyPr>
          <a:lstStyle/>
          <a:p>
            <a:pPr algn="r"/>
            <a:r>
              <a:rPr lang="en-US" altLang="zh-CN" sz="1400" b="1" dirty="0">
                <a:solidFill>
                  <a:schemeClr val="accent2"/>
                </a:solidFill>
                <a:latin typeface="微软雅黑" panose="020B0503020204020204" pitchFamily="34" charset="-122"/>
                <a:ea typeface="微软雅黑" panose="020B0503020204020204" pitchFamily="34" charset="-122"/>
              </a:rPr>
              <a:t>Future goal4</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33" name="TextBox 103"/>
          <p:cNvSpPr txBox="1"/>
          <p:nvPr/>
        </p:nvSpPr>
        <p:spPr>
          <a:xfrm>
            <a:off x="6250175" y="4211248"/>
            <a:ext cx="2308998" cy="461665"/>
          </a:xfrm>
          <a:prstGeom prst="roundRect">
            <a:avLst>
              <a:gd name="adj" fmla="val 0"/>
            </a:avLst>
          </a:prstGeom>
          <a:noFill/>
          <a:ln w="25400">
            <a:noFill/>
          </a:ln>
          <a:effectLst/>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Enter your content here, or copy and paste your text.</a:t>
            </a:r>
          </a:p>
        </p:txBody>
      </p:sp>
      <p:sp>
        <p:nvSpPr>
          <p:cNvPr id="34" name="TextBox 104"/>
          <p:cNvSpPr txBox="1"/>
          <p:nvPr/>
        </p:nvSpPr>
        <p:spPr>
          <a:xfrm>
            <a:off x="2914385" y="1390838"/>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1</a:t>
            </a:r>
            <a:endParaRPr lang="zh-CN" altLang="en-US" sz="1600" dirty="0">
              <a:solidFill>
                <a:schemeClr val="bg1"/>
              </a:solidFill>
              <a:latin typeface="Impact" panose="020B0806030902050204" pitchFamily="34" charset="0"/>
              <a:ea typeface="方正正黑简体" panose="02000000000000000000" pitchFamily="2" charset="-122"/>
            </a:endParaRPr>
          </a:p>
        </p:txBody>
      </p:sp>
      <p:sp>
        <p:nvSpPr>
          <p:cNvPr id="35" name="TextBox 105"/>
          <p:cNvSpPr txBox="1"/>
          <p:nvPr/>
        </p:nvSpPr>
        <p:spPr>
          <a:xfrm>
            <a:off x="2950771" y="4008536"/>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2</a:t>
            </a:r>
            <a:endParaRPr lang="zh-CN" altLang="en-US" sz="1600" dirty="0">
              <a:solidFill>
                <a:schemeClr val="bg1"/>
              </a:solidFill>
              <a:latin typeface="Impact" panose="020B0806030902050204" pitchFamily="34" charset="0"/>
              <a:ea typeface="方正正黑简体" panose="02000000000000000000" pitchFamily="2" charset="-122"/>
            </a:endParaRPr>
          </a:p>
        </p:txBody>
      </p:sp>
      <p:sp>
        <p:nvSpPr>
          <p:cNvPr id="36" name="TextBox 106"/>
          <p:cNvSpPr txBox="1"/>
          <p:nvPr/>
        </p:nvSpPr>
        <p:spPr>
          <a:xfrm>
            <a:off x="5880631" y="1385986"/>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3</a:t>
            </a:r>
            <a:endParaRPr lang="zh-CN" altLang="en-US" sz="1600" dirty="0">
              <a:solidFill>
                <a:schemeClr val="bg1"/>
              </a:solidFill>
              <a:latin typeface="Impact" panose="020B0806030902050204" pitchFamily="34" charset="0"/>
              <a:ea typeface="方正正黑简体" panose="02000000000000000000" pitchFamily="2" charset="-122"/>
            </a:endParaRPr>
          </a:p>
        </p:txBody>
      </p:sp>
      <p:sp>
        <p:nvSpPr>
          <p:cNvPr id="37" name="TextBox 107"/>
          <p:cNvSpPr txBox="1"/>
          <p:nvPr/>
        </p:nvSpPr>
        <p:spPr>
          <a:xfrm>
            <a:off x="5890136" y="4002186"/>
            <a:ext cx="263236" cy="338554"/>
          </a:xfrm>
          <a:prstGeom prst="roundRect">
            <a:avLst>
              <a:gd name="adj" fmla="val 0"/>
            </a:avLst>
          </a:prstGeom>
          <a:noFill/>
        </p:spPr>
        <p:txBody>
          <a:bodyPr wrap="square" rtlCol="0">
            <a:spAutoFit/>
          </a:bodyPr>
          <a:lstStyle/>
          <a:p>
            <a:pPr algn="r"/>
            <a:r>
              <a:rPr lang="en-US" altLang="zh-CN" sz="1600" dirty="0">
                <a:solidFill>
                  <a:schemeClr val="bg1"/>
                </a:solidFill>
                <a:latin typeface="Impact" panose="020B0806030902050204" pitchFamily="34" charset="0"/>
                <a:ea typeface="方正正黑简体" panose="02000000000000000000" pitchFamily="2" charset="-122"/>
              </a:rPr>
              <a:t>4</a:t>
            </a:r>
            <a:endParaRPr lang="zh-CN" altLang="en-US" sz="1600" dirty="0">
              <a:solidFill>
                <a:schemeClr val="bg1"/>
              </a:solidFill>
              <a:latin typeface="Impact" panose="020B0806030902050204" pitchFamily="34" charset="0"/>
              <a:ea typeface="方正正黑简体" panose="02000000000000000000" pitchFamily="2" charset="-122"/>
            </a:endParaRPr>
          </a:p>
        </p:txBody>
      </p:sp>
      <p:grpSp>
        <p:nvGrpSpPr>
          <p:cNvPr id="39" name="组合 38"/>
          <p:cNvGrpSpPr/>
          <p:nvPr/>
        </p:nvGrpSpPr>
        <p:grpSpPr>
          <a:xfrm>
            <a:off x="2714538" y="340191"/>
            <a:ext cx="6139168" cy="129804"/>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42"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43" name="矩形 42"/>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44" name="矩形 43"/>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17005366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childTnLst>
                              </p:cTn>
                            </p:par>
                            <p:par>
                              <p:cTn id="27" fill="hold">
                                <p:stCondLst>
                                  <p:cond delay="2500"/>
                                </p:stCondLst>
                                <p:childTnLst>
                                  <p:par>
                                    <p:cTn id="28" presetID="16" presetClass="entr" presetSubtype="37"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outVertical)">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 presetClass="entr" presetSubtype="8" fill="hold" grpId="0" nodeType="afterEffect" p14:presetBounceEnd="60000">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14:bounceEnd="60000">
                                          <p:cBhvr additive="base">
                                            <p:cTn id="45" dur="5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4" fill="hold" grpId="0" nodeType="withEffect" p14:presetBounceEnd="60000">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14:bounceEnd="60000">
                                          <p:cBhvr additive="base">
                                            <p:cTn id="49" dur="500" fill="hold"/>
                                            <p:tgtEl>
                                              <p:spTgt spid="27"/>
                                            </p:tgtEl>
                                            <p:attrNameLst>
                                              <p:attrName>ppt_x</p:attrName>
                                            </p:attrNameLst>
                                          </p:cBhvr>
                                          <p:tavLst>
                                            <p:tav tm="0">
                                              <p:val>
                                                <p:strVal val="#ppt_x"/>
                                              </p:val>
                                            </p:tav>
                                            <p:tav tm="100000">
                                              <p:val>
                                                <p:strVal val="#ppt_x"/>
                                              </p:val>
                                            </p:tav>
                                          </p:tavLst>
                                        </p:anim>
                                        <p:anim calcmode="lin" valueType="num" p14:bounceEnd="60000">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 presetClass="entr" presetSubtype="8" fill="hold" grpId="0" nodeType="afterEffect" p14:presetBounceEnd="60000">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14:bounceEnd="60000">
                                          <p:cBhvr additive="base">
                                            <p:cTn id="64" dur="500" fill="hold"/>
                                            <p:tgtEl>
                                              <p:spTgt spid="28"/>
                                            </p:tgtEl>
                                            <p:attrNameLst>
                                              <p:attrName>ppt_x</p:attrName>
                                            </p:attrNameLst>
                                          </p:cBhvr>
                                          <p:tavLst>
                                            <p:tav tm="0">
                                              <p:val>
                                                <p:strVal val="0-#ppt_w/2"/>
                                              </p:val>
                                            </p:tav>
                                            <p:tav tm="100000">
                                              <p:val>
                                                <p:strVal val="#ppt_x"/>
                                              </p:val>
                                            </p:tav>
                                          </p:tavLst>
                                        </p:anim>
                                        <p:anim calcmode="lin" valueType="num" p14:bounceEnd="60000">
                                          <p:cBhvr additive="base">
                                            <p:cTn id="65" dur="500" fill="hold"/>
                                            <p:tgtEl>
                                              <p:spTgt spid="2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14:presetBounceEnd="60000">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14:bounceEnd="60000">
                                          <p:cBhvr additive="base">
                                            <p:cTn id="68" dur="500" fill="hold"/>
                                            <p:tgtEl>
                                              <p:spTgt spid="29"/>
                                            </p:tgtEl>
                                            <p:attrNameLst>
                                              <p:attrName>ppt_x</p:attrName>
                                            </p:attrNameLst>
                                          </p:cBhvr>
                                          <p:tavLst>
                                            <p:tav tm="0">
                                              <p:val>
                                                <p:strVal val="0-#ppt_w/2"/>
                                              </p:val>
                                            </p:tav>
                                            <p:tav tm="100000">
                                              <p:val>
                                                <p:strVal val="#ppt_x"/>
                                              </p:val>
                                            </p:tav>
                                          </p:tavLst>
                                        </p:anim>
                                        <p:anim calcmode="lin" valueType="num" p14:bounceEnd="60000">
                                          <p:cBhvr additive="base">
                                            <p:cTn id="69" dur="500" fill="hold"/>
                                            <p:tgtEl>
                                              <p:spTgt spid="29"/>
                                            </p:tgtEl>
                                            <p:attrNameLst>
                                              <p:attrName>ppt_y</p:attrName>
                                            </p:attrNameLst>
                                          </p:cBhvr>
                                          <p:tavLst>
                                            <p:tav tm="0">
                                              <p:val>
                                                <p:strVal val="#ppt_y"/>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6000"/>
                                </p:stCondLst>
                                <p:childTnLst>
                                  <p:par>
                                    <p:cTn id="81" presetID="2" presetClass="entr" presetSubtype="2" fill="hold" grpId="0" nodeType="afterEffect" p14:presetBounceEnd="60000">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14:bounceEnd="60000">
                                          <p:cBhvr additive="base">
                                            <p:cTn id="83" dur="50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84" dur="500" fill="hold"/>
                                            <p:tgtEl>
                                              <p:spTgt spid="30"/>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14:presetBounceEnd="60000">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14:bounceEnd="60000">
                                          <p:cBhvr additive="base">
                                            <p:cTn id="87" dur="5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88" dur="500" fill="hold"/>
                                            <p:tgtEl>
                                              <p:spTgt spid="31"/>
                                            </p:tgtEl>
                                            <p:attrNameLst>
                                              <p:attrName>ppt_y</p:attrName>
                                            </p:attrNameLst>
                                          </p:cBhvr>
                                          <p:tavLst>
                                            <p:tav tm="0">
                                              <p:val>
                                                <p:strVal val="#ppt_y"/>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1000"/>
                                            <p:tgtEl>
                                              <p:spTgt spid="37"/>
                                            </p:tgtEl>
                                          </p:cBhvr>
                                        </p:animEffect>
                                        <p:anim calcmode="lin" valueType="num">
                                          <p:cBhvr>
                                            <p:cTn id="97" dur="1000" fill="hold"/>
                                            <p:tgtEl>
                                              <p:spTgt spid="37"/>
                                            </p:tgtEl>
                                            <p:attrNameLst>
                                              <p:attrName>ppt_x</p:attrName>
                                            </p:attrNameLst>
                                          </p:cBhvr>
                                          <p:tavLst>
                                            <p:tav tm="0">
                                              <p:val>
                                                <p:strVal val="#ppt_x"/>
                                              </p:val>
                                            </p:tav>
                                            <p:tav tm="100000">
                                              <p:val>
                                                <p:strVal val="#ppt_x"/>
                                              </p:val>
                                            </p:tav>
                                          </p:tavLst>
                                        </p:anim>
                                        <p:anim calcmode="lin" valueType="num">
                                          <p:cBhvr>
                                            <p:cTn id="98" dur="1000" fill="hold"/>
                                            <p:tgtEl>
                                              <p:spTgt spid="37"/>
                                            </p:tgtEl>
                                            <p:attrNameLst>
                                              <p:attrName>ppt_y</p:attrName>
                                            </p:attrNameLst>
                                          </p:cBhvr>
                                          <p:tavLst>
                                            <p:tav tm="0">
                                              <p:val>
                                                <p:strVal val="#ppt_y+.1"/>
                                              </p:val>
                                            </p:tav>
                                            <p:tav tm="100000">
                                              <p:val>
                                                <p:strVal val="#ppt_y"/>
                                              </p:val>
                                            </p:tav>
                                          </p:tavLst>
                                        </p:anim>
                                      </p:childTnLst>
                                    </p:cTn>
                                  </p:par>
                                </p:childTnLst>
                              </p:cTn>
                            </p:par>
                            <p:par>
                              <p:cTn id="99" fill="hold">
                                <p:stCondLst>
                                  <p:cond delay="7000"/>
                                </p:stCondLst>
                                <p:childTnLst>
                                  <p:par>
                                    <p:cTn id="100" presetID="2" presetClass="entr" presetSubtype="2" fill="hold" grpId="0" nodeType="afterEffect" p14:presetBounceEnd="60000">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14:bounceEnd="60000">
                                          <p:cBhvr additive="base">
                                            <p:cTn id="102" dur="50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103" dur="500" fill="hold"/>
                                            <p:tgtEl>
                                              <p:spTgt spid="32"/>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14:presetBounceEnd="60000">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14:bounceEnd="60000">
                                          <p:cBhvr additive="base">
                                            <p:cTn id="106" dur="500" fill="hold"/>
                                            <p:tgtEl>
                                              <p:spTgt spid="33"/>
                                            </p:tgtEl>
                                            <p:attrNameLst>
                                              <p:attrName>ppt_x</p:attrName>
                                            </p:attrNameLst>
                                          </p:cBhvr>
                                          <p:tavLst>
                                            <p:tav tm="0">
                                              <p:val>
                                                <p:strVal val="1+#ppt_w/2"/>
                                              </p:val>
                                            </p:tav>
                                            <p:tav tm="100000">
                                              <p:val>
                                                <p:strVal val="#ppt_x"/>
                                              </p:val>
                                            </p:tav>
                                          </p:tavLst>
                                        </p:anim>
                                        <p:anim calcmode="lin" valueType="num" p14:bounceEnd="60000">
                                          <p:cBhvr additive="base">
                                            <p:cTn id="10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childTnLst>
                              </p:cTn>
                            </p:par>
                            <p:par>
                              <p:cTn id="27" fill="hold">
                                <p:stCondLst>
                                  <p:cond delay="2500"/>
                                </p:stCondLst>
                                <p:childTnLst>
                                  <p:par>
                                    <p:cTn id="28" presetID="16" presetClass="entr" presetSubtype="37"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outVertical)">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 presetClass="entr" presetSubtype="8"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0-#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0-#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6000"/>
                                </p:stCondLst>
                                <p:childTnLst>
                                  <p:par>
                                    <p:cTn id="81" presetID="2" presetClass="entr" presetSubtype="2"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1+#ppt_w/2"/>
                                              </p:val>
                                            </p:tav>
                                            <p:tav tm="100000">
                                              <p:val>
                                                <p:strVal val="#ppt_x"/>
                                              </p:val>
                                            </p:tav>
                                          </p:tavLst>
                                        </p:anim>
                                        <p:anim calcmode="lin" valueType="num">
                                          <p:cBhvr additive="base">
                                            <p:cTn id="84" dur="500" fill="hold"/>
                                            <p:tgtEl>
                                              <p:spTgt spid="30"/>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500" fill="hold"/>
                                            <p:tgtEl>
                                              <p:spTgt spid="31"/>
                                            </p:tgtEl>
                                            <p:attrNameLst>
                                              <p:attrName>ppt_x</p:attrName>
                                            </p:attrNameLst>
                                          </p:cBhvr>
                                          <p:tavLst>
                                            <p:tav tm="0">
                                              <p:val>
                                                <p:strVal val="1+#ppt_w/2"/>
                                              </p:val>
                                            </p:tav>
                                            <p:tav tm="100000">
                                              <p:val>
                                                <p:strVal val="#ppt_x"/>
                                              </p:val>
                                            </p:tav>
                                          </p:tavLst>
                                        </p:anim>
                                        <p:anim calcmode="lin" valueType="num">
                                          <p:cBhvr additive="base">
                                            <p:cTn id="88" dur="500" fill="hold"/>
                                            <p:tgtEl>
                                              <p:spTgt spid="31"/>
                                            </p:tgtEl>
                                            <p:attrNameLst>
                                              <p:attrName>ppt_y</p:attrName>
                                            </p:attrNameLst>
                                          </p:cBhvr>
                                          <p:tavLst>
                                            <p:tav tm="0">
                                              <p:val>
                                                <p:strVal val="#ppt_y"/>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1000"/>
                                            <p:tgtEl>
                                              <p:spTgt spid="37"/>
                                            </p:tgtEl>
                                          </p:cBhvr>
                                        </p:animEffect>
                                        <p:anim calcmode="lin" valueType="num">
                                          <p:cBhvr>
                                            <p:cTn id="97" dur="1000" fill="hold"/>
                                            <p:tgtEl>
                                              <p:spTgt spid="37"/>
                                            </p:tgtEl>
                                            <p:attrNameLst>
                                              <p:attrName>ppt_x</p:attrName>
                                            </p:attrNameLst>
                                          </p:cBhvr>
                                          <p:tavLst>
                                            <p:tav tm="0">
                                              <p:val>
                                                <p:strVal val="#ppt_x"/>
                                              </p:val>
                                            </p:tav>
                                            <p:tav tm="100000">
                                              <p:val>
                                                <p:strVal val="#ppt_x"/>
                                              </p:val>
                                            </p:tav>
                                          </p:tavLst>
                                        </p:anim>
                                        <p:anim calcmode="lin" valueType="num">
                                          <p:cBhvr>
                                            <p:cTn id="98" dur="1000" fill="hold"/>
                                            <p:tgtEl>
                                              <p:spTgt spid="37"/>
                                            </p:tgtEl>
                                            <p:attrNameLst>
                                              <p:attrName>ppt_y</p:attrName>
                                            </p:attrNameLst>
                                          </p:cBhvr>
                                          <p:tavLst>
                                            <p:tav tm="0">
                                              <p:val>
                                                <p:strVal val="#ppt_y+.1"/>
                                              </p:val>
                                            </p:tav>
                                            <p:tav tm="100000">
                                              <p:val>
                                                <p:strVal val="#ppt_y"/>
                                              </p:val>
                                            </p:tav>
                                          </p:tavLst>
                                        </p:anim>
                                      </p:childTnLst>
                                    </p:cTn>
                                  </p:par>
                                </p:childTnLst>
                              </p:cTn>
                            </p:par>
                            <p:par>
                              <p:cTn id="99" fill="hold">
                                <p:stCondLst>
                                  <p:cond delay="7000"/>
                                </p:stCondLst>
                                <p:childTnLst>
                                  <p:par>
                                    <p:cTn id="100" presetID="2" presetClass="entr" presetSubtype="2"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additive="base">
                                            <p:cTn id="102" dur="500" fill="hold"/>
                                            <p:tgtEl>
                                              <p:spTgt spid="32"/>
                                            </p:tgtEl>
                                            <p:attrNameLst>
                                              <p:attrName>ppt_x</p:attrName>
                                            </p:attrNameLst>
                                          </p:cBhvr>
                                          <p:tavLst>
                                            <p:tav tm="0">
                                              <p:val>
                                                <p:strVal val="1+#ppt_w/2"/>
                                              </p:val>
                                            </p:tav>
                                            <p:tav tm="100000">
                                              <p:val>
                                                <p:strVal val="#ppt_x"/>
                                              </p:val>
                                            </p:tav>
                                          </p:tavLst>
                                        </p:anim>
                                        <p:anim calcmode="lin" valueType="num">
                                          <p:cBhvr additive="base">
                                            <p:cTn id="103" dur="500" fill="hold"/>
                                            <p:tgtEl>
                                              <p:spTgt spid="32"/>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500" fill="hold"/>
                                            <p:tgtEl>
                                              <p:spTgt spid="33"/>
                                            </p:tgtEl>
                                            <p:attrNameLst>
                                              <p:attrName>ppt_x</p:attrName>
                                            </p:attrNameLst>
                                          </p:cBhvr>
                                          <p:tavLst>
                                            <p:tav tm="0">
                                              <p:val>
                                                <p:strVal val="1+#ppt_w/2"/>
                                              </p:val>
                                            </p:tav>
                                            <p:tav tm="100000">
                                              <p:val>
                                                <p:strVal val="#ppt_x"/>
                                              </p:val>
                                            </p:tav>
                                          </p:tavLst>
                                        </p:anim>
                                        <p:anim calcmode="lin" valueType="num">
                                          <p:cBhvr additive="base">
                                            <p:cTn id="10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0" t="18379" r="22" b="22342"/>
          <a:stretch/>
        </p:blipFill>
        <p:spPr>
          <a:xfrm>
            <a:off x="1411" y="511821"/>
            <a:ext cx="7867608" cy="3111537"/>
          </a:xfrm>
          <a:prstGeom prst="rect">
            <a:avLst/>
          </a:prstGeom>
        </p:spPr>
      </p:pic>
      <p:sp>
        <p:nvSpPr>
          <p:cNvPr id="3" name="矩形 2"/>
          <p:cNvSpPr/>
          <p:nvPr/>
        </p:nvSpPr>
        <p:spPr>
          <a:xfrm>
            <a:off x="1411" y="2953570"/>
            <a:ext cx="9141179" cy="1726380"/>
          </a:xfrm>
          <a:prstGeom prst="rect">
            <a:avLst/>
          </a:prstGeom>
          <a:solidFill>
            <a:srgbClr val="0072B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1"/>
          <p:cNvSpPr txBox="1"/>
          <p:nvPr/>
        </p:nvSpPr>
        <p:spPr>
          <a:xfrm>
            <a:off x="3056595" y="4038613"/>
            <a:ext cx="4555420" cy="438447"/>
          </a:xfrm>
          <a:prstGeom prst="rect">
            <a:avLst/>
          </a:prstGeom>
          <a:noFill/>
        </p:spPr>
        <p:txBody>
          <a:bodyPr wrap="square"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Calibri" pitchFamily="34" charset="0"/>
                <a:ea typeface="等线" panose="02010600030101010101" pitchFamily="2" charset="-122"/>
                <a:cs typeface="+mn-cs"/>
              </a:rPr>
              <a:t>Chinadaily.com.cn is the largest English portal in China, providing news, business information, BBS, learning materials. The Website has channels as China,</a:t>
            </a:r>
            <a:endParaRPr kumimoji="0" lang="id-ID" altLang="zh-CN" sz="600" b="0" i="0" u="none" strike="noStrike" kern="1200" cap="none" spc="0" normalizeH="0" baseline="0" noProof="0" dirty="0">
              <a:ln>
                <a:noFill/>
              </a:ln>
              <a:solidFill>
                <a:prstClr val="white"/>
              </a:solidFill>
              <a:effectLst/>
              <a:uLnTx/>
              <a:uFillTx/>
              <a:latin typeface="Lato" pitchFamily="34" charset="0"/>
              <a:ea typeface="Clear Sans Light" pitchFamily="34" charset="0"/>
              <a:cs typeface="Clear Sans Light" pitchFamily="34" charset="0"/>
            </a:endParaRPr>
          </a:p>
        </p:txBody>
      </p:sp>
      <p:sp>
        <p:nvSpPr>
          <p:cNvPr id="5" name="TextBox 32"/>
          <p:cNvSpPr txBox="1"/>
          <p:nvPr/>
        </p:nvSpPr>
        <p:spPr>
          <a:xfrm>
            <a:off x="2019189" y="2953570"/>
            <a:ext cx="5902834" cy="476518"/>
          </a:xfrm>
          <a:prstGeom prst="rect">
            <a:avLst/>
          </a:prstGeom>
          <a:noFill/>
        </p:spPr>
        <p:txBody>
          <a:bodyPr wrap="square"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lvl="0" algn="r">
              <a:lnSpc>
                <a:spcPct val="150000"/>
              </a:lnSpc>
              <a:defRPr/>
            </a:pPr>
            <a:r>
              <a:rPr lang="en-US" altLang="zh-CN" sz="2000" b="1" dirty="0">
                <a:solidFill>
                  <a:prstClr val="white"/>
                </a:solidFill>
                <a:latin typeface="微软雅黑" panose="020B0503020204020204" pitchFamily="34" charset="-122"/>
                <a:ea typeface="微软雅黑" panose="020B0503020204020204" pitchFamily="34" charset="-122"/>
                <a:cs typeface="Clear Sans Light" pitchFamily="34" charset="0"/>
              </a:rPr>
              <a:t>Thank you for watching THANK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lear Sans Light" pitchFamily="34" charset="0"/>
              </a:rPr>
              <a:t>YOU</a:t>
            </a:r>
            <a:endParaRPr kumimoji="0" lang="id-ID"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lear Sans Light" pitchFamily="34" charset="0"/>
            </a:endParaRPr>
          </a:p>
        </p:txBody>
      </p:sp>
      <p:sp>
        <p:nvSpPr>
          <p:cNvPr id="6" name="TextBox 33"/>
          <p:cNvSpPr txBox="1">
            <a:spLocks noChangeArrowheads="1"/>
          </p:cNvSpPr>
          <p:nvPr/>
        </p:nvSpPr>
        <p:spPr bwMode="auto">
          <a:xfrm>
            <a:off x="3056596" y="3745414"/>
            <a:ext cx="3456508" cy="461665"/>
          </a:xfrm>
          <a:prstGeom prst="rect">
            <a:avLst/>
          </a:prstGeom>
          <a:noFill/>
          <a:ln w="9525">
            <a:noFill/>
            <a:miter lim="800000"/>
            <a:headEnd/>
            <a:tailEnd/>
          </a:ln>
        </p:spPr>
        <p:txBody>
          <a:bodyPr>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marL="0" marR="0" lvl="0" indent="0" algn="l" defTabSz="685800" rtl="0" eaLnBrk="1" fontAlgn="base"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latin typeface="Verdana" pitchFamily="34" charset="0"/>
                <a:ea typeface="微软雅黑" pitchFamily="34" charset="-122"/>
                <a:cs typeface="+mn-cs"/>
              </a:rPr>
              <a:t>Dynamic PPT / Frame Complete / Fine Atmosphere / Editable</a:t>
            </a:r>
          </a:p>
        </p:txBody>
      </p:sp>
      <p:cxnSp>
        <p:nvCxnSpPr>
          <p:cNvPr id="7" name="直接连接符 6"/>
          <p:cNvCxnSpPr/>
          <p:nvPr/>
        </p:nvCxnSpPr>
        <p:spPr>
          <a:xfrm>
            <a:off x="2612114" y="3169527"/>
            <a:ext cx="0" cy="136773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24117" y="3342527"/>
            <a:ext cx="1815963" cy="882848"/>
            <a:chOff x="524117" y="3342527"/>
            <a:chExt cx="1815963" cy="882848"/>
          </a:xfrm>
        </p:grpSpPr>
        <p:sp>
          <p:nvSpPr>
            <p:cNvPr id="8" name="TextBox 42"/>
            <p:cNvSpPr txBox="1"/>
            <p:nvPr/>
          </p:nvSpPr>
          <p:spPr>
            <a:xfrm>
              <a:off x="612782" y="3342527"/>
              <a:ext cx="1638634" cy="684592"/>
            </a:xfrm>
            <a:prstGeom prst="rect">
              <a:avLst/>
            </a:prstGeom>
            <a:noFill/>
          </p:spPr>
          <p:txBody>
            <a:bodyPr wrap="square"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lear Sans Light" pitchFamily="34" charset="0"/>
                </a:rPr>
                <a:t>LOGO</a:t>
              </a:r>
            </a:p>
          </p:txBody>
        </p:sp>
        <p:sp>
          <p:nvSpPr>
            <p:cNvPr id="9" name="矩形 8"/>
            <p:cNvSpPr/>
            <p:nvPr/>
          </p:nvSpPr>
          <p:spPr>
            <a:xfrm>
              <a:off x="524117" y="3994614"/>
              <a:ext cx="1815963" cy="23076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The Website has channels as China</a:t>
              </a:r>
              <a:endPar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pSp>
      <p:sp>
        <p:nvSpPr>
          <p:cNvPr id="10" name="矩形 9"/>
          <p:cNvSpPr/>
          <p:nvPr/>
        </p:nvSpPr>
        <p:spPr>
          <a:xfrm>
            <a:off x="8087407" y="511821"/>
            <a:ext cx="803739" cy="4631679"/>
          </a:xfrm>
          <a:prstGeom prst="rect">
            <a:avLst/>
          </a:prstGeom>
          <a:solidFill>
            <a:srgbClr val="0072B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813638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2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750"/>
                                        <p:tgtEl>
                                          <p:spTgt spid="3"/>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par>
                          <p:cTn id="17" fill="hold">
                            <p:stCondLst>
                              <p:cond delay="2250"/>
                            </p:stCondLst>
                            <p:childTnLst>
                              <p:par>
                                <p:cTn id="18" presetID="3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par>
                          <p:cTn id="24" fill="hold">
                            <p:stCondLst>
                              <p:cond delay="325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750"/>
                            </p:stCondLst>
                            <p:childTnLst>
                              <p:par>
                                <p:cTn id="29" presetID="52"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Scale>
                                      <p:cBhvr>
                                        <p:cTn id="31"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xEl>
                                              <p:pRg st="0" end="0"/>
                                            </p:txEl>
                                          </p:spTgt>
                                        </p:tgtEl>
                                        <p:attrNameLst>
                                          <p:attrName>ppt_x</p:attrName>
                                          <p:attrName>ppt_y</p:attrName>
                                        </p:attrNameLst>
                                      </p:cBhvr>
                                    </p:animMotion>
                                    <p:animEffect transition="in" filter="fade">
                                      <p:cBhvr>
                                        <p:cTn id="33" dur="1000"/>
                                        <p:tgtEl>
                                          <p:spTgt spid="5">
                                            <p:txEl>
                                              <p:pRg st="0" end="0"/>
                                            </p:txEl>
                                          </p:spTgt>
                                        </p:tgtEl>
                                      </p:cBhvr>
                                    </p:animEffect>
                                  </p:childTnLst>
                                </p:cTn>
                              </p:par>
                            </p:childTnLst>
                          </p:cTn>
                        </p:par>
                        <p:par>
                          <p:cTn id="34" fill="hold">
                            <p:stCondLst>
                              <p:cond delay="475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
                                          </p:val>
                                        </p:tav>
                                        <p:tav tm="100000">
                                          <p:val>
                                            <p:strVal val="#ppt_w"/>
                                          </p:val>
                                        </p:tav>
                                      </p:tavLst>
                                    </p:anim>
                                    <p:anim calcmode="lin" valueType="num">
                                      <p:cBhvr>
                                        <p:cTn id="38" dur="750" fill="hold"/>
                                        <p:tgtEl>
                                          <p:spTgt spid="6"/>
                                        </p:tgtEl>
                                        <p:attrNameLst>
                                          <p:attrName>ppt_h</p:attrName>
                                        </p:attrNameLst>
                                      </p:cBhvr>
                                      <p:tavLst>
                                        <p:tav tm="0">
                                          <p:val>
                                            <p:fltVal val="0"/>
                                          </p:val>
                                        </p:tav>
                                        <p:tav tm="100000">
                                          <p:val>
                                            <p:strVal val="#ppt_h"/>
                                          </p:val>
                                        </p:tav>
                                      </p:tavLst>
                                    </p:anim>
                                    <p:animEffect transition="in" filter="fade">
                                      <p:cBhvr>
                                        <p:cTn id="39" dur="750"/>
                                        <p:tgtEl>
                                          <p:spTgt spid="6"/>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P spid="6"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25143A1-56FB-44CA-BFCF-8F2BC10B8E69}"/>
              </a:ext>
            </a:extLst>
          </p:cNvPr>
          <p:cNvSpPr>
            <a:spLocks noGrp="1"/>
          </p:cNvSpPr>
          <p:nvPr>
            <p:ph type="body" sz="quarter" idx="10"/>
          </p:nvPr>
        </p:nvSpPr>
        <p:spPr/>
        <p:txBody>
          <a:bodyPr/>
          <a:lstStyle/>
          <a:p>
            <a:endParaRPr lang="es-PE"/>
          </a:p>
        </p:txBody>
      </p:sp>
      <p:sp>
        <p:nvSpPr>
          <p:cNvPr id="3" name="Diamond 5">
            <a:extLst>
              <a:ext uri="{FF2B5EF4-FFF2-40B4-BE49-F238E27FC236}">
                <a16:creationId xmlns:a16="http://schemas.microsoft.com/office/drawing/2014/main" id="{E6FCE7A7-5A85-4975-A683-E421E39718ED}"/>
              </a:ext>
            </a:extLst>
          </p:cNvPr>
          <p:cNvSpPr/>
          <p:nvPr/>
        </p:nvSpPr>
        <p:spPr>
          <a:xfrm>
            <a:off x="4535190" y="1311604"/>
            <a:ext cx="381811" cy="382939"/>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Isosceles Triangle 51">
            <a:extLst>
              <a:ext uri="{FF2B5EF4-FFF2-40B4-BE49-F238E27FC236}">
                <a16:creationId xmlns:a16="http://schemas.microsoft.com/office/drawing/2014/main" id="{EC956260-596B-4657-8D21-8AE3BF2AEAA4}"/>
              </a:ext>
            </a:extLst>
          </p:cNvPr>
          <p:cNvSpPr/>
          <p:nvPr/>
        </p:nvSpPr>
        <p:spPr>
          <a:xfrm>
            <a:off x="3923041" y="1363082"/>
            <a:ext cx="381809" cy="27998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Isosceles Triangle 57">
            <a:extLst>
              <a:ext uri="{FF2B5EF4-FFF2-40B4-BE49-F238E27FC236}">
                <a16:creationId xmlns:a16="http://schemas.microsoft.com/office/drawing/2014/main" id="{D3ACF44F-389F-4E4E-98B3-D1341DE60BEC}"/>
              </a:ext>
            </a:extLst>
          </p:cNvPr>
          <p:cNvSpPr/>
          <p:nvPr/>
        </p:nvSpPr>
        <p:spPr>
          <a:xfrm>
            <a:off x="4536713" y="3521573"/>
            <a:ext cx="228534" cy="516647"/>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Rectangle 7">
            <a:extLst>
              <a:ext uri="{FF2B5EF4-FFF2-40B4-BE49-F238E27FC236}">
                <a16:creationId xmlns:a16="http://schemas.microsoft.com/office/drawing/2014/main" id="{89CFCEBA-03E5-43BF-BEEC-F83F404800DF}"/>
              </a:ext>
            </a:extLst>
          </p:cNvPr>
          <p:cNvSpPr/>
          <p:nvPr/>
        </p:nvSpPr>
        <p:spPr>
          <a:xfrm rot="18900000">
            <a:off x="7070381" y="2889796"/>
            <a:ext cx="164697" cy="366910"/>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Parallelogram 15">
            <a:extLst>
              <a:ext uri="{FF2B5EF4-FFF2-40B4-BE49-F238E27FC236}">
                <a16:creationId xmlns:a16="http://schemas.microsoft.com/office/drawing/2014/main" id="{359936A2-81E2-4F9B-9945-CCE9673ED8FA}"/>
              </a:ext>
            </a:extLst>
          </p:cNvPr>
          <p:cNvSpPr/>
          <p:nvPr/>
        </p:nvSpPr>
        <p:spPr>
          <a:xfrm flipH="1">
            <a:off x="3918450" y="3610396"/>
            <a:ext cx="339002" cy="33900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Freeform 19">
            <a:extLst>
              <a:ext uri="{FF2B5EF4-FFF2-40B4-BE49-F238E27FC236}">
                <a16:creationId xmlns:a16="http://schemas.microsoft.com/office/drawing/2014/main" id="{27E22A8C-DD7E-4A96-AD79-1D332F3D0CE7}"/>
              </a:ext>
            </a:extLst>
          </p:cNvPr>
          <p:cNvSpPr/>
          <p:nvPr/>
        </p:nvSpPr>
        <p:spPr>
          <a:xfrm>
            <a:off x="5727253" y="2881000"/>
            <a:ext cx="336290" cy="330898"/>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Rectangle 30">
            <a:extLst>
              <a:ext uri="{FF2B5EF4-FFF2-40B4-BE49-F238E27FC236}">
                <a16:creationId xmlns:a16="http://schemas.microsoft.com/office/drawing/2014/main" id="{1B6C14A5-18E3-4232-A636-9AFB9C103A7C}"/>
              </a:ext>
            </a:extLst>
          </p:cNvPr>
          <p:cNvSpPr/>
          <p:nvPr/>
        </p:nvSpPr>
        <p:spPr>
          <a:xfrm>
            <a:off x="8149047" y="2850391"/>
            <a:ext cx="339002" cy="33801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7">
            <a:extLst>
              <a:ext uri="{FF2B5EF4-FFF2-40B4-BE49-F238E27FC236}">
                <a16:creationId xmlns:a16="http://schemas.microsoft.com/office/drawing/2014/main" id="{87818E3A-0B1E-45C4-980D-814D6713C378}"/>
              </a:ext>
            </a:extLst>
          </p:cNvPr>
          <p:cNvSpPr/>
          <p:nvPr/>
        </p:nvSpPr>
        <p:spPr>
          <a:xfrm>
            <a:off x="5147339" y="1330991"/>
            <a:ext cx="344164" cy="344164"/>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ectangle 15">
            <a:extLst>
              <a:ext uri="{FF2B5EF4-FFF2-40B4-BE49-F238E27FC236}">
                <a16:creationId xmlns:a16="http://schemas.microsoft.com/office/drawing/2014/main" id="{A10752A5-9D16-4A37-8FEB-2CFC98825EAF}"/>
              </a:ext>
            </a:extLst>
          </p:cNvPr>
          <p:cNvSpPr/>
          <p:nvPr/>
        </p:nvSpPr>
        <p:spPr>
          <a:xfrm rot="5400000">
            <a:off x="5721615" y="1330991"/>
            <a:ext cx="344623" cy="344165"/>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Pie 24">
            <a:extLst>
              <a:ext uri="{FF2B5EF4-FFF2-40B4-BE49-F238E27FC236}">
                <a16:creationId xmlns:a16="http://schemas.microsoft.com/office/drawing/2014/main" id="{C33FD5E5-382C-4EEE-8763-55BFDF87A0A3}"/>
              </a:ext>
            </a:extLst>
          </p:cNvPr>
          <p:cNvSpPr/>
          <p:nvPr/>
        </p:nvSpPr>
        <p:spPr>
          <a:xfrm>
            <a:off x="5044508" y="3593665"/>
            <a:ext cx="374537" cy="37246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Parallelogram 30">
            <a:extLst>
              <a:ext uri="{FF2B5EF4-FFF2-40B4-BE49-F238E27FC236}">
                <a16:creationId xmlns:a16="http://schemas.microsoft.com/office/drawing/2014/main" id="{AE4DED73-C0E5-4A7C-85B4-0596B42C5572}"/>
              </a:ext>
            </a:extLst>
          </p:cNvPr>
          <p:cNvSpPr/>
          <p:nvPr/>
        </p:nvSpPr>
        <p:spPr>
          <a:xfrm flipH="1">
            <a:off x="8130624" y="2067428"/>
            <a:ext cx="375846" cy="376776"/>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Block Arc 14">
            <a:extLst>
              <a:ext uri="{FF2B5EF4-FFF2-40B4-BE49-F238E27FC236}">
                <a16:creationId xmlns:a16="http://schemas.microsoft.com/office/drawing/2014/main" id="{B447A1F7-0CB0-4077-A0EC-1AD5CBAA51A5}"/>
              </a:ext>
            </a:extLst>
          </p:cNvPr>
          <p:cNvSpPr/>
          <p:nvPr/>
        </p:nvSpPr>
        <p:spPr>
          <a:xfrm rot="16200000">
            <a:off x="6296484" y="1295884"/>
            <a:ext cx="414106" cy="41437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Block Arc 41">
            <a:extLst>
              <a:ext uri="{FF2B5EF4-FFF2-40B4-BE49-F238E27FC236}">
                <a16:creationId xmlns:a16="http://schemas.microsoft.com/office/drawing/2014/main" id="{F5F2F17A-AD96-4086-B384-D5D4BCD0E9B4}"/>
              </a:ext>
            </a:extLst>
          </p:cNvPr>
          <p:cNvSpPr/>
          <p:nvPr/>
        </p:nvSpPr>
        <p:spPr>
          <a:xfrm>
            <a:off x="6941066" y="1262085"/>
            <a:ext cx="345430" cy="48197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Right Triangle 17">
            <a:extLst>
              <a:ext uri="{FF2B5EF4-FFF2-40B4-BE49-F238E27FC236}">
                <a16:creationId xmlns:a16="http://schemas.microsoft.com/office/drawing/2014/main" id="{3EBAA2DD-0E38-4629-BA57-314DB2442B9E}"/>
              </a:ext>
            </a:extLst>
          </p:cNvPr>
          <p:cNvSpPr/>
          <p:nvPr/>
        </p:nvSpPr>
        <p:spPr>
          <a:xfrm>
            <a:off x="5698305" y="3580510"/>
            <a:ext cx="281562" cy="39877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Oval 27">
            <a:extLst>
              <a:ext uri="{FF2B5EF4-FFF2-40B4-BE49-F238E27FC236}">
                <a16:creationId xmlns:a16="http://schemas.microsoft.com/office/drawing/2014/main" id="{46D4209A-871F-4CC4-B2AB-D639E45F4758}"/>
              </a:ext>
            </a:extLst>
          </p:cNvPr>
          <p:cNvSpPr/>
          <p:nvPr/>
        </p:nvSpPr>
        <p:spPr>
          <a:xfrm>
            <a:off x="3299166" y="4214168"/>
            <a:ext cx="299035" cy="56869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Parallelogram 15">
            <a:extLst>
              <a:ext uri="{FF2B5EF4-FFF2-40B4-BE49-F238E27FC236}">
                <a16:creationId xmlns:a16="http://schemas.microsoft.com/office/drawing/2014/main" id="{9CACCDD6-2F95-4343-B25F-151389D5F1B2}"/>
              </a:ext>
            </a:extLst>
          </p:cNvPr>
          <p:cNvSpPr/>
          <p:nvPr/>
        </p:nvSpPr>
        <p:spPr>
          <a:xfrm rot="16200000">
            <a:off x="6304881" y="2809933"/>
            <a:ext cx="436997" cy="47303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Round Same Side Corner Rectangle 21">
            <a:extLst>
              <a:ext uri="{FF2B5EF4-FFF2-40B4-BE49-F238E27FC236}">
                <a16:creationId xmlns:a16="http://schemas.microsoft.com/office/drawing/2014/main" id="{FFEC20F0-C128-4C37-AA74-802BCEB111D8}"/>
              </a:ext>
            </a:extLst>
          </p:cNvPr>
          <p:cNvSpPr/>
          <p:nvPr/>
        </p:nvSpPr>
        <p:spPr>
          <a:xfrm rot="10800000">
            <a:off x="6869916" y="2079226"/>
            <a:ext cx="282200" cy="318673"/>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Oval 26">
            <a:extLst>
              <a:ext uri="{FF2B5EF4-FFF2-40B4-BE49-F238E27FC236}">
                <a16:creationId xmlns:a16="http://schemas.microsoft.com/office/drawing/2014/main" id="{F544A282-B759-4475-8778-4E2514FF5EA0}"/>
              </a:ext>
            </a:extLst>
          </p:cNvPr>
          <p:cNvSpPr/>
          <p:nvPr/>
        </p:nvSpPr>
        <p:spPr>
          <a:xfrm>
            <a:off x="5159103" y="2840691"/>
            <a:ext cx="344832" cy="411517"/>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Freeform 32">
            <a:extLst>
              <a:ext uri="{FF2B5EF4-FFF2-40B4-BE49-F238E27FC236}">
                <a16:creationId xmlns:a16="http://schemas.microsoft.com/office/drawing/2014/main" id="{94AECC6E-084D-4FD2-8A88-D193CB39AF6B}"/>
              </a:ext>
            </a:extLst>
          </p:cNvPr>
          <p:cNvSpPr/>
          <p:nvPr/>
        </p:nvSpPr>
        <p:spPr>
          <a:xfrm>
            <a:off x="3256637" y="1303363"/>
            <a:ext cx="436065" cy="39942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ounded Rectangle 10">
            <a:extLst>
              <a:ext uri="{FF2B5EF4-FFF2-40B4-BE49-F238E27FC236}">
                <a16:creationId xmlns:a16="http://schemas.microsoft.com/office/drawing/2014/main" id="{5B71CF6D-C6D2-4D16-B095-91B0D54B7F92}"/>
              </a:ext>
            </a:extLst>
          </p:cNvPr>
          <p:cNvSpPr/>
          <p:nvPr/>
        </p:nvSpPr>
        <p:spPr>
          <a:xfrm>
            <a:off x="6302939" y="2058831"/>
            <a:ext cx="271621" cy="35946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ounded Rectangle 32">
            <a:extLst>
              <a:ext uri="{FF2B5EF4-FFF2-40B4-BE49-F238E27FC236}">
                <a16:creationId xmlns:a16="http://schemas.microsoft.com/office/drawing/2014/main" id="{0E64E5B4-214B-4430-8CEF-F2F826B40543}"/>
              </a:ext>
            </a:extLst>
          </p:cNvPr>
          <p:cNvSpPr/>
          <p:nvPr/>
        </p:nvSpPr>
        <p:spPr>
          <a:xfrm>
            <a:off x="7503798" y="2867096"/>
            <a:ext cx="358706" cy="358706"/>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Trapezoid 13">
            <a:extLst>
              <a:ext uri="{FF2B5EF4-FFF2-40B4-BE49-F238E27FC236}">
                <a16:creationId xmlns:a16="http://schemas.microsoft.com/office/drawing/2014/main" id="{22A5563B-C559-4060-B2A7-7B61BEEF6910}"/>
              </a:ext>
            </a:extLst>
          </p:cNvPr>
          <p:cNvSpPr/>
          <p:nvPr/>
        </p:nvSpPr>
        <p:spPr>
          <a:xfrm>
            <a:off x="3960190" y="2075074"/>
            <a:ext cx="386697" cy="32697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Rounded Rectangle 7">
            <a:extLst>
              <a:ext uri="{FF2B5EF4-FFF2-40B4-BE49-F238E27FC236}">
                <a16:creationId xmlns:a16="http://schemas.microsoft.com/office/drawing/2014/main" id="{88809FFF-EC78-43DB-825E-5D48CCCA7F70}"/>
              </a:ext>
            </a:extLst>
          </p:cNvPr>
          <p:cNvSpPr/>
          <p:nvPr/>
        </p:nvSpPr>
        <p:spPr>
          <a:xfrm>
            <a:off x="5809583" y="2067237"/>
            <a:ext cx="197999" cy="342652"/>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Rectangle 18">
            <a:extLst>
              <a:ext uri="{FF2B5EF4-FFF2-40B4-BE49-F238E27FC236}">
                <a16:creationId xmlns:a16="http://schemas.microsoft.com/office/drawing/2014/main" id="{C21740EB-86A6-48FB-B9C2-B33608864B00}"/>
              </a:ext>
            </a:extLst>
          </p:cNvPr>
          <p:cNvSpPr/>
          <p:nvPr/>
        </p:nvSpPr>
        <p:spPr>
          <a:xfrm>
            <a:off x="4642243" y="2096190"/>
            <a:ext cx="358387" cy="284746"/>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Rounded Rectangle 25">
            <a:extLst>
              <a:ext uri="{FF2B5EF4-FFF2-40B4-BE49-F238E27FC236}">
                <a16:creationId xmlns:a16="http://schemas.microsoft.com/office/drawing/2014/main" id="{36EF0056-6741-4D2B-B107-1F2A70323ACA}"/>
              </a:ext>
            </a:extLst>
          </p:cNvPr>
          <p:cNvSpPr/>
          <p:nvPr/>
        </p:nvSpPr>
        <p:spPr>
          <a:xfrm>
            <a:off x="5295987" y="2085131"/>
            <a:ext cx="218239" cy="30686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Chord 14">
            <a:extLst>
              <a:ext uri="{FF2B5EF4-FFF2-40B4-BE49-F238E27FC236}">
                <a16:creationId xmlns:a16="http://schemas.microsoft.com/office/drawing/2014/main" id="{19366AE7-9825-4E3D-8C23-0955BE75BA26}"/>
              </a:ext>
            </a:extLst>
          </p:cNvPr>
          <p:cNvSpPr/>
          <p:nvPr/>
        </p:nvSpPr>
        <p:spPr>
          <a:xfrm>
            <a:off x="4394971" y="4262449"/>
            <a:ext cx="374140" cy="472135"/>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Rounded Rectangle 6">
            <a:extLst>
              <a:ext uri="{FF2B5EF4-FFF2-40B4-BE49-F238E27FC236}">
                <a16:creationId xmlns:a16="http://schemas.microsoft.com/office/drawing/2014/main" id="{47D36E4B-2E53-4883-A7E5-B815892A1341}"/>
              </a:ext>
            </a:extLst>
          </p:cNvPr>
          <p:cNvSpPr/>
          <p:nvPr/>
        </p:nvSpPr>
        <p:spPr>
          <a:xfrm>
            <a:off x="3293968" y="2026462"/>
            <a:ext cx="370866" cy="37705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Oval 66">
            <a:extLst>
              <a:ext uri="{FF2B5EF4-FFF2-40B4-BE49-F238E27FC236}">
                <a16:creationId xmlns:a16="http://schemas.microsoft.com/office/drawing/2014/main" id="{C7314C17-0052-4896-A22F-B910983D38C8}"/>
              </a:ext>
            </a:extLst>
          </p:cNvPr>
          <p:cNvSpPr/>
          <p:nvPr/>
        </p:nvSpPr>
        <p:spPr>
          <a:xfrm rot="20700000">
            <a:off x="4553776" y="2874943"/>
            <a:ext cx="400444" cy="343012"/>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Isosceles Triangle 13">
            <a:extLst>
              <a:ext uri="{FF2B5EF4-FFF2-40B4-BE49-F238E27FC236}">
                <a16:creationId xmlns:a16="http://schemas.microsoft.com/office/drawing/2014/main" id="{8656AF92-ECBF-47B7-93A5-61114FC082F2}"/>
              </a:ext>
            </a:extLst>
          </p:cNvPr>
          <p:cNvSpPr/>
          <p:nvPr/>
        </p:nvSpPr>
        <p:spPr>
          <a:xfrm rot="10800000">
            <a:off x="3860935" y="4226399"/>
            <a:ext cx="274817" cy="54423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Smiley Face 14">
            <a:extLst>
              <a:ext uri="{FF2B5EF4-FFF2-40B4-BE49-F238E27FC236}">
                <a16:creationId xmlns:a16="http://schemas.microsoft.com/office/drawing/2014/main" id="{EAFB9A7E-62E5-4D04-9EE4-35BA04F735F3}"/>
              </a:ext>
            </a:extLst>
          </p:cNvPr>
          <p:cNvSpPr/>
          <p:nvPr/>
        </p:nvSpPr>
        <p:spPr>
          <a:xfrm>
            <a:off x="5633566" y="4294188"/>
            <a:ext cx="408658" cy="408658"/>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Smiley Face 12">
            <a:extLst>
              <a:ext uri="{FF2B5EF4-FFF2-40B4-BE49-F238E27FC236}">
                <a16:creationId xmlns:a16="http://schemas.microsoft.com/office/drawing/2014/main" id="{59475810-1A3E-4405-9A74-B78EB241E582}"/>
              </a:ext>
            </a:extLst>
          </p:cNvPr>
          <p:cNvSpPr/>
          <p:nvPr/>
        </p:nvSpPr>
        <p:spPr>
          <a:xfrm>
            <a:off x="7489951" y="4294188"/>
            <a:ext cx="408658" cy="408658"/>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Smiley Face 15">
            <a:extLst>
              <a:ext uri="{FF2B5EF4-FFF2-40B4-BE49-F238E27FC236}">
                <a16:creationId xmlns:a16="http://schemas.microsoft.com/office/drawing/2014/main" id="{88ED38EB-C32E-40F7-9C76-B354EE678537}"/>
              </a:ext>
            </a:extLst>
          </p:cNvPr>
          <p:cNvSpPr/>
          <p:nvPr/>
        </p:nvSpPr>
        <p:spPr>
          <a:xfrm>
            <a:off x="6255348" y="4296429"/>
            <a:ext cx="404175" cy="404175"/>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Oval 37">
            <a:extLst>
              <a:ext uri="{FF2B5EF4-FFF2-40B4-BE49-F238E27FC236}">
                <a16:creationId xmlns:a16="http://schemas.microsoft.com/office/drawing/2014/main" id="{3DD8EF93-C4B3-456A-A89F-36583F34E263}"/>
              </a:ext>
            </a:extLst>
          </p:cNvPr>
          <p:cNvSpPr/>
          <p:nvPr/>
        </p:nvSpPr>
        <p:spPr>
          <a:xfrm>
            <a:off x="8111734" y="4291705"/>
            <a:ext cx="413623" cy="413623"/>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Smiley Face 14">
            <a:extLst>
              <a:ext uri="{FF2B5EF4-FFF2-40B4-BE49-F238E27FC236}">
                <a16:creationId xmlns:a16="http://schemas.microsoft.com/office/drawing/2014/main" id="{A1161C76-0818-4FF6-B60B-9C2752FBCF4E}"/>
              </a:ext>
            </a:extLst>
          </p:cNvPr>
          <p:cNvSpPr/>
          <p:nvPr/>
        </p:nvSpPr>
        <p:spPr>
          <a:xfrm>
            <a:off x="6872649" y="4296429"/>
            <a:ext cx="404175" cy="404175"/>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Rectangle 16">
            <a:extLst>
              <a:ext uri="{FF2B5EF4-FFF2-40B4-BE49-F238E27FC236}">
                <a16:creationId xmlns:a16="http://schemas.microsoft.com/office/drawing/2014/main" id="{867A7190-B7FD-4441-A096-0E8313975BA7}"/>
              </a:ext>
            </a:extLst>
          </p:cNvPr>
          <p:cNvSpPr/>
          <p:nvPr/>
        </p:nvSpPr>
        <p:spPr>
          <a:xfrm rot="2700000">
            <a:off x="3961271" y="2791701"/>
            <a:ext cx="284189" cy="50949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Rectangle 9">
            <a:extLst>
              <a:ext uri="{FF2B5EF4-FFF2-40B4-BE49-F238E27FC236}">
                <a16:creationId xmlns:a16="http://schemas.microsoft.com/office/drawing/2014/main" id="{F44A332D-050F-4DF3-B701-6778226176C1}"/>
              </a:ext>
            </a:extLst>
          </p:cNvPr>
          <p:cNvSpPr/>
          <p:nvPr/>
        </p:nvSpPr>
        <p:spPr>
          <a:xfrm>
            <a:off x="3286524" y="2810018"/>
            <a:ext cx="384866" cy="36026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Round Same Side Corner Rectangle 6">
            <a:extLst>
              <a:ext uri="{FF2B5EF4-FFF2-40B4-BE49-F238E27FC236}">
                <a16:creationId xmlns:a16="http://schemas.microsoft.com/office/drawing/2014/main" id="{AC32BC8C-BC48-4CCF-821B-20D8A7777448}"/>
              </a:ext>
            </a:extLst>
          </p:cNvPr>
          <p:cNvSpPr/>
          <p:nvPr/>
        </p:nvSpPr>
        <p:spPr>
          <a:xfrm rot="2700000">
            <a:off x="5167924" y="4219494"/>
            <a:ext cx="139194" cy="55804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Frame 17">
            <a:extLst>
              <a:ext uri="{FF2B5EF4-FFF2-40B4-BE49-F238E27FC236}">
                <a16:creationId xmlns:a16="http://schemas.microsoft.com/office/drawing/2014/main" id="{955316C0-BA6E-44B5-B982-597566FE7AD0}"/>
              </a:ext>
            </a:extLst>
          </p:cNvPr>
          <p:cNvSpPr/>
          <p:nvPr/>
        </p:nvSpPr>
        <p:spPr>
          <a:xfrm>
            <a:off x="3268323" y="3589602"/>
            <a:ext cx="370866" cy="37086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1" name="Rounded Rectangle 5">
            <a:extLst>
              <a:ext uri="{FF2B5EF4-FFF2-40B4-BE49-F238E27FC236}">
                <a16:creationId xmlns:a16="http://schemas.microsoft.com/office/drawing/2014/main" id="{CAD2824A-5752-4E0C-893F-19B5CE2BF243}"/>
              </a:ext>
            </a:extLst>
          </p:cNvPr>
          <p:cNvSpPr/>
          <p:nvPr/>
        </p:nvSpPr>
        <p:spPr>
          <a:xfrm flipH="1">
            <a:off x="7447474" y="2086652"/>
            <a:ext cx="368297" cy="30382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Teardrop 1">
            <a:extLst>
              <a:ext uri="{FF2B5EF4-FFF2-40B4-BE49-F238E27FC236}">
                <a16:creationId xmlns:a16="http://schemas.microsoft.com/office/drawing/2014/main" id="{2EC2BBE0-D713-4A56-83D2-EF1FE7F74A90}"/>
              </a:ext>
            </a:extLst>
          </p:cNvPr>
          <p:cNvSpPr/>
          <p:nvPr/>
        </p:nvSpPr>
        <p:spPr>
          <a:xfrm rot="18805991">
            <a:off x="7465188" y="1346049"/>
            <a:ext cx="402752" cy="39855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3" name="Rectangle 130">
            <a:extLst>
              <a:ext uri="{FF2B5EF4-FFF2-40B4-BE49-F238E27FC236}">
                <a16:creationId xmlns:a16="http://schemas.microsoft.com/office/drawing/2014/main" id="{72EBEB3A-85BF-4D20-B5A2-D45AA8773AE7}"/>
              </a:ext>
            </a:extLst>
          </p:cNvPr>
          <p:cNvSpPr/>
          <p:nvPr/>
        </p:nvSpPr>
        <p:spPr>
          <a:xfrm>
            <a:off x="8053526" y="1346097"/>
            <a:ext cx="397449" cy="399254"/>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4" name="Right Triangle 17">
            <a:extLst>
              <a:ext uri="{FF2B5EF4-FFF2-40B4-BE49-F238E27FC236}">
                <a16:creationId xmlns:a16="http://schemas.microsoft.com/office/drawing/2014/main" id="{7E9ECAB4-EABD-41E7-99CA-4FAD9DBFEAE7}"/>
              </a:ext>
            </a:extLst>
          </p:cNvPr>
          <p:cNvSpPr>
            <a:spLocks noChangeAspect="1"/>
          </p:cNvSpPr>
          <p:nvPr/>
        </p:nvSpPr>
        <p:spPr>
          <a:xfrm>
            <a:off x="6908167" y="3563772"/>
            <a:ext cx="348967" cy="415511"/>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Right Triangle 17">
            <a:extLst>
              <a:ext uri="{FF2B5EF4-FFF2-40B4-BE49-F238E27FC236}">
                <a16:creationId xmlns:a16="http://schemas.microsoft.com/office/drawing/2014/main" id="{1133BF26-5883-4E83-93DB-E34651019233}"/>
              </a:ext>
            </a:extLst>
          </p:cNvPr>
          <p:cNvSpPr>
            <a:spLocks noChangeAspect="1"/>
          </p:cNvSpPr>
          <p:nvPr/>
        </p:nvSpPr>
        <p:spPr>
          <a:xfrm>
            <a:off x="6269533" y="3563772"/>
            <a:ext cx="348967" cy="415511"/>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Right Triangle 17">
            <a:extLst>
              <a:ext uri="{FF2B5EF4-FFF2-40B4-BE49-F238E27FC236}">
                <a16:creationId xmlns:a16="http://schemas.microsoft.com/office/drawing/2014/main" id="{C894A792-5B4C-4B00-88D9-2D3911BB77F9}"/>
              </a:ext>
            </a:extLst>
          </p:cNvPr>
          <p:cNvSpPr>
            <a:spLocks noChangeAspect="1"/>
          </p:cNvSpPr>
          <p:nvPr/>
        </p:nvSpPr>
        <p:spPr>
          <a:xfrm>
            <a:off x="7546800" y="3563772"/>
            <a:ext cx="348967" cy="415511"/>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Oval 44">
            <a:extLst>
              <a:ext uri="{FF2B5EF4-FFF2-40B4-BE49-F238E27FC236}">
                <a16:creationId xmlns:a16="http://schemas.microsoft.com/office/drawing/2014/main" id="{C6F3B313-9A68-4803-9272-85D35107872A}"/>
              </a:ext>
            </a:extLst>
          </p:cNvPr>
          <p:cNvSpPr>
            <a:spLocks noChangeAspect="1"/>
          </p:cNvSpPr>
          <p:nvPr/>
        </p:nvSpPr>
        <p:spPr>
          <a:xfrm>
            <a:off x="8185433" y="3563772"/>
            <a:ext cx="348967" cy="415511"/>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3884426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25143A1-56FB-44CA-BFCF-8F2BC10B8E69}"/>
              </a:ext>
            </a:extLst>
          </p:cNvPr>
          <p:cNvSpPr>
            <a:spLocks noGrp="1"/>
          </p:cNvSpPr>
          <p:nvPr>
            <p:ph type="body" sz="quarter" idx="10"/>
          </p:nvPr>
        </p:nvSpPr>
        <p:spPr/>
        <p:txBody>
          <a:bodyPr/>
          <a:lstStyle/>
          <a:p>
            <a:endParaRPr lang="es-PE"/>
          </a:p>
        </p:txBody>
      </p:sp>
      <p:sp>
        <p:nvSpPr>
          <p:cNvPr id="49" name="Freeform 47">
            <a:extLst>
              <a:ext uri="{FF2B5EF4-FFF2-40B4-BE49-F238E27FC236}">
                <a16:creationId xmlns:a16="http://schemas.microsoft.com/office/drawing/2014/main" id="{3FE7006F-B4F6-44E4-BC04-A29EB5526827}"/>
              </a:ext>
            </a:extLst>
          </p:cNvPr>
          <p:cNvSpPr>
            <a:spLocks noChangeAspect="1"/>
          </p:cNvSpPr>
          <p:nvPr/>
        </p:nvSpPr>
        <p:spPr>
          <a:xfrm>
            <a:off x="3106557" y="1161128"/>
            <a:ext cx="410261" cy="4100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Freeform 48">
            <a:extLst>
              <a:ext uri="{FF2B5EF4-FFF2-40B4-BE49-F238E27FC236}">
                <a16:creationId xmlns:a16="http://schemas.microsoft.com/office/drawing/2014/main" id="{31E3B6AC-A297-4BBC-A3CC-99D900BEA6E7}"/>
              </a:ext>
            </a:extLst>
          </p:cNvPr>
          <p:cNvSpPr>
            <a:spLocks noChangeAspect="1"/>
          </p:cNvSpPr>
          <p:nvPr/>
        </p:nvSpPr>
        <p:spPr>
          <a:xfrm>
            <a:off x="3762144" y="1195402"/>
            <a:ext cx="410012" cy="341464"/>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Freeform 49">
            <a:extLst>
              <a:ext uri="{FF2B5EF4-FFF2-40B4-BE49-F238E27FC236}">
                <a16:creationId xmlns:a16="http://schemas.microsoft.com/office/drawing/2014/main" id="{FEFD62BA-F728-49DA-A4C9-F7C885AE09AA}"/>
              </a:ext>
            </a:extLst>
          </p:cNvPr>
          <p:cNvSpPr>
            <a:spLocks noChangeAspect="1"/>
          </p:cNvSpPr>
          <p:nvPr/>
        </p:nvSpPr>
        <p:spPr>
          <a:xfrm>
            <a:off x="5091231" y="1183922"/>
            <a:ext cx="364426" cy="364426"/>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Freeform 50">
            <a:extLst>
              <a:ext uri="{FF2B5EF4-FFF2-40B4-BE49-F238E27FC236}">
                <a16:creationId xmlns:a16="http://schemas.microsoft.com/office/drawing/2014/main" id="{84372437-68E6-41AE-8C9D-526DC9E1E6DE}"/>
              </a:ext>
            </a:extLst>
          </p:cNvPr>
          <p:cNvSpPr>
            <a:spLocks noChangeAspect="1"/>
          </p:cNvSpPr>
          <p:nvPr/>
        </p:nvSpPr>
        <p:spPr>
          <a:xfrm>
            <a:off x="4410645" y="1193018"/>
            <a:ext cx="410012" cy="34623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Teardrop 9">
            <a:extLst>
              <a:ext uri="{FF2B5EF4-FFF2-40B4-BE49-F238E27FC236}">
                <a16:creationId xmlns:a16="http://schemas.microsoft.com/office/drawing/2014/main" id="{FCB68CDC-2582-4BD7-9676-FEBFA39D733D}"/>
              </a:ext>
            </a:extLst>
          </p:cNvPr>
          <p:cNvSpPr>
            <a:spLocks noChangeAspect="1"/>
          </p:cNvSpPr>
          <p:nvPr/>
        </p:nvSpPr>
        <p:spPr>
          <a:xfrm rot="18900000">
            <a:off x="5745411" y="1984987"/>
            <a:ext cx="396906" cy="338749"/>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Freeform 97">
            <a:extLst>
              <a:ext uri="{FF2B5EF4-FFF2-40B4-BE49-F238E27FC236}">
                <a16:creationId xmlns:a16="http://schemas.microsoft.com/office/drawing/2014/main" id="{A37BACA9-B955-4D6A-AF25-CE9C830409CD}"/>
              </a:ext>
            </a:extLst>
          </p:cNvPr>
          <p:cNvSpPr>
            <a:spLocks noChangeAspect="1"/>
          </p:cNvSpPr>
          <p:nvPr/>
        </p:nvSpPr>
        <p:spPr>
          <a:xfrm>
            <a:off x="6302646" y="1187122"/>
            <a:ext cx="479115" cy="35802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Donut 22">
            <a:extLst>
              <a:ext uri="{FF2B5EF4-FFF2-40B4-BE49-F238E27FC236}">
                <a16:creationId xmlns:a16="http://schemas.microsoft.com/office/drawing/2014/main" id="{E05DD979-4EF5-40A3-8C07-66DAE9F60895}"/>
              </a:ext>
            </a:extLst>
          </p:cNvPr>
          <p:cNvSpPr>
            <a:spLocks noChangeAspect="1"/>
          </p:cNvSpPr>
          <p:nvPr/>
        </p:nvSpPr>
        <p:spPr>
          <a:xfrm>
            <a:off x="7631107" y="1261130"/>
            <a:ext cx="410012" cy="21000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6" name="Freeform 99">
            <a:extLst>
              <a:ext uri="{FF2B5EF4-FFF2-40B4-BE49-F238E27FC236}">
                <a16:creationId xmlns:a16="http://schemas.microsoft.com/office/drawing/2014/main" id="{5CA4D64F-244C-4927-8F14-641D63C58EAC}"/>
              </a:ext>
            </a:extLst>
          </p:cNvPr>
          <p:cNvSpPr>
            <a:spLocks noChangeAspect="1"/>
          </p:cNvSpPr>
          <p:nvPr/>
        </p:nvSpPr>
        <p:spPr>
          <a:xfrm>
            <a:off x="5793434" y="1177910"/>
            <a:ext cx="300859" cy="376448"/>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Oval 10">
            <a:extLst>
              <a:ext uri="{FF2B5EF4-FFF2-40B4-BE49-F238E27FC236}">
                <a16:creationId xmlns:a16="http://schemas.microsoft.com/office/drawing/2014/main" id="{437011CD-6A01-471D-8C5E-FDE4344D2614}"/>
              </a:ext>
            </a:extLst>
          </p:cNvPr>
          <p:cNvSpPr/>
          <p:nvPr/>
        </p:nvSpPr>
        <p:spPr>
          <a:xfrm>
            <a:off x="6998747" y="1178697"/>
            <a:ext cx="376612" cy="374873"/>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Freeform 101">
            <a:extLst>
              <a:ext uri="{FF2B5EF4-FFF2-40B4-BE49-F238E27FC236}">
                <a16:creationId xmlns:a16="http://schemas.microsoft.com/office/drawing/2014/main" id="{D5E12125-D81D-4F34-A8E7-7941B30CBCBD}"/>
              </a:ext>
            </a:extLst>
          </p:cNvPr>
          <p:cNvSpPr/>
          <p:nvPr/>
        </p:nvSpPr>
        <p:spPr>
          <a:xfrm>
            <a:off x="8330003" y="1219473"/>
            <a:ext cx="220317" cy="293323"/>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9" name="Group 102">
            <a:extLst>
              <a:ext uri="{FF2B5EF4-FFF2-40B4-BE49-F238E27FC236}">
                <a16:creationId xmlns:a16="http://schemas.microsoft.com/office/drawing/2014/main" id="{ECC50C01-54F5-4CC9-A44E-C8F2D8DEE709}"/>
              </a:ext>
            </a:extLst>
          </p:cNvPr>
          <p:cNvGrpSpPr>
            <a:grpSpLocks noChangeAspect="1"/>
          </p:cNvGrpSpPr>
          <p:nvPr/>
        </p:nvGrpSpPr>
        <p:grpSpPr>
          <a:xfrm>
            <a:off x="6416163" y="1949356"/>
            <a:ext cx="252079" cy="410012"/>
            <a:chOff x="2071598" y="2060848"/>
            <a:chExt cx="1917605" cy="3137144"/>
          </a:xfrm>
          <a:solidFill>
            <a:schemeClr val="accent4"/>
          </a:solidFill>
        </p:grpSpPr>
        <p:sp>
          <p:nvSpPr>
            <p:cNvPr id="96" name="Freeform 103">
              <a:extLst>
                <a:ext uri="{FF2B5EF4-FFF2-40B4-BE49-F238E27FC236}">
                  <a16:creationId xmlns:a16="http://schemas.microsoft.com/office/drawing/2014/main" id="{2BE0953E-AA4B-4EB4-B02D-C4DF065F59B0}"/>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Freeform 104">
              <a:extLst>
                <a:ext uri="{FF2B5EF4-FFF2-40B4-BE49-F238E27FC236}">
                  <a16:creationId xmlns:a16="http://schemas.microsoft.com/office/drawing/2014/main" id="{5691B7C0-B4E6-41AB-B775-DAD27C15EAD8}"/>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Freeform 105">
              <a:extLst>
                <a:ext uri="{FF2B5EF4-FFF2-40B4-BE49-F238E27FC236}">
                  <a16:creationId xmlns:a16="http://schemas.microsoft.com/office/drawing/2014/main" id="{A0B9E7F4-26DC-498A-8A35-DD8855105889}"/>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Freeform 106">
              <a:extLst>
                <a:ext uri="{FF2B5EF4-FFF2-40B4-BE49-F238E27FC236}">
                  <a16:creationId xmlns:a16="http://schemas.microsoft.com/office/drawing/2014/main" id="{7A2D3F40-6A5A-4C3B-A09E-D39356526489}"/>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0" name="Freeform 107">
            <a:extLst>
              <a:ext uri="{FF2B5EF4-FFF2-40B4-BE49-F238E27FC236}">
                <a16:creationId xmlns:a16="http://schemas.microsoft.com/office/drawing/2014/main" id="{D93F4796-F614-42BE-8EF9-9D680BD9262F}"/>
              </a:ext>
            </a:extLst>
          </p:cNvPr>
          <p:cNvSpPr>
            <a:spLocks noChangeAspect="1"/>
          </p:cNvSpPr>
          <p:nvPr/>
        </p:nvSpPr>
        <p:spPr>
          <a:xfrm>
            <a:off x="7121315" y="1949356"/>
            <a:ext cx="131478" cy="4100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Freeform 108">
            <a:extLst>
              <a:ext uri="{FF2B5EF4-FFF2-40B4-BE49-F238E27FC236}">
                <a16:creationId xmlns:a16="http://schemas.microsoft.com/office/drawing/2014/main" id="{F443F808-704A-4E6F-BC89-81DEF7A1DFC1}"/>
              </a:ext>
            </a:extLst>
          </p:cNvPr>
          <p:cNvSpPr/>
          <p:nvPr/>
        </p:nvSpPr>
        <p:spPr>
          <a:xfrm>
            <a:off x="4421464" y="1939783"/>
            <a:ext cx="388378" cy="429159"/>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8">
            <a:extLst>
              <a:ext uri="{FF2B5EF4-FFF2-40B4-BE49-F238E27FC236}">
                <a16:creationId xmlns:a16="http://schemas.microsoft.com/office/drawing/2014/main" id="{DA521F32-5005-4E65-99EA-A2D5D5EC709A}"/>
              </a:ext>
            </a:extLst>
          </p:cNvPr>
          <p:cNvSpPr/>
          <p:nvPr/>
        </p:nvSpPr>
        <p:spPr>
          <a:xfrm>
            <a:off x="5069466" y="1949334"/>
            <a:ext cx="407953" cy="410056"/>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3" name="Group 110">
            <a:extLst>
              <a:ext uri="{FF2B5EF4-FFF2-40B4-BE49-F238E27FC236}">
                <a16:creationId xmlns:a16="http://schemas.microsoft.com/office/drawing/2014/main" id="{20D6F99B-54F5-4658-B908-EFBC93115376}"/>
              </a:ext>
            </a:extLst>
          </p:cNvPr>
          <p:cNvGrpSpPr/>
          <p:nvPr/>
        </p:nvGrpSpPr>
        <p:grpSpPr>
          <a:xfrm>
            <a:off x="3772962" y="1939783"/>
            <a:ext cx="388378" cy="429159"/>
            <a:chOff x="4835382" y="73243"/>
            <a:chExt cx="2920830" cy="3227535"/>
          </a:xfrm>
          <a:solidFill>
            <a:schemeClr val="accent4"/>
          </a:solidFill>
        </p:grpSpPr>
        <p:sp>
          <p:nvSpPr>
            <p:cNvPr id="94" name="Freeform 111">
              <a:extLst>
                <a:ext uri="{FF2B5EF4-FFF2-40B4-BE49-F238E27FC236}">
                  <a16:creationId xmlns:a16="http://schemas.microsoft.com/office/drawing/2014/main" id="{85B322A4-38EF-4A39-A2D8-2482A90CBE17}"/>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Oval 37">
              <a:extLst>
                <a:ext uri="{FF2B5EF4-FFF2-40B4-BE49-F238E27FC236}">
                  <a16:creationId xmlns:a16="http://schemas.microsoft.com/office/drawing/2014/main" id="{F585ECD5-FEA1-4847-872C-886C3CEBE4D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4" name="Rectangle 19">
            <a:extLst>
              <a:ext uri="{FF2B5EF4-FFF2-40B4-BE49-F238E27FC236}">
                <a16:creationId xmlns:a16="http://schemas.microsoft.com/office/drawing/2014/main" id="{88E2EB71-2F5D-444B-A5C2-F5328517C5A5}"/>
              </a:ext>
            </a:extLst>
          </p:cNvPr>
          <p:cNvSpPr/>
          <p:nvPr/>
        </p:nvSpPr>
        <p:spPr>
          <a:xfrm>
            <a:off x="3137661" y="1963070"/>
            <a:ext cx="348054" cy="382584"/>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5" name="Freeform 114">
            <a:extLst>
              <a:ext uri="{FF2B5EF4-FFF2-40B4-BE49-F238E27FC236}">
                <a16:creationId xmlns:a16="http://schemas.microsoft.com/office/drawing/2014/main" id="{EE7BCE3D-F7DF-4F25-825A-5E79593FA595}"/>
              </a:ext>
            </a:extLst>
          </p:cNvPr>
          <p:cNvSpPr>
            <a:spLocks noChangeAspect="1"/>
          </p:cNvSpPr>
          <p:nvPr/>
        </p:nvSpPr>
        <p:spPr>
          <a:xfrm>
            <a:off x="7623536" y="1949356"/>
            <a:ext cx="425154" cy="4100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Rounded Rectangle 31">
            <a:extLst>
              <a:ext uri="{FF2B5EF4-FFF2-40B4-BE49-F238E27FC236}">
                <a16:creationId xmlns:a16="http://schemas.microsoft.com/office/drawing/2014/main" id="{4A4259E2-0BCE-4FB7-8DB2-89A975B050A1}"/>
              </a:ext>
            </a:extLst>
          </p:cNvPr>
          <p:cNvSpPr>
            <a:spLocks noChangeAspect="1"/>
          </p:cNvSpPr>
          <p:nvPr/>
        </p:nvSpPr>
        <p:spPr>
          <a:xfrm>
            <a:off x="3167500" y="2833055"/>
            <a:ext cx="288374" cy="4100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Oval 47">
            <a:extLst>
              <a:ext uri="{FF2B5EF4-FFF2-40B4-BE49-F238E27FC236}">
                <a16:creationId xmlns:a16="http://schemas.microsoft.com/office/drawing/2014/main" id="{FF2E7F9B-72DB-4954-9682-3E9167BD4A5B}"/>
              </a:ext>
            </a:extLst>
          </p:cNvPr>
          <p:cNvSpPr>
            <a:spLocks noChangeAspect="1"/>
          </p:cNvSpPr>
          <p:nvPr/>
        </p:nvSpPr>
        <p:spPr>
          <a:xfrm>
            <a:off x="8235156" y="1949356"/>
            <a:ext cx="410012" cy="4100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Oval 50">
            <a:extLst>
              <a:ext uri="{FF2B5EF4-FFF2-40B4-BE49-F238E27FC236}">
                <a16:creationId xmlns:a16="http://schemas.microsoft.com/office/drawing/2014/main" id="{8C2426C9-034F-48EB-99DC-21A37AADD203}"/>
              </a:ext>
            </a:extLst>
          </p:cNvPr>
          <p:cNvSpPr>
            <a:spLocks noChangeAspect="1"/>
          </p:cNvSpPr>
          <p:nvPr/>
        </p:nvSpPr>
        <p:spPr>
          <a:xfrm>
            <a:off x="3785639" y="2833055"/>
            <a:ext cx="363023" cy="4100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Heart 17">
            <a:extLst>
              <a:ext uri="{FF2B5EF4-FFF2-40B4-BE49-F238E27FC236}">
                <a16:creationId xmlns:a16="http://schemas.microsoft.com/office/drawing/2014/main" id="{D537A89A-58E1-4095-BB25-1F11FF3E0371}"/>
              </a:ext>
            </a:extLst>
          </p:cNvPr>
          <p:cNvSpPr/>
          <p:nvPr/>
        </p:nvSpPr>
        <p:spPr>
          <a:xfrm>
            <a:off x="5749890" y="2846590"/>
            <a:ext cx="387946" cy="380367"/>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Rounded Rectangle 25">
            <a:extLst>
              <a:ext uri="{FF2B5EF4-FFF2-40B4-BE49-F238E27FC236}">
                <a16:creationId xmlns:a16="http://schemas.microsoft.com/office/drawing/2014/main" id="{C05EF27C-11C9-4870-87B0-00024D6769C4}"/>
              </a:ext>
            </a:extLst>
          </p:cNvPr>
          <p:cNvSpPr/>
          <p:nvPr/>
        </p:nvSpPr>
        <p:spPr>
          <a:xfrm>
            <a:off x="5080873" y="2875766"/>
            <a:ext cx="385137" cy="324591"/>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Chord 32">
            <a:extLst>
              <a:ext uri="{FF2B5EF4-FFF2-40B4-BE49-F238E27FC236}">
                <a16:creationId xmlns:a16="http://schemas.microsoft.com/office/drawing/2014/main" id="{2EE9C592-A4F6-4569-97A8-02C55A27C71C}"/>
              </a:ext>
            </a:extLst>
          </p:cNvPr>
          <p:cNvSpPr/>
          <p:nvPr/>
        </p:nvSpPr>
        <p:spPr>
          <a:xfrm>
            <a:off x="4423082" y="2847181"/>
            <a:ext cx="385137" cy="38175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Rounded Rectangle 40">
            <a:extLst>
              <a:ext uri="{FF2B5EF4-FFF2-40B4-BE49-F238E27FC236}">
                <a16:creationId xmlns:a16="http://schemas.microsoft.com/office/drawing/2014/main" id="{BE72624B-1C00-421C-BC98-D1C146497DDF}"/>
              </a:ext>
            </a:extLst>
          </p:cNvPr>
          <p:cNvSpPr/>
          <p:nvPr/>
        </p:nvSpPr>
        <p:spPr>
          <a:xfrm rot="2942052">
            <a:off x="6363203" y="2847632"/>
            <a:ext cx="358001" cy="380858"/>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Rounded Rectangle 7">
            <a:extLst>
              <a:ext uri="{FF2B5EF4-FFF2-40B4-BE49-F238E27FC236}">
                <a16:creationId xmlns:a16="http://schemas.microsoft.com/office/drawing/2014/main" id="{AE576A1C-53ED-482F-BDCD-8915BB2732FE}"/>
              </a:ext>
            </a:extLst>
          </p:cNvPr>
          <p:cNvSpPr>
            <a:spLocks noChangeAspect="1"/>
          </p:cNvSpPr>
          <p:nvPr/>
        </p:nvSpPr>
        <p:spPr>
          <a:xfrm rot="18924894" flipH="1">
            <a:off x="4552752" y="3646390"/>
            <a:ext cx="125799" cy="49201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17">
            <a:extLst>
              <a:ext uri="{FF2B5EF4-FFF2-40B4-BE49-F238E27FC236}">
                <a16:creationId xmlns:a16="http://schemas.microsoft.com/office/drawing/2014/main" id="{74F09CB4-DF1B-46A2-B003-F7ADD407BC51}"/>
              </a:ext>
            </a:extLst>
          </p:cNvPr>
          <p:cNvSpPr>
            <a:spLocks noChangeAspect="1"/>
          </p:cNvSpPr>
          <p:nvPr/>
        </p:nvSpPr>
        <p:spPr>
          <a:xfrm>
            <a:off x="8311315" y="2833055"/>
            <a:ext cx="257695" cy="4100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Oval 21">
            <a:extLst>
              <a:ext uri="{FF2B5EF4-FFF2-40B4-BE49-F238E27FC236}">
                <a16:creationId xmlns:a16="http://schemas.microsoft.com/office/drawing/2014/main" id="{0455420D-DE1D-4A53-B1E1-A2B1DFFD813B}"/>
              </a:ext>
            </a:extLst>
          </p:cNvPr>
          <p:cNvSpPr>
            <a:spLocks noChangeAspect="1"/>
          </p:cNvSpPr>
          <p:nvPr/>
        </p:nvSpPr>
        <p:spPr>
          <a:xfrm>
            <a:off x="6982046" y="2833055"/>
            <a:ext cx="410012" cy="4100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Oval 25">
            <a:extLst>
              <a:ext uri="{FF2B5EF4-FFF2-40B4-BE49-F238E27FC236}">
                <a16:creationId xmlns:a16="http://schemas.microsoft.com/office/drawing/2014/main" id="{0E159D5A-E9F3-4438-8A65-5FA130D3448F}"/>
              </a:ext>
            </a:extLst>
          </p:cNvPr>
          <p:cNvSpPr>
            <a:spLocks noChangeAspect="1"/>
          </p:cNvSpPr>
          <p:nvPr/>
        </p:nvSpPr>
        <p:spPr>
          <a:xfrm>
            <a:off x="7631386" y="2833055"/>
            <a:ext cx="409453" cy="4100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Block Arc 20">
            <a:extLst>
              <a:ext uri="{FF2B5EF4-FFF2-40B4-BE49-F238E27FC236}">
                <a16:creationId xmlns:a16="http://schemas.microsoft.com/office/drawing/2014/main" id="{F75E62A4-1B66-4C61-9420-C67648BC688D}"/>
              </a:ext>
            </a:extLst>
          </p:cNvPr>
          <p:cNvSpPr>
            <a:spLocks noChangeAspect="1"/>
          </p:cNvSpPr>
          <p:nvPr/>
        </p:nvSpPr>
        <p:spPr>
          <a:xfrm rot="10800000">
            <a:off x="3778085" y="3687390"/>
            <a:ext cx="378133" cy="4100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8" name="Block Arc 11">
            <a:extLst>
              <a:ext uri="{FF2B5EF4-FFF2-40B4-BE49-F238E27FC236}">
                <a16:creationId xmlns:a16="http://schemas.microsoft.com/office/drawing/2014/main" id="{0D99FC0C-3814-4861-8BCD-158C23917AD3}"/>
              </a:ext>
            </a:extLst>
          </p:cNvPr>
          <p:cNvSpPr/>
          <p:nvPr/>
        </p:nvSpPr>
        <p:spPr>
          <a:xfrm rot="10800000">
            <a:off x="6418342" y="3675275"/>
            <a:ext cx="247723" cy="403076"/>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9" name="Rectangle 21">
            <a:extLst>
              <a:ext uri="{FF2B5EF4-FFF2-40B4-BE49-F238E27FC236}">
                <a16:creationId xmlns:a16="http://schemas.microsoft.com/office/drawing/2014/main" id="{4C8F9920-39C8-47E9-AB36-DE411FB692FF}"/>
              </a:ext>
            </a:extLst>
          </p:cNvPr>
          <p:cNvSpPr/>
          <p:nvPr/>
        </p:nvSpPr>
        <p:spPr>
          <a:xfrm>
            <a:off x="5077691" y="3782739"/>
            <a:ext cx="391505" cy="219317"/>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ound Same Side Corner Rectangle 8">
            <a:extLst>
              <a:ext uri="{FF2B5EF4-FFF2-40B4-BE49-F238E27FC236}">
                <a16:creationId xmlns:a16="http://schemas.microsoft.com/office/drawing/2014/main" id="{40867899-656E-4C73-AB7D-767702300E60}"/>
              </a:ext>
            </a:extLst>
          </p:cNvPr>
          <p:cNvSpPr/>
          <p:nvPr/>
        </p:nvSpPr>
        <p:spPr>
          <a:xfrm>
            <a:off x="8238008" y="3706832"/>
            <a:ext cx="404307" cy="404927"/>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51">
            <a:extLst>
              <a:ext uri="{FF2B5EF4-FFF2-40B4-BE49-F238E27FC236}">
                <a16:creationId xmlns:a16="http://schemas.microsoft.com/office/drawing/2014/main" id="{7A2FF6BF-2326-41AA-B26C-3A2DFD96F646}"/>
              </a:ext>
            </a:extLst>
          </p:cNvPr>
          <p:cNvSpPr/>
          <p:nvPr/>
        </p:nvSpPr>
        <p:spPr>
          <a:xfrm rot="16200000" flipH="1">
            <a:off x="6985153" y="4425099"/>
            <a:ext cx="419108" cy="39470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2" name="Isosceles Triangle 5">
            <a:extLst>
              <a:ext uri="{FF2B5EF4-FFF2-40B4-BE49-F238E27FC236}">
                <a16:creationId xmlns:a16="http://schemas.microsoft.com/office/drawing/2014/main" id="{76E52C04-8E34-49E8-AA0A-CD548FFC7614}"/>
              </a:ext>
            </a:extLst>
          </p:cNvPr>
          <p:cNvSpPr>
            <a:spLocks noChangeAspect="1"/>
          </p:cNvSpPr>
          <p:nvPr/>
        </p:nvSpPr>
        <p:spPr>
          <a:xfrm>
            <a:off x="5787454" y="3736158"/>
            <a:ext cx="312818" cy="31248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Trapezoid 22">
            <a:extLst>
              <a:ext uri="{FF2B5EF4-FFF2-40B4-BE49-F238E27FC236}">
                <a16:creationId xmlns:a16="http://schemas.microsoft.com/office/drawing/2014/main" id="{EC919E91-E451-4964-8418-D2E4835A92EB}"/>
              </a:ext>
            </a:extLst>
          </p:cNvPr>
          <p:cNvSpPr>
            <a:spLocks noChangeAspect="1"/>
          </p:cNvSpPr>
          <p:nvPr/>
        </p:nvSpPr>
        <p:spPr>
          <a:xfrm>
            <a:off x="6982046" y="3788107"/>
            <a:ext cx="410012" cy="208580"/>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20">
            <a:extLst>
              <a:ext uri="{FF2B5EF4-FFF2-40B4-BE49-F238E27FC236}">
                <a16:creationId xmlns:a16="http://schemas.microsoft.com/office/drawing/2014/main" id="{48EDAB78-655E-414D-87BF-83BA5D162422}"/>
              </a:ext>
            </a:extLst>
          </p:cNvPr>
          <p:cNvSpPr>
            <a:spLocks noChangeAspect="1"/>
          </p:cNvSpPr>
          <p:nvPr/>
        </p:nvSpPr>
        <p:spPr>
          <a:xfrm rot="2160000">
            <a:off x="7646114" y="3687390"/>
            <a:ext cx="379997" cy="4100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Trapezoid 28">
            <a:extLst>
              <a:ext uri="{FF2B5EF4-FFF2-40B4-BE49-F238E27FC236}">
                <a16:creationId xmlns:a16="http://schemas.microsoft.com/office/drawing/2014/main" id="{08116E3E-011A-4DC1-A325-6CD2E9222568}"/>
              </a:ext>
            </a:extLst>
          </p:cNvPr>
          <p:cNvSpPr>
            <a:spLocks noChangeAspect="1"/>
          </p:cNvSpPr>
          <p:nvPr/>
        </p:nvSpPr>
        <p:spPr>
          <a:xfrm>
            <a:off x="3142527" y="3687390"/>
            <a:ext cx="338321" cy="4100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Rounded Rectangle 2">
            <a:extLst>
              <a:ext uri="{FF2B5EF4-FFF2-40B4-BE49-F238E27FC236}">
                <a16:creationId xmlns:a16="http://schemas.microsoft.com/office/drawing/2014/main" id="{D9F1E714-E634-4783-9C04-5B50BD95316A}"/>
              </a:ext>
            </a:extLst>
          </p:cNvPr>
          <p:cNvSpPr/>
          <p:nvPr/>
        </p:nvSpPr>
        <p:spPr>
          <a:xfrm>
            <a:off x="3766226" y="4430152"/>
            <a:ext cx="401849" cy="4018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7" name="Rounded Rectangle 8">
            <a:extLst>
              <a:ext uri="{FF2B5EF4-FFF2-40B4-BE49-F238E27FC236}">
                <a16:creationId xmlns:a16="http://schemas.microsoft.com/office/drawing/2014/main" id="{64759020-8749-49F7-B596-8C5BF18593BF}"/>
              </a:ext>
            </a:extLst>
          </p:cNvPr>
          <p:cNvSpPr/>
          <p:nvPr/>
        </p:nvSpPr>
        <p:spPr>
          <a:xfrm>
            <a:off x="3110741" y="4430152"/>
            <a:ext cx="401894" cy="4018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8" name="Rounded Rectangle 2">
            <a:extLst>
              <a:ext uri="{FF2B5EF4-FFF2-40B4-BE49-F238E27FC236}">
                <a16:creationId xmlns:a16="http://schemas.microsoft.com/office/drawing/2014/main" id="{B594BD14-1908-454E-9DE4-46CDB95905AF}"/>
              </a:ext>
            </a:extLst>
          </p:cNvPr>
          <p:cNvSpPr/>
          <p:nvPr/>
        </p:nvSpPr>
        <p:spPr>
          <a:xfrm>
            <a:off x="5072518" y="4430152"/>
            <a:ext cx="401849" cy="4018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9" name="Rounded Rectangle 3">
            <a:extLst>
              <a:ext uri="{FF2B5EF4-FFF2-40B4-BE49-F238E27FC236}">
                <a16:creationId xmlns:a16="http://schemas.microsoft.com/office/drawing/2014/main" id="{46369FDC-C3F9-4C96-A6C8-25C36EAB897C}"/>
              </a:ext>
            </a:extLst>
          </p:cNvPr>
          <p:cNvSpPr>
            <a:spLocks noChangeAspect="1"/>
          </p:cNvSpPr>
          <p:nvPr/>
        </p:nvSpPr>
        <p:spPr>
          <a:xfrm>
            <a:off x="4414727" y="4430152"/>
            <a:ext cx="401849" cy="4018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0" name="Rounded Rectangle 10">
            <a:extLst>
              <a:ext uri="{FF2B5EF4-FFF2-40B4-BE49-F238E27FC236}">
                <a16:creationId xmlns:a16="http://schemas.microsoft.com/office/drawing/2014/main" id="{5809B563-9DDD-4C7A-9A43-2CAF1D764335}"/>
              </a:ext>
            </a:extLst>
          </p:cNvPr>
          <p:cNvSpPr>
            <a:spLocks noChangeAspect="1"/>
          </p:cNvSpPr>
          <p:nvPr/>
        </p:nvSpPr>
        <p:spPr>
          <a:xfrm>
            <a:off x="5742224" y="4421990"/>
            <a:ext cx="403281" cy="4100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6">
            <a:extLst>
              <a:ext uri="{FF2B5EF4-FFF2-40B4-BE49-F238E27FC236}">
                <a16:creationId xmlns:a16="http://schemas.microsoft.com/office/drawing/2014/main" id="{6166DFC4-5B14-4154-B430-5351E1C93A55}"/>
              </a:ext>
            </a:extLst>
          </p:cNvPr>
          <p:cNvSpPr/>
          <p:nvPr/>
        </p:nvSpPr>
        <p:spPr>
          <a:xfrm>
            <a:off x="6353176" y="4450228"/>
            <a:ext cx="378053" cy="381773"/>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Left Arrow 1">
            <a:extLst>
              <a:ext uri="{FF2B5EF4-FFF2-40B4-BE49-F238E27FC236}">
                <a16:creationId xmlns:a16="http://schemas.microsoft.com/office/drawing/2014/main" id="{BBEECEB6-FCF2-4F76-AC4B-7A02C2AD2E37}"/>
              </a:ext>
            </a:extLst>
          </p:cNvPr>
          <p:cNvSpPr>
            <a:spLocks noChangeAspect="1"/>
          </p:cNvSpPr>
          <p:nvPr/>
        </p:nvSpPr>
        <p:spPr>
          <a:xfrm>
            <a:off x="8259151" y="4421990"/>
            <a:ext cx="421254" cy="4100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Oval 35">
            <a:extLst>
              <a:ext uri="{FF2B5EF4-FFF2-40B4-BE49-F238E27FC236}">
                <a16:creationId xmlns:a16="http://schemas.microsoft.com/office/drawing/2014/main" id="{4B5DE097-E301-48C1-AB3B-901235718106}"/>
              </a:ext>
            </a:extLst>
          </p:cNvPr>
          <p:cNvSpPr/>
          <p:nvPr/>
        </p:nvSpPr>
        <p:spPr>
          <a:xfrm>
            <a:off x="7694384" y="4422815"/>
            <a:ext cx="329838" cy="415884"/>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0435251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5838434" y="1420416"/>
            <a:ext cx="2011535" cy="3048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defTabSz="685577">
              <a:defRPr/>
            </a:pPr>
            <a:r>
              <a:rPr lang="en-US" sz="1200" b="1" dirty="0">
                <a:solidFill>
                  <a:srgbClr val="FFFFFF"/>
                </a:solidFill>
                <a:latin typeface="Fira Sans SemiBold Italic" panose="00000700000000000000" pitchFamily="50" charset="0"/>
                <a:ea typeface="Fira Sans SemiBold Italic" panose="00000700000000000000" pitchFamily="50" charset="0"/>
                <a:cs typeface="Open Sans" pitchFamily="34" charset="0"/>
              </a:rPr>
              <a:t>Info 02</a:t>
            </a:r>
          </a:p>
        </p:txBody>
      </p:sp>
      <p:sp>
        <p:nvSpPr>
          <p:cNvPr id="3" name="Parallelogram 2"/>
          <p:cNvSpPr/>
          <p:nvPr/>
        </p:nvSpPr>
        <p:spPr>
          <a:xfrm>
            <a:off x="6264547" y="1953816"/>
            <a:ext cx="2011535" cy="3048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defTabSz="685577">
              <a:defRPr/>
            </a:pPr>
            <a:r>
              <a:rPr lang="en-US" sz="1200" b="1" dirty="0">
                <a:solidFill>
                  <a:srgbClr val="FFFFFF"/>
                </a:solidFill>
                <a:latin typeface="Fira Sans SemiBold Italic" panose="00000700000000000000" pitchFamily="50" charset="0"/>
                <a:ea typeface="Fira Sans SemiBold Italic" panose="00000700000000000000" pitchFamily="50" charset="0"/>
                <a:cs typeface="Open Sans" pitchFamily="34" charset="0"/>
              </a:rPr>
              <a:t>Info 04</a:t>
            </a:r>
          </a:p>
        </p:txBody>
      </p:sp>
      <p:sp>
        <p:nvSpPr>
          <p:cNvPr id="4" name="Parallelogram 3"/>
          <p:cNvSpPr/>
          <p:nvPr/>
        </p:nvSpPr>
        <p:spPr>
          <a:xfrm>
            <a:off x="6493076" y="2487216"/>
            <a:ext cx="2011535" cy="304800"/>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defTabSz="685577">
              <a:defRPr/>
            </a:pPr>
            <a:r>
              <a:rPr lang="en-US" sz="1200" b="1" dirty="0">
                <a:solidFill>
                  <a:srgbClr val="FFFFFF"/>
                </a:solidFill>
                <a:latin typeface="Fira Sans SemiBold Italic" panose="00000700000000000000" pitchFamily="50" charset="0"/>
                <a:ea typeface="Fira Sans SemiBold Italic" panose="00000700000000000000" pitchFamily="50" charset="0"/>
                <a:cs typeface="Open Sans" pitchFamily="34" charset="0"/>
              </a:rPr>
              <a:t>Info 06</a:t>
            </a:r>
          </a:p>
        </p:txBody>
      </p:sp>
      <p:sp>
        <p:nvSpPr>
          <p:cNvPr id="5" name="Parallelogram 4"/>
          <p:cNvSpPr/>
          <p:nvPr/>
        </p:nvSpPr>
        <p:spPr>
          <a:xfrm>
            <a:off x="6143141" y="3094435"/>
            <a:ext cx="2011535" cy="3048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defTabSz="685577">
              <a:defRPr/>
            </a:pPr>
            <a:r>
              <a:rPr lang="en-US" sz="1200" b="1" dirty="0">
                <a:solidFill>
                  <a:srgbClr val="FFFFFF"/>
                </a:solidFill>
                <a:latin typeface="Fira Sans SemiBold Italic" panose="00000700000000000000" pitchFamily="50" charset="0"/>
                <a:ea typeface="Fira Sans SemiBold Italic" panose="00000700000000000000" pitchFamily="50" charset="0"/>
                <a:cs typeface="Open Sans" pitchFamily="34" charset="0"/>
              </a:rPr>
              <a:t>Info 08</a:t>
            </a:r>
          </a:p>
        </p:txBody>
      </p:sp>
      <p:sp>
        <p:nvSpPr>
          <p:cNvPr id="6" name="Parallelogram 5"/>
          <p:cNvSpPr/>
          <p:nvPr/>
        </p:nvSpPr>
        <p:spPr>
          <a:xfrm flipH="1">
            <a:off x="1160722" y="1420416"/>
            <a:ext cx="2011535" cy="3048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defTabSz="685577">
              <a:defRPr/>
            </a:pPr>
            <a:r>
              <a:rPr lang="en-US" sz="1200" b="1" dirty="0">
                <a:solidFill>
                  <a:srgbClr val="FFFFFF"/>
                </a:solidFill>
                <a:latin typeface="Fira Sans SemiBold Italic" panose="00000700000000000000" pitchFamily="50" charset="0"/>
                <a:ea typeface="Fira Sans SemiBold Italic" panose="00000700000000000000" pitchFamily="50" charset="0"/>
                <a:cs typeface="Open Sans" pitchFamily="34" charset="0"/>
              </a:rPr>
              <a:t>Info 01</a:t>
            </a:r>
          </a:p>
        </p:txBody>
      </p:sp>
      <p:sp>
        <p:nvSpPr>
          <p:cNvPr id="7" name="Parallelogram 6"/>
          <p:cNvSpPr/>
          <p:nvPr/>
        </p:nvSpPr>
        <p:spPr>
          <a:xfrm flipH="1">
            <a:off x="856016" y="1953816"/>
            <a:ext cx="2011535" cy="3048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defTabSz="685577">
              <a:defRPr/>
            </a:pPr>
            <a:r>
              <a:rPr lang="en-US" sz="1200" b="1" dirty="0">
                <a:solidFill>
                  <a:srgbClr val="FFFFFF"/>
                </a:solidFill>
                <a:latin typeface="Fira Sans SemiBold Italic" panose="00000700000000000000" pitchFamily="50" charset="0"/>
                <a:ea typeface="Fira Sans SemiBold Italic" panose="00000700000000000000" pitchFamily="50" charset="0"/>
                <a:cs typeface="Open Sans" pitchFamily="34" charset="0"/>
              </a:rPr>
              <a:t>Info 03</a:t>
            </a:r>
          </a:p>
        </p:txBody>
      </p:sp>
      <p:sp>
        <p:nvSpPr>
          <p:cNvPr id="8" name="Parallelogram 7"/>
          <p:cNvSpPr/>
          <p:nvPr/>
        </p:nvSpPr>
        <p:spPr>
          <a:xfrm flipH="1">
            <a:off x="627487" y="2487216"/>
            <a:ext cx="2011535" cy="304800"/>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defTabSz="685577">
              <a:defRPr/>
            </a:pPr>
            <a:r>
              <a:rPr lang="en-US" sz="1200" b="1" dirty="0">
                <a:solidFill>
                  <a:srgbClr val="FFFFFF"/>
                </a:solidFill>
                <a:latin typeface="Fira Sans SemiBold Italic" panose="00000700000000000000" pitchFamily="50" charset="0"/>
                <a:ea typeface="Fira Sans SemiBold Italic" panose="00000700000000000000" pitchFamily="50" charset="0"/>
                <a:cs typeface="Open Sans" pitchFamily="34" charset="0"/>
              </a:rPr>
              <a:t>Info 05</a:t>
            </a:r>
          </a:p>
        </p:txBody>
      </p:sp>
      <p:sp>
        <p:nvSpPr>
          <p:cNvPr id="9" name="Parallelogram 8"/>
          <p:cNvSpPr/>
          <p:nvPr/>
        </p:nvSpPr>
        <p:spPr>
          <a:xfrm flipH="1">
            <a:off x="982184" y="3094435"/>
            <a:ext cx="2011535" cy="3048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defTabSz="685577">
              <a:defRPr/>
            </a:pPr>
            <a:r>
              <a:rPr lang="en-US" sz="1200" b="1" dirty="0">
                <a:solidFill>
                  <a:srgbClr val="FFFFFF"/>
                </a:solidFill>
                <a:latin typeface="Fira Sans SemiBold Italic" panose="00000700000000000000" pitchFamily="50" charset="0"/>
                <a:ea typeface="Fira Sans SemiBold Italic" panose="00000700000000000000" pitchFamily="50" charset="0"/>
                <a:cs typeface="Open Sans" pitchFamily="34" charset="0"/>
              </a:rPr>
              <a:t>Info 07</a:t>
            </a:r>
          </a:p>
        </p:txBody>
      </p:sp>
      <p:cxnSp>
        <p:nvCxnSpPr>
          <p:cNvPr id="10" name="Straight Arrow Connector 9"/>
          <p:cNvCxnSpPr/>
          <p:nvPr/>
        </p:nvCxnSpPr>
        <p:spPr>
          <a:xfrm flipV="1">
            <a:off x="5229022" y="1725217"/>
            <a:ext cx="609412" cy="658416"/>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172257" y="1725217"/>
            <a:ext cx="685588" cy="658416"/>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59914" y="2258617"/>
            <a:ext cx="704633" cy="506015"/>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848507" y="2234804"/>
            <a:ext cx="704633" cy="504825"/>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559914" y="2792016"/>
            <a:ext cx="933162" cy="252412"/>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633071" y="2792016"/>
            <a:ext cx="934352" cy="252412"/>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59914" y="3326606"/>
            <a:ext cx="583226" cy="72629"/>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984197" y="3326606"/>
            <a:ext cx="583226" cy="72629"/>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43" name="Group 42"/>
          <p:cNvGrpSpPr>
            <a:grpSpLocks/>
          </p:cNvGrpSpPr>
          <p:nvPr/>
        </p:nvGrpSpPr>
        <p:grpSpPr bwMode="auto">
          <a:xfrm>
            <a:off x="3586467" y="1362076"/>
            <a:ext cx="1973447" cy="2075259"/>
            <a:chOff x="6899728" y="2042926"/>
            <a:chExt cx="3536004" cy="3716391"/>
          </a:xfrm>
        </p:grpSpPr>
        <p:grpSp>
          <p:nvGrpSpPr>
            <p:cNvPr id="89113" name="Group 51"/>
            <p:cNvGrpSpPr>
              <a:grpSpLocks/>
            </p:cNvGrpSpPr>
            <p:nvPr/>
          </p:nvGrpSpPr>
          <p:grpSpPr bwMode="auto">
            <a:xfrm>
              <a:off x="6899728" y="2042926"/>
              <a:ext cx="3536004" cy="1678159"/>
              <a:chOff x="3124200" y="1219200"/>
              <a:chExt cx="2895600" cy="1374228"/>
            </a:xfrm>
          </p:grpSpPr>
          <p:sp>
            <p:nvSpPr>
              <p:cNvPr id="28" name="U-Turn Arrow 27"/>
              <p:cNvSpPr/>
              <p:nvPr/>
            </p:nvSpPr>
            <p:spPr bwMode="auto">
              <a:xfrm>
                <a:off x="3639401" y="1219200"/>
                <a:ext cx="2132405" cy="1218723"/>
              </a:xfrm>
              <a:prstGeom prst="uturnArrow">
                <a:avLst>
                  <a:gd name="adj1" fmla="val 18135"/>
                  <a:gd name="adj2" fmla="val 25000"/>
                  <a:gd name="adj3" fmla="val 0"/>
                  <a:gd name="adj4" fmla="val 79534"/>
                  <a:gd name="adj5" fmla="val 100000"/>
                </a:avLst>
              </a:prstGeom>
              <a:solidFill>
                <a:schemeClr val="bg1">
                  <a:lumMod val="50000"/>
                </a:schemeClr>
              </a:solidFill>
              <a:ln w="9525">
                <a:noFill/>
                <a:round/>
                <a:headEnd/>
                <a:tailEnd/>
              </a:ln>
            </p:spPr>
            <p:txBody>
              <a:bodyPr/>
              <a:lstStyle/>
              <a:p>
                <a:pPr algn="ctr" defTabSz="685577">
                  <a:defRPr/>
                </a:pPr>
                <a:endParaRPr lang="en-US" sz="1799">
                  <a:solidFill>
                    <a:srgbClr val="1C1C1C"/>
                  </a:solidFill>
                  <a:latin typeface="Calibri"/>
                </a:endParaRPr>
              </a:p>
            </p:txBody>
          </p:sp>
          <p:sp>
            <p:nvSpPr>
              <p:cNvPr id="29" name="Rounded Rectangle 28"/>
              <p:cNvSpPr/>
              <p:nvPr/>
            </p:nvSpPr>
            <p:spPr bwMode="auto">
              <a:xfrm>
                <a:off x="3124200" y="2436177"/>
                <a:ext cx="2895600" cy="157142"/>
              </a:xfrm>
              <a:prstGeom prst="roundRect">
                <a:avLst/>
              </a:prstGeom>
              <a:solidFill>
                <a:schemeClr val="bg1">
                  <a:lumMod val="50000"/>
                </a:schemeClr>
              </a:solidFill>
              <a:ln w="9525">
                <a:noFill/>
                <a:round/>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800">
                  <a:solidFill>
                    <a:srgbClr val="1C1C1C"/>
                  </a:solidFill>
                  <a:ea typeface="宋体" panose="02010600030101010101" pitchFamily="2" charset="-122"/>
                </a:endParaRPr>
              </a:p>
            </p:txBody>
          </p:sp>
        </p:grpSp>
        <p:sp>
          <p:nvSpPr>
            <p:cNvPr id="30" name="Rounded Rectangle 29"/>
            <p:cNvSpPr/>
            <p:nvPr/>
          </p:nvSpPr>
          <p:spPr bwMode="auto">
            <a:xfrm>
              <a:off x="6899728" y="5567421"/>
              <a:ext cx="3536004" cy="191896"/>
            </a:xfrm>
            <a:prstGeom prst="roundRect">
              <a:avLst/>
            </a:prstGeom>
            <a:solidFill>
              <a:schemeClr val="bg1">
                <a:lumMod val="50000"/>
              </a:schemeClr>
            </a:solidFill>
            <a:ln w="9525">
              <a:noFill/>
              <a:round/>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800">
                <a:solidFill>
                  <a:srgbClr val="1C1C1C"/>
                </a:solidFill>
                <a:ea typeface="宋体" panose="02010600030101010101" pitchFamily="2" charset="-122"/>
              </a:endParaRPr>
            </a:p>
          </p:txBody>
        </p:sp>
        <p:sp>
          <p:nvSpPr>
            <p:cNvPr id="32" name="Rectangle 31"/>
            <p:cNvSpPr/>
            <p:nvPr/>
          </p:nvSpPr>
          <p:spPr>
            <a:xfrm>
              <a:off x="7123661" y="3750803"/>
              <a:ext cx="3094536" cy="428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799">
                <a:solidFill>
                  <a:srgbClr val="FFFFFF"/>
                </a:solidFill>
                <a:ea typeface="宋体" panose="02010600030101010101" pitchFamily="2" charset="-122"/>
              </a:endParaRPr>
            </a:p>
          </p:txBody>
        </p:sp>
        <p:sp>
          <p:nvSpPr>
            <p:cNvPr id="35" name="Rectangle 34"/>
            <p:cNvSpPr/>
            <p:nvPr/>
          </p:nvSpPr>
          <p:spPr>
            <a:xfrm>
              <a:off x="7123661" y="4202825"/>
              <a:ext cx="3094536" cy="4285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799">
                <a:solidFill>
                  <a:srgbClr val="FFFFFF"/>
                </a:solidFill>
                <a:ea typeface="宋体" panose="02010600030101010101" pitchFamily="2" charset="-122"/>
              </a:endParaRPr>
            </a:p>
          </p:txBody>
        </p:sp>
        <p:sp>
          <p:nvSpPr>
            <p:cNvPr id="38" name="Rectangle 37"/>
            <p:cNvSpPr/>
            <p:nvPr/>
          </p:nvSpPr>
          <p:spPr>
            <a:xfrm>
              <a:off x="7123661" y="4654848"/>
              <a:ext cx="3094536" cy="4285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799">
                <a:solidFill>
                  <a:srgbClr val="FFFFFF"/>
                </a:solidFill>
                <a:ea typeface="宋体" panose="02010600030101010101" pitchFamily="2" charset="-122"/>
              </a:endParaRPr>
            </a:p>
          </p:txBody>
        </p:sp>
        <p:sp>
          <p:nvSpPr>
            <p:cNvPr id="41" name="Rectangle 40"/>
            <p:cNvSpPr/>
            <p:nvPr/>
          </p:nvSpPr>
          <p:spPr>
            <a:xfrm>
              <a:off x="7123661" y="5104737"/>
              <a:ext cx="3094536" cy="428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zh-CN" sz="1799">
                <a:solidFill>
                  <a:srgbClr val="FFFFFF"/>
                </a:solidFill>
                <a:ea typeface="宋体" panose="02010600030101010101" pitchFamily="2" charset="-122"/>
              </a:endParaRPr>
            </a:p>
          </p:txBody>
        </p:sp>
      </p:grpSp>
      <p:sp>
        <p:nvSpPr>
          <p:cNvPr id="45" name="TextBox 44"/>
          <p:cNvSpPr txBox="1"/>
          <p:nvPr/>
        </p:nvSpPr>
        <p:spPr>
          <a:xfrm>
            <a:off x="966710" y="3877867"/>
            <a:ext cx="7217722" cy="691752"/>
          </a:xfrm>
          <a:prstGeom prst="rect">
            <a:avLst/>
          </a:prstGeom>
          <a:noFill/>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lnSpc>
                <a:spcPct val="150000"/>
              </a:lnSpc>
            </a:pPr>
            <a:r>
              <a:rPr lang="en-US" altLang="zh-CN" sz="900">
                <a:solidFill>
                  <a:srgbClr val="7F7F7F"/>
                </a:solidFill>
                <a:latin typeface="Open Sans" pitchFamily="34" charset="0"/>
                <a:ea typeface="宋体" panose="02010600030101010101" pitchFamily="2" charset="-122"/>
              </a:rPr>
              <a:t>Lorem stebus danaime lovera don akamare dimasa quosam santLoirem ipsume koler sit denima astebus daname lovera don yakamare dimasa qm sant porem ipsume denima ustebus daname lovera dono pakama dalaman manaada diantarakita bias begitu.</a:t>
            </a:r>
          </a:p>
          <a:p>
            <a:pPr algn="ctr" defTabSz="914126">
              <a:lnSpc>
                <a:spcPct val="150000"/>
              </a:lnSpc>
            </a:pPr>
            <a:r>
              <a:rPr lang="en-US" altLang="zh-CN" sz="900">
                <a:solidFill>
                  <a:srgbClr val="7F7F7F"/>
                </a:solidFill>
                <a:latin typeface="Open Sans" pitchFamily="34" charset="0"/>
                <a:ea typeface="宋体" panose="02010600030101010101" pitchFamily="2" charset="-122"/>
              </a:rPr>
              <a:t>Dan manakalaadasebuahpercakapan yang bias dijadikan bahanpertimbangan apapun.</a:t>
            </a:r>
            <a:endParaRPr lang="id-ID" altLang="zh-CN" sz="900">
              <a:solidFill>
                <a:srgbClr val="7F7F7F"/>
              </a:solidFill>
              <a:latin typeface="Open Sans" pitchFamily="34" charset="0"/>
              <a:ea typeface="Open Sans" pitchFamily="34" charset="0"/>
              <a:cs typeface="Open Sans" pitchFamily="34" charset="0"/>
            </a:endParaRPr>
          </a:p>
        </p:txBody>
      </p:sp>
      <p:grpSp>
        <p:nvGrpSpPr>
          <p:cNvPr id="49" name="组合 48"/>
          <p:cNvGrpSpPr/>
          <p:nvPr/>
        </p:nvGrpSpPr>
        <p:grpSpPr>
          <a:xfrm>
            <a:off x="2714538" y="340191"/>
            <a:ext cx="6139168" cy="129804"/>
            <a:chOff x="2713964" y="340296"/>
            <a:chExt cx="6141063" cy="129844"/>
          </a:xfrm>
        </p:grpSpPr>
        <p:cxnSp>
          <p:nvCxnSpPr>
            <p:cNvPr id="50" name="直接连接符 49"/>
            <p:cNvCxnSpPr>
              <a:endCxn id="5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52"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33" name="矩形 32"/>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34" name="矩形 33"/>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7593074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nodeType="afterGroup">
                            <p:stCondLst>
                              <p:cond delay="1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nodeType="afterGroup">
                            <p:stCondLst>
                              <p:cond delay="25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nodeType="afterGroup">
                            <p:stCondLst>
                              <p:cond delay="3500"/>
                            </p:stCondLst>
                            <p:childTnLst>
                              <p:par>
                                <p:cTn id="35" presetID="2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par>
                          <p:cTn id="38" fill="hold" nodeType="afterGroup">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nodeType="afterGroup">
                            <p:stCondLst>
                              <p:cond delay="4500"/>
                            </p:stCondLst>
                            <p:childTnLst>
                              <p:par>
                                <p:cTn id="43" presetID="22" presetClass="entr" presetSubtype="2"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par>
                          <p:cTn id="46" fill="hold" nodeType="afterGroup">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nodeType="afterGroup">
                            <p:stCondLst>
                              <p:cond delay="5500"/>
                            </p:stCondLst>
                            <p:childTnLst>
                              <p:par>
                                <p:cTn id="51" presetID="22"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nodeType="afterGroup">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par>
                          <p:cTn id="58" fill="hold" nodeType="afterGroup">
                            <p:stCondLst>
                              <p:cond delay="6500"/>
                            </p:stCondLst>
                            <p:childTnLst>
                              <p:par>
                                <p:cTn id="59" presetID="2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par>
                          <p:cTn id="62" fill="hold" nodeType="afterGroup">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nodeType="afterGroup">
                            <p:stCondLst>
                              <p:cond delay="7500"/>
                            </p:stCondLst>
                            <p:childTnLst>
                              <p:par>
                                <p:cTn id="67" presetID="22" presetClass="entr" presetSubtype="8"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nodeType="afterGroup">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par>
                          <p:cTn id="74" fill="hold" nodeType="afterGroup">
                            <p:stCondLst>
                              <p:cond delay="8500"/>
                            </p:stCondLst>
                            <p:childTnLst>
                              <p:par>
                                <p:cTn id="75" presetID="22" presetClass="entr" presetSubtype="1"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up)">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auto">
          <a:xfrm>
            <a:off x="1710621" y="1818085"/>
            <a:ext cx="2463834" cy="484584"/>
          </a:xfrm>
          <a:prstGeom prst="rect">
            <a:avLst/>
          </a:prstGeom>
          <a:noFill/>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r>
              <a:rPr lang="en-US" altLang="zh-CN" sz="900">
                <a:solidFill>
                  <a:srgbClr val="595959"/>
                </a:solidFill>
                <a:latin typeface="Open Sans" pitchFamily="34" charset="0"/>
                <a:ea typeface="宋体" panose="02010600030101010101" pitchFamily="2" charset="-122"/>
              </a:rPr>
              <a:t>Lorem Ipms dolor sita sla por adus  but volup dam cintakuan dalam enjadi kasebu</a:t>
            </a:r>
          </a:p>
          <a:p>
            <a:pPr defTabSz="914126"/>
            <a:r>
              <a:rPr lang="en-US" altLang="zh-CN" sz="900">
                <a:solidFill>
                  <a:srgbClr val="595959"/>
                </a:solidFill>
                <a:latin typeface="Open Sans" pitchFamily="34" charset="0"/>
                <a:ea typeface="宋体" panose="02010600030101010101" pitchFamily="2" charset="-122"/>
              </a:rPr>
              <a:t>ande inteman rina dan aq.</a:t>
            </a:r>
            <a:endParaRPr lang="en-US" altLang="zh-CN" sz="900" b="1">
              <a:solidFill>
                <a:srgbClr val="595959"/>
              </a:solidFill>
              <a:latin typeface="Open Sans" pitchFamily="34" charset="0"/>
              <a:ea typeface="宋体" panose="02010600030101010101" pitchFamily="2" charset="-122"/>
            </a:endParaRPr>
          </a:p>
        </p:txBody>
      </p:sp>
      <p:sp>
        <p:nvSpPr>
          <p:cNvPr id="31" name="TextBox 30"/>
          <p:cNvSpPr txBox="1"/>
          <p:nvPr/>
        </p:nvSpPr>
        <p:spPr bwMode="auto">
          <a:xfrm>
            <a:off x="6082438" y="1818085"/>
            <a:ext cx="2463834" cy="484584"/>
          </a:xfrm>
          <a:prstGeom prst="rect">
            <a:avLst/>
          </a:prstGeom>
          <a:noFill/>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r>
              <a:rPr lang="en-US" altLang="zh-CN" sz="900">
                <a:solidFill>
                  <a:srgbClr val="595959"/>
                </a:solidFill>
                <a:latin typeface="Open Sans" pitchFamily="34" charset="0"/>
                <a:ea typeface="宋体" panose="02010600030101010101" pitchFamily="2" charset="-122"/>
              </a:rPr>
              <a:t>Lorem Ipms dolor sita sla por adus  but volup dam cintakuan dalam enjadi kasebu</a:t>
            </a:r>
          </a:p>
          <a:p>
            <a:pPr defTabSz="914126"/>
            <a:r>
              <a:rPr lang="en-US" altLang="zh-CN" sz="900">
                <a:solidFill>
                  <a:srgbClr val="595959"/>
                </a:solidFill>
                <a:latin typeface="Open Sans" pitchFamily="34" charset="0"/>
                <a:ea typeface="宋体" panose="02010600030101010101" pitchFamily="2" charset="-122"/>
              </a:rPr>
              <a:t>ande inteman rina dan aq.</a:t>
            </a:r>
            <a:endParaRPr lang="en-US" altLang="zh-CN" sz="900" b="1">
              <a:solidFill>
                <a:srgbClr val="595959"/>
              </a:solidFill>
              <a:latin typeface="Open Sans" pitchFamily="34" charset="0"/>
              <a:ea typeface="宋体" panose="02010600030101010101" pitchFamily="2" charset="-122"/>
            </a:endParaRPr>
          </a:p>
        </p:txBody>
      </p:sp>
      <p:sp>
        <p:nvSpPr>
          <p:cNvPr id="32" name="TextBox 31"/>
          <p:cNvSpPr txBox="1"/>
          <p:nvPr/>
        </p:nvSpPr>
        <p:spPr bwMode="auto">
          <a:xfrm>
            <a:off x="1710621" y="3644504"/>
            <a:ext cx="2463834" cy="484584"/>
          </a:xfrm>
          <a:prstGeom prst="rect">
            <a:avLst/>
          </a:prstGeom>
          <a:noFill/>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r>
              <a:rPr lang="en-US" altLang="zh-CN" sz="900">
                <a:solidFill>
                  <a:srgbClr val="595959"/>
                </a:solidFill>
                <a:latin typeface="Open Sans" pitchFamily="34" charset="0"/>
                <a:ea typeface="宋体" panose="02010600030101010101" pitchFamily="2" charset="-122"/>
              </a:rPr>
              <a:t>Lorem Ipms dolor sita sla por adus  but volup dam cintakuan dalam enjadi kasebu</a:t>
            </a:r>
          </a:p>
          <a:p>
            <a:pPr defTabSz="914126"/>
            <a:r>
              <a:rPr lang="en-US" altLang="zh-CN" sz="900">
                <a:solidFill>
                  <a:srgbClr val="595959"/>
                </a:solidFill>
                <a:latin typeface="Open Sans" pitchFamily="34" charset="0"/>
                <a:ea typeface="宋体" panose="02010600030101010101" pitchFamily="2" charset="-122"/>
              </a:rPr>
              <a:t>ande inteman rina dan aq.</a:t>
            </a:r>
            <a:endParaRPr lang="en-US" altLang="zh-CN" sz="900" b="1">
              <a:solidFill>
                <a:srgbClr val="595959"/>
              </a:solidFill>
              <a:latin typeface="Open Sans" pitchFamily="34" charset="0"/>
              <a:ea typeface="宋体" panose="02010600030101010101" pitchFamily="2" charset="-122"/>
            </a:endParaRPr>
          </a:p>
        </p:txBody>
      </p:sp>
      <p:sp>
        <p:nvSpPr>
          <p:cNvPr id="33" name="TextBox 32"/>
          <p:cNvSpPr txBox="1"/>
          <p:nvPr/>
        </p:nvSpPr>
        <p:spPr bwMode="auto">
          <a:xfrm>
            <a:off x="6034827" y="3644504"/>
            <a:ext cx="2463834" cy="484584"/>
          </a:xfrm>
          <a:prstGeom prst="rect">
            <a:avLst/>
          </a:prstGeom>
          <a:noFill/>
        </p:spPr>
        <p:txBody>
          <a:bodyPr lIns="68559" tIns="34279" rIns="68559" bIns="3427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4126"/>
            <a:r>
              <a:rPr lang="en-US" altLang="zh-CN" sz="900">
                <a:solidFill>
                  <a:srgbClr val="595959"/>
                </a:solidFill>
                <a:latin typeface="Open Sans" pitchFamily="34" charset="0"/>
                <a:ea typeface="宋体" panose="02010600030101010101" pitchFamily="2" charset="-122"/>
              </a:rPr>
              <a:t>Lorem Ipms dolor sita sla por adus  but volup dam cintakuan dalam enjadi kasebu</a:t>
            </a:r>
          </a:p>
          <a:p>
            <a:pPr defTabSz="914126"/>
            <a:r>
              <a:rPr lang="en-US" altLang="zh-CN" sz="900">
                <a:solidFill>
                  <a:srgbClr val="595959"/>
                </a:solidFill>
                <a:latin typeface="Open Sans" pitchFamily="34" charset="0"/>
                <a:ea typeface="宋体" panose="02010600030101010101" pitchFamily="2" charset="-122"/>
              </a:rPr>
              <a:t>ande inteman rina dan aq.</a:t>
            </a:r>
            <a:endParaRPr lang="en-US" altLang="zh-CN" sz="900" b="1">
              <a:solidFill>
                <a:srgbClr val="595959"/>
              </a:solidFill>
              <a:latin typeface="Open Sans" pitchFamily="34" charset="0"/>
              <a:ea typeface="宋体" panose="02010600030101010101" pitchFamily="2" charset="-122"/>
            </a:endParaRPr>
          </a:p>
        </p:txBody>
      </p:sp>
      <p:grpSp>
        <p:nvGrpSpPr>
          <p:cNvPr id="8" name="Group 7"/>
          <p:cNvGrpSpPr>
            <a:grpSpLocks/>
          </p:cNvGrpSpPr>
          <p:nvPr/>
        </p:nvGrpSpPr>
        <p:grpSpPr bwMode="auto">
          <a:xfrm>
            <a:off x="4827906" y="1309687"/>
            <a:ext cx="3823108" cy="1268289"/>
            <a:chOff x="3798640" y="2664087"/>
            <a:chExt cx="5609728" cy="1859929"/>
          </a:xfrm>
        </p:grpSpPr>
        <p:sp>
          <p:nvSpPr>
            <p:cNvPr id="9" name="圆角矩形 6"/>
            <p:cNvSpPr/>
            <p:nvPr/>
          </p:nvSpPr>
          <p:spPr>
            <a:xfrm>
              <a:off x="3798640" y="2664087"/>
              <a:ext cx="5609728" cy="1760005"/>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2"/>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577">
                <a:defRPr/>
              </a:pPr>
              <a:endParaRPr lang="zh-CN" altLang="en-US" sz="1799" kern="0">
                <a:solidFill>
                  <a:sysClr val="window" lastClr="FFFFFF"/>
                </a:solidFill>
                <a:latin typeface="Calibri"/>
                <a:ea typeface="宋体" panose="02010600030101010101" pitchFamily="2" charset="-122"/>
              </a:endParaRPr>
            </a:p>
          </p:txBody>
        </p:sp>
        <p:sp>
          <p:nvSpPr>
            <p:cNvPr id="10" name="燕尾形 23"/>
            <p:cNvSpPr/>
            <p:nvPr/>
          </p:nvSpPr>
          <p:spPr>
            <a:xfrm>
              <a:off x="4921633" y="3200121"/>
              <a:ext cx="323101" cy="326508"/>
            </a:xfrm>
            <a:prstGeom prst="chevron">
              <a:avLst/>
            </a:prstGeom>
            <a:solidFill>
              <a:schemeClr val="accent2"/>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en-US" sz="1799">
                <a:solidFill>
                  <a:srgbClr val="FFFFFF"/>
                </a:solidFill>
                <a:ea typeface="宋体" panose="02010600030101010101" pitchFamily="2" charset="-122"/>
              </a:endParaRPr>
            </a:p>
          </p:txBody>
        </p:sp>
        <p:sp>
          <p:nvSpPr>
            <p:cNvPr id="11" name="燕尾形 24"/>
            <p:cNvSpPr/>
            <p:nvPr/>
          </p:nvSpPr>
          <p:spPr>
            <a:xfrm>
              <a:off x="5167889" y="3200121"/>
              <a:ext cx="323100" cy="326508"/>
            </a:xfrm>
            <a:prstGeom prst="chevron">
              <a:avLst/>
            </a:prstGeom>
            <a:solidFill>
              <a:schemeClr val="accent2"/>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en-US" sz="1799">
                <a:solidFill>
                  <a:srgbClr val="FFFFFF"/>
                </a:solidFill>
                <a:ea typeface="宋体" panose="02010600030101010101" pitchFamily="2" charset="-122"/>
              </a:endParaRPr>
            </a:p>
          </p:txBody>
        </p:sp>
        <p:sp>
          <p:nvSpPr>
            <p:cNvPr id="12" name="TextBox 11"/>
            <p:cNvSpPr txBox="1"/>
            <p:nvPr/>
          </p:nvSpPr>
          <p:spPr>
            <a:xfrm>
              <a:off x="4051882" y="3332819"/>
              <a:ext cx="964063" cy="1191197"/>
            </a:xfrm>
            <a:prstGeom prst="rect">
              <a:avLst/>
            </a:prstGeom>
            <a:noFill/>
          </p:spPr>
          <p:txBody>
            <a:bodyPr>
              <a:spAutoFit/>
            </a:bodyPr>
            <a:lstStyle/>
            <a:p>
              <a:pPr algn="ctr" defTabSz="685577">
                <a:lnSpc>
                  <a:spcPct val="130000"/>
                </a:lnSpc>
                <a:defRPr/>
              </a:pPr>
              <a:r>
                <a:rPr lang="en-US" altLang="zh-CN" sz="3599"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itchFamily="34" charset="0"/>
                </a:rPr>
                <a:t>W</a:t>
              </a:r>
            </a:p>
          </p:txBody>
        </p:sp>
      </p:grpSp>
      <p:grpSp>
        <p:nvGrpSpPr>
          <p:cNvPr id="14" name="Group 13"/>
          <p:cNvGrpSpPr>
            <a:grpSpLocks/>
          </p:cNvGrpSpPr>
          <p:nvPr/>
        </p:nvGrpSpPr>
        <p:grpSpPr bwMode="auto">
          <a:xfrm>
            <a:off x="453708" y="3132534"/>
            <a:ext cx="3824299" cy="1261145"/>
            <a:chOff x="3798640" y="4694042"/>
            <a:chExt cx="5609728" cy="1849802"/>
          </a:xfrm>
        </p:grpSpPr>
        <p:sp>
          <p:nvSpPr>
            <p:cNvPr id="15" name="圆角矩形 6"/>
            <p:cNvSpPr/>
            <p:nvPr/>
          </p:nvSpPr>
          <p:spPr>
            <a:xfrm>
              <a:off x="3798640" y="4694042"/>
              <a:ext cx="5609728" cy="17585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3"/>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577">
                <a:defRPr/>
              </a:pPr>
              <a:endParaRPr lang="zh-CN" altLang="en-US" sz="1799" kern="0">
                <a:solidFill>
                  <a:sysClr val="window" lastClr="FFFFFF"/>
                </a:solidFill>
                <a:latin typeface="Calibri"/>
                <a:ea typeface="宋体" panose="02010600030101010101" pitchFamily="2" charset="-122"/>
              </a:endParaRPr>
            </a:p>
          </p:txBody>
        </p:sp>
        <p:sp>
          <p:nvSpPr>
            <p:cNvPr id="16" name="燕尾形 26"/>
            <p:cNvSpPr/>
            <p:nvPr/>
          </p:nvSpPr>
          <p:spPr>
            <a:xfrm>
              <a:off x="4921284" y="5230176"/>
              <a:ext cx="323000" cy="326571"/>
            </a:xfrm>
            <a:prstGeom prst="chevron">
              <a:avLst/>
            </a:prstGeom>
            <a:solidFill>
              <a:schemeClr val="accent3"/>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en-US" sz="1799">
                <a:solidFill>
                  <a:srgbClr val="FFFFFF"/>
                </a:solidFill>
                <a:ea typeface="宋体" panose="02010600030101010101" pitchFamily="2" charset="-122"/>
              </a:endParaRPr>
            </a:p>
          </p:txBody>
        </p:sp>
        <p:sp>
          <p:nvSpPr>
            <p:cNvPr id="17" name="燕尾形 27"/>
            <p:cNvSpPr/>
            <p:nvPr/>
          </p:nvSpPr>
          <p:spPr>
            <a:xfrm>
              <a:off x="5167462" y="5230176"/>
              <a:ext cx="323001" cy="326571"/>
            </a:xfrm>
            <a:prstGeom prst="chevron">
              <a:avLst/>
            </a:prstGeom>
            <a:solidFill>
              <a:schemeClr val="accent3"/>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en-US" sz="1799">
                <a:solidFill>
                  <a:srgbClr val="FFFFFF"/>
                </a:solidFill>
                <a:ea typeface="宋体" panose="02010600030101010101" pitchFamily="2" charset="-122"/>
              </a:endParaRPr>
            </a:p>
          </p:txBody>
        </p:sp>
        <p:sp>
          <p:nvSpPr>
            <p:cNvPr id="18" name="TextBox 17"/>
            <p:cNvSpPr txBox="1"/>
            <p:nvPr/>
          </p:nvSpPr>
          <p:spPr>
            <a:xfrm>
              <a:off x="4123386" y="5352422"/>
              <a:ext cx="963763" cy="1191422"/>
            </a:xfrm>
            <a:prstGeom prst="rect">
              <a:avLst/>
            </a:prstGeom>
            <a:noFill/>
          </p:spPr>
          <p:txBody>
            <a:bodyPr>
              <a:spAutoFit/>
            </a:bodyPr>
            <a:lstStyle/>
            <a:p>
              <a:pPr algn="ctr" defTabSz="685577">
                <a:lnSpc>
                  <a:spcPct val="130000"/>
                </a:lnSpc>
                <a:defRPr/>
              </a:pPr>
              <a:r>
                <a:rPr lang="en-US" altLang="zh-CN" sz="3599"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itchFamily="34" charset="0"/>
                </a:rPr>
                <a:t>O</a:t>
              </a:r>
            </a:p>
          </p:txBody>
        </p:sp>
      </p:grpSp>
      <p:grpSp>
        <p:nvGrpSpPr>
          <p:cNvPr id="20" name="Group 19"/>
          <p:cNvGrpSpPr>
            <a:grpSpLocks/>
          </p:cNvGrpSpPr>
          <p:nvPr/>
        </p:nvGrpSpPr>
        <p:grpSpPr bwMode="auto">
          <a:xfrm>
            <a:off x="4826715" y="3132534"/>
            <a:ext cx="3824299" cy="1261145"/>
            <a:chOff x="3798640" y="4694042"/>
            <a:chExt cx="5609728" cy="1849802"/>
          </a:xfrm>
        </p:grpSpPr>
        <p:sp>
          <p:nvSpPr>
            <p:cNvPr id="21" name="圆角矩形 6"/>
            <p:cNvSpPr/>
            <p:nvPr/>
          </p:nvSpPr>
          <p:spPr>
            <a:xfrm>
              <a:off x="3798640" y="4694042"/>
              <a:ext cx="5609728" cy="17585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577">
                <a:defRPr/>
              </a:pPr>
              <a:endParaRPr lang="zh-CN" altLang="en-US" sz="1799" kern="0">
                <a:solidFill>
                  <a:sysClr val="window" lastClr="FFFFFF"/>
                </a:solidFill>
                <a:latin typeface="Calibri"/>
                <a:ea typeface="宋体" panose="02010600030101010101" pitchFamily="2" charset="-122"/>
              </a:endParaRPr>
            </a:p>
          </p:txBody>
        </p:sp>
        <p:sp>
          <p:nvSpPr>
            <p:cNvPr id="22" name="燕尾形 26"/>
            <p:cNvSpPr/>
            <p:nvPr/>
          </p:nvSpPr>
          <p:spPr>
            <a:xfrm>
              <a:off x="4921284" y="5230176"/>
              <a:ext cx="323000"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en-US" sz="1799">
                <a:solidFill>
                  <a:srgbClr val="FFFFFF"/>
                </a:solidFill>
                <a:ea typeface="宋体" panose="02010600030101010101" pitchFamily="2" charset="-122"/>
              </a:endParaRPr>
            </a:p>
          </p:txBody>
        </p:sp>
        <p:sp>
          <p:nvSpPr>
            <p:cNvPr id="23" name="燕尾形 27"/>
            <p:cNvSpPr/>
            <p:nvPr/>
          </p:nvSpPr>
          <p:spPr>
            <a:xfrm>
              <a:off x="5167462" y="5230176"/>
              <a:ext cx="323001"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en-US" sz="1799">
                <a:solidFill>
                  <a:srgbClr val="FFFFFF"/>
                </a:solidFill>
                <a:ea typeface="宋体" panose="02010600030101010101" pitchFamily="2" charset="-122"/>
              </a:endParaRPr>
            </a:p>
          </p:txBody>
        </p:sp>
        <p:sp>
          <p:nvSpPr>
            <p:cNvPr id="24" name="TextBox 23"/>
            <p:cNvSpPr txBox="1"/>
            <p:nvPr/>
          </p:nvSpPr>
          <p:spPr>
            <a:xfrm>
              <a:off x="4123386" y="5352422"/>
              <a:ext cx="963763" cy="1191422"/>
            </a:xfrm>
            <a:prstGeom prst="rect">
              <a:avLst/>
            </a:prstGeom>
            <a:noFill/>
          </p:spPr>
          <p:txBody>
            <a:bodyPr>
              <a:spAutoFit/>
            </a:bodyPr>
            <a:lstStyle/>
            <a:p>
              <a:pPr algn="ctr" defTabSz="685577">
                <a:lnSpc>
                  <a:spcPct val="130000"/>
                </a:lnSpc>
                <a:defRPr/>
              </a:pPr>
              <a:r>
                <a:rPr lang="en-US" altLang="zh-CN" sz="3599"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itchFamily="34" charset="0"/>
                </a:rPr>
                <a:t>T</a:t>
              </a:r>
            </a:p>
          </p:txBody>
        </p:sp>
      </p:grpSp>
      <p:sp>
        <p:nvSpPr>
          <p:cNvPr id="34" name="TextBox 33"/>
          <p:cNvSpPr txBox="1"/>
          <p:nvPr/>
        </p:nvSpPr>
        <p:spPr>
          <a:xfrm>
            <a:off x="2145284" y="1541860"/>
            <a:ext cx="1174638" cy="253893"/>
          </a:xfrm>
          <a:prstGeom prst="rect">
            <a:avLst/>
          </a:prstGeom>
          <a:noFill/>
        </p:spPr>
        <p:txBody>
          <a:bodyPr wrap="none" lIns="68559" tIns="34279" rIns="68559" bIns="34279">
            <a:spAutoFit/>
          </a:bodyPr>
          <a:lstStyle/>
          <a:p>
            <a:pPr algn="r" defTabSz="685577">
              <a:defRPr/>
            </a:pPr>
            <a:r>
              <a:rPr lang="en-US" altLang="zh-CN" sz="1200"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rPr>
              <a:t>Enter title text</a:t>
            </a:r>
            <a:endParaRPr lang="en-GB" altLang="zh-CN" sz="1200"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5" name="TextBox 34"/>
          <p:cNvSpPr txBox="1"/>
          <p:nvPr/>
        </p:nvSpPr>
        <p:spPr>
          <a:xfrm>
            <a:off x="2331175" y="3371850"/>
            <a:ext cx="1174638" cy="253893"/>
          </a:xfrm>
          <a:prstGeom prst="rect">
            <a:avLst/>
          </a:prstGeom>
          <a:noFill/>
        </p:spPr>
        <p:txBody>
          <a:bodyPr wrap="none" lIns="68559" tIns="34279" rIns="68559" bIns="34279">
            <a:spAutoFit/>
          </a:bodyPr>
          <a:lstStyle/>
          <a:p>
            <a:pPr algn="r" defTabSz="685577">
              <a:defRPr/>
            </a:pPr>
            <a:r>
              <a:rPr lang="en-US" altLang="zh-CN" sz="1200"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rPr>
              <a:t>Enter title text</a:t>
            </a:r>
            <a:endParaRPr lang="en-GB" altLang="zh-CN" sz="1200"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6" name="TextBox 35"/>
          <p:cNvSpPr txBox="1"/>
          <p:nvPr/>
        </p:nvSpPr>
        <p:spPr>
          <a:xfrm>
            <a:off x="6215913" y="3371850"/>
            <a:ext cx="1174638" cy="253893"/>
          </a:xfrm>
          <a:prstGeom prst="rect">
            <a:avLst/>
          </a:prstGeom>
          <a:noFill/>
        </p:spPr>
        <p:txBody>
          <a:bodyPr wrap="none" lIns="68559" tIns="34279" rIns="68559" bIns="34279">
            <a:spAutoFit/>
          </a:bodyPr>
          <a:lstStyle/>
          <a:p>
            <a:pPr algn="r" defTabSz="685577">
              <a:defRPr/>
            </a:pPr>
            <a:r>
              <a:rPr lang="en-US" altLang="zh-CN" sz="1200"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rPr>
              <a:t>Enter title text</a:t>
            </a:r>
            <a:endParaRPr lang="en-GB" altLang="zh-CN" sz="1200"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7" name="TextBox 36"/>
          <p:cNvSpPr txBox="1"/>
          <p:nvPr/>
        </p:nvSpPr>
        <p:spPr>
          <a:xfrm>
            <a:off x="6355331" y="1514475"/>
            <a:ext cx="1174638" cy="253893"/>
          </a:xfrm>
          <a:prstGeom prst="rect">
            <a:avLst/>
          </a:prstGeom>
          <a:noFill/>
        </p:spPr>
        <p:txBody>
          <a:bodyPr wrap="none" lIns="68559" tIns="34279" rIns="68559" bIns="34279">
            <a:spAutoFit/>
          </a:bodyPr>
          <a:lstStyle/>
          <a:p>
            <a:pPr algn="r" defTabSz="685577">
              <a:defRPr/>
            </a:pPr>
            <a:r>
              <a:rPr lang="en-US" altLang="zh-CN" sz="1200"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rPr>
              <a:t>Enter title text</a:t>
            </a:r>
            <a:endParaRPr lang="en-GB" altLang="zh-CN" sz="1200" dirty="0">
              <a:solidFill>
                <a:srgbClr val="FFFFFF">
                  <a:lumMod val="50000"/>
                </a:srgb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13" name="Group 12"/>
          <p:cNvGrpSpPr>
            <a:grpSpLocks/>
          </p:cNvGrpSpPr>
          <p:nvPr/>
        </p:nvGrpSpPr>
        <p:grpSpPr bwMode="auto">
          <a:xfrm>
            <a:off x="453708" y="1309687"/>
            <a:ext cx="3824299" cy="1268289"/>
            <a:chOff x="603607" y="1746900"/>
            <a:chExt cx="5100205" cy="1690513"/>
          </a:xfrm>
        </p:grpSpPr>
        <p:grpSp>
          <p:nvGrpSpPr>
            <p:cNvPr id="30739" name="Group 1"/>
            <p:cNvGrpSpPr>
              <a:grpSpLocks/>
            </p:cNvGrpSpPr>
            <p:nvPr/>
          </p:nvGrpSpPr>
          <p:grpSpPr bwMode="auto">
            <a:xfrm>
              <a:off x="603607" y="1746900"/>
              <a:ext cx="5100205" cy="1690513"/>
              <a:chOff x="603607" y="1746900"/>
              <a:chExt cx="5100205" cy="1690513"/>
            </a:xfrm>
          </p:grpSpPr>
          <p:sp>
            <p:nvSpPr>
              <p:cNvPr id="3" name="圆角矩形 6"/>
              <p:cNvSpPr/>
              <p:nvPr/>
            </p:nvSpPr>
            <p:spPr bwMode="auto">
              <a:xfrm>
                <a:off x="603607" y="1746900"/>
                <a:ext cx="5100205" cy="1601278"/>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577">
                  <a:defRPr/>
                </a:pPr>
                <a:endParaRPr lang="zh-CN" altLang="en-US" sz="1799" kern="0">
                  <a:solidFill>
                    <a:sysClr val="window" lastClr="FFFFFF"/>
                  </a:solidFill>
                  <a:latin typeface="Calibri"/>
                  <a:ea typeface="宋体" panose="02010600030101010101" pitchFamily="2" charset="-122"/>
                </a:endParaRPr>
              </a:p>
            </p:txBody>
          </p:sp>
          <p:sp>
            <p:nvSpPr>
              <p:cNvPr id="6" name="TextBox 5"/>
              <p:cNvSpPr txBox="1"/>
              <p:nvPr/>
            </p:nvSpPr>
            <p:spPr bwMode="auto">
              <a:xfrm>
                <a:off x="863936" y="2354719"/>
                <a:ext cx="876225" cy="1082694"/>
              </a:xfrm>
              <a:prstGeom prst="rect">
                <a:avLst/>
              </a:prstGeom>
              <a:noFill/>
            </p:spPr>
            <p:txBody>
              <a:bodyPr>
                <a:spAutoFit/>
              </a:bodyPr>
              <a:lstStyle/>
              <a:p>
                <a:pPr algn="ctr" defTabSz="685577">
                  <a:lnSpc>
                    <a:spcPct val="130000"/>
                  </a:lnSpc>
                  <a:defRPr/>
                </a:pPr>
                <a:r>
                  <a:rPr lang="en-US" altLang="zh-CN" sz="3599"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itchFamily="34" charset="0"/>
                  </a:rPr>
                  <a:t>S</a:t>
                </a:r>
              </a:p>
            </p:txBody>
          </p:sp>
        </p:grpSp>
        <p:sp>
          <p:nvSpPr>
            <p:cNvPr id="4" name="燕尾形 20"/>
            <p:cNvSpPr/>
            <p:nvPr/>
          </p:nvSpPr>
          <p:spPr bwMode="auto">
            <a:xfrm>
              <a:off x="1624283" y="2235694"/>
              <a:ext cx="293662"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en-US" sz="1799">
                <a:solidFill>
                  <a:srgbClr val="FFFFFF"/>
                </a:solidFill>
                <a:ea typeface="宋体" panose="02010600030101010101" pitchFamily="2" charset="-122"/>
              </a:endParaRPr>
            </a:p>
          </p:txBody>
        </p:sp>
        <p:sp>
          <p:nvSpPr>
            <p:cNvPr id="5" name="燕尾形 21"/>
            <p:cNvSpPr/>
            <p:nvPr/>
          </p:nvSpPr>
          <p:spPr bwMode="auto">
            <a:xfrm>
              <a:off x="1848101" y="2235694"/>
              <a:ext cx="293663"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914126"/>
              <a:endParaRPr lang="zh-CN" altLang="en-US" sz="1799">
                <a:solidFill>
                  <a:srgbClr val="FFFFFF"/>
                </a:solidFill>
                <a:ea typeface="宋体" panose="02010600030101010101" pitchFamily="2" charset="-122"/>
              </a:endParaRPr>
            </a:p>
          </p:txBody>
        </p:sp>
      </p:grpSp>
      <p:grpSp>
        <p:nvGrpSpPr>
          <p:cNvPr id="49" name="组合 48"/>
          <p:cNvGrpSpPr/>
          <p:nvPr/>
        </p:nvGrpSpPr>
        <p:grpSpPr>
          <a:xfrm>
            <a:off x="2714538" y="340191"/>
            <a:ext cx="6139168" cy="129804"/>
            <a:chOff x="2713964" y="340296"/>
            <a:chExt cx="6141063" cy="129844"/>
          </a:xfrm>
        </p:grpSpPr>
        <p:cxnSp>
          <p:nvCxnSpPr>
            <p:cNvPr id="50" name="直接连接符 49"/>
            <p:cNvCxnSpPr>
              <a:endCxn id="5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52"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38" name="矩形 37"/>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39" name="矩形 38"/>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8623369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with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nodeType="with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nodeType="with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nodeType="with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nodeType="withGroup">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nodeType="withGroup">
                            <p:stCondLst>
                              <p:cond delay="3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nodeType="withGroup">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nodeType="withGroup">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nodeType="withGroup">
                            <p:stCondLst>
                              <p:cond delay="4500"/>
                            </p:stCondLst>
                            <p:childTnLst>
                              <p:par>
                                <p:cTn id="47" presetID="10"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nodeType="withGroup">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childTnLst>
                          </p:cTn>
                        </p:par>
                        <p:par>
                          <p:cTn id="56" fill="hold" nodeType="withGroup">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597966" y="2165469"/>
            <a:ext cx="809625" cy="959643"/>
            <a:chOff x="6261267" y="2876551"/>
            <a:chExt cx="1079500" cy="1279524"/>
          </a:xfrm>
        </p:grpSpPr>
        <p:sp>
          <p:nvSpPr>
            <p:cNvPr id="11" name="Freeform 15"/>
            <p:cNvSpPr>
              <a:spLocks/>
            </p:cNvSpPr>
            <p:nvPr/>
          </p:nvSpPr>
          <p:spPr bwMode="auto">
            <a:xfrm>
              <a:off x="6261267" y="2928938"/>
              <a:ext cx="1079500" cy="1227137"/>
            </a:xfrm>
            <a:custGeom>
              <a:avLst/>
              <a:gdLst>
                <a:gd name="T0" fmla="*/ 0 w 558"/>
                <a:gd name="T1" fmla="*/ 634 h 634"/>
                <a:gd name="T2" fmla="*/ 0 w 558"/>
                <a:gd name="T3" fmla="*/ 120 h 634"/>
                <a:gd name="T4" fmla="*/ 120 w 558"/>
                <a:gd name="T5" fmla="*/ 0 h 634"/>
                <a:gd name="T6" fmla="*/ 558 w 558"/>
                <a:gd name="T7" fmla="*/ 0 h 634"/>
              </a:gdLst>
              <a:ahLst/>
              <a:cxnLst>
                <a:cxn ang="0">
                  <a:pos x="T0" y="T1"/>
                </a:cxn>
                <a:cxn ang="0">
                  <a:pos x="T2" y="T3"/>
                </a:cxn>
                <a:cxn ang="0">
                  <a:pos x="T4" y="T5"/>
                </a:cxn>
                <a:cxn ang="0">
                  <a:pos x="T6" y="T7"/>
                </a:cxn>
              </a:cxnLst>
              <a:rect l="0" t="0" r="r" b="b"/>
              <a:pathLst>
                <a:path w="558" h="634">
                  <a:moveTo>
                    <a:pt x="0" y="634"/>
                  </a:moveTo>
                  <a:cubicBezTo>
                    <a:pt x="0" y="120"/>
                    <a:pt x="0" y="120"/>
                    <a:pt x="0" y="120"/>
                  </a:cubicBezTo>
                  <a:cubicBezTo>
                    <a:pt x="0" y="54"/>
                    <a:pt x="54" y="0"/>
                    <a:pt x="120" y="0"/>
                  </a:cubicBezTo>
                  <a:cubicBezTo>
                    <a:pt x="558" y="0"/>
                    <a:pt x="558" y="0"/>
                    <a:pt x="558" y="0"/>
                  </a:cubicBezTo>
                </a:path>
              </a:pathLst>
            </a:custGeom>
            <a:noFill/>
            <a:ln w="15875" cap="flat">
              <a:solidFill>
                <a:srgbClr val="BCBEC0"/>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12" name="Oval 27"/>
            <p:cNvSpPr>
              <a:spLocks noChangeArrowheads="1"/>
            </p:cNvSpPr>
            <p:nvPr/>
          </p:nvSpPr>
          <p:spPr bwMode="auto">
            <a:xfrm>
              <a:off x="6604167" y="2876551"/>
              <a:ext cx="109538" cy="111125"/>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3" name="组合 12"/>
          <p:cNvGrpSpPr/>
          <p:nvPr/>
        </p:nvGrpSpPr>
        <p:grpSpPr>
          <a:xfrm>
            <a:off x="4555103" y="2890559"/>
            <a:ext cx="1357313" cy="962025"/>
            <a:chOff x="6204117" y="3843338"/>
            <a:chExt cx="1809750" cy="1282700"/>
          </a:xfrm>
        </p:grpSpPr>
        <p:sp>
          <p:nvSpPr>
            <p:cNvPr id="14" name="Freeform 9"/>
            <p:cNvSpPr>
              <a:spLocks/>
            </p:cNvSpPr>
            <p:nvPr/>
          </p:nvSpPr>
          <p:spPr bwMode="auto">
            <a:xfrm>
              <a:off x="6261267" y="3900488"/>
              <a:ext cx="1752600" cy="1225550"/>
            </a:xfrm>
            <a:custGeom>
              <a:avLst/>
              <a:gdLst>
                <a:gd name="T0" fmla="*/ 0 w 905"/>
                <a:gd name="T1" fmla="*/ 633 h 633"/>
                <a:gd name="T2" fmla="*/ 0 w 905"/>
                <a:gd name="T3" fmla="*/ 120 h 633"/>
                <a:gd name="T4" fmla="*/ 120 w 905"/>
                <a:gd name="T5" fmla="*/ 0 h 633"/>
                <a:gd name="T6" fmla="*/ 905 w 905"/>
                <a:gd name="T7" fmla="*/ 0 h 633"/>
              </a:gdLst>
              <a:ahLst/>
              <a:cxnLst>
                <a:cxn ang="0">
                  <a:pos x="T0" y="T1"/>
                </a:cxn>
                <a:cxn ang="0">
                  <a:pos x="T2" y="T3"/>
                </a:cxn>
                <a:cxn ang="0">
                  <a:pos x="T4" y="T5"/>
                </a:cxn>
                <a:cxn ang="0">
                  <a:pos x="T6" y="T7"/>
                </a:cxn>
              </a:cxnLst>
              <a:rect l="0" t="0" r="r" b="b"/>
              <a:pathLst>
                <a:path w="905" h="633">
                  <a:moveTo>
                    <a:pt x="0" y="633"/>
                  </a:moveTo>
                  <a:cubicBezTo>
                    <a:pt x="0" y="120"/>
                    <a:pt x="0" y="120"/>
                    <a:pt x="0" y="120"/>
                  </a:cubicBezTo>
                  <a:cubicBezTo>
                    <a:pt x="0" y="54"/>
                    <a:pt x="54" y="0"/>
                    <a:pt x="120" y="0"/>
                  </a:cubicBezTo>
                  <a:cubicBezTo>
                    <a:pt x="905" y="0"/>
                    <a:pt x="905" y="0"/>
                    <a:pt x="905" y="0"/>
                  </a:cubicBezTo>
                </a:path>
              </a:pathLst>
            </a:custGeom>
            <a:noFill/>
            <a:ln w="15875" cap="flat">
              <a:solidFill>
                <a:srgbClr val="BCBEC0"/>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15" name="Oval 28"/>
            <p:cNvSpPr>
              <a:spLocks noChangeArrowheads="1"/>
            </p:cNvSpPr>
            <p:nvPr/>
          </p:nvSpPr>
          <p:spPr bwMode="auto">
            <a:xfrm>
              <a:off x="7067717" y="3843338"/>
              <a:ext cx="109538" cy="109537"/>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16" name="Oval 29"/>
            <p:cNvSpPr>
              <a:spLocks noChangeArrowheads="1"/>
            </p:cNvSpPr>
            <p:nvPr/>
          </p:nvSpPr>
          <p:spPr bwMode="auto">
            <a:xfrm>
              <a:off x="6204117" y="4313238"/>
              <a:ext cx="109538" cy="107950"/>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7" name="组合 16"/>
          <p:cNvGrpSpPr/>
          <p:nvPr/>
        </p:nvGrpSpPr>
        <p:grpSpPr>
          <a:xfrm>
            <a:off x="4705123" y="3476347"/>
            <a:ext cx="497681" cy="491728"/>
            <a:chOff x="6404142" y="4624388"/>
            <a:chExt cx="663575" cy="655637"/>
          </a:xfrm>
        </p:grpSpPr>
        <p:sp>
          <p:nvSpPr>
            <p:cNvPr id="18" name="Freeform 7"/>
            <p:cNvSpPr>
              <a:spLocks/>
            </p:cNvSpPr>
            <p:nvPr/>
          </p:nvSpPr>
          <p:spPr bwMode="auto">
            <a:xfrm>
              <a:off x="6404142" y="4656138"/>
              <a:ext cx="663575" cy="623887"/>
            </a:xfrm>
            <a:custGeom>
              <a:avLst/>
              <a:gdLst>
                <a:gd name="T0" fmla="*/ 0 w 343"/>
                <a:gd name="T1" fmla="*/ 322 h 322"/>
                <a:gd name="T2" fmla="*/ 0 w 343"/>
                <a:gd name="T3" fmla="*/ 120 h 322"/>
                <a:gd name="T4" fmla="*/ 120 w 343"/>
                <a:gd name="T5" fmla="*/ 0 h 322"/>
                <a:gd name="T6" fmla="*/ 343 w 343"/>
                <a:gd name="T7" fmla="*/ 0 h 322"/>
              </a:gdLst>
              <a:ahLst/>
              <a:cxnLst>
                <a:cxn ang="0">
                  <a:pos x="T0" y="T1"/>
                </a:cxn>
                <a:cxn ang="0">
                  <a:pos x="T2" y="T3"/>
                </a:cxn>
                <a:cxn ang="0">
                  <a:pos x="T4" y="T5"/>
                </a:cxn>
                <a:cxn ang="0">
                  <a:pos x="T6" y="T7"/>
                </a:cxn>
              </a:cxnLst>
              <a:rect l="0" t="0" r="r" b="b"/>
              <a:pathLst>
                <a:path w="343" h="322">
                  <a:moveTo>
                    <a:pt x="0" y="322"/>
                  </a:moveTo>
                  <a:cubicBezTo>
                    <a:pt x="0" y="120"/>
                    <a:pt x="0" y="120"/>
                    <a:pt x="0" y="120"/>
                  </a:cubicBezTo>
                  <a:cubicBezTo>
                    <a:pt x="0" y="54"/>
                    <a:pt x="54" y="0"/>
                    <a:pt x="120" y="0"/>
                  </a:cubicBezTo>
                  <a:cubicBezTo>
                    <a:pt x="343" y="0"/>
                    <a:pt x="343" y="0"/>
                    <a:pt x="343" y="0"/>
                  </a:cubicBezTo>
                </a:path>
              </a:pathLst>
            </a:custGeom>
            <a:noFill/>
            <a:ln w="15875" cap="flat">
              <a:solidFill>
                <a:srgbClr val="BCBEC0"/>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19" name="Oval 32"/>
            <p:cNvSpPr>
              <a:spLocks noChangeArrowheads="1"/>
            </p:cNvSpPr>
            <p:nvPr/>
          </p:nvSpPr>
          <p:spPr bwMode="auto">
            <a:xfrm>
              <a:off x="6481929" y="4624388"/>
              <a:ext cx="109538" cy="109537"/>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0" name="组合 19"/>
          <p:cNvGrpSpPr/>
          <p:nvPr/>
        </p:nvGrpSpPr>
        <p:grpSpPr>
          <a:xfrm>
            <a:off x="4449137" y="1384419"/>
            <a:ext cx="82154" cy="2522934"/>
            <a:chOff x="6062829" y="1835151"/>
            <a:chExt cx="109538" cy="3363912"/>
          </a:xfrm>
        </p:grpSpPr>
        <p:sp>
          <p:nvSpPr>
            <p:cNvPr id="21" name="Freeform 5"/>
            <p:cNvSpPr>
              <a:spLocks/>
            </p:cNvSpPr>
            <p:nvPr/>
          </p:nvSpPr>
          <p:spPr bwMode="auto">
            <a:xfrm>
              <a:off x="6118392" y="1835151"/>
              <a:ext cx="0" cy="3363912"/>
            </a:xfrm>
            <a:custGeom>
              <a:avLst/>
              <a:gdLst>
                <a:gd name="T0" fmla="*/ 2119 h 2119"/>
                <a:gd name="T1" fmla="*/ 0 h 2119"/>
                <a:gd name="T2" fmla="*/ 2119 h 2119"/>
              </a:gdLst>
              <a:ahLst/>
              <a:cxnLst>
                <a:cxn ang="0">
                  <a:pos x="0" y="T0"/>
                </a:cxn>
                <a:cxn ang="0">
                  <a:pos x="0" y="T1"/>
                </a:cxn>
                <a:cxn ang="0">
                  <a:pos x="0" y="T2"/>
                </a:cxn>
              </a:cxnLst>
              <a:rect l="0" t="0" r="r" b="b"/>
              <a:pathLst>
                <a:path h="2119">
                  <a:moveTo>
                    <a:pt x="0" y="2119"/>
                  </a:moveTo>
                  <a:lnTo>
                    <a:pt x="0" y="0"/>
                  </a:lnTo>
                  <a:lnTo>
                    <a:pt x="0" y="2119"/>
                  </a:lnTo>
                  <a:close/>
                </a:path>
              </a:pathLst>
            </a:custGeom>
            <a:solidFill>
              <a:srgbClr val="3153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Line 6"/>
            <p:cNvSpPr>
              <a:spLocks noChangeShapeType="1"/>
            </p:cNvSpPr>
            <p:nvPr/>
          </p:nvSpPr>
          <p:spPr bwMode="auto">
            <a:xfrm flipV="1">
              <a:off x="6118392" y="1835151"/>
              <a:ext cx="0" cy="3363912"/>
            </a:xfrm>
            <a:prstGeom prst="line">
              <a:avLst/>
            </a:prstGeom>
            <a:solidFill>
              <a:srgbClr val="315361"/>
            </a:solidFill>
            <a:ln w="15875" cap="flat">
              <a:solidFill>
                <a:srgbClr val="BCBEC0"/>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23" name="Oval 30"/>
            <p:cNvSpPr>
              <a:spLocks noChangeArrowheads="1"/>
            </p:cNvSpPr>
            <p:nvPr/>
          </p:nvSpPr>
          <p:spPr bwMode="auto">
            <a:xfrm>
              <a:off x="6062829" y="3346451"/>
              <a:ext cx="109538" cy="111125"/>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4" name="Oval 33"/>
            <p:cNvSpPr>
              <a:spLocks noChangeArrowheads="1"/>
            </p:cNvSpPr>
            <p:nvPr/>
          </p:nvSpPr>
          <p:spPr bwMode="auto">
            <a:xfrm>
              <a:off x="6062829" y="2374901"/>
              <a:ext cx="109538" cy="111125"/>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5" name="组合 24"/>
          <p:cNvGrpSpPr/>
          <p:nvPr/>
        </p:nvGrpSpPr>
        <p:grpSpPr>
          <a:xfrm>
            <a:off x="3437106" y="1879719"/>
            <a:ext cx="997745" cy="1958578"/>
            <a:chOff x="4713454" y="2495551"/>
            <a:chExt cx="1330326" cy="2611437"/>
          </a:xfrm>
        </p:grpSpPr>
        <p:sp>
          <p:nvSpPr>
            <p:cNvPr id="26" name="Oval 31"/>
            <p:cNvSpPr>
              <a:spLocks noChangeArrowheads="1"/>
            </p:cNvSpPr>
            <p:nvPr/>
          </p:nvSpPr>
          <p:spPr bwMode="auto">
            <a:xfrm>
              <a:off x="5934242" y="3916363"/>
              <a:ext cx="109538" cy="111125"/>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27" name="组合 26"/>
            <p:cNvGrpSpPr/>
            <p:nvPr/>
          </p:nvGrpSpPr>
          <p:grpSpPr>
            <a:xfrm>
              <a:off x="4713454" y="2495551"/>
              <a:ext cx="1276350" cy="2611437"/>
              <a:chOff x="4713454" y="2495551"/>
              <a:chExt cx="1276350" cy="2611437"/>
            </a:xfrm>
          </p:grpSpPr>
          <p:sp>
            <p:nvSpPr>
              <p:cNvPr id="28" name="Freeform 17"/>
              <p:cNvSpPr>
                <a:spLocks/>
              </p:cNvSpPr>
              <p:nvPr/>
            </p:nvSpPr>
            <p:spPr bwMode="auto">
              <a:xfrm>
                <a:off x="4713454" y="2547938"/>
                <a:ext cx="1276350" cy="2559050"/>
              </a:xfrm>
              <a:custGeom>
                <a:avLst/>
                <a:gdLst>
                  <a:gd name="T0" fmla="*/ 659 w 659"/>
                  <a:gd name="T1" fmla="*/ 1322 h 1322"/>
                  <a:gd name="T2" fmla="*/ 659 w 659"/>
                  <a:gd name="T3" fmla="*/ 120 h 1322"/>
                  <a:gd name="T4" fmla="*/ 540 w 659"/>
                  <a:gd name="T5" fmla="*/ 0 h 1322"/>
                  <a:gd name="T6" fmla="*/ 0 w 659"/>
                  <a:gd name="T7" fmla="*/ 0 h 1322"/>
                </a:gdLst>
                <a:ahLst/>
                <a:cxnLst>
                  <a:cxn ang="0">
                    <a:pos x="T0" y="T1"/>
                  </a:cxn>
                  <a:cxn ang="0">
                    <a:pos x="T2" y="T3"/>
                  </a:cxn>
                  <a:cxn ang="0">
                    <a:pos x="T4" y="T5"/>
                  </a:cxn>
                  <a:cxn ang="0">
                    <a:pos x="T6" y="T7"/>
                  </a:cxn>
                </a:cxnLst>
                <a:rect l="0" t="0" r="r" b="b"/>
                <a:pathLst>
                  <a:path w="659" h="1322">
                    <a:moveTo>
                      <a:pt x="659" y="1322"/>
                    </a:moveTo>
                    <a:cubicBezTo>
                      <a:pt x="659" y="120"/>
                      <a:pt x="659" y="120"/>
                      <a:pt x="659" y="120"/>
                    </a:cubicBezTo>
                    <a:cubicBezTo>
                      <a:pt x="659" y="54"/>
                      <a:pt x="605" y="0"/>
                      <a:pt x="540" y="0"/>
                    </a:cubicBezTo>
                    <a:cubicBezTo>
                      <a:pt x="0" y="0"/>
                      <a:pt x="0" y="0"/>
                      <a:pt x="0" y="0"/>
                    </a:cubicBezTo>
                  </a:path>
                </a:pathLst>
              </a:custGeom>
              <a:noFill/>
              <a:ln w="15875" cap="flat">
                <a:solidFill>
                  <a:srgbClr val="BCBEC0"/>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29" name="Oval 34"/>
              <p:cNvSpPr>
                <a:spLocks noChangeArrowheads="1"/>
              </p:cNvSpPr>
              <p:nvPr/>
            </p:nvSpPr>
            <p:spPr bwMode="auto">
              <a:xfrm>
                <a:off x="5326229" y="2495551"/>
                <a:ext cx="107950" cy="109537"/>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30" name="组合 29"/>
          <p:cNvGrpSpPr/>
          <p:nvPr/>
        </p:nvGrpSpPr>
        <p:grpSpPr>
          <a:xfrm>
            <a:off x="3435916" y="2715538"/>
            <a:ext cx="852488" cy="1191815"/>
            <a:chOff x="4711867" y="3609976"/>
            <a:chExt cx="1136650" cy="1589087"/>
          </a:xfrm>
        </p:grpSpPr>
        <p:sp>
          <p:nvSpPr>
            <p:cNvPr id="31" name="Freeform 11"/>
            <p:cNvSpPr>
              <a:spLocks/>
            </p:cNvSpPr>
            <p:nvPr/>
          </p:nvSpPr>
          <p:spPr bwMode="auto">
            <a:xfrm>
              <a:off x="4711867" y="3663951"/>
              <a:ext cx="1136650" cy="1535112"/>
            </a:xfrm>
            <a:custGeom>
              <a:avLst/>
              <a:gdLst>
                <a:gd name="T0" fmla="*/ 587 w 587"/>
                <a:gd name="T1" fmla="*/ 792 h 792"/>
                <a:gd name="T2" fmla="*/ 587 w 587"/>
                <a:gd name="T3" fmla="*/ 120 h 792"/>
                <a:gd name="T4" fmla="*/ 467 w 587"/>
                <a:gd name="T5" fmla="*/ 0 h 792"/>
                <a:gd name="T6" fmla="*/ 0 w 587"/>
                <a:gd name="T7" fmla="*/ 0 h 792"/>
              </a:gdLst>
              <a:ahLst/>
              <a:cxnLst>
                <a:cxn ang="0">
                  <a:pos x="T0" y="T1"/>
                </a:cxn>
                <a:cxn ang="0">
                  <a:pos x="T2" y="T3"/>
                </a:cxn>
                <a:cxn ang="0">
                  <a:pos x="T4" y="T5"/>
                </a:cxn>
                <a:cxn ang="0">
                  <a:pos x="T6" y="T7"/>
                </a:cxn>
              </a:cxnLst>
              <a:rect l="0" t="0" r="r" b="b"/>
              <a:pathLst>
                <a:path w="587" h="792">
                  <a:moveTo>
                    <a:pt x="587" y="792"/>
                  </a:moveTo>
                  <a:cubicBezTo>
                    <a:pt x="587" y="120"/>
                    <a:pt x="587" y="120"/>
                    <a:pt x="587" y="120"/>
                  </a:cubicBezTo>
                  <a:cubicBezTo>
                    <a:pt x="587" y="54"/>
                    <a:pt x="533" y="0"/>
                    <a:pt x="467" y="0"/>
                  </a:cubicBezTo>
                  <a:cubicBezTo>
                    <a:pt x="0" y="0"/>
                    <a:pt x="0" y="0"/>
                    <a:pt x="0" y="0"/>
                  </a:cubicBezTo>
                </a:path>
              </a:pathLst>
            </a:custGeom>
            <a:noFill/>
            <a:ln w="15875" cap="flat">
              <a:solidFill>
                <a:srgbClr val="BCBEC0"/>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32" name="Oval 35"/>
            <p:cNvSpPr>
              <a:spLocks noChangeArrowheads="1"/>
            </p:cNvSpPr>
            <p:nvPr/>
          </p:nvSpPr>
          <p:spPr bwMode="auto">
            <a:xfrm>
              <a:off x="5442117" y="3609976"/>
              <a:ext cx="109538" cy="111125"/>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3" name="组合 32"/>
          <p:cNvGrpSpPr/>
          <p:nvPr/>
        </p:nvGrpSpPr>
        <p:grpSpPr>
          <a:xfrm>
            <a:off x="3050153" y="3221553"/>
            <a:ext cx="1276350" cy="923925"/>
            <a:chOff x="4197517" y="4284663"/>
            <a:chExt cx="1701800" cy="1231900"/>
          </a:xfrm>
        </p:grpSpPr>
        <p:sp>
          <p:nvSpPr>
            <p:cNvPr id="34" name="Freeform 13"/>
            <p:cNvSpPr>
              <a:spLocks/>
            </p:cNvSpPr>
            <p:nvPr/>
          </p:nvSpPr>
          <p:spPr bwMode="auto">
            <a:xfrm>
              <a:off x="4197517" y="4340226"/>
              <a:ext cx="1651000" cy="1176337"/>
            </a:xfrm>
            <a:custGeom>
              <a:avLst/>
              <a:gdLst>
                <a:gd name="T0" fmla="*/ 853 w 853"/>
                <a:gd name="T1" fmla="*/ 607 h 607"/>
                <a:gd name="T2" fmla="*/ 853 w 853"/>
                <a:gd name="T3" fmla="*/ 120 h 607"/>
                <a:gd name="T4" fmla="*/ 733 w 853"/>
                <a:gd name="T5" fmla="*/ 0 h 607"/>
                <a:gd name="T6" fmla="*/ 0 w 853"/>
                <a:gd name="T7" fmla="*/ 0 h 607"/>
              </a:gdLst>
              <a:ahLst/>
              <a:cxnLst>
                <a:cxn ang="0">
                  <a:pos x="T0" y="T1"/>
                </a:cxn>
                <a:cxn ang="0">
                  <a:pos x="T2" y="T3"/>
                </a:cxn>
                <a:cxn ang="0">
                  <a:pos x="T4" y="T5"/>
                </a:cxn>
                <a:cxn ang="0">
                  <a:pos x="T6" y="T7"/>
                </a:cxn>
              </a:cxnLst>
              <a:rect l="0" t="0" r="r" b="b"/>
              <a:pathLst>
                <a:path w="853" h="607">
                  <a:moveTo>
                    <a:pt x="853" y="607"/>
                  </a:moveTo>
                  <a:cubicBezTo>
                    <a:pt x="853" y="120"/>
                    <a:pt x="853" y="120"/>
                    <a:pt x="853" y="120"/>
                  </a:cubicBezTo>
                  <a:cubicBezTo>
                    <a:pt x="853" y="54"/>
                    <a:pt x="799" y="0"/>
                    <a:pt x="733" y="0"/>
                  </a:cubicBezTo>
                  <a:cubicBezTo>
                    <a:pt x="0" y="0"/>
                    <a:pt x="0" y="0"/>
                    <a:pt x="0" y="0"/>
                  </a:cubicBezTo>
                </a:path>
              </a:pathLst>
            </a:custGeom>
            <a:noFill/>
            <a:ln w="15875" cap="flat">
              <a:solidFill>
                <a:srgbClr val="BCBEC0"/>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35" name="Oval 36"/>
            <p:cNvSpPr>
              <a:spLocks noChangeArrowheads="1"/>
            </p:cNvSpPr>
            <p:nvPr/>
          </p:nvSpPr>
          <p:spPr bwMode="auto">
            <a:xfrm>
              <a:off x="4826167" y="4284663"/>
              <a:ext cx="107950" cy="109537"/>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36" name="Oval 37"/>
            <p:cNvSpPr>
              <a:spLocks noChangeArrowheads="1"/>
            </p:cNvSpPr>
            <p:nvPr/>
          </p:nvSpPr>
          <p:spPr bwMode="auto">
            <a:xfrm>
              <a:off x="5788192" y="4718051"/>
              <a:ext cx="111125" cy="111125"/>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7" name="组合 36"/>
          <p:cNvGrpSpPr/>
          <p:nvPr/>
        </p:nvGrpSpPr>
        <p:grpSpPr>
          <a:xfrm>
            <a:off x="3175169" y="1689219"/>
            <a:ext cx="464344" cy="464344"/>
            <a:chOff x="4364204" y="2241551"/>
            <a:chExt cx="619125" cy="619125"/>
          </a:xfrm>
        </p:grpSpPr>
        <p:sp>
          <p:nvSpPr>
            <p:cNvPr id="38" name="Oval 24"/>
            <p:cNvSpPr>
              <a:spLocks noChangeArrowheads="1"/>
            </p:cNvSpPr>
            <p:nvPr/>
          </p:nvSpPr>
          <p:spPr bwMode="auto">
            <a:xfrm>
              <a:off x="4364204" y="2241551"/>
              <a:ext cx="619125" cy="619125"/>
            </a:xfrm>
            <a:prstGeom prst="ellipse">
              <a:avLst/>
            </a:prstGeom>
            <a:solidFill>
              <a:schemeClr val="accent3"/>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39" name="组合 38"/>
            <p:cNvGrpSpPr/>
            <p:nvPr/>
          </p:nvGrpSpPr>
          <p:grpSpPr>
            <a:xfrm>
              <a:off x="4534067" y="2403476"/>
              <a:ext cx="285750" cy="287337"/>
              <a:chOff x="4534067" y="2403476"/>
              <a:chExt cx="285750" cy="287337"/>
            </a:xfrm>
            <a:solidFill>
              <a:schemeClr val="bg1"/>
            </a:solidFill>
          </p:grpSpPr>
          <p:sp>
            <p:nvSpPr>
              <p:cNvPr id="40" name="Freeform 38"/>
              <p:cNvSpPr>
                <a:spLocks noEditPoints="1"/>
              </p:cNvSpPr>
              <p:nvPr/>
            </p:nvSpPr>
            <p:spPr bwMode="auto">
              <a:xfrm>
                <a:off x="4534067" y="2403476"/>
                <a:ext cx="285750" cy="287337"/>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79 w 148"/>
                  <a:gd name="T11" fmla="*/ 138 h 148"/>
                  <a:gd name="T12" fmla="*/ 77 w 148"/>
                  <a:gd name="T13" fmla="*/ 128 h 148"/>
                  <a:gd name="T14" fmla="*/ 74 w 148"/>
                  <a:gd name="T15" fmla="*/ 116 h 148"/>
                  <a:gd name="T16" fmla="*/ 71 w 148"/>
                  <a:gd name="T17" fmla="*/ 128 h 148"/>
                  <a:gd name="T18" fmla="*/ 69 w 148"/>
                  <a:gd name="T19" fmla="*/ 138 h 148"/>
                  <a:gd name="T20" fmla="*/ 9 w 148"/>
                  <a:gd name="T21" fmla="*/ 79 h 148"/>
                  <a:gd name="T22" fmla="*/ 20 w 148"/>
                  <a:gd name="T23" fmla="*/ 76 h 148"/>
                  <a:gd name="T24" fmla="*/ 32 w 148"/>
                  <a:gd name="T25" fmla="*/ 74 h 148"/>
                  <a:gd name="T26" fmla="*/ 20 w 148"/>
                  <a:gd name="T27" fmla="*/ 71 h 148"/>
                  <a:gd name="T28" fmla="*/ 9 w 148"/>
                  <a:gd name="T29" fmla="*/ 68 h 148"/>
                  <a:gd name="T30" fmla="*/ 69 w 148"/>
                  <a:gd name="T31" fmla="*/ 9 h 148"/>
                  <a:gd name="T32" fmla="*/ 71 w 148"/>
                  <a:gd name="T33" fmla="*/ 19 h 148"/>
                  <a:gd name="T34" fmla="*/ 74 w 148"/>
                  <a:gd name="T35" fmla="*/ 32 h 148"/>
                  <a:gd name="T36" fmla="*/ 77 w 148"/>
                  <a:gd name="T37" fmla="*/ 19 h 148"/>
                  <a:gd name="T38" fmla="*/ 79 w 148"/>
                  <a:gd name="T39" fmla="*/ 9 h 148"/>
                  <a:gd name="T40" fmla="*/ 139 w 148"/>
                  <a:gd name="T41" fmla="*/ 69 h 148"/>
                  <a:gd name="T42" fmla="*/ 128 w 148"/>
                  <a:gd name="T43" fmla="*/ 71 h 148"/>
                  <a:gd name="T44" fmla="*/ 116 w 148"/>
                  <a:gd name="T45" fmla="*/ 74 h 148"/>
                  <a:gd name="T46" fmla="*/ 128 w 148"/>
                  <a:gd name="T47" fmla="*/ 76 h 148"/>
                  <a:gd name="T48" fmla="*/ 139 w 148"/>
                  <a:gd name="T49" fmla="*/ 79 h 148"/>
                  <a:gd name="T50" fmla="*/ 79 w 148"/>
                  <a:gd name="T51"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48">
                    <a:moveTo>
                      <a:pt x="74" y="0"/>
                    </a:moveTo>
                    <a:cubicBezTo>
                      <a:pt x="33" y="0"/>
                      <a:pt x="0" y="33"/>
                      <a:pt x="0" y="74"/>
                    </a:cubicBezTo>
                    <a:cubicBezTo>
                      <a:pt x="0" y="114"/>
                      <a:pt x="33" y="148"/>
                      <a:pt x="74" y="148"/>
                    </a:cubicBezTo>
                    <a:cubicBezTo>
                      <a:pt x="115" y="148"/>
                      <a:pt x="148" y="115"/>
                      <a:pt x="148" y="74"/>
                    </a:cubicBezTo>
                    <a:cubicBezTo>
                      <a:pt x="148" y="33"/>
                      <a:pt x="115" y="0"/>
                      <a:pt x="74" y="0"/>
                    </a:cubicBezTo>
                    <a:close/>
                    <a:moveTo>
                      <a:pt x="79" y="138"/>
                    </a:moveTo>
                    <a:cubicBezTo>
                      <a:pt x="77" y="128"/>
                      <a:pt x="77" y="128"/>
                      <a:pt x="77" y="128"/>
                    </a:cubicBezTo>
                    <a:cubicBezTo>
                      <a:pt x="74" y="116"/>
                      <a:pt x="74" y="116"/>
                      <a:pt x="74" y="116"/>
                    </a:cubicBezTo>
                    <a:cubicBezTo>
                      <a:pt x="71" y="128"/>
                      <a:pt x="71" y="128"/>
                      <a:pt x="71" y="128"/>
                    </a:cubicBezTo>
                    <a:cubicBezTo>
                      <a:pt x="69" y="138"/>
                      <a:pt x="69" y="138"/>
                      <a:pt x="69" y="138"/>
                    </a:cubicBezTo>
                    <a:cubicBezTo>
                      <a:pt x="37" y="136"/>
                      <a:pt x="12" y="110"/>
                      <a:pt x="9" y="79"/>
                    </a:cubicBezTo>
                    <a:cubicBezTo>
                      <a:pt x="20" y="76"/>
                      <a:pt x="20" y="76"/>
                      <a:pt x="20" y="76"/>
                    </a:cubicBezTo>
                    <a:cubicBezTo>
                      <a:pt x="32" y="74"/>
                      <a:pt x="32" y="74"/>
                      <a:pt x="32" y="74"/>
                    </a:cubicBezTo>
                    <a:cubicBezTo>
                      <a:pt x="20" y="71"/>
                      <a:pt x="20" y="71"/>
                      <a:pt x="20" y="71"/>
                    </a:cubicBezTo>
                    <a:cubicBezTo>
                      <a:pt x="9" y="68"/>
                      <a:pt x="9" y="68"/>
                      <a:pt x="9" y="68"/>
                    </a:cubicBezTo>
                    <a:cubicBezTo>
                      <a:pt x="12" y="37"/>
                      <a:pt x="37" y="12"/>
                      <a:pt x="69" y="9"/>
                    </a:cubicBezTo>
                    <a:cubicBezTo>
                      <a:pt x="71" y="19"/>
                      <a:pt x="71" y="19"/>
                      <a:pt x="71" y="19"/>
                    </a:cubicBezTo>
                    <a:cubicBezTo>
                      <a:pt x="74" y="32"/>
                      <a:pt x="74" y="32"/>
                      <a:pt x="74" y="32"/>
                    </a:cubicBezTo>
                    <a:cubicBezTo>
                      <a:pt x="77" y="19"/>
                      <a:pt x="77" y="19"/>
                      <a:pt x="77" y="19"/>
                    </a:cubicBezTo>
                    <a:cubicBezTo>
                      <a:pt x="79" y="9"/>
                      <a:pt x="79" y="9"/>
                      <a:pt x="79" y="9"/>
                    </a:cubicBezTo>
                    <a:cubicBezTo>
                      <a:pt x="111" y="12"/>
                      <a:pt x="136" y="37"/>
                      <a:pt x="139" y="69"/>
                    </a:cubicBezTo>
                    <a:cubicBezTo>
                      <a:pt x="128" y="71"/>
                      <a:pt x="128" y="71"/>
                      <a:pt x="128" y="71"/>
                    </a:cubicBezTo>
                    <a:cubicBezTo>
                      <a:pt x="116" y="74"/>
                      <a:pt x="116" y="74"/>
                      <a:pt x="116" y="74"/>
                    </a:cubicBezTo>
                    <a:cubicBezTo>
                      <a:pt x="128" y="76"/>
                      <a:pt x="128" y="76"/>
                      <a:pt x="128" y="76"/>
                    </a:cubicBezTo>
                    <a:cubicBezTo>
                      <a:pt x="139" y="79"/>
                      <a:pt x="139" y="79"/>
                      <a:pt x="139" y="79"/>
                    </a:cubicBezTo>
                    <a:cubicBezTo>
                      <a:pt x="136" y="111"/>
                      <a:pt x="111" y="136"/>
                      <a:pt x="79"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1" name="Freeform 39"/>
              <p:cNvSpPr>
                <a:spLocks/>
              </p:cNvSpPr>
              <p:nvPr/>
            </p:nvSpPr>
            <p:spPr bwMode="auto">
              <a:xfrm>
                <a:off x="4607092" y="2482851"/>
                <a:ext cx="155575" cy="93662"/>
              </a:xfrm>
              <a:custGeom>
                <a:avLst/>
                <a:gdLst>
                  <a:gd name="T0" fmla="*/ 0 w 98"/>
                  <a:gd name="T1" fmla="*/ 20 h 59"/>
                  <a:gd name="T2" fmla="*/ 40 w 98"/>
                  <a:gd name="T3" fmla="*/ 59 h 59"/>
                  <a:gd name="T4" fmla="*/ 98 w 98"/>
                  <a:gd name="T5" fmla="*/ 0 h 59"/>
                  <a:gd name="T6" fmla="*/ 42 w 98"/>
                  <a:gd name="T7" fmla="*/ 43 h 59"/>
                  <a:gd name="T8" fmla="*/ 0 w 98"/>
                  <a:gd name="T9" fmla="*/ 20 h 59"/>
                </a:gdLst>
                <a:ahLst/>
                <a:cxnLst>
                  <a:cxn ang="0">
                    <a:pos x="T0" y="T1"/>
                  </a:cxn>
                  <a:cxn ang="0">
                    <a:pos x="T2" y="T3"/>
                  </a:cxn>
                  <a:cxn ang="0">
                    <a:pos x="T4" y="T5"/>
                  </a:cxn>
                  <a:cxn ang="0">
                    <a:pos x="T6" y="T7"/>
                  </a:cxn>
                  <a:cxn ang="0">
                    <a:pos x="T8" y="T9"/>
                  </a:cxn>
                </a:cxnLst>
                <a:rect l="0" t="0" r="r" b="b"/>
                <a:pathLst>
                  <a:path w="98" h="59">
                    <a:moveTo>
                      <a:pt x="0" y="20"/>
                    </a:moveTo>
                    <a:lnTo>
                      <a:pt x="40" y="59"/>
                    </a:lnTo>
                    <a:lnTo>
                      <a:pt x="98" y="0"/>
                    </a:lnTo>
                    <a:lnTo>
                      <a:pt x="42" y="43"/>
                    </a:lnTo>
                    <a:lnTo>
                      <a:pt x="0"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42" name="组合 41"/>
          <p:cNvGrpSpPr/>
          <p:nvPr/>
        </p:nvGrpSpPr>
        <p:grpSpPr>
          <a:xfrm>
            <a:off x="2748925" y="3038197"/>
            <a:ext cx="466725" cy="464344"/>
            <a:chOff x="3795879" y="4040188"/>
            <a:chExt cx="622300" cy="619125"/>
          </a:xfrm>
        </p:grpSpPr>
        <p:sp>
          <p:nvSpPr>
            <p:cNvPr id="43" name="Oval 26"/>
            <p:cNvSpPr>
              <a:spLocks noChangeArrowheads="1"/>
            </p:cNvSpPr>
            <p:nvPr/>
          </p:nvSpPr>
          <p:spPr bwMode="auto">
            <a:xfrm>
              <a:off x="3795879" y="4040188"/>
              <a:ext cx="622300" cy="619125"/>
            </a:xfrm>
            <a:prstGeom prst="ellipse">
              <a:avLst/>
            </a:prstGeom>
            <a:solidFill>
              <a:schemeClr val="accent1"/>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4" name="Freeform 40"/>
            <p:cNvSpPr>
              <a:spLocks/>
            </p:cNvSpPr>
            <p:nvPr/>
          </p:nvSpPr>
          <p:spPr bwMode="auto">
            <a:xfrm>
              <a:off x="4021304" y="4189413"/>
              <a:ext cx="171450" cy="341312"/>
            </a:xfrm>
            <a:custGeom>
              <a:avLst/>
              <a:gdLst>
                <a:gd name="T0" fmla="*/ 37 w 89"/>
                <a:gd name="T1" fmla="*/ 176 h 176"/>
                <a:gd name="T2" fmla="*/ 37 w 89"/>
                <a:gd name="T3" fmla="*/ 154 h 176"/>
                <a:gd name="T4" fmla="*/ 0 w 89"/>
                <a:gd name="T5" fmla="*/ 145 h 176"/>
                <a:gd name="T6" fmla="*/ 6 w 89"/>
                <a:gd name="T7" fmla="*/ 130 h 176"/>
                <a:gd name="T8" fmla="*/ 40 w 89"/>
                <a:gd name="T9" fmla="*/ 140 h 176"/>
                <a:gd name="T10" fmla="*/ 68 w 89"/>
                <a:gd name="T11" fmla="*/ 119 h 176"/>
                <a:gd name="T12" fmla="*/ 41 w 89"/>
                <a:gd name="T13" fmla="*/ 93 h 176"/>
                <a:gd name="T14" fmla="*/ 2 w 89"/>
                <a:gd name="T15" fmla="*/ 56 h 176"/>
                <a:gd name="T16" fmla="*/ 38 w 89"/>
                <a:gd name="T17" fmla="*/ 21 h 176"/>
                <a:gd name="T18" fmla="*/ 38 w 89"/>
                <a:gd name="T19" fmla="*/ 0 h 176"/>
                <a:gd name="T20" fmla="*/ 53 w 89"/>
                <a:gd name="T21" fmla="*/ 0 h 176"/>
                <a:gd name="T22" fmla="*/ 53 w 89"/>
                <a:gd name="T23" fmla="*/ 21 h 176"/>
                <a:gd name="T24" fmla="*/ 84 w 89"/>
                <a:gd name="T25" fmla="*/ 28 h 176"/>
                <a:gd name="T26" fmla="*/ 78 w 89"/>
                <a:gd name="T27" fmla="*/ 42 h 176"/>
                <a:gd name="T28" fmla="*/ 48 w 89"/>
                <a:gd name="T29" fmla="*/ 35 h 176"/>
                <a:gd name="T30" fmla="*/ 23 w 89"/>
                <a:gd name="T31" fmla="*/ 53 h 176"/>
                <a:gd name="T32" fmla="*/ 52 w 89"/>
                <a:gd name="T33" fmla="*/ 78 h 176"/>
                <a:gd name="T34" fmla="*/ 89 w 89"/>
                <a:gd name="T35" fmla="*/ 117 h 176"/>
                <a:gd name="T36" fmla="*/ 51 w 89"/>
                <a:gd name="T37" fmla="*/ 154 h 176"/>
                <a:gd name="T38" fmla="*/ 51 w 89"/>
                <a:gd name="T39" fmla="*/ 176 h 176"/>
                <a:gd name="T40" fmla="*/ 37 w 89"/>
                <a:gd name="T4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76">
                  <a:moveTo>
                    <a:pt x="37" y="176"/>
                  </a:moveTo>
                  <a:cubicBezTo>
                    <a:pt x="37" y="154"/>
                    <a:pt x="37" y="154"/>
                    <a:pt x="37" y="154"/>
                  </a:cubicBezTo>
                  <a:cubicBezTo>
                    <a:pt x="23" y="154"/>
                    <a:pt x="9" y="150"/>
                    <a:pt x="0" y="145"/>
                  </a:cubicBezTo>
                  <a:cubicBezTo>
                    <a:pt x="6" y="130"/>
                    <a:pt x="6" y="130"/>
                    <a:pt x="6" y="130"/>
                  </a:cubicBezTo>
                  <a:cubicBezTo>
                    <a:pt x="15" y="136"/>
                    <a:pt x="27" y="140"/>
                    <a:pt x="40" y="140"/>
                  </a:cubicBezTo>
                  <a:cubicBezTo>
                    <a:pt x="57" y="140"/>
                    <a:pt x="68" y="131"/>
                    <a:pt x="68" y="119"/>
                  </a:cubicBezTo>
                  <a:cubicBezTo>
                    <a:pt x="68" y="107"/>
                    <a:pt x="59" y="100"/>
                    <a:pt x="41" y="93"/>
                  </a:cubicBezTo>
                  <a:cubicBezTo>
                    <a:pt x="17" y="85"/>
                    <a:pt x="2" y="75"/>
                    <a:pt x="2" y="56"/>
                  </a:cubicBezTo>
                  <a:cubicBezTo>
                    <a:pt x="2" y="38"/>
                    <a:pt x="16" y="25"/>
                    <a:pt x="38" y="21"/>
                  </a:cubicBezTo>
                  <a:cubicBezTo>
                    <a:pt x="38" y="0"/>
                    <a:pt x="38" y="0"/>
                    <a:pt x="38" y="0"/>
                  </a:cubicBezTo>
                  <a:cubicBezTo>
                    <a:pt x="53" y="0"/>
                    <a:pt x="53" y="0"/>
                    <a:pt x="53" y="0"/>
                  </a:cubicBezTo>
                  <a:cubicBezTo>
                    <a:pt x="53" y="21"/>
                    <a:pt x="53" y="21"/>
                    <a:pt x="53" y="21"/>
                  </a:cubicBezTo>
                  <a:cubicBezTo>
                    <a:pt x="67" y="21"/>
                    <a:pt x="77" y="24"/>
                    <a:pt x="84" y="28"/>
                  </a:cubicBezTo>
                  <a:cubicBezTo>
                    <a:pt x="78" y="42"/>
                    <a:pt x="78" y="42"/>
                    <a:pt x="78" y="42"/>
                  </a:cubicBezTo>
                  <a:cubicBezTo>
                    <a:pt x="73" y="40"/>
                    <a:pt x="63" y="35"/>
                    <a:pt x="48" y="35"/>
                  </a:cubicBezTo>
                  <a:cubicBezTo>
                    <a:pt x="30" y="35"/>
                    <a:pt x="23" y="45"/>
                    <a:pt x="23" y="53"/>
                  </a:cubicBezTo>
                  <a:cubicBezTo>
                    <a:pt x="23" y="65"/>
                    <a:pt x="32" y="70"/>
                    <a:pt x="52" y="78"/>
                  </a:cubicBezTo>
                  <a:cubicBezTo>
                    <a:pt x="77" y="87"/>
                    <a:pt x="89" y="98"/>
                    <a:pt x="89" y="117"/>
                  </a:cubicBezTo>
                  <a:cubicBezTo>
                    <a:pt x="89" y="134"/>
                    <a:pt x="76" y="150"/>
                    <a:pt x="51" y="154"/>
                  </a:cubicBezTo>
                  <a:cubicBezTo>
                    <a:pt x="51" y="176"/>
                    <a:pt x="51" y="176"/>
                    <a:pt x="51" y="176"/>
                  </a:cubicBezTo>
                  <a:lnTo>
                    <a:pt x="37" y="1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5" name="组合 44"/>
          <p:cNvGrpSpPr/>
          <p:nvPr/>
        </p:nvGrpSpPr>
        <p:grpSpPr>
          <a:xfrm>
            <a:off x="5679054" y="2708394"/>
            <a:ext cx="465535" cy="465534"/>
            <a:chOff x="7702717" y="3600451"/>
            <a:chExt cx="620713" cy="620712"/>
          </a:xfrm>
        </p:grpSpPr>
        <p:sp>
          <p:nvSpPr>
            <p:cNvPr id="46" name="Oval 21"/>
            <p:cNvSpPr>
              <a:spLocks noChangeArrowheads="1"/>
            </p:cNvSpPr>
            <p:nvPr/>
          </p:nvSpPr>
          <p:spPr bwMode="auto">
            <a:xfrm>
              <a:off x="7702717" y="3600451"/>
              <a:ext cx="620713" cy="620712"/>
            </a:xfrm>
            <a:prstGeom prst="ellipse">
              <a:avLst/>
            </a:prstGeom>
            <a:solidFill>
              <a:schemeClr val="accent5"/>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7" name="Freeform 41"/>
            <p:cNvSpPr>
              <a:spLocks/>
            </p:cNvSpPr>
            <p:nvPr/>
          </p:nvSpPr>
          <p:spPr bwMode="auto">
            <a:xfrm>
              <a:off x="7850354" y="3727451"/>
              <a:ext cx="304800" cy="354012"/>
            </a:xfrm>
            <a:custGeom>
              <a:avLst/>
              <a:gdLst>
                <a:gd name="T0" fmla="*/ 53 w 157"/>
                <a:gd name="T1" fmla="*/ 180 h 183"/>
                <a:gd name="T2" fmla="*/ 118 w 157"/>
                <a:gd name="T3" fmla="*/ 170 h 183"/>
                <a:gd name="T4" fmla="*/ 124 w 157"/>
                <a:gd name="T5" fmla="*/ 131 h 183"/>
                <a:gd name="T6" fmla="*/ 142 w 157"/>
                <a:gd name="T7" fmla="*/ 42 h 183"/>
                <a:gd name="T8" fmla="*/ 61 w 157"/>
                <a:gd name="T9" fmla="*/ 5 h 183"/>
                <a:gd name="T10" fmla="*/ 21 w 157"/>
                <a:gd name="T11" fmla="*/ 62 h 183"/>
                <a:gd name="T12" fmla="*/ 2 w 157"/>
                <a:gd name="T13" fmla="*/ 82 h 183"/>
                <a:gd name="T14" fmla="*/ 3 w 157"/>
                <a:gd name="T15" fmla="*/ 87 h 183"/>
                <a:gd name="T16" fmla="*/ 11 w 157"/>
                <a:gd name="T17" fmla="*/ 99 h 183"/>
                <a:gd name="T18" fmla="*/ 11 w 157"/>
                <a:gd name="T19" fmla="*/ 127 h 183"/>
                <a:gd name="T20" fmla="*/ 23 w 157"/>
                <a:gd name="T21" fmla="*/ 147 h 183"/>
                <a:gd name="T22" fmla="*/ 53 w 157"/>
                <a:gd name="T23"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83">
                  <a:moveTo>
                    <a:pt x="53" y="180"/>
                  </a:moveTo>
                  <a:cubicBezTo>
                    <a:pt x="53" y="180"/>
                    <a:pt x="105" y="183"/>
                    <a:pt x="118" y="170"/>
                  </a:cubicBezTo>
                  <a:cubicBezTo>
                    <a:pt x="118" y="170"/>
                    <a:pt x="116" y="144"/>
                    <a:pt x="124" y="131"/>
                  </a:cubicBezTo>
                  <a:cubicBezTo>
                    <a:pt x="132" y="118"/>
                    <a:pt x="157" y="82"/>
                    <a:pt x="142" y="42"/>
                  </a:cubicBezTo>
                  <a:cubicBezTo>
                    <a:pt x="127" y="1"/>
                    <a:pt x="77" y="0"/>
                    <a:pt x="61" y="5"/>
                  </a:cubicBezTo>
                  <a:cubicBezTo>
                    <a:pt x="44" y="10"/>
                    <a:pt x="22" y="26"/>
                    <a:pt x="21" y="62"/>
                  </a:cubicBezTo>
                  <a:cubicBezTo>
                    <a:pt x="21" y="62"/>
                    <a:pt x="10" y="78"/>
                    <a:pt x="2" y="82"/>
                  </a:cubicBezTo>
                  <a:cubicBezTo>
                    <a:pt x="2" y="82"/>
                    <a:pt x="0" y="84"/>
                    <a:pt x="3" y="87"/>
                  </a:cubicBezTo>
                  <a:cubicBezTo>
                    <a:pt x="6" y="91"/>
                    <a:pt x="11" y="95"/>
                    <a:pt x="11" y="99"/>
                  </a:cubicBezTo>
                  <a:cubicBezTo>
                    <a:pt x="11" y="102"/>
                    <a:pt x="13" y="120"/>
                    <a:pt x="11" y="127"/>
                  </a:cubicBezTo>
                  <a:cubicBezTo>
                    <a:pt x="10" y="134"/>
                    <a:pt x="8" y="145"/>
                    <a:pt x="23" y="147"/>
                  </a:cubicBezTo>
                  <a:cubicBezTo>
                    <a:pt x="37" y="149"/>
                    <a:pt x="49" y="151"/>
                    <a:pt x="53" y="18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8" name="组合 47"/>
          <p:cNvGrpSpPr/>
          <p:nvPr/>
        </p:nvGrpSpPr>
        <p:grpSpPr>
          <a:xfrm>
            <a:off x="3291850" y="2501225"/>
            <a:ext cx="465535" cy="465534"/>
            <a:chOff x="4519779" y="3324226"/>
            <a:chExt cx="620713" cy="620712"/>
          </a:xfrm>
        </p:grpSpPr>
        <p:sp>
          <p:nvSpPr>
            <p:cNvPr id="49" name="Oval 25"/>
            <p:cNvSpPr>
              <a:spLocks noChangeArrowheads="1"/>
            </p:cNvSpPr>
            <p:nvPr/>
          </p:nvSpPr>
          <p:spPr bwMode="auto">
            <a:xfrm>
              <a:off x="4519779" y="3324226"/>
              <a:ext cx="620713" cy="620712"/>
            </a:xfrm>
            <a:prstGeom prst="ellipse">
              <a:avLst/>
            </a:prstGeom>
            <a:solidFill>
              <a:schemeClr val="accent2"/>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50" name="组合 49"/>
            <p:cNvGrpSpPr/>
            <p:nvPr/>
          </p:nvGrpSpPr>
          <p:grpSpPr>
            <a:xfrm>
              <a:off x="4622967" y="3454401"/>
              <a:ext cx="363537" cy="344487"/>
              <a:chOff x="4622967" y="3454401"/>
              <a:chExt cx="363537" cy="344487"/>
            </a:xfrm>
          </p:grpSpPr>
          <p:sp>
            <p:nvSpPr>
              <p:cNvPr id="51" name="Freeform 42"/>
              <p:cNvSpPr>
                <a:spLocks noEditPoints="1"/>
              </p:cNvSpPr>
              <p:nvPr/>
            </p:nvSpPr>
            <p:spPr bwMode="auto">
              <a:xfrm>
                <a:off x="4622967" y="3652838"/>
                <a:ext cx="142875" cy="146050"/>
              </a:xfrm>
              <a:custGeom>
                <a:avLst/>
                <a:gdLst>
                  <a:gd name="T0" fmla="*/ 11 w 74"/>
                  <a:gd name="T1" fmla="*/ 44 h 75"/>
                  <a:gd name="T2" fmla="*/ 14 w 74"/>
                  <a:gd name="T3" fmla="*/ 52 h 75"/>
                  <a:gd name="T4" fmla="*/ 6 w 74"/>
                  <a:gd name="T5" fmla="*/ 59 h 75"/>
                  <a:gd name="T6" fmla="*/ 16 w 74"/>
                  <a:gd name="T7" fmla="*/ 69 h 75"/>
                  <a:gd name="T8" fmla="*/ 23 w 74"/>
                  <a:gd name="T9" fmla="*/ 60 h 75"/>
                  <a:gd name="T10" fmla="*/ 31 w 74"/>
                  <a:gd name="T11" fmla="*/ 64 h 75"/>
                  <a:gd name="T12" fmla="*/ 30 w 74"/>
                  <a:gd name="T13" fmla="*/ 75 h 75"/>
                  <a:gd name="T14" fmla="*/ 45 w 74"/>
                  <a:gd name="T15" fmla="*/ 75 h 75"/>
                  <a:gd name="T16" fmla="*/ 43 w 74"/>
                  <a:gd name="T17" fmla="*/ 63 h 75"/>
                  <a:gd name="T18" fmla="*/ 51 w 74"/>
                  <a:gd name="T19" fmla="*/ 60 h 75"/>
                  <a:gd name="T20" fmla="*/ 58 w 74"/>
                  <a:gd name="T21" fmla="*/ 69 h 75"/>
                  <a:gd name="T22" fmla="*/ 69 w 74"/>
                  <a:gd name="T23" fmla="*/ 58 h 75"/>
                  <a:gd name="T24" fmla="*/ 60 w 74"/>
                  <a:gd name="T25" fmla="*/ 51 h 75"/>
                  <a:gd name="T26" fmla="*/ 63 w 74"/>
                  <a:gd name="T27" fmla="*/ 43 h 75"/>
                  <a:gd name="T28" fmla="*/ 74 w 74"/>
                  <a:gd name="T29" fmla="*/ 44 h 75"/>
                  <a:gd name="T30" fmla="*/ 74 w 74"/>
                  <a:gd name="T31" fmla="*/ 31 h 75"/>
                  <a:gd name="T32" fmla="*/ 63 w 74"/>
                  <a:gd name="T33" fmla="*/ 32 h 75"/>
                  <a:gd name="T34" fmla="*/ 63 w 74"/>
                  <a:gd name="T35" fmla="*/ 31 h 75"/>
                  <a:gd name="T36" fmla="*/ 60 w 74"/>
                  <a:gd name="T37" fmla="*/ 23 h 75"/>
                  <a:gd name="T38" fmla="*/ 60 w 74"/>
                  <a:gd name="T39" fmla="*/ 23 h 75"/>
                  <a:gd name="T40" fmla="*/ 68 w 74"/>
                  <a:gd name="T41" fmla="*/ 16 h 75"/>
                  <a:gd name="T42" fmla="*/ 58 w 74"/>
                  <a:gd name="T43" fmla="*/ 6 h 75"/>
                  <a:gd name="T44" fmla="*/ 51 w 74"/>
                  <a:gd name="T45" fmla="*/ 15 h 75"/>
                  <a:gd name="T46" fmla="*/ 51 w 74"/>
                  <a:gd name="T47" fmla="*/ 15 h 75"/>
                  <a:gd name="T48" fmla="*/ 43 w 74"/>
                  <a:gd name="T49" fmla="*/ 11 h 75"/>
                  <a:gd name="T50" fmla="*/ 44 w 74"/>
                  <a:gd name="T51" fmla="*/ 0 h 75"/>
                  <a:gd name="T52" fmla="*/ 29 w 74"/>
                  <a:gd name="T53" fmla="*/ 0 h 75"/>
                  <a:gd name="T54" fmla="*/ 31 w 74"/>
                  <a:gd name="T55" fmla="*/ 11 h 75"/>
                  <a:gd name="T56" fmla="*/ 31 w 74"/>
                  <a:gd name="T57" fmla="*/ 11 h 75"/>
                  <a:gd name="T58" fmla="*/ 23 w 74"/>
                  <a:gd name="T59" fmla="*/ 15 h 75"/>
                  <a:gd name="T60" fmla="*/ 23 w 74"/>
                  <a:gd name="T61" fmla="*/ 15 h 75"/>
                  <a:gd name="T62" fmla="*/ 16 w 74"/>
                  <a:gd name="T63" fmla="*/ 6 h 75"/>
                  <a:gd name="T64" fmla="*/ 5 w 74"/>
                  <a:gd name="T65" fmla="*/ 17 h 75"/>
                  <a:gd name="T66" fmla="*/ 14 w 74"/>
                  <a:gd name="T67" fmla="*/ 24 h 75"/>
                  <a:gd name="T68" fmla="*/ 11 w 74"/>
                  <a:gd name="T69" fmla="*/ 32 h 75"/>
                  <a:gd name="T70" fmla="*/ 0 w 74"/>
                  <a:gd name="T71" fmla="*/ 31 h 75"/>
                  <a:gd name="T72" fmla="*/ 0 w 74"/>
                  <a:gd name="T73" fmla="*/ 45 h 75"/>
                  <a:gd name="T74" fmla="*/ 11 w 74"/>
                  <a:gd name="T75" fmla="*/ 43 h 75"/>
                  <a:gd name="T76" fmla="*/ 11 w 74"/>
                  <a:gd name="T77" fmla="*/ 44 h 75"/>
                  <a:gd name="T78" fmla="*/ 25 w 74"/>
                  <a:gd name="T79" fmla="*/ 37 h 75"/>
                  <a:gd name="T80" fmla="*/ 37 w 74"/>
                  <a:gd name="T81" fmla="*/ 25 h 75"/>
                  <a:gd name="T82" fmla="*/ 49 w 74"/>
                  <a:gd name="T83" fmla="*/ 37 h 75"/>
                  <a:gd name="T84" fmla="*/ 37 w 74"/>
                  <a:gd name="T85" fmla="*/ 49 h 75"/>
                  <a:gd name="T86" fmla="*/ 25 w 74"/>
                  <a:gd name="T8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75">
                    <a:moveTo>
                      <a:pt x="11" y="44"/>
                    </a:moveTo>
                    <a:cubicBezTo>
                      <a:pt x="12" y="47"/>
                      <a:pt x="13" y="49"/>
                      <a:pt x="14" y="52"/>
                    </a:cubicBezTo>
                    <a:cubicBezTo>
                      <a:pt x="6" y="59"/>
                      <a:pt x="6" y="59"/>
                      <a:pt x="6" y="59"/>
                    </a:cubicBezTo>
                    <a:cubicBezTo>
                      <a:pt x="16" y="69"/>
                      <a:pt x="16" y="69"/>
                      <a:pt x="16" y="69"/>
                    </a:cubicBezTo>
                    <a:cubicBezTo>
                      <a:pt x="23" y="60"/>
                      <a:pt x="23" y="60"/>
                      <a:pt x="23" y="60"/>
                    </a:cubicBezTo>
                    <a:cubicBezTo>
                      <a:pt x="25" y="62"/>
                      <a:pt x="28" y="63"/>
                      <a:pt x="31" y="64"/>
                    </a:cubicBezTo>
                    <a:cubicBezTo>
                      <a:pt x="30" y="75"/>
                      <a:pt x="30" y="75"/>
                      <a:pt x="30" y="75"/>
                    </a:cubicBezTo>
                    <a:cubicBezTo>
                      <a:pt x="45" y="75"/>
                      <a:pt x="45" y="75"/>
                      <a:pt x="45" y="75"/>
                    </a:cubicBezTo>
                    <a:cubicBezTo>
                      <a:pt x="43" y="63"/>
                      <a:pt x="43" y="63"/>
                      <a:pt x="43" y="63"/>
                    </a:cubicBezTo>
                    <a:cubicBezTo>
                      <a:pt x="46" y="63"/>
                      <a:pt x="49" y="62"/>
                      <a:pt x="51" y="60"/>
                    </a:cubicBezTo>
                    <a:cubicBezTo>
                      <a:pt x="58" y="69"/>
                      <a:pt x="58" y="69"/>
                      <a:pt x="58" y="69"/>
                    </a:cubicBezTo>
                    <a:cubicBezTo>
                      <a:pt x="69" y="58"/>
                      <a:pt x="69" y="58"/>
                      <a:pt x="69" y="58"/>
                    </a:cubicBezTo>
                    <a:cubicBezTo>
                      <a:pt x="60" y="51"/>
                      <a:pt x="60" y="51"/>
                      <a:pt x="60" y="51"/>
                    </a:cubicBezTo>
                    <a:cubicBezTo>
                      <a:pt x="61" y="49"/>
                      <a:pt x="63" y="46"/>
                      <a:pt x="63" y="43"/>
                    </a:cubicBezTo>
                    <a:cubicBezTo>
                      <a:pt x="74" y="44"/>
                      <a:pt x="74" y="44"/>
                      <a:pt x="74" y="44"/>
                    </a:cubicBezTo>
                    <a:cubicBezTo>
                      <a:pt x="74" y="31"/>
                      <a:pt x="74" y="31"/>
                      <a:pt x="74" y="31"/>
                    </a:cubicBezTo>
                    <a:cubicBezTo>
                      <a:pt x="63" y="32"/>
                      <a:pt x="63" y="32"/>
                      <a:pt x="63" y="32"/>
                    </a:cubicBezTo>
                    <a:cubicBezTo>
                      <a:pt x="63" y="32"/>
                      <a:pt x="63" y="31"/>
                      <a:pt x="63" y="31"/>
                    </a:cubicBezTo>
                    <a:cubicBezTo>
                      <a:pt x="62" y="28"/>
                      <a:pt x="61" y="26"/>
                      <a:pt x="60" y="23"/>
                    </a:cubicBezTo>
                    <a:cubicBezTo>
                      <a:pt x="60" y="23"/>
                      <a:pt x="60" y="23"/>
                      <a:pt x="60" y="23"/>
                    </a:cubicBezTo>
                    <a:cubicBezTo>
                      <a:pt x="68" y="16"/>
                      <a:pt x="68" y="16"/>
                      <a:pt x="68" y="16"/>
                    </a:cubicBezTo>
                    <a:cubicBezTo>
                      <a:pt x="58" y="6"/>
                      <a:pt x="58" y="6"/>
                      <a:pt x="58" y="6"/>
                    </a:cubicBezTo>
                    <a:cubicBezTo>
                      <a:pt x="51" y="15"/>
                      <a:pt x="51" y="15"/>
                      <a:pt x="51" y="15"/>
                    </a:cubicBezTo>
                    <a:cubicBezTo>
                      <a:pt x="51" y="15"/>
                      <a:pt x="51" y="15"/>
                      <a:pt x="51" y="15"/>
                    </a:cubicBezTo>
                    <a:cubicBezTo>
                      <a:pt x="49" y="13"/>
                      <a:pt x="46" y="12"/>
                      <a:pt x="43" y="11"/>
                    </a:cubicBezTo>
                    <a:cubicBezTo>
                      <a:pt x="44" y="0"/>
                      <a:pt x="44" y="0"/>
                      <a:pt x="44" y="0"/>
                    </a:cubicBezTo>
                    <a:cubicBezTo>
                      <a:pt x="29" y="0"/>
                      <a:pt x="29" y="0"/>
                      <a:pt x="29" y="0"/>
                    </a:cubicBezTo>
                    <a:cubicBezTo>
                      <a:pt x="31" y="11"/>
                      <a:pt x="31" y="11"/>
                      <a:pt x="31" y="11"/>
                    </a:cubicBezTo>
                    <a:cubicBezTo>
                      <a:pt x="31" y="11"/>
                      <a:pt x="31" y="11"/>
                      <a:pt x="31" y="11"/>
                    </a:cubicBezTo>
                    <a:cubicBezTo>
                      <a:pt x="28" y="12"/>
                      <a:pt x="25" y="13"/>
                      <a:pt x="23" y="15"/>
                    </a:cubicBezTo>
                    <a:cubicBezTo>
                      <a:pt x="23" y="15"/>
                      <a:pt x="23" y="15"/>
                      <a:pt x="23" y="15"/>
                    </a:cubicBezTo>
                    <a:cubicBezTo>
                      <a:pt x="16" y="6"/>
                      <a:pt x="16" y="6"/>
                      <a:pt x="16" y="6"/>
                    </a:cubicBezTo>
                    <a:cubicBezTo>
                      <a:pt x="5" y="17"/>
                      <a:pt x="5" y="17"/>
                      <a:pt x="5" y="17"/>
                    </a:cubicBezTo>
                    <a:cubicBezTo>
                      <a:pt x="14" y="24"/>
                      <a:pt x="14" y="24"/>
                      <a:pt x="14" y="24"/>
                    </a:cubicBezTo>
                    <a:cubicBezTo>
                      <a:pt x="13" y="26"/>
                      <a:pt x="11" y="29"/>
                      <a:pt x="11" y="32"/>
                    </a:cubicBezTo>
                    <a:cubicBezTo>
                      <a:pt x="0" y="31"/>
                      <a:pt x="0" y="31"/>
                      <a:pt x="0" y="31"/>
                    </a:cubicBezTo>
                    <a:cubicBezTo>
                      <a:pt x="0" y="45"/>
                      <a:pt x="0" y="45"/>
                      <a:pt x="0" y="45"/>
                    </a:cubicBezTo>
                    <a:cubicBezTo>
                      <a:pt x="11" y="43"/>
                      <a:pt x="11" y="43"/>
                      <a:pt x="11" y="43"/>
                    </a:cubicBezTo>
                    <a:cubicBezTo>
                      <a:pt x="11" y="43"/>
                      <a:pt x="11" y="43"/>
                      <a:pt x="11" y="44"/>
                    </a:cubicBezTo>
                    <a:close/>
                    <a:moveTo>
                      <a:pt x="25" y="37"/>
                    </a:moveTo>
                    <a:cubicBezTo>
                      <a:pt x="25" y="31"/>
                      <a:pt x="30" y="25"/>
                      <a:pt x="37" y="25"/>
                    </a:cubicBezTo>
                    <a:cubicBezTo>
                      <a:pt x="44" y="25"/>
                      <a:pt x="49" y="31"/>
                      <a:pt x="49" y="37"/>
                    </a:cubicBezTo>
                    <a:cubicBezTo>
                      <a:pt x="49" y="44"/>
                      <a:pt x="44" y="49"/>
                      <a:pt x="37" y="49"/>
                    </a:cubicBezTo>
                    <a:cubicBezTo>
                      <a:pt x="31" y="49"/>
                      <a:pt x="25" y="44"/>
                      <a:pt x="25" y="3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52" name="Oval 43"/>
              <p:cNvSpPr>
                <a:spLocks noChangeArrowheads="1"/>
              </p:cNvSpPr>
              <p:nvPr/>
            </p:nvSpPr>
            <p:spPr bwMode="auto">
              <a:xfrm>
                <a:off x="4827754" y="3533776"/>
                <a:ext cx="79375" cy="79375"/>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53" name="Freeform 44"/>
              <p:cNvSpPr>
                <a:spLocks noEditPoints="1"/>
              </p:cNvSpPr>
              <p:nvPr/>
            </p:nvSpPr>
            <p:spPr bwMode="auto">
              <a:xfrm>
                <a:off x="4748379" y="3454401"/>
                <a:ext cx="238125" cy="238125"/>
              </a:xfrm>
              <a:custGeom>
                <a:avLst/>
                <a:gdLst>
                  <a:gd name="T0" fmla="*/ 10 w 123"/>
                  <a:gd name="T1" fmla="*/ 69 h 123"/>
                  <a:gd name="T2" fmla="*/ 13 w 123"/>
                  <a:gd name="T3" fmla="*/ 81 h 123"/>
                  <a:gd name="T4" fmla="*/ 5 w 123"/>
                  <a:gd name="T5" fmla="*/ 86 h 123"/>
                  <a:gd name="T6" fmla="*/ 13 w 123"/>
                  <a:gd name="T7" fmla="*/ 99 h 123"/>
                  <a:gd name="T8" fmla="*/ 20 w 123"/>
                  <a:gd name="T9" fmla="*/ 94 h 123"/>
                  <a:gd name="T10" fmla="*/ 30 w 123"/>
                  <a:gd name="T11" fmla="*/ 103 h 123"/>
                  <a:gd name="T12" fmla="*/ 25 w 123"/>
                  <a:gd name="T13" fmla="*/ 111 h 123"/>
                  <a:gd name="T14" fmla="*/ 38 w 123"/>
                  <a:gd name="T15" fmla="*/ 118 h 123"/>
                  <a:gd name="T16" fmla="*/ 42 w 123"/>
                  <a:gd name="T17" fmla="*/ 110 h 123"/>
                  <a:gd name="T18" fmla="*/ 55 w 123"/>
                  <a:gd name="T19" fmla="*/ 113 h 123"/>
                  <a:gd name="T20" fmla="*/ 54 w 123"/>
                  <a:gd name="T21" fmla="*/ 123 h 123"/>
                  <a:gd name="T22" fmla="*/ 62 w 123"/>
                  <a:gd name="T23" fmla="*/ 123 h 123"/>
                  <a:gd name="T24" fmla="*/ 69 w 123"/>
                  <a:gd name="T25" fmla="*/ 123 h 123"/>
                  <a:gd name="T26" fmla="*/ 69 w 123"/>
                  <a:gd name="T27" fmla="*/ 113 h 123"/>
                  <a:gd name="T28" fmla="*/ 81 w 123"/>
                  <a:gd name="T29" fmla="*/ 110 h 123"/>
                  <a:gd name="T30" fmla="*/ 86 w 123"/>
                  <a:gd name="T31" fmla="*/ 118 h 123"/>
                  <a:gd name="T32" fmla="*/ 99 w 123"/>
                  <a:gd name="T33" fmla="*/ 110 h 123"/>
                  <a:gd name="T34" fmla="*/ 94 w 123"/>
                  <a:gd name="T35" fmla="*/ 103 h 123"/>
                  <a:gd name="T36" fmla="*/ 103 w 123"/>
                  <a:gd name="T37" fmla="*/ 93 h 123"/>
                  <a:gd name="T38" fmla="*/ 111 w 123"/>
                  <a:gd name="T39" fmla="*/ 99 h 123"/>
                  <a:gd name="T40" fmla="*/ 118 w 123"/>
                  <a:gd name="T41" fmla="*/ 85 h 123"/>
                  <a:gd name="T42" fmla="*/ 110 w 123"/>
                  <a:gd name="T43" fmla="*/ 81 h 123"/>
                  <a:gd name="T44" fmla="*/ 113 w 123"/>
                  <a:gd name="T45" fmla="*/ 68 h 123"/>
                  <a:gd name="T46" fmla="*/ 123 w 123"/>
                  <a:gd name="T47" fmla="*/ 69 h 123"/>
                  <a:gd name="T48" fmla="*/ 123 w 123"/>
                  <a:gd name="T49" fmla="*/ 62 h 123"/>
                  <a:gd name="T50" fmla="*/ 123 w 123"/>
                  <a:gd name="T51" fmla="*/ 54 h 123"/>
                  <a:gd name="T52" fmla="*/ 113 w 123"/>
                  <a:gd name="T53" fmla="*/ 54 h 123"/>
                  <a:gd name="T54" fmla="*/ 110 w 123"/>
                  <a:gd name="T55" fmla="*/ 42 h 123"/>
                  <a:gd name="T56" fmla="*/ 118 w 123"/>
                  <a:gd name="T57" fmla="*/ 37 h 123"/>
                  <a:gd name="T58" fmla="*/ 111 w 123"/>
                  <a:gd name="T59" fmla="*/ 24 h 123"/>
                  <a:gd name="T60" fmla="*/ 103 w 123"/>
                  <a:gd name="T61" fmla="*/ 29 h 123"/>
                  <a:gd name="T62" fmla="*/ 93 w 123"/>
                  <a:gd name="T63" fmla="*/ 20 h 123"/>
                  <a:gd name="T64" fmla="*/ 99 w 123"/>
                  <a:gd name="T65" fmla="*/ 12 h 123"/>
                  <a:gd name="T66" fmla="*/ 85 w 123"/>
                  <a:gd name="T67" fmla="*/ 5 h 123"/>
                  <a:gd name="T68" fmla="*/ 81 w 123"/>
                  <a:gd name="T69" fmla="*/ 13 h 123"/>
                  <a:gd name="T70" fmla="*/ 68 w 123"/>
                  <a:gd name="T71" fmla="*/ 10 h 123"/>
                  <a:gd name="T72" fmla="*/ 69 w 123"/>
                  <a:gd name="T73" fmla="*/ 0 h 123"/>
                  <a:gd name="T74" fmla="*/ 62 w 123"/>
                  <a:gd name="T75" fmla="*/ 0 h 123"/>
                  <a:gd name="T76" fmla="*/ 54 w 123"/>
                  <a:gd name="T77" fmla="*/ 0 h 123"/>
                  <a:gd name="T78" fmla="*/ 54 w 123"/>
                  <a:gd name="T79" fmla="*/ 10 h 123"/>
                  <a:gd name="T80" fmla="*/ 42 w 123"/>
                  <a:gd name="T81" fmla="*/ 13 h 123"/>
                  <a:gd name="T82" fmla="*/ 38 w 123"/>
                  <a:gd name="T83" fmla="*/ 5 h 123"/>
                  <a:gd name="T84" fmla="*/ 24 w 123"/>
                  <a:gd name="T85" fmla="*/ 13 h 123"/>
                  <a:gd name="T86" fmla="*/ 30 w 123"/>
                  <a:gd name="T87" fmla="*/ 20 h 123"/>
                  <a:gd name="T88" fmla="*/ 20 w 123"/>
                  <a:gd name="T89" fmla="*/ 30 h 123"/>
                  <a:gd name="T90" fmla="*/ 12 w 123"/>
                  <a:gd name="T91" fmla="*/ 24 h 123"/>
                  <a:gd name="T92" fmla="*/ 5 w 123"/>
                  <a:gd name="T93" fmla="*/ 38 h 123"/>
                  <a:gd name="T94" fmla="*/ 13 w 123"/>
                  <a:gd name="T95" fmla="*/ 42 h 123"/>
                  <a:gd name="T96" fmla="*/ 10 w 123"/>
                  <a:gd name="T97" fmla="*/ 55 h 123"/>
                  <a:gd name="T98" fmla="*/ 0 w 123"/>
                  <a:gd name="T99" fmla="*/ 54 h 123"/>
                  <a:gd name="T100" fmla="*/ 0 w 123"/>
                  <a:gd name="T101" fmla="*/ 62 h 123"/>
                  <a:gd name="T102" fmla="*/ 1 w 123"/>
                  <a:gd name="T103" fmla="*/ 69 h 123"/>
                  <a:gd name="T104" fmla="*/ 10 w 123"/>
                  <a:gd name="T105" fmla="*/ 69 h 123"/>
                  <a:gd name="T106" fmla="*/ 25 w 123"/>
                  <a:gd name="T107" fmla="*/ 62 h 123"/>
                  <a:gd name="T108" fmla="*/ 62 w 123"/>
                  <a:gd name="T109" fmla="*/ 25 h 123"/>
                  <a:gd name="T110" fmla="*/ 98 w 123"/>
                  <a:gd name="T111" fmla="*/ 62 h 123"/>
                  <a:gd name="T112" fmla="*/ 62 w 123"/>
                  <a:gd name="T113" fmla="*/ 98 h 123"/>
                  <a:gd name="T114" fmla="*/ 25 w 123"/>
                  <a:gd name="T11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23">
                    <a:moveTo>
                      <a:pt x="10" y="69"/>
                    </a:moveTo>
                    <a:cubicBezTo>
                      <a:pt x="10" y="73"/>
                      <a:pt x="12" y="77"/>
                      <a:pt x="13" y="81"/>
                    </a:cubicBezTo>
                    <a:cubicBezTo>
                      <a:pt x="5" y="86"/>
                      <a:pt x="5" y="86"/>
                      <a:pt x="5" y="86"/>
                    </a:cubicBezTo>
                    <a:cubicBezTo>
                      <a:pt x="7" y="90"/>
                      <a:pt x="10" y="95"/>
                      <a:pt x="13" y="99"/>
                    </a:cubicBezTo>
                    <a:cubicBezTo>
                      <a:pt x="20" y="94"/>
                      <a:pt x="20" y="94"/>
                      <a:pt x="20" y="94"/>
                    </a:cubicBezTo>
                    <a:cubicBezTo>
                      <a:pt x="23" y="97"/>
                      <a:pt x="26" y="100"/>
                      <a:pt x="30" y="103"/>
                    </a:cubicBezTo>
                    <a:cubicBezTo>
                      <a:pt x="25" y="111"/>
                      <a:pt x="25" y="111"/>
                      <a:pt x="25" y="111"/>
                    </a:cubicBezTo>
                    <a:cubicBezTo>
                      <a:pt x="29" y="114"/>
                      <a:pt x="33" y="116"/>
                      <a:pt x="38" y="118"/>
                    </a:cubicBezTo>
                    <a:cubicBezTo>
                      <a:pt x="42" y="110"/>
                      <a:pt x="42" y="110"/>
                      <a:pt x="42" y="110"/>
                    </a:cubicBezTo>
                    <a:cubicBezTo>
                      <a:pt x="46" y="112"/>
                      <a:pt x="50" y="113"/>
                      <a:pt x="55" y="113"/>
                    </a:cubicBezTo>
                    <a:cubicBezTo>
                      <a:pt x="54" y="123"/>
                      <a:pt x="54" y="123"/>
                      <a:pt x="54" y="123"/>
                    </a:cubicBezTo>
                    <a:cubicBezTo>
                      <a:pt x="57" y="123"/>
                      <a:pt x="59" y="123"/>
                      <a:pt x="62" y="123"/>
                    </a:cubicBezTo>
                    <a:cubicBezTo>
                      <a:pt x="64" y="123"/>
                      <a:pt x="67" y="123"/>
                      <a:pt x="69" y="123"/>
                    </a:cubicBezTo>
                    <a:cubicBezTo>
                      <a:pt x="69" y="113"/>
                      <a:pt x="69" y="113"/>
                      <a:pt x="69" y="113"/>
                    </a:cubicBezTo>
                    <a:cubicBezTo>
                      <a:pt x="73" y="113"/>
                      <a:pt x="77" y="111"/>
                      <a:pt x="81" y="110"/>
                    </a:cubicBezTo>
                    <a:cubicBezTo>
                      <a:pt x="86" y="118"/>
                      <a:pt x="86" y="118"/>
                      <a:pt x="86" y="118"/>
                    </a:cubicBezTo>
                    <a:cubicBezTo>
                      <a:pt x="90" y="116"/>
                      <a:pt x="95" y="114"/>
                      <a:pt x="99" y="110"/>
                    </a:cubicBezTo>
                    <a:cubicBezTo>
                      <a:pt x="94" y="103"/>
                      <a:pt x="94" y="103"/>
                      <a:pt x="94" y="103"/>
                    </a:cubicBezTo>
                    <a:cubicBezTo>
                      <a:pt x="97" y="100"/>
                      <a:pt x="100" y="97"/>
                      <a:pt x="103" y="93"/>
                    </a:cubicBezTo>
                    <a:cubicBezTo>
                      <a:pt x="111" y="99"/>
                      <a:pt x="111" y="99"/>
                      <a:pt x="111" y="99"/>
                    </a:cubicBezTo>
                    <a:cubicBezTo>
                      <a:pt x="114" y="94"/>
                      <a:pt x="116" y="90"/>
                      <a:pt x="118" y="85"/>
                    </a:cubicBezTo>
                    <a:cubicBezTo>
                      <a:pt x="110" y="81"/>
                      <a:pt x="110" y="81"/>
                      <a:pt x="110" y="81"/>
                    </a:cubicBezTo>
                    <a:cubicBezTo>
                      <a:pt x="112" y="77"/>
                      <a:pt x="113" y="73"/>
                      <a:pt x="113" y="68"/>
                    </a:cubicBezTo>
                    <a:cubicBezTo>
                      <a:pt x="123" y="69"/>
                      <a:pt x="123" y="69"/>
                      <a:pt x="123" y="69"/>
                    </a:cubicBezTo>
                    <a:cubicBezTo>
                      <a:pt x="123" y="67"/>
                      <a:pt x="123" y="64"/>
                      <a:pt x="123" y="62"/>
                    </a:cubicBezTo>
                    <a:cubicBezTo>
                      <a:pt x="123" y="59"/>
                      <a:pt x="123" y="56"/>
                      <a:pt x="123" y="54"/>
                    </a:cubicBezTo>
                    <a:cubicBezTo>
                      <a:pt x="113" y="54"/>
                      <a:pt x="113" y="54"/>
                      <a:pt x="113" y="54"/>
                    </a:cubicBezTo>
                    <a:cubicBezTo>
                      <a:pt x="113" y="50"/>
                      <a:pt x="112" y="46"/>
                      <a:pt x="110" y="42"/>
                    </a:cubicBezTo>
                    <a:cubicBezTo>
                      <a:pt x="118" y="37"/>
                      <a:pt x="118" y="37"/>
                      <a:pt x="118" y="37"/>
                    </a:cubicBezTo>
                    <a:cubicBezTo>
                      <a:pt x="116" y="33"/>
                      <a:pt x="114" y="28"/>
                      <a:pt x="111" y="24"/>
                    </a:cubicBezTo>
                    <a:cubicBezTo>
                      <a:pt x="103" y="29"/>
                      <a:pt x="103" y="29"/>
                      <a:pt x="103" y="29"/>
                    </a:cubicBezTo>
                    <a:cubicBezTo>
                      <a:pt x="100" y="26"/>
                      <a:pt x="97" y="23"/>
                      <a:pt x="93" y="20"/>
                    </a:cubicBezTo>
                    <a:cubicBezTo>
                      <a:pt x="99" y="12"/>
                      <a:pt x="99" y="12"/>
                      <a:pt x="99" y="12"/>
                    </a:cubicBezTo>
                    <a:cubicBezTo>
                      <a:pt x="95" y="9"/>
                      <a:pt x="90" y="7"/>
                      <a:pt x="85" y="5"/>
                    </a:cubicBezTo>
                    <a:cubicBezTo>
                      <a:pt x="81" y="13"/>
                      <a:pt x="81" y="13"/>
                      <a:pt x="81" y="13"/>
                    </a:cubicBezTo>
                    <a:cubicBezTo>
                      <a:pt x="77" y="11"/>
                      <a:pt x="73" y="10"/>
                      <a:pt x="68" y="10"/>
                    </a:cubicBezTo>
                    <a:cubicBezTo>
                      <a:pt x="69" y="0"/>
                      <a:pt x="69" y="0"/>
                      <a:pt x="69" y="0"/>
                    </a:cubicBezTo>
                    <a:cubicBezTo>
                      <a:pt x="67" y="0"/>
                      <a:pt x="64" y="0"/>
                      <a:pt x="62" y="0"/>
                    </a:cubicBezTo>
                    <a:cubicBezTo>
                      <a:pt x="59" y="0"/>
                      <a:pt x="56" y="0"/>
                      <a:pt x="54" y="0"/>
                    </a:cubicBezTo>
                    <a:cubicBezTo>
                      <a:pt x="54" y="10"/>
                      <a:pt x="54" y="10"/>
                      <a:pt x="54" y="10"/>
                    </a:cubicBezTo>
                    <a:cubicBezTo>
                      <a:pt x="50" y="10"/>
                      <a:pt x="46" y="12"/>
                      <a:pt x="42" y="13"/>
                    </a:cubicBezTo>
                    <a:cubicBezTo>
                      <a:pt x="38" y="5"/>
                      <a:pt x="38" y="5"/>
                      <a:pt x="38" y="5"/>
                    </a:cubicBezTo>
                    <a:cubicBezTo>
                      <a:pt x="33" y="7"/>
                      <a:pt x="28" y="9"/>
                      <a:pt x="24" y="13"/>
                    </a:cubicBezTo>
                    <a:cubicBezTo>
                      <a:pt x="30" y="20"/>
                      <a:pt x="30" y="20"/>
                      <a:pt x="30" y="20"/>
                    </a:cubicBezTo>
                    <a:cubicBezTo>
                      <a:pt x="26" y="23"/>
                      <a:pt x="23" y="26"/>
                      <a:pt x="20" y="30"/>
                    </a:cubicBezTo>
                    <a:cubicBezTo>
                      <a:pt x="12" y="24"/>
                      <a:pt x="12" y="24"/>
                      <a:pt x="12" y="24"/>
                    </a:cubicBezTo>
                    <a:cubicBezTo>
                      <a:pt x="9" y="29"/>
                      <a:pt x="7" y="33"/>
                      <a:pt x="5" y="38"/>
                    </a:cubicBezTo>
                    <a:cubicBezTo>
                      <a:pt x="13" y="42"/>
                      <a:pt x="13" y="42"/>
                      <a:pt x="13" y="42"/>
                    </a:cubicBezTo>
                    <a:cubicBezTo>
                      <a:pt x="12" y="46"/>
                      <a:pt x="10" y="50"/>
                      <a:pt x="10" y="55"/>
                    </a:cubicBezTo>
                    <a:cubicBezTo>
                      <a:pt x="0" y="54"/>
                      <a:pt x="0" y="54"/>
                      <a:pt x="0" y="54"/>
                    </a:cubicBezTo>
                    <a:cubicBezTo>
                      <a:pt x="0" y="56"/>
                      <a:pt x="0" y="59"/>
                      <a:pt x="0" y="62"/>
                    </a:cubicBezTo>
                    <a:cubicBezTo>
                      <a:pt x="0" y="64"/>
                      <a:pt x="0" y="67"/>
                      <a:pt x="1" y="69"/>
                    </a:cubicBezTo>
                    <a:lnTo>
                      <a:pt x="10" y="69"/>
                    </a:lnTo>
                    <a:close/>
                    <a:moveTo>
                      <a:pt x="25" y="62"/>
                    </a:moveTo>
                    <a:cubicBezTo>
                      <a:pt x="25" y="41"/>
                      <a:pt x="41" y="25"/>
                      <a:pt x="62" y="25"/>
                    </a:cubicBezTo>
                    <a:cubicBezTo>
                      <a:pt x="82" y="25"/>
                      <a:pt x="98" y="41"/>
                      <a:pt x="98" y="62"/>
                    </a:cubicBezTo>
                    <a:cubicBezTo>
                      <a:pt x="98" y="82"/>
                      <a:pt x="82" y="98"/>
                      <a:pt x="62" y="98"/>
                    </a:cubicBezTo>
                    <a:cubicBezTo>
                      <a:pt x="41" y="98"/>
                      <a:pt x="25" y="82"/>
                      <a:pt x="25" y="6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54" name="Oval 45"/>
              <p:cNvSpPr>
                <a:spLocks noChangeArrowheads="1"/>
              </p:cNvSpPr>
              <p:nvPr/>
            </p:nvSpPr>
            <p:spPr bwMode="auto">
              <a:xfrm>
                <a:off x="4827754" y="3533776"/>
                <a:ext cx="79375" cy="79375"/>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55" name="组合 54"/>
          <p:cNvGrpSpPr/>
          <p:nvPr/>
        </p:nvGrpSpPr>
        <p:grpSpPr>
          <a:xfrm>
            <a:off x="4994444" y="3275132"/>
            <a:ext cx="464344" cy="464344"/>
            <a:chOff x="6789904" y="4356101"/>
            <a:chExt cx="619125" cy="619125"/>
          </a:xfrm>
        </p:grpSpPr>
        <p:sp>
          <p:nvSpPr>
            <p:cNvPr id="56" name="Oval 20"/>
            <p:cNvSpPr>
              <a:spLocks noChangeArrowheads="1"/>
            </p:cNvSpPr>
            <p:nvPr/>
          </p:nvSpPr>
          <p:spPr bwMode="auto">
            <a:xfrm>
              <a:off x="6789904" y="4356101"/>
              <a:ext cx="619125" cy="619125"/>
            </a:xfrm>
            <a:prstGeom prst="ellipse">
              <a:avLst/>
            </a:prstGeom>
            <a:solidFill>
              <a:schemeClr val="accent1"/>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57" name="组合 56"/>
            <p:cNvGrpSpPr/>
            <p:nvPr/>
          </p:nvGrpSpPr>
          <p:grpSpPr>
            <a:xfrm>
              <a:off x="6940717" y="4545013"/>
              <a:ext cx="317500" cy="269875"/>
              <a:chOff x="6940717" y="4545013"/>
              <a:chExt cx="317500" cy="269875"/>
            </a:xfrm>
          </p:grpSpPr>
          <p:sp>
            <p:nvSpPr>
              <p:cNvPr id="58" name="Rectangle 48"/>
              <p:cNvSpPr>
                <a:spLocks noChangeArrowheads="1"/>
              </p:cNvSpPr>
              <p:nvPr/>
            </p:nvSpPr>
            <p:spPr bwMode="auto">
              <a:xfrm>
                <a:off x="6940717" y="4630738"/>
                <a:ext cx="79375" cy="1841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59" name="Rectangle 49"/>
              <p:cNvSpPr>
                <a:spLocks noChangeArrowheads="1"/>
              </p:cNvSpPr>
              <p:nvPr/>
            </p:nvSpPr>
            <p:spPr bwMode="auto">
              <a:xfrm>
                <a:off x="7061367" y="4545013"/>
                <a:ext cx="76200" cy="269875"/>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60" name="Rectangle 50"/>
              <p:cNvSpPr>
                <a:spLocks noChangeArrowheads="1"/>
              </p:cNvSpPr>
              <p:nvPr/>
            </p:nvSpPr>
            <p:spPr bwMode="auto">
              <a:xfrm>
                <a:off x="7180429" y="4683126"/>
                <a:ext cx="77788" cy="131762"/>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61" name="组合 60"/>
          <p:cNvGrpSpPr/>
          <p:nvPr/>
        </p:nvGrpSpPr>
        <p:grpSpPr>
          <a:xfrm>
            <a:off x="5136129" y="1948775"/>
            <a:ext cx="465535" cy="466725"/>
            <a:chOff x="6978817" y="2587626"/>
            <a:chExt cx="620713" cy="622300"/>
          </a:xfrm>
        </p:grpSpPr>
        <p:sp>
          <p:nvSpPr>
            <p:cNvPr id="62" name="Oval 22"/>
            <p:cNvSpPr>
              <a:spLocks noChangeArrowheads="1"/>
            </p:cNvSpPr>
            <p:nvPr/>
          </p:nvSpPr>
          <p:spPr bwMode="auto">
            <a:xfrm>
              <a:off x="6978817" y="2587626"/>
              <a:ext cx="620713" cy="622300"/>
            </a:xfrm>
            <a:prstGeom prst="ellipse">
              <a:avLst/>
            </a:prstGeom>
            <a:solidFill>
              <a:schemeClr val="accent3"/>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63" name="组合 62"/>
            <p:cNvGrpSpPr/>
            <p:nvPr/>
          </p:nvGrpSpPr>
          <p:grpSpPr>
            <a:xfrm>
              <a:off x="7126454" y="2701926"/>
              <a:ext cx="317501" cy="395287"/>
              <a:chOff x="7126454" y="2701926"/>
              <a:chExt cx="317501" cy="395287"/>
            </a:xfrm>
            <a:solidFill>
              <a:schemeClr val="bg1"/>
            </a:solidFill>
          </p:grpSpPr>
          <p:sp>
            <p:nvSpPr>
              <p:cNvPr id="64" name="Freeform 53"/>
              <p:cNvSpPr>
                <a:spLocks/>
              </p:cNvSpPr>
              <p:nvPr/>
            </p:nvSpPr>
            <p:spPr bwMode="auto">
              <a:xfrm>
                <a:off x="7270917" y="2876551"/>
                <a:ext cx="25400" cy="31750"/>
              </a:xfrm>
              <a:custGeom>
                <a:avLst/>
                <a:gdLst>
                  <a:gd name="T0" fmla="*/ 7 w 13"/>
                  <a:gd name="T1" fmla="*/ 0 h 16"/>
                  <a:gd name="T2" fmla="*/ 0 w 13"/>
                  <a:gd name="T3" fmla="*/ 6 h 16"/>
                  <a:gd name="T4" fmla="*/ 7 w 13"/>
                  <a:gd name="T5" fmla="*/ 16 h 16"/>
                  <a:gd name="T6" fmla="*/ 13 w 13"/>
                  <a:gd name="T7" fmla="*/ 6 h 16"/>
                  <a:gd name="T8" fmla="*/ 7 w 13"/>
                  <a:gd name="T9" fmla="*/ 0 h 16"/>
                </a:gdLst>
                <a:ahLst/>
                <a:cxnLst>
                  <a:cxn ang="0">
                    <a:pos x="T0" y="T1"/>
                  </a:cxn>
                  <a:cxn ang="0">
                    <a:pos x="T2" y="T3"/>
                  </a:cxn>
                  <a:cxn ang="0">
                    <a:pos x="T4" y="T5"/>
                  </a:cxn>
                  <a:cxn ang="0">
                    <a:pos x="T6" y="T7"/>
                  </a:cxn>
                  <a:cxn ang="0">
                    <a:pos x="T8" y="T9"/>
                  </a:cxn>
                </a:cxnLst>
                <a:rect l="0" t="0" r="r" b="b"/>
                <a:pathLst>
                  <a:path w="13" h="16">
                    <a:moveTo>
                      <a:pt x="7" y="0"/>
                    </a:moveTo>
                    <a:cubicBezTo>
                      <a:pt x="6" y="0"/>
                      <a:pt x="1" y="0"/>
                      <a:pt x="0" y="6"/>
                    </a:cubicBezTo>
                    <a:cubicBezTo>
                      <a:pt x="0" y="10"/>
                      <a:pt x="4" y="14"/>
                      <a:pt x="7" y="16"/>
                    </a:cubicBezTo>
                    <a:cubicBezTo>
                      <a:pt x="9" y="14"/>
                      <a:pt x="13" y="9"/>
                      <a:pt x="13" y="6"/>
                    </a:cubicBezTo>
                    <a:cubicBezTo>
                      <a:pt x="12"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5" name="Freeform 54"/>
              <p:cNvSpPr>
                <a:spLocks/>
              </p:cNvSpPr>
              <p:nvPr/>
            </p:nvSpPr>
            <p:spPr bwMode="auto">
              <a:xfrm>
                <a:off x="7221704" y="2908301"/>
                <a:ext cx="19050" cy="22225"/>
              </a:xfrm>
              <a:custGeom>
                <a:avLst/>
                <a:gdLst>
                  <a:gd name="T0" fmla="*/ 5 w 10"/>
                  <a:gd name="T1" fmla="*/ 1 h 12"/>
                  <a:gd name="T2" fmla="*/ 2 w 10"/>
                  <a:gd name="T3" fmla="*/ 1 h 12"/>
                  <a:gd name="T4" fmla="*/ 1 w 10"/>
                  <a:gd name="T5" fmla="*/ 2 h 12"/>
                  <a:gd name="T6" fmla="*/ 0 w 10"/>
                  <a:gd name="T7" fmla="*/ 5 h 12"/>
                  <a:gd name="T8" fmla="*/ 9 w 10"/>
                  <a:gd name="T9" fmla="*/ 12 h 12"/>
                  <a:gd name="T10" fmla="*/ 10 w 10"/>
                  <a:gd name="T11" fmla="*/ 12 h 12"/>
                  <a:gd name="T12" fmla="*/ 5 w 10"/>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5" y="1"/>
                    </a:moveTo>
                    <a:cubicBezTo>
                      <a:pt x="4" y="0"/>
                      <a:pt x="3" y="0"/>
                      <a:pt x="2" y="1"/>
                    </a:cubicBezTo>
                    <a:cubicBezTo>
                      <a:pt x="2" y="1"/>
                      <a:pt x="1" y="1"/>
                      <a:pt x="1" y="2"/>
                    </a:cubicBezTo>
                    <a:cubicBezTo>
                      <a:pt x="0" y="3"/>
                      <a:pt x="0" y="4"/>
                      <a:pt x="0" y="5"/>
                    </a:cubicBezTo>
                    <a:cubicBezTo>
                      <a:pt x="1" y="8"/>
                      <a:pt x="4" y="11"/>
                      <a:pt x="9" y="12"/>
                    </a:cubicBezTo>
                    <a:cubicBezTo>
                      <a:pt x="10" y="12"/>
                      <a:pt x="10" y="12"/>
                      <a:pt x="10" y="12"/>
                    </a:cubicBezTo>
                    <a:cubicBezTo>
                      <a:pt x="8" y="3"/>
                      <a:pt x="6" y="1"/>
                      <a:pt x="5"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6" name="Freeform 55"/>
              <p:cNvSpPr>
                <a:spLocks/>
              </p:cNvSpPr>
              <p:nvPr/>
            </p:nvSpPr>
            <p:spPr bwMode="auto">
              <a:xfrm>
                <a:off x="7328067" y="2908301"/>
                <a:ext cx="19050" cy="20637"/>
              </a:xfrm>
              <a:custGeom>
                <a:avLst/>
                <a:gdLst>
                  <a:gd name="T0" fmla="*/ 8 w 10"/>
                  <a:gd name="T1" fmla="*/ 0 h 11"/>
                  <a:gd name="T2" fmla="*/ 6 w 10"/>
                  <a:gd name="T3" fmla="*/ 0 h 11"/>
                  <a:gd name="T4" fmla="*/ 0 w 10"/>
                  <a:gd name="T5" fmla="*/ 11 h 11"/>
                  <a:gd name="T6" fmla="*/ 2 w 10"/>
                  <a:gd name="T7" fmla="*/ 11 h 11"/>
                  <a:gd name="T8" fmla="*/ 10 w 10"/>
                  <a:gd name="T9" fmla="*/ 4 h 11"/>
                  <a:gd name="T10" fmla="*/ 8 w 10"/>
                  <a:gd name="T11" fmla="*/ 0 h 11"/>
                </a:gdLst>
                <a:ahLst/>
                <a:cxnLst>
                  <a:cxn ang="0">
                    <a:pos x="T0" y="T1"/>
                  </a:cxn>
                  <a:cxn ang="0">
                    <a:pos x="T2" y="T3"/>
                  </a:cxn>
                  <a:cxn ang="0">
                    <a:pos x="T4" y="T5"/>
                  </a:cxn>
                  <a:cxn ang="0">
                    <a:pos x="T6" y="T7"/>
                  </a:cxn>
                  <a:cxn ang="0">
                    <a:pos x="T8" y="T9"/>
                  </a:cxn>
                  <a:cxn ang="0">
                    <a:pos x="T10" y="T11"/>
                  </a:cxn>
                </a:cxnLst>
                <a:rect l="0" t="0" r="r" b="b"/>
                <a:pathLst>
                  <a:path w="10" h="11">
                    <a:moveTo>
                      <a:pt x="8" y="0"/>
                    </a:moveTo>
                    <a:cubicBezTo>
                      <a:pt x="7" y="0"/>
                      <a:pt x="7" y="0"/>
                      <a:pt x="6" y="0"/>
                    </a:cubicBezTo>
                    <a:cubicBezTo>
                      <a:pt x="5" y="1"/>
                      <a:pt x="2" y="3"/>
                      <a:pt x="0" y="11"/>
                    </a:cubicBezTo>
                    <a:cubicBezTo>
                      <a:pt x="1" y="11"/>
                      <a:pt x="1" y="11"/>
                      <a:pt x="2" y="11"/>
                    </a:cubicBezTo>
                    <a:cubicBezTo>
                      <a:pt x="7" y="10"/>
                      <a:pt x="10" y="7"/>
                      <a:pt x="10" y="4"/>
                    </a:cubicBezTo>
                    <a:cubicBezTo>
                      <a:pt x="10" y="3"/>
                      <a:pt x="10" y="1"/>
                      <a:pt x="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7" name="Freeform 56"/>
              <p:cNvSpPr>
                <a:spLocks noEditPoints="1"/>
              </p:cNvSpPr>
              <p:nvPr/>
            </p:nvSpPr>
            <p:spPr bwMode="auto">
              <a:xfrm>
                <a:off x="7161379" y="2787651"/>
                <a:ext cx="246063" cy="263525"/>
              </a:xfrm>
              <a:custGeom>
                <a:avLst/>
                <a:gdLst>
                  <a:gd name="T0" fmla="*/ 115 w 127"/>
                  <a:gd name="T1" fmla="*/ 37 h 136"/>
                  <a:gd name="T2" fmla="*/ 64 w 127"/>
                  <a:gd name="T3" fmla="*/ 3 h 136"/>
                  <a:gd name="T4" fmla="*/ 13 w 127"/>
                  <a:gd name="T5" fmla="*/ 37 h 136"/>
                  <a:gd name="T6" fmla="*/ 39 w 127"/>
                  <a:gd name="T7" fmla="*/ 114 h 136"/>
                  <a:gd name="T8" fmla="*/ 39 w 127"/>
                  <a:gd name="T9" fmla="*/ 136 h 136"/>
                  <a:gd name="T10" fmla="*/ 64 w 127"/>
                  <a:gd name="T11" fmla="*/ 136 h 136"/>
                  <a:gd name="T12" fmla="*/ 88 w 127"/>
                  <a:gd name="T13" fmla="*/ 136 h 136"/>
                  <a:gd name="T14" fmla="*/ 89 w 127"/>
                  <a:gd name="T15" fmla="*/ 114 h 136"/>
                  <a:gd name="T16" fmla="*/ 115 w 127"/>
                  <a:gd name="T17" fmla="*/ 37 h 136"/>
                  <a:gd name="T18" fmla="*/ 85 w 127"/>
                  <a:gd name="T19" fmla="*/ 78 h 136"/>
                  <a:gd name="T20" fmla="*/ 84 w 127"/>
                  <a:gd name="T21" fmla="*/ 85 h 136"/>
                  <a:gd name="T22" fmla="*/ 76 w 127"/>
                  <a:gd name="T23" fmla="*/ 132 h 136"/>
                  <a:gd name="T24" fmla="*/ 72 w 127"/>
                  <a:gd name="T25" fmla="*/ 131 h 136"/>
                  <a:gd name="T26" fmla="*/ 80 w 127"/>
                  <a:gd name="T27" fmla="*/ 84 h 136"/>
                  <a:gd name="T28" fmla="*/ 81 w 127"/>
                  <a:gd name="T29" fmla="*/ 77 h 136"/>
                  <a:gd name="T30" fmla="*/ 64 w 127"/>
                  <a:gd name="T31" fmla="*/ 68 h 136"/>
                  <a:gd name="T32" fmla="*/ 47 w 127"/>
                  <a:gd name="T33" fmla="*/ 77 h 136"/>
                  <a:gd name="T34" fmla="*/ 48 w 127"/>
                  <a:gd name="T35" fmla="*/ 85 h 136"/>
                  <a:gd name="T36" fmla="*/ 55 w 127"/>
                  <a:gd name="T37" fmla="*/ 131 h 136"/>
                  <a:gd name="T38" fmla="*/ 51 w 127"/>
                  <a:gd name="T39" fmla="*/ 132 h 136"/>
                  <a:gd name="T40" fmla="*/ 44 w 127"/>
                  <a:gd name="T41" fmla="*/ 85 h 136"/>
                  <a:gd name="T42" fmla="*/ 43 w 127"/>
                  <a:gd name="T43" fmla="*/ 78 h 136"/>
                  <a:gd name="T44" fmla="*/ 40 w 127"/>
                  <a:gd name="T45" fmla="*/ 78 h 136"/>
                  <a:gd name="T46" fmla="*/ 27 w 127"/>
                  <a:gd name="T47" fmla="*/ 67 h 136"/>
                  <a:gd name="T48" fmla="*/ 31 w 127"/>
                  <a:gd name="T49" fmla="*/ 59 h 136"/>
                  <a:gd name="T50" fmla="*/ 38 w 127"/>
                  <a:gd name="T51" fmla="*/ 59 h 136"/>
                  <a:gd name="T52" fmla="*/ 46 w 127"/>
                  <a:gd name="T53" fmla="*/ 73 h 136"/>
                  <a:gd name="T54" fmla="*/ 60 w 127"/>
                  <a:gd name="T55" fmla="*/ 65 h 136"/>
                  <a:gd name="T56" fmla="*/ 53 w 127"/>
                  <a:gd name="T57" fmla="*/ 52 h 136"/>
                  <a:gd name="T58" fmla="*/ 64 w 127"/>
                  <a:gd name="T59" fmla="*/ 41 h 136"/>
                  <a:gd name="T60" fmla="*/ 75 w 127"/>
                  <a:gd name="T61" fmla="*/ 51 h 136"/>
                  <a:gd name="T62" fmla="*/ 67 w 127"/>
                  <a:gd name="T63" fmla="*/ 65 h 136"/>
                  <a:gd name="T64" fmla="*/ 82 w 127"/>
                  <a:gd name="T65" fmla="*/ 73 h 136"/>
                  <a:gd name="T66" fmla="*/ 90 w 127"/>
                  <a:gd name="T67" fmla="*/ 58 h 136"/>
                  <a:gd name="T68" fmla="*/ 96 w 127"/>
                  <a:gd name="T69" fmla="*/ 58 h 136"/>
                  <a:gd name="T70" fmla="*/ 101 w 127"/>
                  <a:gd name="T71" fmla="*/ 67 h 136"/>
                  <a:gd name="T72" fmla="*/ 88 w 127"/>
                  <a:gd name="T73" fmla="*/ 78 h 136"/>
                  <a:gd name="T74" fmla="*/ 85 w 127"/>
                  <a:gd name="T75"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 h="136">
                    <a:moveTo>
                      <a:pt x="115" y="37"/>
                    </a:moveTo>
                    <a:cubicBezTo>
                      <a:pt x="102" y="0"/>
                      <a:pt x="64" y="3"/>
                      <a:pt x="64" y="3"/>
                    </a:cubicBezTo>
                    <a:cubicBezTo>
                      <a:pt x="64" y="3"/>
                      <a:pt x="26" y="0"/>
                      <a:pt x="13" y="37"/>
                    </a:cubicBezTo>
                    <a:cubicBezTo>
                      <a:pt x="0" y="70"/>
                      <a:pt x="37" y="103"/>
                      <a:pt x="39" y="114"/>
                    </a:cubicBezTo>
                    <a:cubicBezTo>
                      <a:pt x="40" y="125"/>
                      <a:pt x="39" y="136"/>
                      <a:pt x="39" y="136"/>
                    </a:cubicBezTo>
                    <a:cubicBezTo>
                      <a:pt x="64" y="136"/>
                      <a:pt x="64" y="136"/>
                      <a:pt x="64" y="136"/>
                    </a:cubicBezTo>
                    <a:cubicBezTo>
                      <a:pt x="88" y="136"/>
                      <a:pt x="88" y="136"/>
                      <a:pt x="88" y="136"/>
                    </a:cubicBezTo>
                    <a:cubicBezTo>
                      <a:pt x="88" y="136"/>
                      <a:pt x="87" y="125"/>
                      <a:pt x="89" y="114"/>
                    </a:cubicBezTo>
                    <a:cubicBezTo>
                      <a:pt x="91" y="103"/>
                      <a:pt x="127" y="70"/>
                      <a:pt x="115" y="37"/>
                    </a:cubicBezTo>
                    <a:close/>
                    <a:moveTo>
                      <a:pt x="85" y="78"/>
                    </a:moveTo>
                    <a:cubicBezTo>
                      <a:pt x="85" y="80"/>
                      <a:pt x="85" y="82"/>
                      <a:pt x="84" y="85"/>
                    </a:cubicBezTo>
                    <a:cubicBezTo>
                      <a:pt x="82" y="102"/>
                      <a:pt x="76" y="131"/>
                      <a:pt x="76" y="132"/>
                    </a:cubicBezTo>
                    <a:cubicBezTo>
                      <a:pt x="72" y="131"/>
                      <a:pt x="72" y="131"/>
                      <a:pt x="72" y="131"/>
                    </a:cubicBezTo>
                    <a:cubicBezTo>
                      <a:pt x="72" y="131"/>
                      <a:pt x="78" y="101"/>
                      <a:pt x="80" y="84"/>
                    </a:cubicBezTo>
                    <a:cubicBezTo>
                      <a:pt x="80" y="82"/>
                      <a:pt x="80" y="80"/>
                      <a:pt x="81" y="77"/>
                    </a:cubicBezTo>
                    <a:cubicBezTo>
                      <a:pt x="74" y="75"/>
                      <a:pt x="67" y="70"/>
                      <a:pt x="64" y="68"/>
                    </a:cubicBezTo>
                    <a:cubicBezTo>
                      <a:pt x="61" y="70"/>
                      <a:pt x="54" y="75"/>
                      <a:pt x="47" y="77"/>
                    </a:cubicBezTo>
                    <a:cubicBezTo>
                      <a:pt x="48" y="80"/>
                      <a:pt x="48" y="82"/>
                      <a:pt x="48" y="85"/>
                    </a:cubicBezTo>
                    <a:cubicBezTo>
                      <a:pt x="51" y="102"/>
                      <a:pt x="55" y="131"/>
                      <a:pt x="55" y="131"/>
                    </a:cubicBezTo>
                    <a:cubicBezTo>
                      <a:pt x="51" y="132"/>
                      <a:pt x="51" y="132"/>
                      <a:pt x="51" y="132"/>
                    </a:cubicBezTo>
                    <a:cubicBezTo>
                      <a:pt x="51" y="131"/>
                      <a:pt x="46" y="102"/>
                      <a:pt x="44" y="85"/>
                    </a:cubicBezTo>
                    <a:cubicBezTo>
                      <a:pt x="43" y="83"/>
                      <a:pt x="43" y="80"/>
                      <a:pt x="43" y="78"/>
                    </a:cubicBezTo>
                    <a:cubicBezTo>
                      <a:pt x="42" y="78"/>
                      <a:pt x="41" y="78"/>
                      <a:pt x="40" y="78"/>
                    </a:cubicBezTo>
                    <a:cubicBezTo>
                      <a:pt x="32" y="77"/>
                      <a:pt x="27" y="72"/>
                      <a:pt x="27" y="67"/>
                    </a:cubicBezTo>
                    <a:cubicBezTo>
                      <a:pt x="26" y="64"/>
                      <a:pt x="28" y="60"/>
                      <a:pt x="31" y="59"/>
                    </a:cubicBezTo>
                    <a:cubicBezTo>
                      <a:pt x="33" y="58"/>
                      <a:pt x="36" y="58"/>
                      <a:pt x="38" y="59"/>
                    </a:cubicBezTo>
                    <a:cubicBezTo>
                      <a:pt x="42" y="61"/>
                      <a:pt x="44" y="67"/>
                      <a:pt x="46" y="73"/>
                    </a:cubicBezTo>
                    <a:cubicBezTo>
                      <a:pt x="52" y="71"/>
                      <a:pt x="57" y="67"/>
                      <a:pt x="60" y="65"/>
                    </a:cubicBezTo>
                    <a:cubicBezTo>
                      <a:pt x="57" y="62"/>
                      <a:pt x="52" y="57"/>
                      <a:pt x="53" y="52"/>
                    </a:cubicBezTo>
                    <a:cubicBezTo>
                      <a:pt x="53" y="43"/>
                      <a:pt x="60" y="41"/>
                      <a:pt x="64" y="41"/>
                    </a:cubicBezTo>
                    <a:cubicBezTo>
                      <a:pt x="67" y="41"/>
                      <a:pt x="74" y="43"/>
                      <a:pt x="75" y="51"/>
                    </a:cubicBezTo>
                    <a:cubicBezTo>
                      <a:pt x="75" y="57"/>
                      <a:pt x="71" y="62"/>
                      <a:pt x="67" y="65"/>
                    </a:cubicBezTo>
                    <a:cubicBezTo>
                      <a:pt x="70" y="67"/>
                      <a:pt x="76" y="71"/>
                      <a:pt x="82" y="73"/>
                    </a:cubicBezTo>
                    <a:cubicBezTo>
                      <a:pt x="83" y="66"/>
                      <a:pt x="86" y="60"/>
                      <a:pt x="90" y="58"/>
                    </a:cubicBezTo>
                    <a:cubicBezTo>
                      <a:pt x="92" y="57"/>
                      <a:pt x="94" y="57"/>
                      <a:pt x="96" y="58"/>
                    </a:cubicBezTo>
                    <a:cubicBezTo>
                      <a:pt x="100" y="59"/>
                      <a:pt x="101" y="63"/>
                      <a:pt x="101" y="67"/>
                    </a:cubicBezTo>
                    <a:cubicBezTo>
                      <a:pt x="100" y="71"/>
                      <a:pt x="96" y="76"/>
                      <a:pt x="88" y="78"/>
                    </a:cubicBezTo>
                    <a:cubicBezTo>
                      <a:pt x="87" y="78"/>
                      <a:pt x="86" y="78"/>
                      <a:pt x="85" y="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8" name="Rectangle 57"/>
              <p:cNvSpPr>
                <a:spLocks noChangeArrowheads="1"/>
              </p:cNvSpPr>
              <p:nvPr/>
            </p:nvSpPr>
            <p:spPr bwMode="auto">
              <a:xfrm>
                <a:off x="7237579" y="3071813"/>
                <a:ext cx="93663" cy="254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9" name="Freeform 58"/>
              <p:cNvSpPr>
                <a:spLocks/>
              </p:cNvSpPr>
              <p:nvPr/>
            </p:nvSpPr>
            <p:spPr bwMode="auto">
              <a:xfrm>
                <a:off x="7277267" y="2701926"/>
                <a:ext cx="15875" cy="71437"/>
              </a:xfrm>
              <a:custGeom>
                <a:avLst/>
                <a:gdLst>
                  <a:gd name="T0" fmla="*/ 4 w 8"/>
                  <a:gd name="T1" fmla="*/ 37 h 37"/>
                  <a:gd name="T2" fmla="*/ 0 w 8"/>
                  <a:gd name="T3" fmla="*/ 33 h 37"/>
                  <a:gd name="T4" fmla="*/ 0 w 8"/>
                  <a:gd name="T5" fmla="*/ 4 h 37"/>
                  <a:gd name="T6" fmla="*/ 4 w 8"/>
                  <a:gd name="T7" fmla="*/ 0 h 37"/>
                  <a:gd name="T8" fmla="*/ 8 w 8"/>
                  <a:gd name="T9" fmla="*/ 4 h 37"/>
                  <a:gd name="T10" fmla="*/ 8 w 8"/>
                  <a:gd name="T11" fmla="*/ 33 h 37"/>
                  <a:gd name="T12" fmla="*/ 4 w 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4" y="37"/>
                    </a:moveTo>
                    <a:cubicBezTo>
                      <a:pt x="1" y="37"/>
                      <a:pt x="0" y="35"/>
                      <a:pt x="0" y="33"/>
                    </a:cubicBezTo>
                    <a:cubicBezTo>
                      <a:pt x="0" y="4"/>
                      <a:pt x="0" y="4"/>
                      <a:pt x="0" y="4"/>
                    </a:cubicBezTo>
                    <a:cubicBezTo>
                      <a:pt x="0" y="2"/>
                      <a:pt x="1" y="0"/>
                      <a:pt x="4" y="0"/>
                    </a:cubicBezTo>
                    <a:cubicBezTo>
                      <a:pt x="6" y="0"/>
                      <a:pt x="8" y="2"/>
                      <a:pt x="8" y="4"/>
                    </a:cubicBezTo>
                    <a:cubicBezTo>
                      <a:pt x="8" y="33"/>
                      <a:pt x="8" y="33"/>
                      <a:pt x="8" y="33"/>
                    </a:cubicBezTo>
                    <a:cubicBezTo>
                      <a:pt x="8" y="35"/>
                      <a:pt x="6" y="37"/>
                      <a:pt x="4"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0" name="Freeform 59"/>
              <p:cNvSpPr>
                <a:spLocks/>
              </p:cNvSpPr>
              <p:nvPr/>
            </p:nvSpPr>
            <p:spPr bwMode="auto">
              <a:xfrm>
                <a:off x="7194717" y="2736851"/>
                <a:ext cx="44450" cy="52387"/>
              </a:xfrm>
              <a:custGeom>
                <a:avLst/>
                <a:gdLst>
                  <a:gd name="T0" fmla="*/ 19 w 23"/>
                  <a:gd name="T1" fmla="*/ 27 h 27"/>
                  <a:gd name="T2" fmla="*/ 15 w 23"/>
                  <a:gd name="T3" fmla="*/ 26 h 27"/>
                  <a:gd name="T4" fmla="*/ 1 w 23"/>
                  <a:gd name="T5" fmla="*/ 7 h 27"/>
                  <a:gd name="T6" fmla="*/ 2 w 23"/>
                  <a:gd name="T7" fmla="*/ 1 h 27"/>
                  <a:gd name="T8" fmla="*/ 8 w 23"/>
                  <a:gd name="T9" fmla="*/ 2 h 27"/>
                  <a:gd name="T10" fmla="*/ 22 w 23"/>
                  <a:gd name="T11" fmla="*/ 21 h 27"/>
                  <a:gd name="T12" fmla="*/ 21 w 23"/>
                  <a:gd name="T13" fmla="*/ 27 h 27"/>
                  <a:gd name="T14" fmla="*/ 19 w 23"/>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19" y="27"/>
                    </a:moveTo>
                    <a:cubicBezTo>
                      <a:pt x="17" y="27"/>
                      <a:pt x="16" y="27"/>
                      <a:pt x="15" y="26"/>
                    </a:cubicBezTo>
                    <a:cubicBezTo>
                      <a:pt x="1" y="7"/>
                      <a:pt x="1" y="7"/>
                      <a:pt x="1" y="7"/>
                    </a:cubicBezTo>
                    <a:cubicBezTo>
                      <a:pt x="0" y="5"/>
                      <a:pt x="0" y="2"/>
                      <a:pt x="2" y="1"/>
                    </a:cubicBezTo>
                    <a:cubicBezTo>
                      <a:pt x="4" y="0"/>
                      <a:pt x="6" y="0"/>
                      <a:pt x="8" y="2"/>
                    </a:cubicBezTo>
                    <a:cubicBezTo>
                      <a:pt x="22" y="21"/>
                      <a:pt x="22" y="21"/>
                      <a:pt x="22" y="21"/>
                    </a:cubicBezTo>
                    <a:cubicBezTo>
                      <a:pt x="23" y="22"/>
                      <a:pt x="23" y="25"/>
                      <a:pt x="21" y="27"/>
                    </a:cubicBezTo>
                    <a:cubicBezTo>
                      <a:pt x="20" y="27"/>
                      <a:pt x="19" y="27"/>
                      <a:pt x="19"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1" name="Freeform 60"/>
              <p:cNvSpPr>
                <a:spLocks/>
              </p:cNvSpPr>
              <p:nvPr/>
            </p:nvSpPr>
            <p:spPr bwMode="auto">
              <a:xfrm>
                <a:off x="7336004" y="2735263"/>
                <a:ext cx="39688" cy="53975"/>
              </a:xfrm>
              <a:custGeom>
                <a:avLst/>
                <a:gdLst>
                  <a:gd name="T0" fmla="*/ 5 w 21"/>
                  <a:gd name="T1" fmla="*/ 28 h 28"/>
                  <a:gd name="T2" fmla="*/ 3 w 21"/>
                  <a:gd name="T3" fmla="*/ 28 h 28"/>
                  <a:gd name="T4" fmla="*/ 1 w 21"/>
                  <a:gd name="T5" fmla="*/ 22 h 28"/>
                  <a:gd name="T6" fmla="*/ 13 w 21"/>
                  <a:gd name="T7" fmla="*/ 3 h 28"/>
                  <a:gd name="T8" fmla="*/ 18 w 21"/>
                  <a:gd name="T9" fmla="*/ 2 h 28"/>
                  <a:gd name="T10" fmla="*/ 20 w 21"/>
                  <a:gd name="T11" fmla="*/ 7 h 28"/>
                  <a:gd name="T12" fmla="*/ 8 w 21"/>
                  <a:gd name="T13" fmla="*/ 26 h 28"/>
                  <a:gd name="T14" fmla="*/ 5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5" y="28"/>
                    </a:moveTo>
                    <a:cubicBezTo>
                      <a:pt x="4" y="28"/>
                      <a:pt x="3" y="28"/>
                      <a:pt x="3" y="28"/>
                    </a:cubicBezTo>
                    <a:cubicBezTo>
                      <a:pt x="1" y="27"/>
                      <a:pt x="0" y="24"/>
                      <a:pt x="1" y="22"/>
                    </a:cubicBezTo>
                    <a:cubicBezTo>
                      <a:pt x="13" y="3"/>
                      <a:pt x="13" y="3"/>
                      <a:pt x="13" y="3"/>
                    </a:cubicBezTo>
                    <a:cubicBezTo>
                      <a:pt x="14" y="1"/>
                      <a:pt x="16" y="0"/>
                      <a:pt x="18" y="2"/>
                    </a:cubicBezTo>
                    <a:cubicBezTo>
                      <a:pt x="20" y="3"/>
                      <a:pt x="21" y="5"/>
                      <a:pt x="20" y="7"/>
                    </a:cubicBezTo>
                    <a:cubicBezTo>
                      <a:pt x="8" y="26"/>
                      <a:pt x="8" y="26"/>
                      <a:pt x="8" y="26"/>
                    </a:cubicBezTo>
                    <a:cubicBezTo>
                      <a:pt x="8" y="28"/>
                      <a:pt x="6" y="28"/>
                      <a:pt x="5"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2" name="Freeform 61"/>
              <p:cNvSpPr>
                <a:spLocks/>
              </p:cNvSpPr>
              <p:nvPr/>
            </p:nvSpPr>
            <p:spPr bwMode="auto">
              <a:xfrm>
                <a:off x="7388392" y="2797176"/>
                <a:ext cx="55563" cy="36512"/>
              </a:xfrm>
              <a:custGeom>
                <a:avLst/>
                <a:gdLst>
                  <a:gd name="T0" fmla="*/ 5 w 29"/>
                  <a:gd name="T1" fmla="*/ 19 h 19"/>
                  <a:gd name="T2" fmla="*/ 1 w 29"/>
                  <a:gd name="T3" fmla="*/ 17 h 19"/>
                  <a:gd name="T4" fmla="*/ 3 w 29"/>
                  <a:gd name="T5" fmla="*/ 12 h 19"/>
                  <a:gd name="T6" fmla="*/ 22 w 29"/>
                  <a:gd name="T7" fmla="*/ 1 h 19"/>
                  <a:gd name="T8" fmla="*/ 28 w 29"/>
                  <a:gd name="T9" fmla="*/ 3 h 19"/>
                  <a:gd name="T10" fmla="*/ 26 w 29"/>
                  <a:gd name="T11" fmla="*/ 8 h 19"/>
                  <a:gd name="T12" fmla="*/ 7 w 29"/>
                  <a:gd name="T13" fmla="*/ 19 h 19"/>
                  <a:gd name="T14" fmla="*/ 5 w 29"/>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9">
                    <a:moveTo>
                      <a:pt x="5" y="19"/>
                    </a:moveTo>
                    <a:cubicBezTo>
                      <a:pt x="3" y="19"/>
                      <a:pt x="2" y="19"/>
                      <a:pt x="1" y="17"/>
                    </a:cubicBezTo>
                    <a:cubicBezTo>
                      <a:pt x="0" y="15"/>
                      <a:pt x="1" y="13"/>
                      <a:pt x="3" y="12"/>
                    </a:cubicBezTo>
                    <a:cubicBezTo>
                      <a:pt x="22" y="1"/>
                      <a:pt x="22" y="1"/>
                      <a:pt x="22" y="1"/>
                    </a:cubicBezTo>
                    <a:cubicBezTo>
                      <a:pt x="24" y="0"/>
                      <a:pt x="27" y="0"/>
                      <a:pt x="28" y="3"/>
                    </a:cubicBezTo>
                    <a:cubicBezTo>
                      <a:pt x="29" y="5"/>
                      <a:pt x="28" y="7"/>
                      <a:pt x="26" y="8"/>
                    </a:cubicBezTo>
                    <a:cubicBezTo>
                      <a:pt x="7" y="19"/>
                      <a:pt x="7" y="19"/>
                      <a:pt x="7" y="19"/>
                    </a:cubicBezTo>
                    <a:cubicBezTo>
                      <a:pt x="6" y="19"/>
                      <a:pt x="6" y="19"/>
                      <a:pt x="5"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3" name="Freeform 62"/>
              <p:cNvSpPr>
                <a:spLocks/>
              </p:cNvSpPr>
              <p:nvPr/>
            </p:nvSpPr>
            <p:spPr bwMode="auto">
              <a:xfrm>
                <a:off x="7126454" y="2797176"/>
                <a:ext cx="53975" cy="36512"/>
              </a:xfrm>
              <a:custGeom>
                <a:avLst/>
                <a:gdLst>
                  <a:gd name="T0" fmla="*/ 24 w 28"/>
                  <a:gd name="T1" fmla="*/ 19 h 19"/>
                  <a:gd name="T2" fmla="*/ 22 w 28"/>
                  <a:gd name="T3" fmla="*/ 19 h 19"/>
                  <a:gd name="T4" fmla="*/ 2 w 28"/>
                  <a:gd name="T5" fmla="*/ 8 h 19"/>
                  <a:gd name="T6" fmla="*/ 1 w 28"/>
                  <a:gd name="T7" fmla="*/ 3 h 19"/>
                  <a:gd name="T8" fmla="*/ 6 w 28"/>
                  <a:gd name="T9" fmla="*/ 1 h 19"/>
                  <a:gd name="T10" fmla="*/ 26 w 28"/>
                  <a:gd name="T11" fmla="*/ 12 h 19"/>
                  <a:gd name="T12" fmla="*/ 27 w 28"/>
                  <a:gd name="T13" fmla="*/ 17 h 19"/>
                  <a:gd name="T14" fmla="*/ 24 w 2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24" y="19"/>
                    </a:moveTo>
                    <a:cubicBezTo>
                      <a:pt x="23" y="19"/>
                      <a:pt x="22" y="19"/>
                      <a:pt x="22" y="19"/>
                    </a:cubicBezTo>
                    <a:cubicBezTo>
                      <a:pt x="2" y="8"/>
                      <a:pt x="2" y="8"/>
                      <a:pt x="2" y="8"/>
                    </a:cubicBezTo>
                    <a:cubicBezTo>
                      <a:pt x="0" y="7"/>
                      <a:pt x="0" y="5"/>
                      <a:pt x="1" y="3"/>
                    </a:cubicBezTo>
                    <a:cubicBezTo>
                      <a:pt x="2" y="1"/>
                      <a:pt x="4" y="0"/>
                      <a:pt x="6" y="1"/>
                    </a:cubicBezTo>
                    <a:cubicBezTo>
                      <a:pt x="26" y="12"/>
                      <a:pt x="26" y="12"/>
                      <a:pt x="26" y="12"/>
                    </a:cubicBezTo>
                    <a:cubicBezTo>
                      <a:pt x="28" y="13"/>
                      <a:pt x="28" y="15"/>
                      <a:pt x="27" y="17"/>
                    </a:cubicBezTo>
                    <a:cubicBezTo>
                      <a:pt x="27" y="19"/>
                      <a:pt x="25" y="19"/>
                      <a:pt x="24"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74" name="组合 73"/>
          <p:cNvGrpSpPr/>
          <p:nvPr/>
        </p:nvGrpSpPr>
        <p:grpSpPr>
          <a:xfrm>
            <a:off x="5831264" y="1369837"/>
            <a:ext cx="2300351" cy="738664"/>
            <a:chOff x="8548025" y="1459078"/>
            <a:chExt cx="2486420" cy="984884"/>
          </a:xfrm>
        </p:grpSpPr>
        <p:sp>
          <p:nvSpPr>
            <p:cNvPr id="75" name="矩形 74"/>
            <p:cNvSpPr/>
            <p:nvPr/>
          </p:nvSpPr>
          <p:spPr>
            <a:xfrm>
              <a:off x="8548025" y="1766855"/>
              <a:ext cx="2486420" cy="677107"/>
            </a:xfrm>
            <a:prstGeom prst="rect">
              <a:avLst/>
            </a:prstGeom>
          </p:spPr>
          <p:txBody>
            <a:bodyPr wrap="square">
              <a:spAutoFit/>
            </a:bodyPr>
            <a:lstStyle/>
            <a:p>
              <a:r>
                <a:rPr lang="en-US" altLang="zh-CN" sz="900" dirty="0">
                  <a:solidFill>
                    <a:schemeClr val="tx1">
                      <a:lumMod val="85000"/>
                      <a:lumOff val="15000"/>
                    </a:schemeClr>
                  </a:solidFill>
                  <a:latin typeface="方正兰亭准黑_GBK" panose="02000000000000000000" pitchFamily="2" charset="-122"/>
                  <a:ea typeface="方正兰亭准黑_GBK" panose="02000000000000000000" pitchFamily="2" charset="-122"/>
                  <a:cs typeface="Segoe UI Semilight" panose="020B0402040204020203" pitchFamily="34" charset="0"/>
                </a:rPr>
                <a:t>Click to enter the brief text content, the text content can be edited freely, and the image can be replaced.</a:t>
              </a:r>
            </a:p>
          </p:txBody>
        </p:sp>
        <p:sp>
          <p:nvSpPr>
            <p:cNvPr id="76" name="矩形 75"/>
            <p:cNvSpPr/>
            <p:nvPr/>
          </p:nvSpPr>
          <p:spPr>
            <a:xfrm>
              <a:off x="8548025" y="1459078"/>
              <a:ext cx="1356208" cy="338554"/>
            </a:xfrm>
            <a:prstGeom prst="rect">
              <a:avLst/>
            </a:prstGeom>
          </p:spPr>
          <p:txBody>
            <a:bodyPr wrap="square">
              <a:spAutoFit/>
            </a:bodyPr>
            <a:lstStyle/>
            <a:p>
              <a:r>
                <a:rPr lang="en-US" altLang="zh-CN" sz="1050" dirty="0">
                  <a:solidFill>
                    <a:schemeClr val="tx1">
                      <a:lumMod val="85000"/>
                      <a:lumOff val="15000"/>
                    </a:schemeClr>
                  </a:solidFill>
                  <a:latin typeface="方正兰亭准黑_GBK" panose="02000000000000000000" pitchFamily="2" charset="-122"/>
                  <a:ea typeface="方正兰亭准黑_GBK" panose="02000000000000000000" pitchFamily="2" charset="-122"/>
                </a:rPr>
                <a:t>project name</a:t>
              </a:r>
              <a:endParaRPr lang="zh-CN" altLang="en-US" sz="788"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grpSp>
      <p:grpSp>
        <p:nvGrpSpPr>
          <p:cNvPr id="77" name="组合 76"/>
          <p:cNvGrpSpPr/>
          <p:nvPr/>
        </p:nvGrpSpPr>
        <p:grpSpPr>
          <a:xfrm>
            <a:off x="1122857" y="1303297"/>
            <a:ext cx="2285209" cy="877164"/>
            <a:chOff x="8548025" y="1459078"/>
            <a:chExt cx="3046945" cy="1169551"/>
          </a:xfrm>
        </p:grpSpPr>
        <p:sp>
          <p:nvSpPr>
            <p:cNvPr id="78" name="矩形 77"/>
            <p:cNvSpPr/>
            <p:nvPr/>
          </p:nvSpPr>
          <p:spPr>
            <a:xfrm>
              <a:off x="8548025" y="1766855"/>
              <a:ext cx="2486420" cy="861774"/>
            </a:xfrm>
            <a:prstGeom prst="rect">
              <a:avLst/>
            </a:prstGeom>
          </p:spPr>
          <p:txBody>
            <a:bodyPr wrap="square">
              <a:spAutoFit/>
            </a:bodyPr>
            <a:lstStyle/>
            <a:p>
              <a:pPr algn="r"/>
              <a:r>
                <a:rPr lang="en-US" altLang="zh-CN" sz="900" dirty="0">
                  <a:solidFill>
                    <a:schemeClr val="tx1">
                      <a:lumMod val="85000"/>
                      <a:lumOff val="15000"/>
                    </a:schemeClr>
                  </a:solidFill>
                  <a:latin typeface="方正兰亭准黑_GBK" panose="02000000000000000000" pitchFamily="2" charset="-122"/>
                  <a:ea typeface="方正兰亭准黑_GBK" panose="02000000000000000000" pitchFamily="2" charset="-122"/>
                  <a:cs typeface="Segoe UI Semilight" panose="020B0402040204020203" pitchFamily="34" charset="0"/>
                </a:rPr>
                <a:t>Click to enter the brief text content, the text content can be edited freely, and the image can be replaced.</a:t>
              </a:r>
            </a:p>
          </p:txBody>
        </p:sp>
        <p:sp>
          <p:nvSpPr>
            <p:cNvPr id="79" name="矩形 78"/>
            <p:cNvSpPr/>
            <p:nvPr/>
          </p:nvSpPr>
          <p:spPr>
            <a:xfrm>
              <a:off x="10110174" y="1459078"/>
              <a:ext cx="1484796" cy="338555"/>
            </a:xfrm>
            <a:prstGeom prst="rect">
              <a:avLst/>
            </a:prstGeom>
          </p:spPr>
          <p:txBody>
            <a:bodyPr wrap="square">
              <a:spAutoFit/>
            </a:bodyPr>
            <a:lstStyle/>
            <a:p>
              <a:r>
                <a:rPr lang="en-US" altLang="zh-CN" sz="1050" dirty="0">
                  <a:solidFill>
                    <a:schemeClr val="tx1">
                      <a:lumMod val="85000"/>
                      <a:lumOff val="15000"/>
                    </a:schemeClr>
                  </a:solidFill>
                  <a:latin typeface="方正兰亭准黑_GBK" panose="02000000000000000000" pitchFamily="2" charset="-122"/>
                  <a:ea typeface="方正兰亭准黑_GBK" panose="02000000000000000000" pitchFamily="2" charset="-122"/>
                </a:rPr>
                <a:t>project name</a:t>
              </a:r>
              <a:endParaRPr lang="zh-CN" altLang="en-US" sz="788"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grpSp>
      <p:grpSp>
        <p:nvGrpSpPr>
          <p:cNvPr id="80" name="组合 79"/>
          <p:cNvGrpSpPr/>
          <p:nvPr/>
        </p:nvGrpSpPr>
        <p:grpSpPr>
          <a:xfrm>
            <a:off x="6419053" y="2498166"/>
            <a:ext cx="1864815" cy="877164"/>
            <a:chOff x="8548025" y="1459078"/>
            <a:chExt cx="2486420" cy="1169551"/>
          </a:xfrm>
        </p:grpSpPr>
        <p:sp>
          <p:nvSpPr>
            <p:cNvPr id="81" name="矩形 80"/>
            <p:cNvSpPr/>
            <p:nvPr/>
          </p:nvSpPr>
          <p:spPr>
            <a:xfrm>
              <a:off x="8548025" y="1766855"/>
              <a:ext cx="2486420" cy="861774"/>
            </a:xfrm>
            <a:prstGeom prst="rect">
              <a:avLst/>
            </a:prstGeom>
          </p:spPr>
          <p:txBody>
            <a:bodyPr wrap="square">
              <a:spAutoFit/>
            </a:bodyPr>
            <a:lstStyle/>
            <a:p>
              <a:r>
                <a:rPr lang="en-US" altLang="zh-CN" sz="900" dirty="0">
                  <a:solidFill>
                    <a:schemeClr val="tx1">
                      <a:lumMod val="85000"/>
                      <a:lumOff val="15000"/>
                    </a:schemeClr>
                  </a:solidFill>
                  <a:latin typeface="方正兰亭准黑_GBK" panose="02000000000000000000" pitchFamily="2" charset="-122"/>
                  <a:ea typeface="方正兰亭准黑_GBK" panose="02000000000000000000" pitchFamily="2" charset="-122"/>
                  <a:cs typeface="Segoe UI Semilight" panose="020B0402040204020203" pitchFamily="34" charset="0"/>
                </a:rPr>
                <a:t>Click to enter the brief text content, the text content can be edited freely, and the image can be replaced.</a:t>
              </a:r>
            </a:p>
          </p:txBody>
        </p:sp>
        <p:sp>
          <p:nvSpPr>
            <p:cNvPr id="82" name="矩形 81"/>
            <p:cNvSpPr/>
            <p:nvPr/>
          </p:nvSpPr>
          <p:spPr>
            <a:xfrm>
              <a:off x="8548025" y="1459078"/>
              <a:ext cx="1356208" cy="553997"/>
            </a:xfrm>
            <a:prstGeom prst="rect">
              <a:avLst/>
            </a:prstGeom>
          </p:spPr>
          <p:txBody>
            <a:bodyPr wrap="square">
              <a:spAutoFit/>
            </a:bodyPr>
            <a:lstStyle/>
            <a:p>
              <a:r>
                <a:rPr lang="en-US" altLang="zh-CN" sz="1050" dirty="0">
                  <a:solidFill>
                    <a:schemeClr val="tx1">
                      <a:lumMod val="85000"/>
                      <a:lumOff val="15000"/>
                    </a:schemeClr>
                  </a:solidFill>
                  <a:latin typeface="方正兰亭准黑_GBK" panose="02000000000000000000" pitchFamily="2" charset="-122"/>
                  <a:ea typeface="方正兰亭准黑_GBK" panose="02000000000000000000" pitchFamily="2" charset="-122"/>
                </a:rPr>
                <a:t>project name</a:t>
              </a:r>
              <a:endParaRPr lang="zh-CN" altLang="en-US" sz="788"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grpSp>
      <p:grpSp>
        <p:nvGrpSpPr>
          <p:cNvPr id="83" name="组合 82"/>
          <p:cNvGrpSpPr/>
          <p:nvPr/>
        </p:nvGrpSpPr>
        <p:grpSpPr>
          <a:xfrm>
            <a:off x="860456" y="2288097"/>
            <a:ext cx="2201793" cy="877164"/>
            <a:chOff x="8548025" y="1459078"/>
            <a:chExt cx="2935724" cy="1169551"/>
          </a:xfrm>
        </p:grpSpPr>
        <p:sp>
          <p:nvSpPr>
            <p:cNvPr id="84" name="矩形 83"/>
            <p:cNvSpPr/>
            <p:nvPr/>
          </p:nvSpPr>
          <p:spPr>
            <a:xfrm>
              <a:off x="8548025" y="1766855"/>
              <a:ext cx="2486420" cy="861774"/>
            </a:xfrm>
            <a:prstGeom prst="rect">
              <a:avLst/>
            </a:prstGeom>
          </p:spPr>
          <p:txBody>
            <a:bodyPr wrap="square">
              <a:spAutoFit/>
            </a:bodyPr>
            <a:lstStyle/>
            <a:p>
              <a:pPr algn="r"/>
              <a:r>
                <a:rPr lang="en-US" altLang="zh-CN" sz="900" dirty="0">
                  <a:solidFill>
                    <a:schemeClr val="tx1">
                      <a:lumMod val="85000"/>
                      <a:lumOff val="15000"/>
                    </a:schemeClr>
                  </a:solidFill>
                  <a:latin typeface="方正兰亭准黑_GBK" panose="02000000000000000000" pitchFamily="2" charset="-122"/>
                  <a:ea typeface="方正兰亭准黑_GBK" panose="02000000000000000000" pitchFamily="2" charset="-122"/>
                  <a:cs typeface="Segoe UI Semilight" panose="020B0402040204020203" pitchFamily="34" charset="0"/>
                </a:rPr>
                <a:t>Click to enter the brief text content, the text content can be edited freely, and the image can be replaced.</a:t>
              </a:r>
            </a:p>
          </p:txBody>
        </p:sp>
        <p:sp>
          <p:nvSpPr>
            <p:cNvPr id="85" name="矩形 84"/>
            <p:cNvSpPr/>
            <p:nvPr/>
          </p:nvSpPr>
          <p:spPr>
            <a:xfrm>
              <a:off x="10127541" y="1459078"/>
              <a:ext cx="1356208" cy="553997"/>
            </a:xfrm>
            <a:prstGeom prst="rect">
              <a:avLst/>
            </a:prstGeom>
          </p:spPr>
          <p:txBody>
            <a:bodyPr wrap="square">
              <a:spAutoFit/>
            </a:bodyPr>
            <a:lstStyle/>
            <a:p>
              <a:r>
                <a:rPr lang="en-US" altLang="zh-CN" sz="1050" dirty="0">
                  <a:solidFill>
                    <a:schemeClr val="tx1">
                      <a:lumMod val="85000"/>
                      <a:lumOff val="15000"/>
                    </a:schemeClr>
                  </a:solidFill>
                  <a:latin typeface="方正兰亭准黑_GBK" panose="02000000000000000000" pitchFamily="2" charset="-122"/>
                  <a:ea typeface="方正兰亭准黑_GBK" panose="02000000000000000000" pitchFamily="2" charset="-122"/>
                </a:rPr>
                <a:t>project name</a:t>
              </a:r>
              <a:endParaRPr lang="zh-CN" altLang="en-US" sz="788"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grpSp>
      <p:grpSp>
        <p:nvGrpSpPr>
          <p:cNvPr id="86" name="组合 85"/>
          <p:cNvGrpSpPr/>
          <p:nvPr/>
        </p:nvGrpSpPr>
        <p:grpSpPr>
          <a:xfrm>
            <a:off x="860456" y="3610285"/>
            <a:ext cx="2211129" cy="877164"/>
            <a:chOff x="8548025" y="1459078"/>
            <a:chExt cx="2948172" cy="1169551"/>
          </a:xfrm>
        </p:grpSpPr>
        <p:sp>
          <p:nvSpPr>
            <p:cNvPr id="87" name="矩形 86"/>
            <p:cNvSpPr/>
            <p:nvPr/>
          </p:nvSpPr>
          <p:spPr>
            <a:xfrm>
              <a:off x="8548025" y="1766855"/>
              <a:ext cx="2486420" cy="861774"/>
            </a:xfrm>
            <a:prstGeom prst="rect">
              <a:avLst/>
            </a:prstGeom>
          </p:spPr>
          <p:txBody>
            <a:bodyPr wrap="square">
              <a:spAutoFit/>
            </a:bodyPr>
            <a:lstStyle/>
            <a:p>
              <a:pPr algn="r"/>
              <a:r>
                <a:rPr lang="en-US" altLang="zh-CN" sz="900" dirty="0">
                  <a:solidFill>
                    <a:schemeClr val="tx1">
                      <a:lumMod val="85000"/>
                      <a:lumOff val="15000"/>
                    </a:schemeClr>
                  </a:solidFill>
                  <a:latin typeface="方正兰亭准黑_GBK" panose="02000000000000000000" pitchFamily="2" charset="-122"/>
                  <a:ea typeface="方正兰亭准黑_GBK" panose="02000000000000000000" pitchFamily="2" charset="-122"/>
                  <a:cs typeface="Segoe UI Semilight" panose="020B0402040204020203" pitchFamily="34" charset="0"/>
                </a:rPr>
                <a:t>Click to enter the brief text content, the text content can be edited freely, and the image can be replaced.</a:t>
              </a:r>
            </a:p>
          </p:txBody>
        </p:sp>
        <p:sp>
          <p:nvSpPr>
            <p:cNvPr id="88" name="矩形 87"/>
            <p:cNvSpPr/>
            <p:nvPr/>
          </p:nvSpPr>
          <p:spPr>
            <a:xfrm>
              <a:off x="10139989" y="1459078"/>
              <a:ext cx="1356208" cy="553997"/>
            </a:xfrm>
            <a:prstGeom prst="rect">
              <a:avLst/>
            </a:prstGeom>
          </p:spPr>
          <p:txBody>
            <a:bodyPr wrap="square">
              <a:spAutoFit/>
            </a:bodyPr>
            <a:lstStyle/>
            <a:p>
              <a:r>
                <a:rPr lang="en-US" altLang="zh-CN" sz="1050" dirty="0">
                  <a:solidFill>
                    <a:schemeClr val="tx1">
                      <a:lumMod val="85000"/>
                      <a:lumOff val="15000"/>
                    </a:schemeClr>
                  </a:solidFill>
                  <a:latin typeface="方正兰亭准黑_GBK" panose="02000000000000000000" pitchFamily="2" charset="-122"/>
                  <a:ea typeface="方正兰亭准黑_GBK" panose="02000000000000000000" pitchFamily="2" charset="-122"/>
                </a:rPr>
                <a:t>project name</a:t>
              </a:r>
              <a:endParaRPr lang="zh-CN" altLang="en-US" sz="788"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grpSp>
      <p:grpSp>
        <p:nvGrpSpPr>
          <p:cNvPr id="89" name="组合 88"/>
          <p:cNvGrpSpPr/>
          <p:nvPr/>
        </p:nvGrpSpPr>
        <p:grpSpPr>
          <a:xfrm>
            <a:off x="5904081" y="3429898"/>
            <a:ext cx="1864815" cy="877164"/>
            <a:chOff x="8548025" y="1459078"/>
            <a:chExt cx="2486420" cy="1169551"/>
          </a:xfrm>
        </p:grpSpPr>
        <p:sp>
          <p:nvSpPr>
            <p:cNvPr id="90" name="矩形 89"/>
            <p:cNvSpPr/>
            <p:nvPr/>
          </p:nvSpPr>
          <p:spPr>
            <a:xfrm>
              <a:off x="8548025" y="1766855"/>
              <a:ext cx="2486420" cy="861774"/>
            </a:xfrm>
            <a:prstGeom prst="rect">
              <a:avLst/>
            </a:prstGeom>
          </p:spPr>
          <p:txBody>
            <a:bodyPr wrap="square">
              <a:spAutoFit/>
            </a:bodyPr>
            <a:lstStyle/>
            <a:p>
              <a:r>
                <a:rPr lang="en-US" altLang="zh-CN" sz="900" dirty="0">
                  <a:solidFill>
                    <a:schemeClr val="tx1">
                      <a:lumMod val="85000"/>
                      <a:lumOff val="15000"/>
                    </a:schemeClr>
                  </a:solidFill>
                  <a:latin typeface="方正兰亭准黑_GBK" panose="02000000000000000000" pitchFamily="2" charset="-122"/>
                  <a:ea typeface="方正兰亭准黑_GBK" panose="02000000000000000000" pitchFamily="2" charset="-122"/>
                  <a:cs typeface="Segoe UI Semilight" panose="020B0402040204020203" pitchFamily="34" charset="0"/>
                </a:rPr>
                <a:t>Click to enter the brief text content, the text content can be edited freely, and the image can be replaced.</a:t>
              </a:r>
            </a:p>
          </p:txBody>
        </p:sp>
        <p:sp>
          <p:nvSpPr>
            <p:cNvPr id="91" name="矩形 90"/>
            <p:cNvSpPr/>
            <p:nvPr/>
          </p:nvSpPr>
          <p:spPr>
            <a:xfrm>
              <a:off x="8548025" y="1459078"/>
              <a:ext cx="1356208" cy="553997"/>
            </a:xfrm>
            <a:prstGeom prst="rect">
              <a:avLst/>
            </a:prstGeom>
          </p:spPr>
          <p:txBody>
            <a:bodyPr wrap="square">
              <a:spAutoFit/>
            </a:bodyPr>
            <a:lstStyle/>
            <a:p>
              <a:r>
                <a:rPr lang="en-US" altLang="zh-CN" sz="1050" dirty="0">
                  <a:solidFill>
                    <a:schemeClr val="tx1">
                      <a:lumMod val="85000"/>
                      <a:lumOff val="15000"/>
                    </a:schemeClr>
                  </a:solidFill>
                  <a:latin typeface="方正兰亭准黑_GBK" panose="02000000000000000000" pitchFamily="2" charset="-122"/>
                  <a:ea typeface="方正兰亭准黑_GBK" panose="02000000000000000000" pitchFamily="2" charset="-122"/>
                </a:rPr>
                <a:t>project name</a:t>
              </a:r>
              <a:endParaRPr lang="zh-CN" altLang="en-US" sz="788"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grpSp>
      <p:sp>
        <p:nvSpPr>
          <p:cNvPr id="92" name="Oval 23"/>
          <p:cNvSpPr>
            <a:spLocks noChangeArrowheads="1"/>
          </p:cNvSpPr>
          <p:nvPr/>
        </p:nvSpPr>
        <p:spPr bwMode="auto">
          <a:xfrm>
            <a:off x="4268163" y="1060569"/>
            <a:ext cx="464344" cy="465534"/>
          </a:xfrm>
          <a:prstGeom prst="ellipse">
            <a:avLst/>
          </a:prstGeom>
          <a:solidFill>
            <a:schemeClr val="accent2"/>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93" name="Oval 19"/>
          <p:cNvSpPr>
            <a:spLocks noChangeArrowheads="1"/>
          </p:cNvSpPr>
          <p:nvPr/>
        </p:nvSpPr>
        <p:spPr bwMode="auto">
          <a:xfrm>
            <a:off x="3959791" y="3737094"/>
            <a:ext cx="1071563" cy="1072753"/>
          </a:xfrm>
          <a:prstGeom prst="ellipse">
            <a:avLst/>
          </a:prstGeom>
          <a:solidFill>
            <a:schemeClr val="accent3"/>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94" name="组合 93"/>
          <p:cNvGrpSpPr/>
          <p:nvPr/>
        </p:nvGrpSpPr>
        <p:grpSpPr>
          <a:xfrm>
            <a:off x="4400323" y="3852584"/>
            <a:ext cx="165497" cy="190500"/>
            <a:chOff x="5997742" y="5126038"/>
            <a:chExt cx="220663" cy="254000"/>
          </a:xfrm>
        </p:grpSpPr>
        <p:sp>
          <p:nvSpPr>
            <p:cNvPr id="95" name="Freeform 51"/>
            <p:cNvSpPr>
              <a:spLocks/>
            </p:cNvSpPr>
            <p:nvPr/>
          </p:nvSpPr>
          <p:spPr bwMode="auto">
            <a:xfrm>
              <a:off x="5997742" y="5160963"/>
              <a:ext cx="220663" cy="219075"/>
            </a:xfrm>
            <a:custGeom>
              <a:avLst/>
              <a:gdLst>
                <a:gd name="T0" fmla="*/ 72 w 114"/>
                <a:gd name="T1" fmla="*/ 0 h 113"/>
                <a:gd name="T2" fmla="*/ 72 w 114"/>
                <a:gd name="T3" fmla="*/ 9 h 113"/>
                <a:gd name="T4" fmla="*/ 106 w 114"/>
                <a:gd name="T5" fmla="*/ 56 h 113"/>
                <a:gd name="T6" fmla="*/ 57 w 114"/>
                <a:gd name="T7" fmla="*/ 104 h 113"/>
                <a:gd name="T8" fmla="*/ 8 w 114"/>
                <a:gd name="T9" fmla="*/ 56 h 113"/>
                <a:gd name="T10" fmla="*/ 42 w 114"/>
                <a:gd name="T11" fmla="*/ 9 h 113"/>
                <a:gd name="T12" fmla="*/ 42 w 114"/>
                <a:gd name="T13" fmla="*/ 0 h 113"/>
                <a:gd name="T14" fmla="*/ 0 w 114"/>
                <a:gd name="T15" fmla="*/ 56 h 113"/>
                <a:gd name="T16" fmla="*/ 57 w 114"/>
                <a:gd name="T17" fmla="*/ 113 h 113"/>
                <a:gd name="T18" fmla="*/ 114 w 114"/>
                <a:gd name="T19" fmla="*/ 56 h 113"/>
                <a:gd name="T20" fmla="*/ 72 w 114"/>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13">
                  <a:moveTo>
                    <a:pt x="72" y="0"/>
                  </a:moveTo>
                  <a:cubicBezTo>
                    <a:pt x="72" y="9"/>
                    <a:pt x="72" y="9"/>
                    <a:pt x="72" y="9"/>
                  </a:cubicBezTo>
                  <a:cubicBezTo>
                    <a:pt x="91" y="15"/>
                    <a:pt x="106" y="34"/>
                    <a:pt x="106" y="56"/>
                  </a:cubicBezTo>
                  <a:cubicBezTo>
                    <a:pt x="106" y="83"/>
                    <a:pt x="84" y="104"/>
                    <a:pt x="57" y="104"/>
                  </a:cubicBezTo>
                  <a:cubicBezTo>
                    <a:pt x="30" y="104"/>
                    <a:pt x="8" y="83"/>
                    <a:pt x="8" y="56"/>
                  </a:cubicBezTo>
                  <a:cubicBezTo>
                    <a:pt x="8" y="34"/>
                    <a:pt x="23" y="15"/>
                    <a:pt x="42" y="9"/>
                  </a:cubicBezTo>
                  <a:cubicBezTo>
                    <a:pt x="42" y="0"/>
                    <a:pt x="42" y="0"/>
                    <a:pt x="42" y="0"/>
                  </a:cubicBezTo>
                  <a:cubicBezTo>
                    <a:pt x="18" y="7"/>
                    <a:pt x="0" y="29"/>
                    <a:pt x="0" y="56"/>
                  </a:cubicBezTo>
                  <a:cubicBezTo>
                    <a:pt x="0" y="87"/>
                    <a:pt x="25" y="113"/>
                    <a:pt x="57" y="113"/>
                  </a:cubicBezTo>
                  <a:cubicBezTo>
                    <a:pt x="89" y="113"/>
                    <a:pt x="114" y="87"/>
                    <a:pt x="114" y="56"/>
                  </a:cubicBezTo>
                  <a:cubicBezTo>
                    <a:pt x="114" y="29"/>
                    <a:pt x="96" y="7"/>
                    <a:pt x="72"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96" name="Rectangle 52"/>
            <p:cNvSpPr>
              <a:spLocks noChangeArrowheads="1"/>
            </p:cNvSpPr>
            <p:nvPr/>
          </p:nvSpPr>
          <p:spPr bwMode="auto">
            <a:xfrm>
              <a:off x="6096167" y="5126038"/>
              <a:ext cx="23813" cy="93662"/>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sp>
        <p:nvSpPr>
          <p:cNvPr id="97" name="矩形 96"/>
          <p:cNvSpPr/>
          <p:nvPr/>
        </p:nvSpPr>
        <p:spPr>
          <a:xfrm>
            <a:off x="3947716" y="4101426"/>
            <a:ext cx="1110854" cy="323165"/>
          </a:xfrm>
          <a:prstGeom prst="rect">
            <a:avLst/>
          </a:prstGeom>
        </p:spPr>
        <p:txBody>
          <a:bodyPr wrap="square">
            <a:spAutoFit/>
          </a:bodyPr>
          <a:lstStyle/>
          <a:p>
            <a:pPr algn="ctr"/>
            <a:r>
              <a:rPr lang="zh-CN" altLang="en-US" sz="1500" b="1" dirty="0">
                <a:solidFill>
                  <a:schemeClr val="bg1"/>
                </a:solidFill>
                <a:latin typeface="方正兰亭中粗黑_GBK" panose="02000000000000000000" pitchFamily="2" charset="-122"/>
                <a:ea typeface="方正兰亭中粗黑_GBK" panose="02000000000000000000" pitchFamily="2" charset="-122"/>
                <a:cs typeface="Segoe UI Semilight" panose="020B0402040204020203" pitchFamily="34" charset="0"/>
              </a:rPr>
              <a:t>项目分析</a:t>
            </a:r>
          </a:p>
        </p:txBody>
      </p:sp>
      <p:grpSp>
        <p:nvGrpSpPr>
          <p:cNvPr id="99" name="组合 98"/>
          <p:cNvGrpSpPr/>
          <p:nvPr/>
        </p:nvGrpSpPr>
        <p:grpSpPr>
          <a:xfrm>
            <a:off x="2714538" y="340191"/>
            <a:ext cx="6139168" cy="129804"/>
            <a:chOff x="2713964" y="340296"/>
            <a:chExt cx="6141063" cy="129844"/>
          </a:xfrm>
        </p:grpSpPr>
        <p:cxnSp>
          <p:nvCxnSpPr>
            <p:cNvPr id="100" name="直接连接符 99"/>
            <p:cNvCxnSpPr>
              <a:endCxn id="10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102"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103" name="矩形 102"/>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104" name="矩形 103"/>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Tree>
    <p:extLst>
      <p:ext uri="{BB962C8B-B14F-4D97-AF65-F5344CB8AC3E}">
        <p14:creationId xmlns:p14="http://schemas.microsoft.com/office/powerpoint/2010/main" val="42367309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7"/>
                                        </p:tgtEl>
                                        <p:attrNameLst>
                                          <p:attrName>style.visibility</p:attrName>
                                        </p:attrNameLst>
                                      </p:cBhvr>
                                      <p:to>
                                        <p:strVal val="visible"/>
                                      </p:to>
                                    </p:set>
                                    <p:anim calcmode="lin" valueType="num">
                                      <p:cBhvr>
                                        <p:cTn id="17" dur="500" fill="hold"/>
                                        <p:tgtEl>
                                          <p:spTgt spid="9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7"/>
                                        </p:tgtEl>
                                        <p:attrNameLst>
                                          <p:attrName>ppt_y</p:attrName>
                                        </p:attrNameLst>
                                      </p:cBhvr>
                                      <p:tavLst>
                                        <p:tav tm="0">
                                          <p:val>
                                            <p:strVal val="#ppt_y"/>
                                          </p:val>
                                        </p:tav>
                                        <p:tav tm="100000">
                                          <p:val>
                                            <p:strVal val="#ppt_y"/>
                                          </p:val>
                                        </p:tav>
                                      </p:tavLst>
                                    </p:anim>
                                    <p:anim calcmode="lin" valueType="num">
                                      <p:cBhvr>
                                        <p:cTn id="19" dur="500" fill="hold"/>
                                        <p:tgtEl>
                                          <p:spTgt spid="9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7"/>
                                        </p:tgtEl>
                                      </p:cBhvr>
                                    </p:animEffect>
                                  </p:childTnLst>
                                </p:cTn>
                              </p:par>
                            </p:childTnLst>
                          </p:cTn>
                        </p:par>
                        <p:par>
                          <p:cTn id="22" fill="hold">
                            <p:stCondLst>
                              <p:cond delay="1650"/>
                            </p:stCondLst>
                            <p:childTnLst>
                              <p:par>
                                <p:cTn id="23" presetID="2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par>
                          <p:cTn id="26" fill="hold">
                            <p:stCondLst>
                              <p:cond delay="2150"/>
                            </p:stCondLst>
                            <p:childTnLst>
                              <p:par>
                                <p:cTn id="27" presetID="53" presetClass="entr" presetSubtype="16"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childTnLst>
                          </p:cTn>
                        </p:par>
                        <p:par>
                          <p:cTn id="32" fill="hold">
                            <p:stCondLst>
                              <p:cond delay="2650"/>
                            </p:stCondLst>
                            <p:childTnLst>
                              <p:par>
                                <p:cTn id="33" presetID="22" presetClass="entr" presetSubtype="8"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500"/>
                                        <p:tgtEl>
                                          <p:spTgt spid="89"/>
                                        </p:tgtEl>
                                      </p:cBhvr>
                                    </p:animEffect>
                                  </p:childTnLst>
                                </p:cTn>
                              </p:par>
                            </p:childTnLst>
                          </p:cTn>
                        </p:par>
                        <p:par>
                          <p:cTn id="36" fill="hold">
                            <p:stCondLst>
                              <p:cond delay="3150"/>
                            </p:stCondLst>
                            <p:childTnLst>
                              <p:par>
                                <p:cTn id="37" presetID="22" presetClass="entr" presetSubtype="4"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par>
                          <p:cTn id="40" fill="hold">
                            <p:stCondLst>
                              <p:cond delay="365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150"/>
                            </p:stCondLst>
                            <p:childTnLst>
                              <p:par>
                                <p:cTn id="47" presetID="22" presetClass="entr" presetSubtype="2"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right)">
                                      <p:cBhvr>
                                        <p:cTn id="49" dur="500"/>
                                        <p:tgtEl>
                                          <p:spTgt spid="86"/>
                                        </p:tgtEl>
                                      </p:cBhvr>
                                    </p:animEffect>
                                  </p:childTnLst>
                                </p:cTn>
                              </p:par>
                            </p:childTnLst>
                          </p:cTn>
                        </p:par>
                        <p:par>
                          <p:cTn id="50" fill="hold">
                            <p:stCondLst>
                              <p:cond delay="4650"/>
                            </p:stCondLst>
                            <p:childTnLst>
                              <p:par>
                                <p:cTn id="51" presetID="22" presetClass="entr" presetSubtype="4"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par>
                          <p:cTn id="54" fill="hold">
                            <p:stCondLst>
                              <p:cond delay="5150"/>
                            </p:stCondLst>
                            <p:childTnLst>
                              <p:par>
                                <p:cTn id="55" presetID="53" presetClass="entr" presetSubtype="16"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childTnLst>
                          </p:cTn>
                        </p:par>
                        <p:par>
                          <p:cTn id="60" fill="hold">
                            <p:stCondLst>
                              <p:cond delay="5650"/>
                            </p:stCondLst>
                            <p:childTnLst>
                              <p:par>
                                <p:cTn id="61" presetID="22" presetClass="entr" presetSubtype="8" fill="hold" nodeType="after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wipe(left)">
                                      <p:cBhvr>
                                        <p:cTn id="63" dur="500"/>
                                        <p:tgtEl>
                                          <p:spTgt spid="80"/>
                                        </p:tgtEl>
                                      </p:cBhvr>
                                    </p:animEffect>
                                  </p:childTnLst>
                                </p:cTn>
                              </p:par>
                            </p:childTnLst>
                          </p:cTn>
                        </p:par>
                        <p:par>
                          <p:cTn id="64" fill="hold">
                            <p:stCondLst>
                              <p:cond delay="6150"/>
                            </p:stCondLst>
                            <p:childTnLst>
                              <p:par>
                                <p:cTn id="65" presetID="22" presetClass="entr" presetSubtype="4"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childTnLst>
                          </p:cTn>
                        </p:par>
                        <p:par>
                          <p:cTn id="68" fill="hold">
                            <p:stCondLst>
                              <p:cond delay="6650"/>
                            </p:stCondLst>
                            <p:childTnLst>
                              <p:par>
                                <p:cTn id="69" presetID="53" presetClass="entr" presetSubtype="16"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7150"/>
                            </p:stCondLst>
                            <p:childTnLst>
                              <p:par>
                                <p:cTn id="75" presetID="22" presetClass="entr" presetSubtype="2"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wipe(right)">
                                      <p:cBhvr>
                                        <p:cTn id="77" dur="500"/>
                                        <p:tgtEl>
                                          <p:spTgt spid="83"/>
                                        </p:tgtEl>
                                      </p:cBhvr>
                                    </p:animEffect>
                                  </p:childTnLst>
                                </p:cTn>
                              </p:par>
                            </p:childTnLst>
                          </p:cTn>
                        </p:par>
                        <p:par>
                          <p:cTn id="78" fill="hold">
                            <p:stCondLst>
                              <p:cond delay="7650"/>
                            </p:stCondLst>
                            <p:childTnLst>
                              <p:par>
                                <p:cTn id="79" presetID="22" presetClass="entr" presetSubtype="4" fill="hold"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down)">
                                      <p:cBhvr>
                                        <p:cTn id="81" dur="500"/>
                                        <p:tgtEl>
                                          <p:spTgt spid="10"/>
                                        </p:tgtEl>
                                      </p:cBhvr>
                                    </p:animEffect>
                                  </p:childTnLst>
                                </p:cTn>
                              </p:par>
                            </p:childTnLst>
                          </p:cTn>
                        </p:par>
                        <p:par>
                          <p:cTn id="82" fill="hold">
                            <p:stCondLst>
                              <p:cond delay="8150"/>
                            </p:stCondLst>
                            <p:childTnLst>
                              <p:par>
                                <p:cTn id="83" presetID="53" presetClass="entr" presetSubtype="16" fill="hold" nodeType="after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p:cTn id="85" dur="500" fill="hold"/>
                                        <p:tgtEl>
                                          <p:spTgt spid="61"/>
                                        </p:tgtEl>
                                        <p:attrNameLst>
                                          <p:attrName>ppt_w</p:attrName>
                                        </p:attrNameLst>
                                      </p:cBhvr>
                                      <p:tavLst>
                                        <p:tav tm="0">
                                          <p:val>
                                            <p:fltVal val="0"/>
                                          </p:val>
                                        </p:tav>
                                        <p:tav tm="100000">
                                          <p:val>
                                            <p:strVal val="#ppt_w"/>
                                          </p:val>
                                        </p:tav>
                                      </p:tavLst>
                                    </p:anim>
                                    <p:anim calcmode="lin" valueType="num">
                                      <p:cBhvr>
                                        <p:cTn id="86" dur="500" fill="hold"/>
                                        <p:tgtEl>
                                          <p:spTgt spid="61"/>
                                        </p:tgtEl>
                                        <p:attrNameLst>
                                          <p:attrName>ppt_h</p:attrName>
                                        </p:attrNameLst>
                                      </p:cBhvr>
                                      <p:tavLst>
                                        <p:tav tm="0">
                                          <p:val>
                                            <p:fltVal val="0"/>
                                          </p:val>
                                        </p:tav>
                                        <p:tav tm="100000">
                                          <p:val>
                                            <p:strVal val="#ppt_h"/>
                                          </p:val>
                                        </p:tav>
                                      </p:tavLst>
                                    </p:anim>
                                    <p:animEffect transition="in" filter="fade">
                                      <p:cBhvr>
                                        <p:cTn id="87" dur="500"/>
                                        <p:tgtEl>
                                          <p:spTgt spid="61"/>
                                        </p:tgtEl>
                                      </p:cBhvr>
                                    </p:animEffect>
                                  </p:childTnLst>
                                </p:cTn>
                              </p:par>
                            </p:childTnLst>
                          </p:cTn>
                        </p:par>
                        <p:par>
                          <p:cTn id="88" fill="hold">
                            <p:stCondLst>
                              <p:cond delay="8650"/>
                            </p:stCondLst>
                            <p:childTnLst>
                              <p:par>
                                <p:cTn id="89" presetID="22" presetClass="entr" presetSubtype="8" fill="hold" nodeType="after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wipe(left)">
                                      <p:cBhvr>
                                        <p:cTn id="91" dur="500"/>
                                        <p:tgtEl>
                                          <p:spTgt spid="74"/>
                                        </p:tgtEl>
                                      </p:cBhvr>
                                    </p:animEffect>
                                  </p:childTnLst>
                                </p:cTn>
                              </p:par>
                            </p:childTnLst>
                          </p:cTn>
                        </p:par>
                        <p:par>
                          <p:cTn id="92" fill="hold">
                            <p:stCondLst>
                              <p:cond delay="9150"/>
                            </p:stCondLst>
                            <p:childTnLst>
                              <p:par>
                                <p:cTn id="93" presetID="22" presetClass="entr" presetSubtype="4"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down)">
                                      <p:cBhvr>
                                        <p:cTn id="95" dur="500"/>
                                        <p:tgtEl>
                                          <p:spTgt spid="25"/>
                                        </p:tgtEl>
                                      </p:cBhvr>
                                    </p:animEffect>
                                  </p:childTnLst>
                                </p:cTn>
                              </p:par>
                            </p:childTnLst>
                          </p:cTn>
                        </p:par>
                        <p:par>
                          <p:cTn id="96" fill="hold">
                            <p:stCondLst>
                              <p:cond delay="9650"/>
                            </p:stCondLst>
                            <p:childTnLst>
                              <p:par>
                                <p:cTn id="97" presetID="53" presetClass="entr" presetSubtype="16"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childTnLst>
                                </p:cTn>
                              </p:par>
                            </p:childTnLst>
                          </p:cTn>
                        </p:par>
                        <p:par>
                          <p:cTn id="102" fill="hold">
                            <p:stCondLst>
                              <p:cond delay="10150"/>
                            </p:stCondLst>
                            <p:childTnLst>
                              <p:par>
                                <p:cTn id="103" presetID="22" presetClass="entr" presetSubtype="2" fill="hold" nodeType="after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wipe(right)">
                                      <p:cBhvr>
                                        <p:cTn id="105" dur="500"/>
                                        <p:tgtEl>
                                          <p:spTgt spid="77"/>
                                        </p:tgtEl>
                                      </p:cBhvr>
                                    </p:animEffect>
                                  </p:childTnLst>
                                </p:cTn>
                              </p:par>
                            </p:childTnLst>
                          </p:cTn>
                        </p:par>
                        <p:par>
                          <p:cTn id="106" fill="hold">
                            <p:stCondLst>
                              <p:cond delay="10650"/>
                            </p:stCondLst>
                            <p:childTnLst>
                              <p:par>
                                <p:cTn id="107" presetID="22" presetClass="entr" presetSubtype="4"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down)">
                                      <p:cBhvr>
                                        <p:cTn id="109" dur="500"/>
                                        <p:tgtEl>
                                          <p:spTgt spid="20"/>
                                        </p:tgtEl>
                                      </p:cBhvr>
                                    </p:animEffect>
                                  </p:childTnLst>
                                </p:cTn>
                              </p:par>
                            </p:childTnLst>
                          </p:cTn>
                        </p:par>
                        <p:par>
                          <p:cTn id="110" fill="hold">
                            <p:stCondLst>
                              <p:cond delay="11150"/>
                            </p:stCondLst>
                            <p:childTnLst>
                              <p:par>
                                <p:cTn id="111" presetID="53" presetClass="entr" presetSubtype="16" fill="hold" grpId="0" nodeType="afterEffect">
                                  <p:stCondLst>
                                    <p:cond delay="0"/>
                                  </p:stCondLst>
                                  <p:childTnLst>
                                    <p:set>
                                      <p:cBhvr>
                                        <p:cTn id="112" dur="1" fill="hold">
                                          <p:stCondLst>
                                            <p:cond delay="0"/>
                                          </p:stCondLst>
                                        </p:cTn>
                                        <p:tgtEl>
                                          <p:spTgt spid="92"/>
                                        </p:tgtEl>
                                        <p:attrNameLst>
                                          <p:attrName>style.visibility</p:attrName>
                                        </p:attrNameLst>
                                      </p:cBhvr>
                                      <p:to>
                                        <p:strVal val="visible"/>
                                      </p:to>
                                    </p:set>
                                    <p:anim calcmode="lin" valueType="num">
                                      <p:cBhvr>
                                        <p:cTn id="113" dur="500" fill="hold"/>
                                        <p:tgtEl>
                                          <p:spTgt spid="92"/>
                                        </p:tgtEl>
                                        <p:attrNameLst>
                                          <p:attrName>ppt_w</p:attrName>
                                        </p:attrNameLst>
                                      </p:cBhvr>
                                      <p:tavLst>
                                        <p:tav tm="0">
                                          <p:val>
                                            <p:fltVal val="0"/>
                                          </p:val>
                                        </p:tav>
                                        <p:tav tm="100000">
                                          <p:val>
                                            <p:strVal val="#ppt_w"/>
                                          </p:val>
                                        </p:tav>
                                      </p:tavLst>
                                    </p:anim>
                                    <p:anim calcmode="lin" valueType="num">
                                      <p:cBhvr>
                                        <p:cTn id="114" dur="500" fill="hold"/>
                                        <p:tgtEl>
                                          <p:spTgt spid="92"/>
                                        </p:tgtEl>
                                        <p:attrNameLst>
                                          <p:attrName>ppt_h</p:attrName>
                                        </p:attrNameLst>
                                      </p:cBhvr>
                                      <p:tavLst>
                                        <p:tav tm="0">
                                          <p:val>
                                            <p:fltVal val="0"/>
                                          </p:val>
                                        </p:tav>
                                        <p:tav tm="100000">
                                          <p:val>
                                            <p:strVal val="#ppt_h"/>
                                          </p:val>
                                        </p:tav>
                                      </p:tavLst>
                                    </p:anim>
                                    <p:animEffect transition="in" filter="fade">
                                      <p:cBhvr>
                                        <p:cTn id="11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2714538" y="340191"/>
            <a:ext cx="6139168" cy="129804"/>
            <a:chOff x="2713964" y="340296"/>
            <a:chExt cx="6141063" cy="129844"/>
          </a:xfrm>
        </p:grpSpPr>
        <p:cxnSp>
          <p:nvCxnSpPr>
            <p:cNvPr id="100" name="直接连接符 99"/>
            <p:cNvCxnSpPr>
              <a:endCxn id="10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102"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103" name="矩形 102"/>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104" name="矩形 103"/>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137" name="Freeform: Shape 40">
            <a:extLst>
              <a:ext uri="{FF2B5EF4-FFF2-40B4-BE49-F238E27FC236}">
                <a16:creationId xmlns:a16="http://schemas.microsoft.com/office/drawing/2014/main" id="{C3386EC0-0820-4E0B-A21E-40257F8F5624}"/>
              </a:ext>
            </a:extLst>
          </p:cNvPr>
          <p:cNvSpPr/>
          <p:nvPr/>
        </p:nvSpPr>
        <p:spPr>
          <a:xfrm>
            <a:off x="2793292" y="1713859"/>
            <a:ext cx="2330555" cy="1719956"/>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chemeClr val="accent1"/>
          </a:solidFill>
          <a:ln w="6595" cap="flat">
            <a:noFill/>
            <a:prstDash val="solid"/>
            <a:miter/>
          </a:ln>
        </p:spPr>
        <p:txBody>
          <a:bodyPr rtlCol="0" anchor="ctr"/>
          <a:lstStyle/>
          <a:p>
            <a:endParaRPr lang="en-US"/>
          </a:p>
        </p:txBody>
      </p:sp>
      <p:sp>
        <p:nvSpPr>
          <p:cNvPr id="138" name="Freeform: Shape 43">
            <a:extLst>
              <a:ext uri="{FF2B5EF4-FFF2-40B4-BE49-F238E27FC236}">
                <a16:creationId xmlns:a16="http://schemas.microsoft.com/office/drawing/2014/main" id="{C5327BE6-D99B-40DA-9446-BD96698B2C67}"/>
              </a:ext>
            </a:extLst>
          </p:cNvPr>
          <p:cNvSpPr/>
          <p:nvPr/>
        </p:nvSpPr>
        <p:spPr>
          <a:xfrm>
            <a:off x="3024301" y="1288022"/>
            <a:ext cx="1681999" cy="126643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grpSp>
        <p:nvGrpSpPr>
          <p:cNvPr id="139" name="Group 62">
            <a:extLst>
              <a:ext uri="{FF2B5EF4-FFF2-40B4-BE49-F238E27FC236}">
                <a16:creationId xmlns:a16="http://schemas.microsoft.com/office/drawing/2014/main" id="{9F9F2258-76D9-4FE7-A28E-D8C0DCC37062}"/>
              </a:ext>
            </a:extLst>
          </p:cNvPr>
          <p:cNvGrpSpPr/>
          <p:nvPr/>
        </p:nvGrpSpPr>
        <p:grpSpPr>
          <a:xfrm>
            <a:off x="319983" y="1967803"/>
            <a:ext cx="3760512" cy="3176682"/>
            <a:chOff x="319983" y="2613403"/>
            <a:chExt cx="5024694" cy="4244597"/>
          </a:xfrm>
        </p:grpSpPr>
        <p:grpSp>
          <p:nvGrpSpPr>
            <p:cNvPr id="140" name="Graphic 60">
              <a:extLst>
                <a:ext uri="{FF2B5EF4-FFF2-40B4-BE49-F238E27FC236}">
                  <a16:creationId xmlns:a16="http://schemas.microsoft.com/office/drawing/2014/main" id="{6F496A4E-E750-4C3D-A863-3D6A839B4EF3}"/>
                </a:ext>
              </a:extLst>
            </p:cNvPr>
            <p:cNvGrpSpPr/>
            <p:nvPr/>
          </p:nvGrpSpPr>
          <p:grpSpPr>
            <a:xfrm>
              <a:off x="1545801" y="2613865"/>
              <a:ext cx="1177542" cy="1489096"/>
              <a:chOff x="3487745" y="1253233"/>
              <a:chExt cx="1555735" cy="1967347"/>
            </a:xfrm>
            <a:solidFill>
              <a:schemeClr val="accent1"/>
            </a:solidFill>
          </p:grpSpPr>
          <p:sp>
            <p:nvSpPr>
              <p:cNvPr id="155" name="Freeform: Shape 35">
                <a:extLst>
                  <a:ext uri="{FF2B5EF4-FFF2-40B4-BE49-F238E27FC236}">
                    <a16:creationId xmlns:a16="http://schemas.microsoft.com/office/drawing/2014/main" id="{DADE15FD-7D6D-4DC5-BC75-3102DFF529A2}"/>
                  </a:ext>
                </a:extLst>
              </p:cNvPr>
              <p:cNvSpPr/>
              <p:nvPr/>
            </p:nvSpPr>
            <p:spPr>
              <a:xfrm>
                <a:off x="3487745" y="1253233"/>
                <a:ext cx="1555735" cy="1967347"/>
              </a:xfrm>
              <a:custGeom>
                <a:avLst/>
                <a:gdLst>
                  <a:gd name="connsiteX0" fmla="*/ 1458429 w 1555737"/>
                  <a:gd name="connsiteY0" fmla="*/ 1078087 h 1967353"/>
                  <a:gd name="connsiteX1" fmla="*/ 1550177 w 1555737"/>
                  <a:gd name="connsiteY1" fmla="*/ 976438 h 1967353"/>
                  <a:gd name="connsiteX2" fmla="*/ 1515854 w 1555737"/>
                  <a:gd name="connsiteY2" fmla="*/ 910432 h 1967353"/>
                  <a:gd name="connsiteX3" fmla="*/ 1395724 w 1555737"/>
                  <a:gd name="connsiteY3" fmla="*/ 845746 h 1967353"/>
                  <a:gd name="connsiteX4" fmla="*/ 1263712 w 1555737"/>
                  <a:gd name="connsiteY4" fmla="*/ 590964 h 1967353"/>
                  <a:gd name="connsiteX5" fmla="*/ 1230049 w 1555737"/>
                  <a:gd name="connsiteY5" fmla="*/ 478094 h 1967353"/>
                  <a:gd name="connsiteX6" fmla="*/ 1111239 w 1555737"/>
                  <a:gd name="connsiteY6" fmla="*/ 338822 h 1967353"/>
                  <a:gd name="connsiteX7" fmla="*/ 1111239 w 1555737"/>
                  <a:gd name="connsiteY7" fmla="*/ 338822 h 1967353"/>
                  <a:gd name="connsiteX8" fmla="*/ 1091437 w 1555737"/>
                  <a:gd name="connsiteY8" fmla="*/ 319680 h 1967353"/>
                  <a:gd name="connsiteX9" fmla="*/ 1113879 w 1555737"/>
                  <a:gd name="connsiteY9" fmla="*/ 270176 h 1967353"/>
                  <a:gd name="connsiteX10" fmla="*/ 1146222 w 1555737"/>
                  <a:gd name="connsiteY10" fmla="*/ 218031 h 1967353"/>
                  <a:gd name="connsiteX11" fmla="*/ 1195066 w 1555737"/>
                  <a:gd name="connsiteY11" fmla="*/ 124303 h 1967353"/>
                  <a:gd name="connsiteX12" fmla="*/ 1107939 w 1555737"/>
                  <a:gd name="connsiteY12" fmla="*/ 56977 h 1967353"/>
                  <a:gd name="connsiteX13" fmla="*/ 1098038 w 1555737"/>
                  <a:gd name="connsiteY13" fmla="*/ 54337 h 1967353"/>
                  <a:gd name="connsiteX14" fmla="*/ 806292 w 1555737"/>
                  <a:gd name="connsiteY14" fmla="*/ 2852 h 1967353"/>
                  <a:gd name="connsiteX15" fmla="*/ 507286 w 1555737"/>
                  <a:gd name="connsiteY15" fmla="*/ 72159 h 1967353"/>
                  <a:gd name="connsiteX16" fmla="*/ 173957 w 1555737"/>
                  <a:gd name="connsiteY16" fmla="*/ 314400 h 1967353"/>
                  <a:gd name="connsiteX17" fmla="*/ 4322 w 1555737"/>
                  <a:gd name="connsiteY17" fmla="*/ 766539 h 1967353"/>
                  <a:gd name="connsiteX18" fmla="*/ 142934 w 1555737"/>
                  <a:gd name="connsiteY18" fmla="*/ 1175775 h 1967353"/>
                  <a:gd name="connsiteX19" fmla="*/ 333031 w 1555737"/>
                  <a:gd name="connsiteY19" fmla="*/ 1418676 h 1967353"/>
                  <a:gd name="connsiteX20" fmla="*/ 371974 w 1555737"/>
                  <a:gd name="connsiteY20" fmla="*/ 1416696 h 1967353"/>
                  <a:gd name="connsiteX21" fmla="*/ 378575 w 1555737"/>
                  <a:gd name="connsiteY21" fmla="*/ 1470821 h 1967353"/>
                  <a:gd name="connsiteX22" fmla="*/ 432699 w 1555737"/>
                  <a:gd name="connsiteY22" fmla="*/ 1596232 h 1967353"/>
                  <a:gd name="connsiteX23" fmla="*/ 459102 w 1555737"/>
                  <a:gd name="connsiteY23" fmla="*/ 1706461 h 1967353"/>
                  <a:gd name="connsiteX24" fmla="*/ 449861 w 1555737"/>
                  <a:gd name="connsiteY24" fmla="*/ 1810751 h 1967353"/>
                  <a:gd name="connsiteX25" fmla="*/ 487484 w 1555737"/>
                  <a:gd name="connsiteY25" fmla="*/ 1893918 h 1967353"/>
                  <a:gd name="connsiteX26" fmla="*/ 598374 w 1555737"/>
                  <a:gd name="connsiteY26" fmla="*/ 1946063 h 1967353"/>
                  <a:gd name="connsiteX27" fmla="*/ 853156 w 1555737"/>
                  <a:gd name="connsiteY27" fmla="*/ 1959924 h 1967353"/>
                  <a:gd name="connsiteX28" fmla="*/ 1198366 w 1555737"/>
                  <a:gd name="connsiteY28" fmla="*/ 1875436 h 1967353"/>
                  <a:gd name="connsiteX29" fmla="*/ 1180545 w 1555737"/>
                  <a:gd name="connsiteY29" fmla="*/ 1729564 h 1967353"/>
                  <a:gd name="connsiteX30" fmla="*/ 1169324 w 1555737"/>
                  <a:gd name="connsiteY30" fmla="*/ 1632535 h 1967353"/>
                  <a:gd name="connsiteX31" fmla="*/ 1453149 w 1555737"/>
                  <a:gd name="connsiteY31" fmla="*/ 1616034 h 1967353"/>
                  <a:gd name="connsiteX32" fmla="*/ 1516514 w 1555737"/>
                  <a:gd name="connsiteY32" fmla="*/ 1543427 h 1967353"/>
                  <a:gd name="connsiteX33" fmla="*/ 1493412 w 1555737"/>
                  <a:gd name="connsiteY33" fmla="*/ 1276104 h 1967353"/>
                  <a:gd name="connsiteX34" fmla="*/ 1493412 w 1555737"/>
                  <a:gd name="connsiteY34" fmla="*/ 1276104 h 1967353"/>
                  <a:gd name="connsiteX35" fmla="*/ 1467670 w 1555737"/>
                  <a:gd name="connsiteY35" fmla="*/ 1308447 h 1967353"/>
                  <a:gd name="connsiteX36" fmla="*/ 1269653 w 1555737"/>
                  <a:gd name="connsiteY36" fmla="*/ 1249702 h 1967353"/>
                  <a:gd name="connsiteX37" fmla="*/ 1472290 w 1555737"/>
                  <a:gd name="connsiteY37" fmla="*/ 1217359 h 1967353"/>
                  <a:gd name="connsiteX38" fmla="*/ 1438627 w 1555737"/>
                  <a:gd name="connsiteY38" fmla="*/ 1134851 h 1967353"/>
                  <a:gd name="connsiteX39" fmla="*/ 1458429 w 1555737"/>
                  <a:gd name="connsiteY39" fmla="*/ 1078087 h 19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55737" h="1967353">
                    <a:moveTo>
                      <a:pt x="1458429" y="1078087"/>
                    </a:moveTo>
                    <a:cubicBezTo>
                      <a:pt x="1501993" y="1057625"/>
                      <a:pt x="1536316" y="1025282"/>
                      <a:pt x="1550177" y="976438"/>
                    </a:cubicBezTo>
                    <a:cubicBezTo>
                      <a:pt x="1562058" y="933534"/>
                      <a:pt x="1556778" y="924953"/>
                      <a:pt x="1515854" y="910432"/>
                    </a:cubicBezTo>
                    <a:cubicBezTo>
                      <a:pt x="1472290" y="894590"/>
                      <a:pt x="1430707" y="879409"/>
                      <a:pt x="1395724" y="845746"/>
                    </a:cubicBezTo>
                    <a:cubicBezTo>
                      <a:pt x="1321797" y="775780"/>
                      <a:pt x="1278894" y="690633"/>
                      <a:pt x="1263712" y="590964"/>
                    </a:cubicBezTo>
                    <a:cubicBezTo>
                      <a:pt x="1257772" y="552021"/>
                      <a:pt x="1251831" y="513077"/>
                      <a:pt x="1230049" y="478094"/>
                    </a:cubicBezTo>
                    <a:cubicBezTo>
                      <a:pt x="1197046" y="425949"/>
                      <a:pt x="1156783" y="379745"/>
                      <a:pt x="1111239" y="338822"/>
                    </a:cubicBezTo>
                    <a:lnTo>
                      <a:pt x="1111239" y="338822"/>
                    </a:lnTo>
                    <a:cubicBezTo>
                      <a:pt x="1104638" y="332221"/>
                      <a:pt x="1098038" y="325621"/>
                      <a:pt x="1091437" y="319680"/>
                    </a:cubicBezTo>
                    <a:cubicBezTo>
                      <a:pt x="1109919" y="308459"/>
                      <a:pt x="1109259" y="287337"/>
                      <a:pt x="1113879" y="270176"/>
                    </a:cubicBezTo>
                    <a:cubicBezTo>
                      <a:pt x="1119820" y="249054"/>
                      <a:pt x="1129720" y="232553"/>
                      <a:pt x="1146222" y="218031"/>
                    </a:cubicBezTo>
                    <a:cubicBezTo>
                      <a:pt x="1173944" y="192949"/>
                      <a:pt x="1206287" y="167867"/>
                      <a:pt x="1195066" y="124303"/>
                    </a:cubicBezTo>
                    <a:cubicBezTo>
                      <a:pt x="1183845" y="81399"/>
                      <a:pt x="1144242" y="70178"/>
                      <a:pt x="1107939" y="56977"/>
                    </a:cubicBezTo>
                    <a:cubicBezTo>
                      <a:pt x="1104638" y="55657"/>
                      <a:pt x="1101338" y="55657"/>
                      <a:pt x="1098038" y="54337"/>
                    </a:cubicBezTo>
                    <a:cubicBezTo>
                      <a:pt x="1002989" y="26614"/>
                      <a:pt x="904641" y="12753"/>
                      <a:pt x="806292" y="2852"/>
                    </a:cubicBezTo>
                    <a:cubicBezTo>
                      <a:pt x="698703" y="-7709"/>
                      <a:pt x="598374" y="10113"/>
                      <a:pt x="507286" y="72159"/>
                    </a:cubicBezTo>
                    <a:cubicBezTo>
                      <a:pt x="393756" y="149385"/>
                      <a:pt x="278246" y="223972"/>
                      <a:pt x="173957" y="314400"/>
                    </a:cubicBezTo>
                    <a:cubicBezTo>
                      <a:pt x="35345" y="434530"/>
                      <a:pt x="-16140" y="586344"/>
                      <a:pt x="4322" y="766539"/>
                    </a:cubicBezTo>
                    <a:cubicBezTo>
                      <a:pt x="20823" y="913072"/>
                      <a:pt x="72968" y="1047724"/>
                      <a:pt x="142934" y="1175775"/>
                    </a:cubicBezTo>
                    <a:cubicBezTo>
                      <a:pt x="192438" y="1267523"/>
                      <a:pt x="255144" y="1349370"/>
                      <a:pt x="333031" y="1418676"/>
                    </a:cubicBezTo>
                    <a:cubicBezTo>
                      <a:pt x="346892" y="1431218"/>
                      <a:pt x="360753" y="1443098"/>
                      <a:pt x="371974" y="1416696"/>
                    </a:cubicBezTo>
                    <a:cubicBezTo>
                      <a:pt x="372634" y="1435178"/>
                      <a:pt x="366033" y="1455640"/>
                      <a:pt x="378575" y="1470821"/>
                    </a:cubicBezTo>
                    <a:cubicBezTo>
                      <a:pt x="408277" y="1507784"/>
                      <a:pt x="418178" y="1552668"/>
                      <a:pt x="432699" y="1596232"/>
                    </a:cubicBezTo>
                    <a:cubicBezTo>
                      <a:pt x="444580" y="1631875"/>
                      <a:pt x="465042" y="1668178"/>
                      <a:pt x="459102" y="1706461"/>
                    </a:cubicBezTo>
                    <a:cubicBezTo>
                      <a:pt x="453821" y="1741445"/>
                      <a:pt x="450521" y="1775768"/>
                      <a:pt x="449861" y="1810751"/>
                    </a:cubicBezTo>
                    <a:cubicBezTo>
                      <a:pt x="453821" y="1840453"/>
                      <a:pt x="452501" y="1879397"/>
                      <a:pt x="487484" y="1893918"/>
                    </a:cubicBezTo>
                    <a:cubicBezTo>
                      <a:pt x="517847" y="1903819"/>
                      <a:pt x="554150" y="1928241"/>
                      <a:pt x="598374" y="1946063"/>
                    </a:cubicBezTo>
                    <a:cubicBezTo>
                      <a:pt x="742927" y="1973785"/>
                      <a:pt x="680221" y="1969824"/>
                      <a:pt x="853156" y="1959924"/>
                    </a:cubicBezTo>
                    <a:cubicBezTo>
                      <a:pt x="913881" y="1953323"/>
                      <a:pt x="1146882" y="1917020"/>
                      <a:pt x="1198366" y="1875436"/>
                    </a:cubicBezTo>
                    <a:cubicBezTo>
                      <a:pt x="1206947" y="1868176"/>
                      <a:pt x="1182525" y="1748045"/>
                      <a:pt x="1180545" y="1729564"/>
                    </a:cubicBezTo>
                    <a:cubicBezTo>
                      <a:pt x="1177245" y="1697221"/>
                      <a:pt x="1162063" y="1666198"/>
                      <a:pt x="1169324" y="1632535"/>
                    </a:cubicBezTo>
                    <a:cubicBezTo>
                      <a:pt x="1265032" y="1650357"/>
                      <a:pt x="1359420" y="1636495"/>
                      <a:pt x="1453149" y="1616034"/>
                    </a:cubicBezTo>
                    <a:cubicBezTo>
                      <a:pt x="1489452" y="1608113"/>
                      <a:pt x="1512554" y="1579731"/>
                      <a:pt x="1516514" y="1543427"/>
                    </a:cubicBezTo>
                    <a:cubicBezTo>
                      <a:pt x="1526415" y="1452999"/>
                      <a:pt x="1514534" y="1363892"/>
                      <a:pt x="1493412" y="1276104"/>
                    </a:cubicBezTo>
                    <a:cubicBezTo>
                      <a:pt x="1493412" y="1276104"/>
                      <a:pt x="1493412" y="1276104"/>
                      <a:pt x="1493412" y="1276104"/>
                    </a:cubicBezTo>
                    <a:cubicBezTo>
                      <a:pt x="1492092" y="1292605"/>
                      <a:pt x="1492092" y="1311747"/>
                      <a:pt x="1467670" y="1308447"/>
                    </a:cubicBezTo>
                    <a:cubicBezTo>
                      <a:pt x="1399684" y="1299866"/>
                      <a:pt x="1333018" y="1283364"/>
                      <a:pt x="1269653" y="1249702"/>
                    </a:cubicBezTo>
                    <a:cubicBezTo>
                      <a:pt x="1338959" y="1247721"/>
                      <a:pt x="1406285" y="1234520"/>
                      <a:pt x="1472290" y="1217359"/>
                    </a:cubicBezTo>
                    <a:cubicBezTo>
                      <a:pt x="1461070" y="1189636"/>
                      <a:pt x="1451829" y="1161914"/>
                      <a:pt x="1438627" y="1134851"/>
                    </a:cubicBezTo>
                    <a:cubicBezTo>
                      <a:pt x="1426746" y="1107789"/>
                      <a:pt x="1429387" y="1091948"/>
                      <a:pt x="1458429" y="1078087"/>
                    </a:cubicBezTo>
                    <a:close/>
                  </a:path>
                </a:pathLst>
              </a:custGeom>
              <a:solidFill>
                <a:srgbClr val="FEC88A"/>
              </a:solidFill>
              <a:ln w="3423" cap="flat">
                <a:noFill/>
                <a:prstDash val="solid"/>
                <a:miter/>
              </a:ln>
            </p:spPr>
            <p:txBody>
              <a:bodyPr rtlCol="0" anchor="ctr"/>
              <a:lstStyle/>
              <a:p>
                <a:endParaRPr lang="en-US"/>
              </a:p>
            </p:txBody>
          </p:sp>
          <p:sp>
            <p:nvSpPr>
              <p:cNvPr id="156" name="Freeform: Shape 36">
                <a:extLst>
                  <a:ext uri="{FF2B5EF4-FFF2-40B4-BE49-F238E27FC236}">
                    <a16:creationId xmlns:a16="http://schemas.microsoft.com/office/drawing/2014/main" id="{42F1F355-0201-4702-9A1B-7DB7D872EA9F}"/>
                  </a:ext>
                </a:extLst>
              </p:cNvPr>
              <p:cNvSpPr/>
              <p:nvPr/>
            </p:nvSpPr>
            <p:spPr>
              <a:xfrm>
                <a:off x="4960694" y="2470582"/>
                <a:ext cx="6600" cy="6600"/>
              </a:xfrm>
              <a:custGeom>
                <a:avLst/>
                <a:gdLst>
                  <a:gd name="connsiteX0" fmla="*/ 0 w 6600"/>
                  <a:gd name="connsiteY0" fmla="*/ 0 h 6600"/>
                  <a:gd name="connsiteX1" fmla="*/ 0 w 6600"/>
                  <a:gd name="connsiteY1" fmla="*/ 0 h 6600"/>
                  <a:gd name="connsiteX2" fmla="*/ 0 w 6600"/>
                  <a:gd name="connsiteY2" fmla="*/ 0 h 6600"/>
                </a:gdLst>
                <a:ahLst/>
                <a:cxnLst>
                  <a:cxn ang="0">
                    <a:pos x="connsiteX0" y="connsiteY0"/>
                  </a:cxn>
                  <a:cxn ang="0">
                    <a:pos x="connsiteX1" y="connsiteY1"/>
                  </a:cxn>
                  <a:cxn ang="0">
                    <a:pos x="connsiteX2" y="connsiteY2"/>
                  </a:cxn>
                </a:cxnLst>
                <a:rect l="l" t="t" r="r" b="b"/>
                <a:pathLst>
                  <a:path w="6600" h="6600">
                    <a:moveTo>
                      <a:pt x="0" y="0"/>
                    </a:moveTo>
                    <a:lnTo>
                      <a:pt x="0" y="0"/>
                    </a:lnTo>
                    <a:lnTo>
                      <a:pt x="0" y="0"/>
                    </a:lnTo>
                    <a:close/>
                  </a:path>
                </a:pathLst>
              </a:custGeom>
              <a:solidFill>
                <a:srgbClr val="FEC88A"/>
              </a:solidFill>
              <a:ln w="3423" cap="flat">
                <a:noFill/>
                <a:prstDash val="solid"/>
                <a:miter/>
              </a:ln>
            </p:spPr>
            <p:txBody>
              <a:bodyPr rtlCol="0" anchor="ctr"/>
              <a:lstStyle/>
              <a:p>
                <a:endParaRPr lang="en-US"/>
              </a:p>
            </p:txBody>
          </p:sp>
        </p:grpSp>
        <p:sp>
          <p:nvSpPr>
            <p:cNvPr id="141" name="Freeform: Shape 37">
              <a:extLst>
                <a:ext uri="{FF2B5EF4-FFF2-40B4-BE49-F238E27FC236}">
                  <a16:creationId xmlns:a16="http://schemas.microsoft.com/office/drawing/2014/main" id="{74E6D3C6-7845-4F4C-9F6C-78D276652D94}"/>
                </a:ext>
              </a:extLst>
            </p:cNvPr>
            <p:cNvSpPr/>
            <p:nvPr/>
          </p:nvSpPr>
          <p:spPr>
            <a:xfrm>
              <a:off x="2327614" y="3157457"/>
              <a:ext cx="129522" cy="102081"/>
            </a:xfrm>
            <a:custGeom>
              <a:avLst/>
              <a:gdLst>
                <a:gd name="connsiteX0" fmla="*/ 158197 w 171122"/>
                <a:gd name="connsiteY0" fmla="*/ 47786 h 134866"/>
                <a:gd name="connsiteX1" fmla="*/ 98487 w 171122"/>
                <a:gd name="connsiteY1" fmla="*/ 115220 h 134866"/>
                <a:gd name="connsiteX2" fmla="*/ 12926 w 171122"/>
                <a:gd name="connsiteY2" fmla="*/ 87080 h 134866"/>
                <a:gd name="connsiteX3" fmla="*/ 72636 w 171122"/>
                <a:gd name="connsiteY3" fmla="*/ 19647 h 134866"/>
                <a:gd name="connsiteX4" fmla="*/ 158197 w 171122"/>
                <a:gd name="connsiteY4" fmla="*/ 47786 h 134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2" h="134866">
                  <a:moveTo>
                    <a:pt x="158197" y="47786"/>
                  </a:moveTo>
                  <a:cubicBezTo>
                    <a:pt x="165335" y="74178"/>
                    <a:pt x="138602" y="104369"/>
                    <a:pt x="98487" y="115220"/>
                  </a:cubicBezTo>
                  <a:cubicBezTo>
                    <a:pt x="58371" y="126071"/>
                    <a:pt x="20064" y="113472"/>
                    <a:pt x="12926" y="87080"/>
                  </a:cubicBezTo>
                  <a:cubicBezTo>
                    <a:pt x="5787" y="60688"/>
                    <a:pt x="32520" y="30497"/>
                    <a:pt x="72636" y="19647"/>
                  </a:cubicBezTo>
                  <a:cubicBezTo>
                    <a:pt x="112751" y="8796"/>
                    <a:pt x="151058" y="21395"/>
                    <a:pt x="158197" y="47786"/>
                  </a:cubicBezTo>
                  <a:close/>
                </a:path>
              </a:pathLst>
            </a:custGeom>
            <a:solidFill>
              <a:srgbClr val="F0F0F0"/>
            </a:solidFill>
            <a:ln w="6595" cap="flat">
              <a:noFill/>
              <a:prstDash val="solid"/>
              <a:miter/>
            </a:ln>
          </p:spPr>
          <p:txBody>
            <a:bodyPr rtlCol="0" anchor="ctr"/>
            <a:lstStyle/>
            <a:p>
              <a:endParaRPr lang="en-US"/>
            </a:p>
          </p:txBody>
        </p:sp>
        <p:sp>
          <p:nvSpPr>
            <p:cNvPr id="142" name="Freeform: Shape 38">
              <a:extLst>
                <a:ext uri="{FF2B5EF4-FFF2-40B4-BE49-F238E27FC236}">
                  <a16:creationId xmlns:a16="http://schemas.microsoft.com/office/drawing/2014/main" id="{DF581CB2-AA4F-44E9-94E7-BCEC689FAD6A}"/>
                </a:ext>
              </a:extLst>
            </p:cNvPr>
            <p:cNvSpPr/>
            <p:nvPr/>
          </p:nvSpPr>
          <p:spPr>
            <a:xfrm>
              <a:off x="319983" y="3908488"/>
              <a:ext cx="4328106" cy="2949512"/>
            </a:xfrm>
            <a:custGeom>
              <a:avLst/>
              <a:gdLst>
                <a:gd name="connsiteX0" fmla="*/ 5627749 w 5718176"/>
                <a:gd name="connsiteY0" fmla="*/ 1295693 h 3896816"/>
                <a:gd name="connsiteX1" fmla="*/ 5718177 w 5718176"/>
                <a:gd name="connsiteY1" fmla="*/ 1192724 h 3896816"/>
                <a:gd name="connsiteX2" fmla="*/ 5493097 w 5718176"/>
                <a:gd name="connsiteY2" fmla="*/ 941242 h 3896816"/>
                <a:gd name="connsiteX3" fmla="*/ 5475935 w 5718176"/>
                <a:gd name="connsiteY3" fmla="*/ 945203 h 3896816"/>
                <a:gd name="connsiteX4" fmla="*/ 5396069 w 5718176"/>
                <a:gd name="connsiteY4" fmla="*/ 992727 h 3896816"/>
                <a:gd name="connsiteX5" fmla="*/ 5342604 w 5718176"/>
                <a:gd name="connsiteY5" fmla="*/ 994047 h 3896816"/>
                <a:gd name="connsiteX6" fmla="*/ 4660104 w 5718176"/>
                <a:gd name="connsiteY6" fmla="*/ 1592719 h 3896816"/>
                <a:gd name="connsiteX7" fmla="*/ 4602679 w 5718176"/>
                <a:gd name="connsiteY7" fmla="*/ 1596020 h 3896816"/>
                <a:gd name="connsiteX8" fmla="*/ 4407302 w 5718176"/>
                <a:gd name="connsiteY8" fmla="*/ 1438926 h 3896816"/>
                <a:gd name="connsiteX9" fmla="*/ 4003347 w 5718176"/>
                <a:gd name="connsiteY9" fmla="*/ 919460 h 3896816"/>
                <a:gd name="connsiteX10" fmla="*/ 3658796 w 5718176"/>
                <a:gd name="connsiteY10" fmla="*/ 269964 h 3896816"/>
                <a:gd name="connsiteX11" fmla="*/ 3607972 w 5718176"/>
                <a:gd name="connsiteY11" fmla="*/ 225080 h 3896816"/>
                <a:gd name="connsiteX12" fmla="*/ 2860787 w 5718176"/>
                <a:gd name="connsiteY12" fmla="*/ 45544 h 3896816"/>
                <a:gd name="connsiteX13" fmla="*/ 2800721 w 5718176"/>
                <a:gd name="connsiteY13" fmla="*/ 19802 h 3896816"/>
                <a:gd name="connsiteX14" fmla="*/ 2817883 w 5718176"/>
                <a:gd name="connsiteY14" fmla="*/ 163034 h 3896816"/>
                <a:gd name="connsiteX15" fmla="*/ 2472673 w 5718176"/>
                <a:gd name="connsiteY15" fmla="*/ 247522 h 3896816"/>
                <a:gd name="connsiteX16" fmla="*/ 2217890 w 5718176"/>
                <a:gd name="connsiteY16" fmla="*/ 233660 h 3896816"/>
                <a:gd name="connsiteX17" fmla="*/ 2107001 w 5718176"/>
                <a:gd name="connsiteY17" fmla="*/ 181516 h 3896816"/>
                <a:gd name="connsiteX18" fmla="*/ 2069377 w 5718176"/>
                <a:gd name="connsiteY18" fmla="*/ 98349 h 3896816"/>
                <a:gd name="connsiteX19" fmla="*/ 2077958 w 5718176"/>
                <a:gd name="connsiteY19" fmla="*/ 0 h 3896816"/>
                <a:gd name="connsiteX20" fmla="*/ 2023833 w 5718176"/>
                <a:gd name="connsiteY20" fmla="*/ 81187 h 3896816"/>
                <a:gd name="connsiteX21" fmla="*/ 1936046 w 5718176"/>
                <a:gd name="connsiteY21" fmla="*/ 139932 h 3896816"/>
                <a:gd name="connsiteX22" fmla="*/ 1936046 w 5718176"/>
                <a:gd name="connsiteY22" fmla="*/ 139932 h 3896816"/>
                <a:gd name="connsiteX23" fmla="*/ 1844298 w 5718176"/>
                <a:gd name="connsiteY23" fmla="*/ 190757 h 3896816"/>
                <a:gd name="connsiteX24" fmla="*/ 1085231 w 5718176"/>
                <a:gd name="connsiteY24" fmla="*/ 495703 h 3896816"/>
                <a:gd name="connsiteX25" fmla="*/ 1044968 w 5718176"/>
                <a:gd name="connsiteY25" fmla="*/ 532006 h 3896816"/>
                <a:gd name="connsiteX26" fmla="*/ 837709 w 5718176"/>
                <a:gd name="connsiteY26" fmla="*/ 896358 h 3896816"/>
                <a:gd name="connsiteX27" fmla="*/ 621210 w 5718176"/>
                <a:gd name="connsiteY27" fmla="*/ 1177543 h 3896816"/>
                <a:gd name="connsiteX28" fmla="*/ 98445 w 5718176"/>
                <a:gd name="connsiteY28" fmla="*/ 1822419 h 3896816"/>
                <a:gd name="connsiteX29" fmla="*/ 15277 w 5718176"/>
                <a:gd name="connsiteY29" fmla="*/ 2244856 h 3896816"/>
                <a:gd name="connsiteX30" fmla="*/ 209334 w 5718176"/>
                <a:gd name="connsiteY30" fmla="*/ 2624390 h 3896816"/>
                <a:gd name="connsiteX31" fmla="*/ 964441 w 5718176"/>
                <a:gd name="connsiteY31" fmla="*/ 3531969 h 3896816"/>
                <a:gd name="connsiteX32" fmla="*/ 1007344 w 5718176"/>
                <a:gd name="connsiteY32" fmla="*/ 3531969 h 3896816"/>
                <a:gd name="connsiteX33" fmla="*/ 1052888 w 5718176"/>
                <a:gd name="connsiteY33" fmla="*/ 3480485 h 3896816"/>
                <a:gd name="connsiteX34" fmla="*/ 1052888 w 5718176"/>
                <a:gd name="connsiteY34" fmla="*/ 3480485 h 3896816"/>
                <a:gd name="connsiteX35" fmla="*/ 1143976 w 5718176"/>
                <a:gd name="connsiteY35" fmla="*/ 3476524 h 3896816"/>
                <a:gd name="connsiteX36" fmla="*/ 1227144 w 5718176"/>
                <a:gd name="connsiteY36" fmla="*/ 3467944 h 3896816"/>
                <a:gd name="connsiteX37" fmla="*/ 1356515 w 5718176"/>
                <a:gd name="connsiteY37" fmla="*/ 3502927 h 3896816"/>
                <a:gd name="connsiteX38" fmla="*/ 1356515 w 5718176"/>
                <a:gd name="connsiteY38" fmla="*/ 3502927 h 3896816"/>
                <a:gd name="connsiteX39" fmla="*/ 1629119 w 5718176"/>
                <a:gd name="connsiteY39" fmla="*/ 3615136 h 3896816"/>
                <a:gd name="connsiteX40" fmla="*/ 1629119 w 5718176"/>
                <a:gd name="connsiteY40" fmla="*/ 3896321 h 3896816"/>
                <a:gd name="connsiteX41" fmla="*/ 4352517 w 5718176"/>
                <a:gd name="connsiteY41" fmla="*/ 3896321 h 3896816"/>
                <a:gd name="connsiteX42" fmla="*/ 3776947 w 5718176"/>
                <a:gd name="connsiteY42" fmla="*/ 1702949 h 3896816"/>
                <a:gd name="connsiteX43" fmla="*/ 3777607 w 5718176"/>
                <a:gd name="connsiteY43" fmla="*/ 1681167 h 3896816"/>
                <a:gd name="connsiteX44" fmla="*/ 3800709 w 5718176"/>
                <a:gd name="connsiteY44" fmla="*/ 1686448 h 3896816"/>
                <a:gd name="connsiteX45" fmla="*/ 3858794 w 5718176"/>
                <a:gd name="connsiteY45" fmla="*/ 1730011 h 3896816"/>
                <a:gd name="connsiteX46" fmla="*/ 4361098 w 5718176"/>
                <a:gd name="connsiteY46" fmla="*/ 2186771 h 3896816"/>
                <a:gd name="connsiteX47" fmla="*/ 4448226 w 5718176"/>
                <a:gd name="connsiteY47" fmla="*/ 2234955 h 3896816"/>
                <a:gd name="connsiteX48" fmla="*/ 4589478 w 5718176"/>
                <a:gd name="connsiteY48" fmla="*/ 2267298 h 3896816"/>
                <a:gd name="connsiteX49" fmla="*/ 4652844 w 5718176"/>
                <a:gd name="connsiteY49" fmla="*/ 2253437 h 3896816"/>
                <a:gd name="connsiteX50" fmla="*/ 5448213 w 5718176"/>
                <a:gd name="connsiteY50" fmla="*/ 1617142 h 3896816"/>
                <a:gd name="connsiteX51" fmla="*/ 5667352 w 5718176"/>
                <a:gd name="connsiteY51" fmla="*/ 1407903 h 3896816"/>
                <a:gd name="connsiteX52" fmla="*/ 5666692 w 5718176"/>
                <a:gd name="connsiteY52" fmla="*/ 1349158 h 3896816"/>
                <a:gd name="connsiteX53" fmla="*/ 5627749 w 5718176"/>
                <a:gd name="connsiteY53" fmla="*/ 1295693 h 3896816"/>
                <a:gd name="connsiteX54" fmla="*/ 1495787 w 5718176"/>
                <a:gd name="connsiteY54" fmla="*/ 3179498 h 3896816"/>
                <a:gd name="connsiteX55" fmla="*/ 1381597 w 5718176"/>
                <a:gd name="connsiteY55" fmla="*/ 3196660 h 3896816"/>
                <a:gd name="connsiteX56" fmla="*/ 1347934 w 5718176"/>
                <a:gd name="connsiteY56" fmla="*/ 3180158 h 3896816"/>
                <a:gd name="connsiteX57" fmla="*/ 1291829 w 5718176"/>
                <a:gd name="connsiteY57" fmla="*/ 3173558 h 3896816"/>
                <a:gd name="connsiteX58" fmla="*/ 1331433 w 5718176"/>
                <a:gd name="connsiteY58" fmla="*/ 3123393 h 3896816"/>
                <a:gd name="connsiteX59" fmla="*/ 1328132 w 5718176"/>
                <a:gd name="connsiteY59" fmla="*/ 3091711 h 3896816"/>
                <a:gd name="connsiteX60" fmla="*/ 1105693 w 5718176"/>
                <a:gd name="connsiteY60" fmla="*/ 2922736 h 3896816"/>
                <a:gd name="connsiteX61" fmla="*/ 830449 w 5718176"/>
                <a:gd name="connsiteY61" fmla="*/ 2616469 h 3896816"/>
                <a:gd name="connsiteX62" fmla="*/ 671375 w 5718176"/>
                <a:gd name="connsiteY62" fmla="*/ 2377528 h 3896816"/>
                <a:gd name="connsiteX63" fmla="*/ 578967 w 5718176"/>
                <a:gd name="connsiteY63" fmla="*/ 2236936 h 3896816"/>
                <a:gd name="connsiteX64" fmla="*/ 585567 w 5718176"/>
                <a:gd name="connsiteY64" fmla="*/ 2173570 h 3896816"/>
                <a:gd name="connsiteX65" fmla="*/ 1142656 w 5718176"/>
                <a:gd name="connsiteY65" fmla="*/ 1513512 h 3896816"/>
                <a:gd name="connsiteX66" fmla="*/ 1181600 w 5718176"/>
                <a:gd name="connsiteY66" fmla="*/ 1479189 h 3896816"/>
                <a:gd name="connsiteX67" fmla="*/ 1202721 w 5718176"/>
                <a:gd name="connsiteY67" fmla="*/ 1528034 h 3896816"/>
                <a:gd name="connsiteX68" fmla="*/ 1561133 w 5718176"/>
                <a:gd name="connsiteY68" fmla="*/ 3176198 h 3896816"/>
                <a:gd name="connsiteX69" fmla="*/ 1495787 w 5718176"/>
                <a:gd name="connsiteY69" fmla="*/ 3179498 h 3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18176" h="3896816">
                  <a:moveTo>
                    <a:pt x="5627749" y="1295693"/>
                  </a:moveTo>
                  <a:cubicBezTo>
                    <a:pt x="5667352" y="1269291"/>
                    <a:pt x="5691115" y="1229688"/>
                    <a:pt x="5718177" y="1192724"/>
                  </a:cubicBezTo>
                  <a:lnTo>
                    <a:pt x="5493097" y="941242"/>
                  </a:lnTo>
                  <a:cubicBezTo>
                    <a:pt x="5487156" y="942562"/>
                    <a:pt x="5481876" y="943883"/>
                    <a:pt x="5475935" y="945203"/>
                  </a:cubicBezTo>
                  <a:cubicBezTo>
                    <a:pt x="5447553" y="958404"/>
                    <a:pt x="5413890" y="962364"/>
                    <a:pt x="5396069" y="992727"/>
                  </a:cubicBezTo>
                  <a:cubicBezTo>
                    <a:pt x="5377587" y="970945"/>
                    <a:pt x="5363066" y="976226"/>
                    <a:pt x="5342604" y="994047"/>
                  </a:cubicBezTo>
                  <a:cubicBezTo>
                    <a:pt x="5115544" y="1194705"/>
                    <a:pt x="4887164" y="1392722"/>
                    <a:pt x="4660104" y="1592719"/>
                  </a:cubicBezTo>
                  <a:cubicBezTo>
                    <a:pt x="4639643" y="1610541"/>
                    <a:pt x="4624461" y="1611201"/>
                    <a:pt x="4602679" y="1596020"/>
                  </a:cubicBezTo>
                  <a:cubicBezTo>
                    <a:pt x="4533373" y="1549156"/>
                    <a:pt x="4468028" y="1497671"/>
                    <a:pt x="4407302" y="1438926"/>
                  </a:cubicBezTo>
                  <a:cubicBezTo>
                    <a:pt x="4247568" y="1285133"/>
                    <a:pt x="4120177" y="1106257"/>
                    <a:pt x="4003347" y="919460"/>
                  </a:cubicBezTo>
                  <a:cubicBezTo>
                    <a:pt x="3873315" y="710882"/>
                    <a:pt x="3761766" y="492403"/>
                    <a:pt x="3658796" y="269964"/>
                  </a:cubicBezTo>
                  <a:cubicBezTo>
                    <a:pt x="3648236" y="246201"/>
                    <a:pt x="3635034" y="231680"/>
                    <a:pt x="3607972" y="225080"/>
                  </a:cubicBezTo>
                  <a:cubicBezTo>
                    <a:pt x="3359130" y="163694"/>
                    <a:pt x="3110289" y="102309"/>
                    <a:pt x="2860787" y="45544"/>
                  </a:cubicBezTo>
                  <a:cubicBezTo>
                    <a:pt x="2833064" y="39603"/>
                    <a:pt x="2804022" y="36303"/>
                    <a:pt x="2800721" y="19802"/>
                  </a:cubicBezTo>
                  <a:cubicBezTo>
                    <a:pt x="2804022" y="44884"/>
                    <a:pt x="2826464" y="156434"/>
                    <a:pt x="2817883" y="163034"/>
                  </a:cubicBezTo>
                  <a:cubicBezTo>
                    <a:pt x="2766398" y="204618"/>
                    <a:pt x="2532738" y="240261"/>
                    <a:pt x="2472673" y="247522"/>
                  </a:cubicBezTo>
                  <a:cubicBezTo>
                    <a:pt x="2299077" y="257423"/>
                    <a:pt x="2362443" y="261383"/>
                    <a:pt x="2217890" y="233660"/>
                  </a:cubicBezTo>
                  <a:cubicBezTo>
                    <a:pt x="2173666" y="215179"/>
                    <a:pt x="2136703" y="190757"/>
                    <a:pt x="2107001" y="181516"/>
                  </a:cubicBezTo>
                  <a:cubicBezTo>
                    <a:pt x="2072017" y="166995"/>
                    <a:pt x="2073998" y="128051"/>
                    <a:pt x="2069377" y="98349"/>
                  </a:cubicBezTo>
                  <a:cubicBezTo>
                    <a:pt x="2070037" y="65346"/>
                    <a:pt x="2072678" y="33003"/>
                    <a:pt x="2077958" y="0"/>
                  </a:cubicBezTo>
                  <a:cubicBezTo>
                    <a:pt x="2072017" y="32343"/>
                    <a:pt x="2060137" y="57425"/>
                    <a:pt x="2023833" y="81187"/>
                  </a:cubicBezTo>
                  <a:cubicBezTo>
                    <a:pt x="1994791" y="100329"/>
                    <a:pt x="1965748" y="120131"/>
                    <a:pt x="1936046" y="139932"/>
                  </a:cubicBezTo>
                  <a:cubicBezTo>
                    <a:pt x="1936046" y="139932"/>
                    <a:pt x="1936046" y="139932"/>
                    <a:pt x="1936046" y="139932"/>
                  </a:cubicBezTo>
                  <a:cubicBezTo>
                    <a:pt x="1905683" y="157094"/>
                    <a:pt x="1875980" y="178216"/>
                    <a:pt x="1844298" y="190757"/>
                  </a:cubicBezTo>
                  <a:cubicBezTo>
                    <a:pt x="1591495" y="293066"/>
                    <a:pt x="1338693" y="394714"/>
                    <a:pt x="1085231" y="495703"/>
                  </a:cubicBezTo>
                  <a:cubicBezTo>
                    <a:pt x="1066750" y="502964"/>
                    <a:pt x="1054869" y="514845"/>
                    <a:pt x="1044968" y="532006"/>
                  </a:cubicBezTo>
                  <a:cubicBezTo>
                    <a:pt x="976322" y="653457"/>
                    <a:pt x="907676" y="774908"/>
                    <a:pt x="837709" y="896358"/>
                  </a:cubicBezTo>
                  <a:cubicBezTo>
                    <a:pt x="817908" y="930681"/>
                    <a:pt x="672695" y="1117478"/>
                    <a:pt x="621210" y="1177543"/>
                  </a:cubicBezTo>
                  <a:cubicBezTo>
                    <a:pt x="440355" y="1387442"/>
                    <a:pt x="254878" y="1592719"/>
                    <a:pt x="98445" y="1822419"/>
                  </a:cubicBezTo>
                  <a:cubicBezTo>
                    <a:pt x="9337" y="1953771"/>
                    <a:pt x="-21686" y="2091723"/>
                    <a:pt x="15277" y="2244856"/>
                  </a:cubicBezTo>
                  <a:cubicBezTo>
                    <a:pt x="49600" y="2386769"/>
                    <a:pt x="126827" y="2506899"/>
                    <a:pt x="209334" y="2624390"/>
                  </a:cubicBezTo>
                  <a:cubicBezTo>
                    <a:pt x="338706" y="2807886"/>
                    <a:pt x="852891" y="3403918"/>
                    <a:pt x="964441" y="3531969"/>
                  </a:cubicBezTo>
                  <a:cubicBezTo>
                    <a:pt x="980282" y="3550451"/>
                    <a:pt x="991503" y="3553751"/>
                    <a:pt x="1007344" y="3531969"/>
                  </a:cubicBezTo>
                  <a:cubicBezTo>
                    <a:pt x="1020545" y="3513487"/>
                    <a:pt x="1033747" y="3493686"/>
                    <a:pt x="1052888" y="3480485"/>
                  </a:cubicBezTo>
                  <a:lnTo>
                    <a:pt x="1052888" y="3480485"/>
                  </a:lnTo>
                  <a:cubicBezTo>
                    <a:pt x="1083911" y="3493026"/>
                    <a:pt x="1114934" y="3494346"/>
                    <a:pt x="1143976" y="3476524"/>
                  </a:cubicBezTo>
                  <a:cubicBezTo>
                    <a:pt x="1171039" y="3459363"/>
                    <a:pt x="1196781" y="3457383"/>
                    <a:pt x="1227144" y="3467944"/>
                  </a:cubicBezTo>
                  <a:cubicBezTo>
                    <a:pt x="1269387" y="3482465"/>
                    <a:pt x="1313611" y="3491706"/>
                    <a:pt x="1356515" y="3502927"/>
                  </a:cubicBezTo>
                  <a:cubicBezTo>
                    <a:pt x="1356515" y="3502927"/>
                    <a:pt x="1356515" y="3502927"/>
                    <a:pt x="1356515" y="3502927"/>
                  </a:cubicBezTo>
                  <a:cubicBezTo>
                    <a:pt x="1361135" y="3511507"/>
                    <a:pt x="1545291" y="3582793"/>
                    <a:pt x="1629119" y="3615136"/>
                  </a:cubicBezTo>
                  <a:cubicBezTo>
                    <a:pt x="1639680" y="3708865"/>
                    <a:pt x="1633739" y="3802593"/>
                    <a:pt x="1629119" y="3896321"/>
                  </a:cubicBezTo>
                  <a:cubicBezTo>
                    <a:pt x="1642320" y="3896981"/>
                    <a:pt x="4339316" y="3896981"/>
                    <a:pt x="4352517" y="3896321"/>
                  </a:cubicBezTo>
                  <a:cubicBezTo>
                    <a:pt x="4266710" y="3566952"/>
                    <a:pt x="3792128" y="1761034"/>
                    <a:pt x="3776947" y="1702949"/>
                  </a:cubicBezTo>
                  <a:cubicBezTo>
                    <a:pt x="3774967" y="1695689"/>
                    <a:pt x="3770346" y="1687108"/>
                    <a:pt x="3777607" y="1681167"/>
                  </a:cubicBezTo>
                  <a:cubicBezTo>
                    <a:pt x="3786848" y="1673906"/>
                    <a:pt x="3794108" y="1681827"/>
                    <a:pt x="3800709" y="1686448"/>
                  </a:cubicBezTo>
                  <a:cubicBezTo>
                    <a:pt x="3820511" y="1700309"/>
                    <a:pt x="3840312" y="1714170"/>
                    <a:pt x="3858794" y="1730011"/>
                  </a:cubicBezTo>
                  <a:cubicBezTo>
                    <a:pt x="4033049" y="1875224"/>
                    <a:pt x="4196744" y="2030998"/>
                    <a:pt x="4361098" y="2186771"/>
                  </a:cubicBezTo>
                  <a:cubicBezTo>
                    <a:pt x="4386840" y="2211194"/>
                    <a:pt x="4411923" y="2229015"/>
                    <a:pt x="4448226" y="2234955"/>
                  </a:cubicBezTo>
                  <a:cubicBezTo>
                    <a:pt x="4495750" y="2242876"/>
                    <a:pt x="4542614" y="2254757"/>
                    <a:pt x="4589478" y="2267298"/>
                  </a:cubicBezTo>
                  <a:cubicBezTo>
                    <a:pt x="4613900" y="2273899"/>
                    <a:pt x="4633042" y="2269279"/>
                    <a:pt x="4652844" y="2253437"/>
                  </a:cubicBezTo>
                  <a:cubicBezTo>
                    <a:pt x="4922147" y="2046839"/>
                    <a:pt x="5190791" y="1838921"/>
                    <a:pt x="5448213" y="1617142"/>
                  </a:cubicBezTo>
                  <a:cubicBezTo>
                    <a:pt x="5524780" y="1551136"/>
                    <a:pt x="5600027" y="1483810"/>
                    <a:pt x="5667352" y="1407903"/>
                  </a:cubicBezTo>
                  <a:cubicBezTo>
                    <a:pt x="5687154" y="1386121"/>
                    <a:pt x="5686494" y="1369620"/>
                    <a:pt x="5666692" y="1349158"/>
                  </a:cubicBezTo>
                  <a:cubicBezTo>
                    <a:pt x="5652171" y="1332657"/>
                    <a:pt x="5637650" y="1316155"/>
                    <a:pt x="5627749" y="1295693"/>
                  </a:cubicBezTo>
                  <a:close/>
                  <a:moveTo>
                    <a:pt x="1495787" y="3179498"/>
                  </a:moveTo>
                  <a:cubicBezTo>
                    <a:pt x="1458164" y="3185439"/>
                    <a:pt x="1419880" y="3194020"/>
                    <a:pt x="1381597" y="3196660"/>
                  </a:cubicBezTo>
                  <a:cubicBezTo>
                    <a:pt x="1374336" y="3187419"/>
                    <a:pt x="1363776" y="3181478"/>
                    <a:pt x="1347934" y="3180158"/>
                  </a:cubicBezTo>
                  <a:cubicBezTo>
                    <a:pt x="1329452" y="3175538"/>
                    <a:pt x="1310971" y="3172898"/>
                    <a:pt x="1291829" y="3173558"/>
                  </a:cubicBezTo>
                  <a:cubicBezTo>
                    <a:pt x="1303050" y="3155736"/>
                    <a:pt x="1318892" y="3140555"/>
                    <a:pt x="1331433" y="3123393"/>
                  </a:cubicBezTo>
                  <a:cubicBezTo>
                    <a:pt x="1340674" y="3110192"/>
                    <a:pt x="1343974" y="3101612"/>
                    <a:pt x="1328132" y="3091711"/>
                  </a:cubicBezTo>
                  <a:cubicBezTo>
                    <a:pt x="1285229" y="3065968"/>
                    <a:pt x="1122854" y="2941878"/>
                    <a:pt x="1105693" y="2922736"/>
                  </a:cubicBezTo>
                  <a:cubicBezTo>
                    <a:pt x="1044968" y="2856730"/>
                    <a:pt x="856851" y="2655412"/>
                    <a:pt x="830449" y="2616469"/>
                  </a:cubicBezTo>
                  <a:cubicBezTo>
                    <a:pt x="776984" y="2537262"/>
                    <a:pt x="723519" y="2458055"/>
                    <a:pt x="671375" y="2377528"/>
                  </a:cubicBezTo>
                  <a:cubicBezTo>
                    <a:pt x="641012" y="2330664"/>
                    <a:pt x="606689" y="2285780"/>
                    <a:pt x="578967" y="2236936"/>
                  </a:cubicBezTo>
                  <a:cubicBezTo>
                    <a:pt x="565766" y="2213834"/>
                    <a:pt x="567746" y="2193372"/>
                    <a:pt x="585567" y="2173570"/>
                  </a:cubicBezTo>
                  <a:cubicBezTo>
                    <a:pt x="678636" y="2066641"/>
                    <a:pt x="1053548" y="1629683"/>
                    <a:pt x="1142656" y="1513512"/>
                  </a:cubicBezTo>
                  <a:cubicBezTo>
                    <a:pt x="1153217" y="1499651"/>
                    <a:pt x="1160478" y="1473249"/>
                    <a:pt x="1181600" y="1479189"/>
                  </a:cubicBezTo>
                  <a:cubicBezTo>
                    <a:pt x="1200081" y="1484470"/>
                    <a:pt x="1198761" y="1510212"/>
                    <a:pt x="1202721" y="1528034"/>
                  </a:cubicBezTo>
                  <a:cubicBezTo>
                    <a:pt x="1249586" y="1761034"/>
                    <a:pt x="1548592" y="3166957"/>
                    <a:pt x="1561133" y="3176198"/>
                  </a:cubicBezTo>
                  <a:cubicBezTo>
                    <a:pt x="1538691" y="3178178"/>
                    <a:pt x="1516909" y="3176198"/>
                    <a:pt x="1495787" y="3179498"/>
                  </a:cubicBezTo>
                  <a:close/>
                </a:path>
              </a:pathLst>
            </a:custGeom>
            <a:solidFill>
              <a:schemeClr val="tx1">
                <a:lumMod val="85000"/>
                <a:lumOff val="15000"/>
              </a:schemeClr>
            </a:solidFill>
            <a:ln w="6595" cap="flat">
              <a:noFill/>
              <a:prstDash val="solid"/>
              <a:miter/>
            </a:ln>
          </p:spPr>
          <p:txBody>
            <a:bodyPr rtlCol="0" anchor="ctr"/>
            <a:lstStyle/>
            <a:p>
              <a:endParaRPr lang="en-US"/>
            </a:p>
          </p:txBody>
        </p:sp>
        <p:sp>
          <p:nvSpPr>
            <p:cNvPr id="143" name="Freeform: Shape 39">
              <a:extLst>
                <a:ext uri="{FF2B5EF4-FFF2-40B4-BE49-F238E27FC236}">
                  <a16:creationId xmlns:a16="http://schemas.microsoft.com/office/drawing/2014/main" id="{F10F4367-247C-4B7C-B901-B7168D3A6C33}"/>
                </a:ext>
              </a:extLst>
            </p:cNvPr>
            <p:cNvSpPr/>
            <p:nvPr/>
          </p:nvSpPr>
          <p:spPr>
            <a:xfrm>
              <a:off x="4478224" y="4538808"/>
              <a:ext cx="866453" cy="259492"/>
            </a:xfrm>
            <a:custGeom>
              <a:avLst/>
              <a:gdLst>
                <a:gd name="connsiteX0" fmla="*/ 1143880 w 1144734"/>
                <a:gd name="connsiteY0" fmla="*/ 41154 h 342834"/>
                <a:gd name="connsiteX1" fmla="*/ 717483 w 1144734"/>
                <a:gd name="connsiteY1" fmla="*/ 47094 h 342834"/>
                <a:gd name="connsiteX2" fmla="*/ 161054 w 1144734"/>
                <a:gd name="connsiteY2" fmla="*/ 34553 h 342834"/>
                <a:gd name="connsiteX3" fmla="*/ 0 w 1144734"/>
                <a:gd name="connsiteY3" fmla="*/ 108480 h 342834"/>
                <a:gd name="connsiteX4" fmla="*/ 227720 w 1144734"/>
                <a:gd name="connsiteY4" fmla="*/ 342800 h 342834"/>
                <a:gd name="connsiteX5" fmla="*/ 718803 w 1144734"/>
                <a:gd name="connsiteY5" fmla="*/ 197587 h 342834"/>
                <a:gd name="connsiteX6" fmla="*/ 1100316 w 1144734"/>
                <a:gd name="connsiteY6" fmla="*/ 97919 h 342834"/>
                <a:gd name="connsiteX7" fmla="*/ 1143880 w 1144734"/>
                <a:gd name="connsiteY7" fmla="*/ 41154 h 34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734" h="342834">
                  <a:moveTo>
                    <a:pt x="1143880" y="41154"/>
                  </a:moveTo>
                  <a:cubicBezTo>
                    <a:pt x="1144540" y="18712"/>
                    <a:pt x="836293" y="47094"/>
                    <a:pt x="717483" y="47094"/>
                  </a:cubicBezTo>
                  <a:cubicBezTo>
                    <a:pt x="508244" y="47094"/>
                    <a:pt x="264023" y="-49934"/>
                    <a:pt x="161054" y="34553"/>
                  </a:cubicBezTo>
                  <a:cubicBezTo>
                    <a:pt x="109570" y="64256"/>
                    <a:pt x="57425" y="93298"/>
                    <a:pt x="0" y="108480"/>
                  </a:cubicBezTo>
                  <a:cubicBezTo>
                    <a:pt x="0" y="108480"/>
                    <a:pt x="214519" y="346100"/>
                    <a:pt x="227720" y="342800"/>
                  </a:cubicBezTo>
                  <a:cubicBezTo>
                    <a:pt x="382174" y="301217"/>
                    <a:pt x="564349" y="239171"/>
                    <a:pt x="718803" y="197587"/>
                  </a:cubicBezTo>
                  <a:cubicBezTo>
                    <a:pt x="845534" y="163925"/>
                    <a:pt x="972265" y="127621"/>
                    <a:pt x="1100316" y="97919"/>
                  </a:cubicBezTo>
                  <a:cubicBezTo>
                    <a:pt x="1142560" y="88678"/>
                    <a:pt x="1147180" y="74817"/>
                    <a:pt x="1143880" y="41154"/>
                  </a:cubicBezTo>
                  <a:close/>
                </a:path>
              </a:pathLst>
            </a:custGeom>
            <a:solidFill>
              <a:srgbClr val="FEC88A"/>
            </a:solidFill>
            <a:ln w="3423" cap="flat">
              <a:noFill/>
              <a:prstDash val="solid"/>
              <a:miter/>
            </a:ln>
          </p:spPr>
          <p:txBody>
            <a:bodyPr rtlCol="0" anchor="ctr"/>
            <a:lstStyle/>
            <a:p>
              <a:endParaRPr lang="en-US"/>
            </a:p>
          </p:txBody>
        </p:sp>
        <p:sp>
          <p:nvSpPr>
            <p:cNvPr id="144" name="Freeform: Shape 41">
              <a:extLst>
                <a:ext uri="{FF2B5EF4-FFF2-40B4-BE49-F238E27FC236}">
                  <a16:creationId xmlns:a16="http://schemas.microsoft.com/office/drawing/2014/main" id="{F94DD747-40D1-4DB7-A231-2DB9023E8E91}"/>
                </a:ext>
              </a:extLst>
            </p:cNvPr>
            <p:cNvSpPr/>
            <p:nvPr/>
          </p:nvSpPr>
          <p:spPr>
            <a:xfrm>
              <a:off x="1545801" y="2613403"/>
              <a:ext cx="906277" cy="1084445"/>
            </a:xfrm>
            <a:custGeom>
              <a:avLst/>
              <a:gdLst>
                <a:gd name="connsiteX0" fmla="*/ 371974 w 1197349"/>
                <a:gd name="connsiteY0" fmla="*/ 1416646 h 1432740"/>
                <a:gd name="connsiteX1" fmla="*/ 333031 w 1197349"/>
                <a:gd name="connsiteY1" fmla="*/ 1418626 h 1432740"/>
                <a:gd name="connsiteX2" fmla="*/ 142934 w 1197349"/>
                <a:gd name="connsiteY2" fmla="*/ 1175725 h 1432740"/>
                <a:gd name="connsiteX3" fmla="*/ 4322 w 1197349"/>
                <a:gd name="connsiteY3" fmla="*/ 766489 h 1432740"/>
                <a:gd name="connsiteX4" fmla="*/ 173957 w 1197349"/>
                <a:gd name="connsiteY4" fmla="*/ 314349 h 1432740"/>
                <a:gd name="connsiteX5" fmla="*/ 507286 w 1197349"/>
                <a:gd name="connsiteY5" fmla="*/ 72108 h 1432740"/>
                <a:gd name="connsiteX6" fmla="*/ 806292 w 1197349"/>
                <a:gd name="connsiteY6" fmla="*/ 2802 h 1432740"/>
                <a:gd name="connsiteX7" fmla="*/ 1098038 w 1197349"/>
                <a:gd name="connsiteY7" fmla="*/ 54286 h 1432740"/>
                <a:gd name="connsiteX8" fmla="*/ 1107939 w 1197349"/>
                <a:gd name="connsiteY8" fmla="*/ 56927 h 1432740"/>
                <a:gd name="connsiteX9" fmla="*/ 1195066 w 1197349"/>
                <a:gd name="connsiteY9" fmla="*/ 124253 h 1432740"/>
                <a:gd name="connsiteX10" fmla="*/ 1146222 w 1197349"/>
                <a:gd name="connsiteY10" fmla="*/ 217981 h 1432740"/>
                <a:gd name="connsiteX11" fmla="*/ 1113879 w 1197349"/>
                <a:gd name="connsiteY11" fmla="*/ 270125 h 1432740"/>
                <a:gd name="connsiteX12" fmla="*/ 1091437 w 1197349"/>
                <a:gd name="connsiteY12" fmla="*/ 319630 h 1432740"/>
                <a:gd name="connsiteX13" fmla="*/ 1051834 w 1197349"/>
                <a:gd name="connsiteY13" fmla="*/ 334811 h 1432740"/>
                <a:gd name="connsiteX14" fmla="*/ 851836 w 1197349"/>
                <a:gd name="connsiteY14" fmla="*/ 426559 h 1432740"/>
                <a:gd name="connsiteX15" fmla="*/ 832034 w 1197349"/>
                <a:gd name="connsiteY15" fmla="*/ 475403 h 1432740"/>
                <a:gd name="connsiteX16" fmla="*/ 743587 w 1197349"/>
                <a:gd name="connsiteY16" fmla="*/ 610055 h 1432740"/>
                <a:gd name="connsiteX17" fmla="*/ 660419 w 1197349"/>
                <a:gd name="connsiteY17" fmla="*/ 642398 h 1432740"/>
                <a:gd name="connsiteX18" fmla="*/ 577252 w 1197349"/>
                <a:gd name="connsiteY18" fmla="*/ 792891 h 1432740"/>
                <a:gd name="connsiteX19" fmla="*/ 623456 w 1197349"/>
                <a:gd name="connsiteY19" fmla="*/ 1028532 h 1432740"/>
                <a:gd name="connsiteX20" fmla="*/ 649858 w 1197349"/>
                <a:gd name="connsiteY20" fmla="*/ 1140742 h 1432740"/>
                <a:gd name="connsiteX21" fmla="*/ 637977 w 1197349"/>
                <a:gd name="connsiteY21" fmla="*/ 1204767 h 1432740"/>
                <a:gd name="connsiteX22" fmla="*/ 569331 w 1197349"/>
                <a:gd name="connsiteY22" fmla="*/ 1188266 h 1432740"/>
                <a:gd name="connsiteX23" fmla="*/ 538969 w 1197349"/>
                <a:gd name="connsiteY23" fmla="*/ 1136781 h 1432740"/>
                <a:gd name="connsiteX24" fmla="*/ 533688 w 1197349"/>
                <a:gd name="connsiteY24" fmla="*/ 1104438 h 1432740"/>
                <a:gd name="connsiteX25" fmla="*/ 461742 w 1197349"/>
                <a:gd name="connsiteY25" fmla="*/ 1021271 h 1432740"/>
                <a:gd name="connsiteX26" fmla="*/ 343592 w 1197349"/>
                <a:gd name="connsiteY26" fmla="*/ 1052294 h 1432740"/>
                <a:gd name="connsiteX27" fmla="*/ 331711 w 1197349"/>
                <a:gd name="connsiteY27" fmla="*/ 1130181 h 1432740"/>
                <a:gd name="connsiteX28" fmla="*/ 426759 w 1197349"/>
                <a:gd name="connsiteY28" fmla="*/ 1340079 h 1432740"/>
                <a:gd name="connsiteX29" fmla="*/ 433359 w 1197349"/>
                <a:gd name="connsiteY29" fmla="*/ 1385623 h 1432740"/>
                <a:gd name="connsiteX30" fmla="*/ 371974 w 1197349"/>
                <a:gd name="connsiteY30" fmla="*/ 1416646 h 14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7349" h="1432740">
                  <a:moveTo>
                    <a:pt x="371974" y="1416646"/>
                  </a:moveTo>
                  <a:cubicBezTo>
                    <a:pt x="360753" y="1443708"/>
                    <a:pt x="346892" y="1431167"/>
                    <a:pt x="333031" y="1418626"/>
                  </a:cubicBezTo>
                  <a:cubicBezTo>
                    <a:pt x="254484" y="1349320"/>
                    <a:pt x="192438" y="1267473"/>
                    <a:pt x="142934" y="1175725"/>
                  </a:cubicBezTo>
                  <a:cubicBezTo>
                    <a:pt x="72968" y="1047013"/>
                    <a:pt x="20823" y="913022"/>
                    <a:pt x="4322" y="766489"/>
                  </a:cubicBezTo>
                  <a:cubicBezTo>
                    <a:pt x="-16140" y="586293"/>
                    <a:pt x="35345" y="434480"/>
                    <a:pt x="173957" y="314349"/>
                  </a:cubicBezTo>
                  <a:cubicBezTo>
                    <a:pt x="278246" y="223921"/>
                    <a:pt x="393756" y="149335"/>
                    <a:pt x="507286" y="72108"/>
                  </a:cubicBezTo>
                  <a:cubicBezTo>
                    <a:pt x="597714" y="10723"/>
                    <a:pt x="698703" y="-7759"/>
                    <a:pt x="806292" y="2802"/>
                  </a:cubicBezTo>
                  <a:cubicBezTo>
                    <a:pt x="904641" y="12703"/>
                    <a:pt x="1002329" y="26564"/>
                    <a:pt x="1098038" y="54286"/>
                  </a:cubicBezTo>
                  <a:cubicBezTo>
                    <a:pt x="1101338" y="54947"/>
                    <a:pt x="1104638" y="55607"/>
                    <a:pt x="1107939" y="56927"/>
                  </a:cubicBezTo>
                  <a:cubicBezTo>
                    <a:pt x="1144242" y="70128"/>
                    <a:pt x="1183845" y="81349"/>
                    <a:pt x="1195066" y="124253"/>
                  </a:cubicBezTo>
                  <a:cubicBezTo>
                    <a:pt x="1206287" y="167816"/>
                    <a:pt x="1173944" y="192899"/>
                    <a:pt x="1146222" y="217981"/>
                  </a:cubicBezTo>
                  <a:cubicBezTo>
                    <a:pt x="1130381" y="232502"/>
                    <a:pt x="1119820" y="249003"/>
                    <a:pt x="1113879" y="270125"/>
                  </a:cubicBezTo>
                  <a:cubicBezTo>
                    <a:pt x="1109259" y="287287"/>
                    <a:pt x="1109259" y="307749"/>
                    <a:pt x="1091437" y="319630"/>
                  </a:cubicBezTo>
                  <a:cubicBezTo>
                    <a:pt x="1080216" y="329531"/>
                    <a:pt x="1065695" y="331511"/>
                    <a:pt x="1051834" y="334811"/>
                  </a:cubicBezTo>
                  <a:cubicBezTo>
                    <a:pt x="979227" y="352633"/>
                    <a:pt x="917182" y="393556"/>
                    <a:pt x="851836" y="426559"/>
                  </a:cubicBezTo>
                  <a:cubicBezTo>
                    <a:pt x="832694" y="436460"/>
                    <a:pt x="830714" y="455601"/>
                    <a:pt x="832034" y="475403"/>
                  </a:cubicBezTo>
                  <a:cubicBezTo>
                    <a:pt x="837315" y="548010"/>
                    <a:pt x="812233" y="586293"/>
                    <a:pt x="743587" y="610055"/>
                  </a:cubicBezTo>
                  <a:cubicBezTo>
                    <a:pt x="715864" y="619956"/>
                    <a:pt x="687482" y="628537"/>
                    <a:pt x="660419" y="642398"/>
                  </a:cubicBezTo>
                  <a:cubicBezTo>
                    <a:pt x="597714" y="675401"/>
                    <a:pt x="573952" y="721605"/>
                    <a:pt x="577252" y="792891"/>
                  </a:cubicBezTo>
                  <a:cubicBezTo>
                    <a:pt x="581212" y="874078"/>
                    <a:pt x="605635" y="950645"/>
                    <a:pt x="623456" y="1028532"/>
                  </a:cubicBezTo>
                  <a:cubicBezTo>
                    <a:pt x="632037" y="1066155"/>
                    <a:pt x="643918" y="1103118"/>
                    <a:pt x="649858" y="1140742"/>
                  </a:cubicBezTo>
                  <a:cubicBezTo>
                    <a:pt x="653159" y="1162523"/>
                    <a:pt x="660419" y="1190246"/>
                    <a:pt x="637977" y="1204767"/>
                  </a:cubicBezTo>
                  <a:cubicBezTo>
                    <a:pt x="612235" y="1221269"/>
                    <a:pt x="590453" y="1203447"/>
                    <a:pt x="569331" y="1188266"/>
                  </a:cubicBezTo>
                  <a:cubicBezTo>
                    <a:pt x="550850" y="1175064"/>
                    <a:pt x="540289" y="1159883"/>
                    <a:pt x="538969" y="1136781"/>
                  </a:cubicBezTo>
                  <a:cubicBezTo>
                    <a:pt x="538309" y="1126220"/>
                    <a:pt x="535008" y="1114999"/>
                    <a:pt x="533688" y="1104438"/>
                  </a:cubicBezTo>
                  <a:cubicBezTo>
                    <a:pt x="529728" y="1059554"/>
                    <a:pt x="505306" y="1031832"/>
                    <a:pt x="461742" y="1021271"/>
                  </a:cubicBezTo>
                  <a:cubicBezTo>
                    <a:pt x="416198" y="1010050"/>
                    <a:pt x="375934" y="1019951"/>
                    <a:pt x="343592" y="1052294"/>
                  </a:cubicBezTo>
                  <a:cubicBezTo>
                    <a:pt x="322470" y="1073416"/>
                    <a:pt x="324450" y="1101798"/>
                    <a:pt x="331711" y="1130181"/>
                  </a:cubicBezTo>
                  <a:cubicBezTo>
                    <a:pt x="352172" y="1205427"/>
                    <a:pt x="390456" y="1272093"/>
                    <a:pt x="426759" y="1340079"/>
                  </a:cubicBezTo>
                  <a:cubicBezTo>
                    <a:pt x="434680" y="1354600"/>
                    <a:pt x="446561" y="1371102"/>
                    <a:pt x="433359" y="1385623"/>
                  </a:cubicBezTo>
                  <a:cubicBezTo>
                    <a:pt x="417518" y="1403444"/>
                    <a:pt x="401017" y="1423906"/>
                    <a:pt x="371974" y="141664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45" name="Freeform: Shape 42">
              <a:extLst>
                <a:ext uri="{FF2B5EF4-FFF2-40B4-BE49-F238E27FC236}">
                  <a16:creationId xmlns:a16="http://schemas.microsoft.com/office/drawing/2014/main" id="{F07863F4-7B39-458F-9C58-933D1C5D0F1C}"/>
                </a:ext>
              </a:extLst>
            </p:cNvPr>
            <p:cNvSpPr/>
            <p:nvPr/>
          </p:nvSpPr>
          <p:spPr>
            <a:xfrm>
              <a:off x="1779279" y="2852415"/>
              <a:ext cx="676447" cy="1250046"/>
            </a:xfrm>
            <a:custGeom>
              <a:avLst/>
              <a:gdLst>
                <a:gd name="connsiteX0" fmla="*/ 47668 w 893702"/>
                <a:gd name="connsiteY0" fmla="*/ 1116711 h 1651527"/>
                <a:gd name="connsiteX1" fmla="*/ 75390 w 893702"/>
                <a:gd name="connsiteY1" fmla="*/ 1088989 h 1651527"/>
                <a:gd name="connsiteX2" fmla="*/ 89912 w 893702"/>
                <a:gd name="connsiteY2" fmla="*/ 1009122 h 1651527"/>
                <a:gd name="connsiteX3" fmla="*/ 8064 w 893702"/>
                <a:gd name="connsiteY3" fmla="*/ 828926 h 1651527"/>
                <a:gd name="connsiteX4" fmla="*/ 105753 w 893702"/>
                <a:gd name="connsiteY4" fmla="*/ 687014 h 1651527"/>
                <a:gd name="connsiteX5" fmla="*/ 241725 w 893702"/>
                <a:gd name="connsiteY5" fmla="*/ 795923 h 1651527"/>
                <a:gd name="connsiteX6" fmla="*/ 292549 w 893702"/>
                <a:gd name="connsiteY6" fmla="*/ 876450 h 1651527"/>
                <a:gd name="connsiteX7" fmla="*/ 328852 w 893702"/>
                <a:gd name="connsiteY7" fmla="*/ 855328 h 1651527"/>
                <a:gd name="connsiteX8" fmla="*/ 319612 w 893702"/>
                <a:gd name="connsiteY8" fmla="*/ 803844 h 1651527"/>
                <a:gd name="connsiteX9" fmla="*/ 258886 w 893702"/>
                <a:gd name="connsiteY9" fmla="*/ 550382 h 1651527"/>
                <a:gd name="connsiteX10" fmla="*/ 252286 w 893702"/>
                <a:gd name="connsiteY10" fmla="*/ 438832 h 1651527"/>
                <a:gd name="connsiteX11" fmla="*/ 335453 w 893702"/>
                <a:gd name="connsiteY11" fmla="*/ 316721 h 1651527"/>
                <a:gd name="connsiteX12" fmla="*/ 439082 w 893702"/>
                <a:gd name="connsiteY12" fmla="*/ 275137 h 1651527"/>
                <a:gd name="connsiteX13" fmla="*/ 506408 w 893702"/>
                <a:gd name="connsiteY13" fmla="*/ 162268 h 1651527"/>
                <a:gd name="connsiteX14" fmla="*/ 546011 w 893702"/>
                <a:gd name="connsiteY14" fmla="*/ 89001 h 1651527"/>
                <a:gd name="connsiteX15" fmla="*/ 688584 w 893702"/>
                <a:gd name="connsiteY15" fmla="*/ 19695 h 1651527"/>
                <a:gd name="connsiteX16" fmla="*/ 782972 w 893702"/>
                <a:gd name="connsiteY16" fmla="*/ 4514 h 1651527"/>
                <a:gd name="connsiteX17" fmla="*/ 802774 w 893702"/>
                <a:gd name="connsiteY17" fmla="*/ 23655 h 1651527"/>
                <a:gd name="connsiteX18" fmla="*/ 786273 w 893702"/>
                <a:gd name="connsiteY18" fmla="*/ 62599 h 1651527"/>
                <a:gd name="connsiteX19" fmla="*/ 657561 w 893702"/>
                <a:gd name="connsiteY19" fmla="*/ 202531 h 1651527"/>
                <a:gd name="connsiteX20" fmla="*/ 528190 w 893702"/>
                <a:gd name="connsiteY20" fmla="*/ 591965 h 1651527"/>
                <a:gd name="connsiteX21" fmla="*/ 546672 w 893702"/>
                <a:gd name="connsiteY21" fmla="*/ 872490 h 1651527"/>
                <a:gd name="connsiteX22" fmla="*/ 662842 w 893702"/>
                <a:gd name="connsiteY22" fmla="*/ 1091629 h 1651527"/>
                <a:gd name="connsiteX23" fmla="*/ 831156 w 893702"/>
                <a:gd name="connsiteY23" fmla="*/ 1262584 h 1651527"/>
                <a:gd name="connsiteX24" fmla="*/ 862839 w 893702"/>
                <a:gd name="connsiteY24" fmla="*/ 1316709 h 1651527"/>
                <a:gd name="connsiteX25" fmla="*/ 874060 w 893702"/>
                <a:gd name="connsiteY25" fmla="*/ 1413737 h 1651527"/>
                <a:gd name="connsiteX26" fmla="*/ 891882 w 893702"/>
                <a:gd name="connsiteY26" fmla="*/ 1559610 h 1651527"/>
                <a:gd name="connsiteX27" fmla="*/ 546672 w 893702"/>
                <a:gd name="connsiteY27" fmla="*/ 1644097 h 1651527"/>
                <a:gd name="connsiteX28" fmla="*/ 291889 w 893702"/>
                <a:gd name="connsiteY28" fmla="*/ 1630236 h 1651527"/>
                <a:gd name="connsiteX29" fmla="*/ 181000 w 893702"/>
                <a:gd name="connsiteY29" fmla="*/ 1578092 h 1651527"/>
                <a:gd name="connsiteX30" fmla="*/ 143376 w 893702"/>
                <a:gd name="connsiteY30" fmla="*/ 1494924 h 1651527"/>
                <a:gd name="connsiteX31" fmla="*/ 152617 w 893702"/>
                <a:gd name="connsiteY31" fmla="*/ 1390635 h 1651527"/>
                <a:gd name="connsiteX32" fmla="*/ 126215 w 893702"/>
                <a:gd name="connsiteY32" fmla="*/ 1280406 h 1651527"/>
                <a:gd name="connsiteX33" fmla="*/ 47668 w 893702"/>
                <a:gd name="connsiteY33" fmla="*/ 1116711 h 165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3702" h="1651527">
                  <a:moveTo>
                    <a:pt x="47668" y="1116711"/>
                  </a:moveTo>
                  <a:cubicBezTo>
                    <a:pt x="51628" y="1112751"/>
                    <a:pt x="70770" y="1092289"/>
                    <a:pt x="75390" y="1088989"/>
                  </a:cubicBezTo>
                  <a:cubicBezTo>
                    <a:pt x="115654" y="1056646"/>
                    <a:pt x="115654" y="1056646"/>
                    <a:pt x="89912" y="1009122"/>
                  </a:cubicBezTo>
                  <a:cubicBezTo>
                    <a:pt x="58889" y="951037"/>
                    <a:pt x="27206" y="892952"/>
                    <a:pt x="8064" y="828926"/>
                  </a:cubicBezTo>
                  <a:cubicBezTo>
                    <a:pt x="-17018" y="743778"/>
                    <a:pt x="16645" y="692294"/>
                    <a:pt x="105753" y="687014"/>
                  </a:cubicBezTo>
                  <a:cubicBezTo>
                    <a:pt x="192221" y="681073"/>
                    <a:pt x="238425" y="712756"/>
                    <a:pt x="241725" y="795923"/>
                  </a:cubicBezTo>
                  <a:cubicBezTo>
                    <a:pt x="243045" y="834867"/>
                    <a:pt x="258226" y="859949"/>
                    <a:pt x="292549" y="876450"/>
                  </a:cubicBezTo>
                  <a:cubicBezTo>
                    <a:pt x="316971" y="887671"/>
                    <a:pt x="327532" y="881071"/>
                    <a:pt x="328852" y="855328"/>
                  </a:cubicBezTo>
                  <a:cubicBezTo>
                    <a:pt x="329513" y="837507"/>
                    <a:pt x="324232" y="820345"/>
                    <a:pt x="319612" y="803844"/>
                  </a:cubicBezTo>
                  <a:cubicBezTo>
                    <a:pt x="298490" y="719356"/>
                    <a:pt x="274728" y="636189"/>
                    <a:pt x="258886" y="550382"/>
                  </a:cubicBezTo>
                  <a:cubicBezTo>
                    <a:pt x="252286" y="513418"/>
                    <a:pt x="249645" y="476455"/>
                    <a:pt x="252286" y="438832"/>
                  </a:cubicBezTo>
                  <a:cubicBezTo>
                    <a:pt x="256246" y="382067"/>
                    <a:pt x="285289" y="341143"/>
                    <a:pt x="335453" y="316721"/>
                  </a:cubicBezTo>
                  <a:cubicBezTo>
                    <a:pt x="369116" y="300220"/>
                    <a:pt x="404759" y="288339"/>
                    <a:pt x="439082" y="275137"/>
                  </a:cubicBezTo>
                  <a:cubicBezTo>
                    <a:pt x="493207" y="254676"/>
                    <a:pt x="513669" y="220353"/>
                    <a:pt x="506408" y="162268"/>
                  </a:cubicBezTo>
                  <a:cubicBezTo>
                    <a:pt x="498487" y="101542"/>
                    <a:pt x="493867" y="115404"/>
                    <a:pt x="546011" y="89001"/>
                  </a:cubicBezTo>
                  <a:cubicBezTo>
                    <a:pt x="592876" y="65239"/>
                    <a:pt x="640400" y="40817"/>
                    <a:pt x="688584" y="19695"/>
                  </a:cubicBezTo>
                  <a:cubicBezTo>
                    <a:pt x="718287" y="6494"/>
                    <a:pt x="748649" y="-7367"/>
                    <a:pt x="782972" y="4514"/>
                  </a:cubicBezTo>
                  <a:cubicBezTo>
                    <a:pt x="789573" y="11114"/>
                    <a:pt x="796173" y="17715"/>
                    <a:pt x="802774" y="23655"/>
                  </a:cubicBezTo>
                  <a:cubicBezTo>
                    <a:pt x="808715" y="41477"/>
                    <a:pt x="798154" y="51378"/>
                    <a:pt x="786273" y="62599"/>
                  </a:cubicBezTo>
                  <a:cubicBezTo>
                    <a:pt x="739408" y="105503"/>
                    <a:pt x="691884" y="147746"/>
                    <a:pt x="657561" y="202531"/>
                  </a:cubicBezTo>
                  <a:cubicBezTo>
                    <a:pt x="583635" y="322002"/>
                    <a:pt x="539411" y="450713"/>
                    <a:pt x="528190" y="591965"/>
                  </a:cubicBezTo>
                  <a:cubicBezTo>
                    <a:pt x="520269" y="687014"/>
                    <a:pt x="522909" y="779422"/>
                    <a:pt x="546672" y="872490"/>
                  </a:cubicBezTo>
                  <a:cubicBezTo>
                    <a:pt x="568454" y="955657"/>
                    <a:pt x="608717" y="1026943"/>
                    <a:pt x="662842" y="1091629"/>
                  </a:cubicBezTo>
                  <a:cubicBezTo>
                    <a:pt x="714326" y="1153014"/>
                    <a:pt x="771751" y="1209119"/>
                    <a:pt x="831156" y="1262584"/>
                  </a:cubicBezTo>
                  <a:cubicBezTo>
                    <a:pt x="846338" y="1276445"/>
                    <a:pt x="873400" y="1286346"/>
                    <a:pt x="862839" y="1316709"/>
                  </a:cubicBezTo>
                  <a:cubicBezTo>
                    <a:pt x="855579" y="1350372"/>
                    <a:pt x="870760" y="1381394"/>
                    <a:pt x="874060" y="1413737"/>
                  </a:cubicBezTo>
                  <a:cubicBezTo>
                    <a:pt x="876040" y="1432219"/>
                    <a:pt x="900463" y="1553009"/>
                    <a:pt x="891882" y="1559610"/>
                  </a:cubicBezTo>
                  <a:cubicBezTo>
                    <a:pt x="840397" y="1601194"/>
                    <a:pt x="606737" y="1636837"/>
                    <a:pt x="546672" y="1644097"/>
                  </a:cubicBezTo>
                  <a:cubicBezTo>
                    <a:pt x="373076" y="1653998"/>
                    <a:pt x="436442" y="1657958"/>
                    <a:pt x="291889" y="1630236"/>
                  </a:cubicBezTo>
                  <a:cubicBezTo>
                    <a:pt x="247665" y="1611754"/>
                    <a:pt x="210702" y="1587332"/>
                    <a:pt x="181000" y="1578092"/>
                  </a:cubicBezTo>
                  <a:cubicBezTo>
                    <a:pt x="146017" y="1563570"/>
                    <a:pt x="147997" y="1524627"/>
                    <a:pt x="143376" y="1494924"/>
                  </a:cubicBezTo>
                  <a:cubicBezTo>
                    <a:pt x="144036" y="1459941"/>
                    <a:pt x="146676" y="1425618"/>
                    <a:pt x="152617" y="1390635"/>
                  </a:cubicBezTo>
                  <a:cubicBezTo>
                    <a:pt x="158558" y="1352352"/>
                    <a:pt x="138096" y="1316709"/>
                    <a:pt x="126215" y="1280406"/>
                  </a:cubicBezTo>
                  <a:cubicBezTo>
                    <a:pt x="110373" y="1236842"/>
                    <a:pt x="47668" y="1116711"/>
                    <a:pt x="47668" y="1116711"/>
                  </a:cubicBezTo>
                  <a:close/>
                </a:path>
              </a:pathLst>
            </a:custGeom>
            <a:solidFill>
              <a:srgbClr val="FEAB77"/>
            </a:solidFill>
            <a:ln w="3423" cap="flat">
              <a:noFill/>
              <a:prstDash val="solid"/>
              <a:miter/>
            </a:ln>
          </p:spPr>
          <p:txBody>
            <a:bodyPr rtlCol="0" anchor="ctr"/>
            <a:lstStyle/>
            <a:p>
              <a:endParaRPr lang="en-US"/>
            </a:p>
          </p:txBody>
        </p:sp>
        <p:sp>
          <p:nvSpPr>
            <p:cNvPr id="146" name="Freeform: Shape 44">
              <a:extLst>
                <a:ext uri="{FF2B5EF4-FFF2-40B4-BE49-F238E27FC236}">
                  <a16:creationId xmlns:a16="http://schemas.microsoft.com/office/drawing/2014/main" id="{674E6CBD-B866-4B8E-8967-2DA2C988D797}"/>
                </a:ext>
              </a:extLst>
            </p:cNvPr>
            <p:cNvSpPr/>
            <p:nvPr/>
          </p:nvSpPr>
          <p:spPr>
            <a:xfrm>
              <a:off x="4403784" y="4601432"/>
              <a:ext cx="251435" cy="287271"/>
            </a:xfrm>
            <a:custGeom>
              <a:avLst/>
              <a:gdLst>
                <a:gd name="connsiteX0" fmla="*/ 90428 w 332189"/>
                <a:gd name="connsiteY0" fmla="*/ 0 h 379533"/>
                <a:gd name="connsiteX1" fmla="*/ 325408 w 332189"/>
                <a:gd name="connsiteY1" fmla="*/ 260723 h 379533"/>
                <a:gd name="connsiteX2" fmla="*/ 330689 w 332189"/>
                <a:gd name="connsiteY2" fmla="*/ 274584 h 379533"/>
                <a:gd name="connsiteX3" fmla="*/ 238941 w 332189"/>
                <a:gd name="connsiteY3" fmla="*/ 379533 h 379533"/>
                <a:gd name="connsiteX4" fmla="*/ 0 w 332189"/>
                <a:gd name="connsiteY4" fmla="*/ 70626 h 379533"/>
                <a:gd name="connsiteX5" fmla="*/ 90428 w 332189"/>
                <a:gd name="connsiteY5" fmla="*/ 0 h 3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89" h="379533">
                  <a:moveTo>
                    <a:pt x="90428" y="0"/>
                  </a:moveTo>
                  <a:cubicBezTo>
                    <a:pt x="123430" y="26402"/>
                    <a:pt x="310227" y="254782"/>
                    <a:pt x="325408" y="260723"/>
                  </a:cubicBezTo>
                  <a:cubicBezTo>
                    <a:pt x="330029" y="264023"/>
                    <a:pt x="334649" y="269963"/>
                    <a:pt x="330689" y="274584"/>
                  </a:cubicBezTo>
                  <a:cubicBezTo>
                    <a:pt x="302966" y="312207"/>
                    <a:pt x="278544" y="352471"/>
                    <a:pt x="238941" y="379533"/>
                  </a:cubicBezTo>
                  <a:cubicBezTo>
                    <a:pt x="154453" y="284485"/>
                    <a:pt x="74586" y="173595"/>
                    <a:pt x="0" y="70626"/>
                  </a:cubicBezTo>
                  <a:cubicBezTo>
                    <a:pt x="35643" y="33003"/>
                    <a:pt x="62045" y="13201"/>
                    <a:pt x="90428" y="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147" name="Freeform: Shape 45">
              <a:extLst>
                <a:ext uri="{FF2B5EF4-FFF2-40B4-BE49-F238E27FC236}">
                  <a16:creationId xmlns:a16="http://schemas.microsoft.com/office/drawing/2014/main" id="{CC88AA29-4B6B-4854-A196-8A2D81C56B0D}"/>
                </a:ext>
              </a:extLst>
            </p:cNvPr>
            <p:cNvSpPr/>
            <p:nvPr/>
          </p:nvSpPr>
          <p:spPr>
            <a:xfrm>
              <a:off x="2299970" y="3098811"/>
              <a:ext cx="124900" cy="58277"/>
            </a:xfrm>
            <a:custGeom>
              <a:avLst/>
              <a:gdLst>
                <a:gd name="connsiteX0" fmla="*/ 0 w 165014"/>
                <a:gd name="connsiteY0" fmla="*/ 76996 h 76995"/>
                <a:gd name="connsiteX1" fmla="*/ 165014 w 165014"/>
                <a:gd name="connsiteY1" fmla="*/ 34752 h 76995"/>
                <a:gd name="connsiteX2" fmla="*/ 0 w 165014"/>
                <a:gd name="connsiteY2" fmla="*/ 76996 h 76995"/>
              </a:gdLst>
              <a:ahLst/>
              <a:cxnLst>
                <a:cxn ang="0">
                  <a:pos x="connsiteX0" y="connsiteY0"/>
                </a:cxn>
                <a:cxn ang="0">
                  <a:pos x="connsiteX1" y="connsiteY1"/>
                </a:cxn>
                <a:cxn ang="0">
                  <a:pos x="connsiteX2" y="connsiteY2"/>
                </a:cxn>
              </a:cxnLst>
              <a:rect l="l" t="t" r="r" b="b"/>
              <a:pathLst>
                <a:path w="165014" h="76995">
                  <a:moveTo>
                    <a:pt x="0" y="76996"/>
                  </a:moveTo>
                  <a:cubicBezTo>
                    <a:pt x="31683" y="-6172"/>
                    <a:pt x="108250" y="-24653"/>
                    <a:pt x="165014" y="34752"/>
                  </a:cubicBezTo>
                  <a:cubicBezTo>
                    <a:pt x="110230" y="48613"/>
                    <a:pt x="57425" y="62474"/>
                    <a:pt x="0" y="7699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48" name="Freeform: Shape 46">
              <a:extLst>
                <a:ext uri="{FF2B5EF4-FFF2-40B4-BE49-F238E27FC236}">
                  <a16:creationId xmlns:a16="http://schemas.microsoft.com/office/drawing/2014/main" id="{D38B6341-0B8E-448C-A8D7-E24795FA5E0F}"/>
                </a:ext>
              </a:extLst>
            </p:cNvPr>
            <p:cNvSpPr/>
            <p:nvPr/>
          </p:nvSpPr>
          <p:spPr>
            <a:xfrm>
              <a:off x="2665677" y="3358927"/>
              <a:ext cx="29476" cy="28477"/>
            </a:xfrm>
            <a:custGeom>
              <a:avLst/>
              <a:gdLst>
                <a:gd name="connsiteX0" fmla="*/ 38943 w 38943"/>
                <a:gd name="connsiteY0" fmla="*/ 0 h 37623"/>
                <a:gd name="connsiteX1" fmla="*/ 0 w 38943"/>
                <a:gd name="connsiteY1" fmla="*/ 37623 h 37623"/>
                <a:gd name="connsiteX2" fmla="*/ 38943 w 38943"/>
                <a:gd name="connsiteY2" fmla="*/ 0 h 37623"/>
              </a:gdLst>
              <a:ahLst/>
              <a:cxnLst>
                <a:cxn ang="0">
                  <a:pos x="connsiteX0" y="connsiteY0"/>
                </a:cxn>
                <a:cxn ang="0">
                  <a:pos x="connsiteX1" y="connsiteY1"/>
                </a:cxn>
                <a:cxn ang="0">
                  <a:pos x="connsiteX2" y="connsiteY2"/>
                </a:cxn>
              </a:cxnLst>
              <a:rect l="l" t="t" r="r" b="b"/>
              <a:pathLst>
                <a:path w="38943" h="37623">
                  <a:moveTo>
                    <a:pt x="38943" y="0"/>
                  </a:moveTo>
                  <a:cubicBezTo>
                    <a:pt x="32343" y="25742"/>
                    <a:pt x="19802" y="32343"/>
                    <a:pt x="0" y="37623"/>
                  </a:cubicBezTo>
                  <a:cubicBezTo>
                    <a:pt x="7261" y="19142"/>
                    <a:pt x="17822" y="10561"/>
                    <a:pt x="38943" y="0"/>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49" name="Freeform: Shape 48">
              <a:extLst>
                <a:ext uri="{FF2B5EF4-FFF2-40B4-BE49-F238E27FC236}">
                  <a16:creationId xmlns:a16="http://schemas.microsoft.com/office/drawing/2014/main" id="{1E73CC8A-38B3-4B9A-B848-B926A7288DF8}"/>
                </a:ext>
              </a:extLst>
            </p:cNvPr>
            <p:cNvSpPr/>
            <p:nvPr/>
          </p:nvSpPr>
          <p:spPr>
            <a:xfrm>
              <a:off x="1852754" y="3892002"/>
              <a:ext cx="1168176" cy="2630422"/>
            </a:xfrm>
            <a:custGeom>
              <a:avLst/>
              <a:gdLst>
                <a:gd name="connsiteX0" fmla="*/ 248940 w 1543364"/>
                <a:gd name="connsiteY0" fmla="*/ 2975540 h 3475242"/>
                <a:gd name="connsiteX1" fmla="*/ 72704 w 1543364"/>
                <a:gd name="connsiteY1" fmla="*/ 2116805 h 3475242"/>
                <a:gd name="connsiteX2" fmla="*/ 48942 w 1543364"/>
                <a:gd name="connsiteY2" fmla="*/ 1867963 h 3475242"/>
                <a:gd name="connsiteX3" fmla="*/ 1418 w 1543364"/>
                <a:gd name="connsiteY3" fmla="*/ 1180843 h 3475242"/>
                <a:gd name="connsiteX4" fmla="*/ 23860 w 1543364"/>
                <a:gd name="connsiteY4" fmla="*/ 419137 h 3475242"/>
                <a:gd name="connsiteX5" fmla="*/ 43002 w 1543364"/>
                <a:gd name="connsiteY5" fmla="*/ 146533 h 3475242"/>
                <a:gd name="connsiteX6" fmla="*/ 54223 w 1543364"/>
                <a:gd name="connsiteY6" fmla="*/ 0 h 3475242"/>
                <a:gd name="connsiteX7" fmla="*/ 148611 w 1543364"/>
                <a:gd name="connsiteY7" fmla="*/ 158414 h 3475242"/>
                <a:gd name="connsiteX8" fmla="*/ 447617 w 1543364"/>
                <a:gd name="connsiteY8" fmla="*/ 269964 h 3475242"/>
                <a:gd name="connsiteX9" fmla="*/ 674017 w 1543364"/>
                <a:gd name="connsiteY9" fmla="*/ 201318 h 3475242"/>
                <a:gd name="connsiteX10" fmla="*/ 758505 w 1543364"/>
                <a:gd name="connsiteY10" fmla="*/ 108910 h 3475242"/>
                <a:gd name="connsiteX11" fmla="*/ 775006 w 1543364"/>
                <a:gd name="connsiteY11" fmla="*/ 40923 h 3475242"/>
                <a:gd name="connsiteX12" fmla="*/ 823190 w 1543364"/>
                <a:gd name="connsiteY12" fmla="*/ 262703 h 3475242"/>
                <a:gd name="connsiteX13" fmla="*/ 1099754 w 1543364"/>
                <a:gd name="connsiteY13" fmla="*/ 1077214 h 3475242"/>
                <a:gd name="connsiteX14" fmla="*/ 1366418 w 1543364"/>
                <a:gd name="connsiteY14" fmla="*/ 2444854 h 3475242"/>
                <a:gd name="connsiteX15" fmla="*/ 1514271 w 1543364"/>
                <a:gd name="connsiteY15" fmla="*/ 3205901 h 3475242"/>
                <a:gd name="connsiteX16" fmla="*/ 1540673 w 1543364"/>
                <a:gd name="connsiteY16" fmla="*/ 3344513 h 3475242"/>
                <a:gd name="connsiteX17" fmla="*/ 1511630 w 1543364"/>
                <a:gd name="connsiteY17" fmla="*/ 3387417 h 3475242"/>
                <a:gd name="connsiteX18" fmla="*/ 1224505 w 1543364"/>
                <a:gd name="connsiteY18" fmla="*/ 3428340 h 3475242"/>
                <a:gd name="connsiteX19" fmla="*/ 503062 w 1543364"/>
                <a:gd name="connsiteY19" fmla="*/ 3463323 h 3475242"/>
                <a:gd name="connsiteX20" fmla="*/ 309005 w 1543364"/>
                <a:gd name="connsiteY20" fmla="*/ 3475204 h 3475242"/>
                <a:gd name="connsiteX21" fmla="*/ 248940 w 1543364"/>
                <a:gd name="connsiteY21" fmla="*/ 2975540 h 34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364" h="3475242">
                  <a:moveTo>
                    <a:pt x="248940" y="2975540"/>
                  </a:moveTo>
                  <a:cubicBezTo>
                    <a:pt x="189535" y="2689735"/>
                    <a:pt x="132110" y="2402610"/>
                    <a:pt x="72704" y="2116805"/>
                  </a:cubicBezTo>
                  <a:cubicBezTo>
                    <a:pt x="55543" y="2034298"/>
                    <a:pt x="54883" y="1951131"/>
                    <a:pt x="48942" y="1867963"/>
                  </a:cubicBezTo>
                  <a:cubicBezTo>
                    <a:pt x="31781" y="1638923"/>
                    <a:pt x="14619" y="1409883"/>
                    <a:pt x="1418" y="1180843"/>
                  </a:cubicBezTo>
                  <a:cubicBezTo>
                    <a:pt x="-6503" y="1042231"/>
                    <a:pt x="21220" y="517485"/>
                    <a:pt x="23860" y="419137"/>
                  </a:cubicBezTo>
                  <a:cubicBezTo>
                    <a:pt x="25840" y="349831"/>
                    <a:pt x="36401" y="215839"/>
                    <a:pt x="43002" y="146533"/>
                  </a:cubicBezTo>
                  <a:cubicBezTo>
                    <a:pt x="41022" y="83827"/>
                    <a:pt x="43002" y="91088"/>
                    <a:pt x="54223" y="0"/>
                  </a:cubicBezTo>
                  <a:cubicBezTo>
                    <a:pt x="91846" y="134652"/>
                    <a:pt x="108348" y="122111"/>
                    <a:pt x="148611" y="158414"/>
                  </a:cubicBezTo>
                  <a:cubicBezTo>
                    <a:pt x="270722" y="235641"/>
                    <a:pt x="314946" y="260723"/>
                    <a:pt x="447617" y="269964"/>
                  </a:cubicBezTo>
                  <a:cubicBezTo>
                    <a:pt x="563787" y="252142"/>
                    <a:pt x="617252" y="239601"/>
                    <a:pt x="674017" y="201318"/>
                  </a:cubicBezTo>
                  <a:cubicBezTo>
                    <a:pt x="731442" y="150493"/>
                    <a:pt x="735403" y="145213"/>
                    <a:pt x="758505" y="108910"/>
                  </a:cubicBezTo>
                  <a:cubicBezTo>
                    <a:pt x="771706" y="71286"/>
                    <a:pt x="763785" y="20462"/>
                    <a:pt x="775006" y="40923"/>
                  </a:cubicBezTo>
                  <a:cubicBezTo>
                    <a:pt x="788207" y="54785"/>
                    <a:pt x="802068" y="219139"/>
                    <a:pt x="823190" y="262703"/>
                  </a:cubicBezTo>
                  <a:cubicBezTo>
                    <a:pt x="910318" y="542568"/>
                    <a:pt x="1018567" y="796030"/>
                    <a:pt x="1099754" y="1077214"/>
                  </a:cubicBezTo>
                  <a:cubicBezTo>
                    <a:pt x="1136718" y="1204605"/>
                    <a:pt x="1303712" y="2119445"/>
                    <a:pt x="1366418" y="2444854"/>
                  </a:cubicBezTo>
                  <a:cubicBezTo>
                    <a:pt x="1415262" y="2698316"/>
                    <a:pt x="1465426" y="2952438"/>
                    <a:pt x="1514271" y="3205901"/>
                  </a:cubicBezTo>
                  <a:cubicBezTo>
                    <a:pt x="1523511" y="3252105"/>
                    <a:pt x="1528792" y="3299629"/>
                    <a:pt x="1540673" y="3344513"/>
                  </a:cubicBezTo>
                  <a:cubicBezTo>
                    <a:pt x="1549254" y="3375535"/>
                    <a:pt x="1536712" y="3382136"/>
                    <a:pt x="1511630" y="3387417"/>
                  </a:cubicBezTo>
                  <a:cubicBezTo>
                    <a:pt x="1417242" y="3408538"/>
                    <a:pt x="1320874" y="3419759"/>
                    <a:pt x="1224505" y="3428340"/>
                  </a:cubicBezTo>
                  <a:cubicBezTo>
                    <a:pt x="984244" y="3449462"/>
                    <a:pt x="743983" y="3458042"/>
                    <a:pt x="503062" y="3463323"/>
                  </a:cubicBezTo>
                  <a:cubicBezTo>
                    <a:pt x="438376" y="3464643"/>
                    <a:pt x="373691" y="3471244"/>
                    <a:pt x="309005" y="3475204"/>
                  </a:cubicBezTo>
                  <a:cubicBezTo>
                    <a:pt x="290523" y="3479825"/>
                    <a:pt x="268081" y="3069269"/>
                    <a:pt x="248940" y="297554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150" name="Freeform: Shape 49">
              <a:extLst>
                <a:ext uri="{FF2B5EF4-FFF2-40B4-BE49-F238E27FC236}">
                  <a16:creationId xmlns:a16="http://schemas.microsoft.com/office/drawing/2014/main" id="{6912FAC5-0D01-48E1-8FA4-6E29991C0D0A}"/>
                </a:ext>
              </a:extLst>
            </p:cNvPr>
            <p:cNvSpPr/>
            <p:nvPr/>
          </p:nvSpPr>
          <p:spPr>
            <a:xfrm>
              <a:off x="2120158" y="4096642"/>
              <a:ext cx="558318" cy="2268576"/>
            </a:xfrm>
            <a:custGeom>
              <a:avLst/>
              <a:gdLst>
                <a:gd name="connsiteX0" fmla="*/ 221061 w 737634"/>
                <a:gd name="connsiteY0" fmla="*/ 100587 h 2997181"/>
                <a:gd name="connsiteX1" fmla="*/ 215121 w 737634"/>
                <a:gd name="connsiteY1" fmla="*/ 139530 h 2997181"/>
                <a:gd name="connsiteX2" fmla="*/ 218421 w 737634"/>
                <a:gd name="connsiteY2" fmla="*/ 344148 h 2997181"/>
                <a:gd name="connsiteX3" fmla="*/ 734586 w 737634"/>
                <a:gd name="connsiteY3" fmla="*/ 2748078 h 2997181"/>
                <a:gd name="connsiteX4" fmla="*/ 708844 w 737634"/>
                <a:gd name="connsiteY4" fmla="*/ 2823325 h 2997181"/>
                <a:gd name="connsiteX5" fmla="*/ 553070 w 737634"/>
                <a:gd name="connsiteY5" fmla="*/ 2988340 h 2997181"/>
                <a:gd name="connsiteX6" fmla="*/ 519407 w 737634"/>
                <a:gd name="connsiteY6" fmla="*/ 2985699 h 2997181"/>
                <a:gd name="connsiteX7" fmla="*/ 342512 w 737634"/>
                <a:gd name="connsiteY7" fmla="*/ 2772501 h 2997181"/>
                <a:gd name="connsiteX8" fmla="*/ 325350 w 737634"/>
                <a:gd name="connsiteY8" fmla="*/ 2730917 h 2997181"/>
                <a:gd name="connsiteX9" fmla="*/ 92350 w 737634"/>
                <a:gd name="connsiteY9" fmla="*/ 335567 h 2997181"/>
                <a:gd name="connsiteX10" fmla="*/ 16443 w 737634"/>
                <a:gd name="connsiteY10" fmla="*/ 175173 h 2997181"/>
                <a:gd name="connsiteX11" fmla="*/ 11163 w 737634"/>
                <a:gd name="connsiteY11" fmla="*/ 115108 h 2997181"/>
                <a:gd name="connsiteX12" fmla="*/ 73208 w 737634"/>
                <a:gd name="connsiteY12" fmla="*/ 14119 h 2997181"/>
                <a:gd name="connsiteX13" fmla="*/ 106211 w 737634"/>
                <a:gd name="connsiteY13" fmla="*/ 7518 h 2997181"/>
                <a:gd name="connsiteX14" fmla="*/ 203240 w 737634"/>
                <a:gd name="connsiteY14" fmla="*/ 75504 h 2997181"/>
                <a:gd name="connsiteX15" fmla="*/ 221061 w 737634"/>
                <a:gd name="connsiteY15" fmla="*/ 100587 h 299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634" h="2997181">
                  <a:moveTo>
                    <a:pt x="221061" y="100587"/>
                  </a:moveTo>
                  <a:cubicBezTo>
                    <a:pt x="219081" y="113788"/>
                    <a:pt x="218421" y="126989"/>
                    <a:pt x="215121" y="139530"/>
                  </a:cubicBezTo>
                  <a:cubicBezTo>
                    <a:pt x="197299" y="208176"/>
                    <a:pt x="203240" y="274842"/>
                    <a:pt x="218421" y="344148"/>
                  </a:cubicBezTo>
                  <a:cubicBezTo>
                    <a:pt x="306869" y="738862"/>
                    <a:pt x="642178" y="2334882"/>
                    <a:pt x="734586" y="2748078"/>
                  </a:cubicBezTo>
                  <a:cubicBezTo>
                    <a:pt x="741847" y="2781081"/>
                    <a:pt x="737226" y="2801543"/>
                    <a:pt x="708844" y="2823325"/>
                  </a:cubicBezTo>
                  <a:cubicBezTo>
                    <a:pt x="648779" y="2868869"/>
                    <a:pt x="611155" y="2938835"/>
                    <a:pt x="553070" y="2988340"/>
                  </a:cubicBezTo>
                  <a:cubicBezTo>
                    <a:pt x="539209" y="3000221"/>
                    <a:pt x="531288" y="3000880"/>
                    <a:pt x="519407" y="2985699"/>
                  </a:cubicBezTo>
                  <a:cubicBezTo>
                    <a:pt x="461322" y="2913753"/>
                    <a:pt x="401917" y="2843127"/>
                    <a:pt x="342512" y="2772501"/>
                  </a:cubicBezTo>
                  <a:cubicBezTo>
                    <a:pt x="331951" y="2759959"/>
                    <a:pt x="326670" y="2746758"/>
                    <a:pt x="325350" y="2730917"/>
                  </a:cubicBezTo>
                  <a:cubicBezTo>
                    <a:pt x="298948" y="2461613"/>
                    <a:pt x="102911" y="503882"/>
                    <a:pt x="92350" y="335567"/>
                  </a:cubicBezTo>
                  <a:cubicBezTo>
                    <a:pt x="88390" y="267581"/>
                    <a:pt x="60007" y="219397"/>
                    <a:pt x="16443" y="175173"/>
                  </a:cubicBezTo>
                  <a:cubicBezTo>
                    <a:pt x="-2699" y="156031"/>
                    <a:pt x="-5999" y="138870"/>
                    <a:pt x="11163" y="115108"/>
                  </a:cubicBezTo>
                  <a:cubicBezTo>
                    <a:pt x="34265" y="83425"/>
                    <a:pt x="54066" y="48442"/>
                    <a:pt x="73208" y="14119"/>
                  </a:cubicBezTo>
                  <a:cubicBezTo>
                    <a:pt x="83109" y="-3042"/>
                    <a:pt x="91030" y="-3702"/>
                    <a:pt x="106211" y="7518"/>
                  </a:cubicBezTo>
                  <a:cubicBezTo>
                    <a:pt x="137894" y="31281"/>
                    <a:pt x="170897" y="53063"/>
                    <a:pt x="203240" y="75504"/>
                  </a:cubicBezTo>
                  <a:cubicBezTo>
                    <a:pt x="213140" y="81445"/>
                    <a:pt x="225021" y="86065"/>
                    <a:pt x="221061" y="100587"/>
                  </a:cubicBezTo>
                  <a:close/>
                </a:path>
              </a:pathLst>
            </a:custGeom>
            <a:solidFill>
              <a:schemeClr val="accent2"/>
            </a:solidFill>
            <a:ln w="6595" cap="flat">
              <a:noFill/>
              <a:prstDash val="solid"/>
              <a:miter/>
            </a:ln>
          </p:spPr>
          <p:txBody>
            <a:bodyPr rtlCol="0" anchor="ctr"/>
            <a:lstStyle/>
            <a:p>
              <a:endParaRPr lang="en-US"/>
            </a:p>
          </p:txBody>
        </p:sp>
        <p:sp>
          <p:nvSpPr>
            <p:cNvPr id="151" name="Freeform: Shape 54">
              <a:extLst>
                <a:ext uri="{FF2B5EF4-FFF2-40B4-BE49-F238E27FC236}">
                  <a16:creationId xmlns:a16="http://schemas.microsoft.com/office/drawing/2014/main" id="{2A919BEB-571F-4BFE-825E-43F87E67C51F}"/>
                </a:ext>
              </a:extLst>
            </p:cNvPr>
            <p:cNvSpPr/>
            <p:nvPr/>
          </p:nvSpPr>
          <p:spPr>
            <a:xfrm>
              <a:off x="2351728" y="3163980"/>
              <a:ext cx="81296" cy="89035"/>
            </a:xfrm>
            <a:custGeom>
              <a:avLst/>
              <a:gdLst>
                <a:gd name="connsiteX0" fmla="*/ 94481 w 107406"/>
                <a:gd name="connsiteY0" fmla="*/ 47786 h 117632"/>
                <a:gd name="connsiteX1" fmla="*/ 66629 w 107406"/>
                <a:gd name="connsiteY1" fmla="*/ 106603 h 117632"/>
                <a:gd name="connsiteX2" fmla="*/ 12926 w 107406"/>
                <a:gd name="connsiteY2" fmla="*/ 69846 h 117632"/>
                <a:gd name="connsiteX3" fmla="*/ 40778 w 107406"/>
                <a:gd name="connsiteY3" fmla="*/ 11030 h 117632"/>
                <a:gd name="connsiteX4" fmla="*/ 94481 w 107406"/>
                <a:gd name="connsiteY4" fmla="*/ 47786 h 11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06" h="117632">
                  <a:moveTo>
                    <a:pt x="94481" y="47786"/>
                  </a:moveTo>
                  <a:cubicBezTo>
                    <a:pt x="101620" y="74178"/>
                    <a:pt x="89150" y="100511"/>
                    <a:pt x="66629" y="106603"/>
                  </a:cubicBezTo>
                  <a:cubicBezTo>
                    <a:pt x="44108" y="112694"/>
                    <a:pt x="20064" y="96238"/>
                    <a:pt x="12926" y="69846"/>
                  </a:cubicBezTo>
                  <a:cubicBezTo>
                    <a:pt x="5787" y="43454"/>
                    <a:pt x="18257" y="17121"/>
                    <a:pt x="40778" y="11030"/>
                  </a:cubicBezTo>
                  <a:cubicBezTo>
                    <a:pt x="63299" y="4938"/>
                    <a:pt x="87343" y="21395"/>
                    <a:pt x="94481" y="4778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52" name="Freeform: Shape 58">
              <a:extLst>
                <a:ext uri="{FF2B5EF4-FFF2-40B4-BE49-F238E27FC236}">
                  <a16:creationId xmlns:a16="http://schemas.microsoft.com/office/drawing/2014/main" id="{CEF790C8-BB9B-4B5B-89C5-8E52608AA3B4}"/>
                </a:ext>
              </a:extLst>
            </p:cNvPr>
            <p:cNvSpPr/>
            <p:nvPr/>
          </p:nvSpPr>
          <p:spPr>
            <a:xfrm>
              <a:off x="1105926" y="6302973"/>
              <a:ext cx="253797" cy="257079"/>
            </a:xfrm>
            <a:custGeom>
              <a:avLst/>
              <a:gdLst>
                <a:gd name="connsiteX0" fmla="*/ 335309 w 335309"/>
                <a:gd name="connsiteY0" fmla="*/ 24549 h 339646"/>
                <a:gd name="connsiteX1" fmla="*/ 260723 w 335309"/>
                <a:gd name="connsiteY1" fmla="*/ 127 h 339646"/>
                <a:gd name="connsiteX2" fmla="*/ 168315 w 335309"/>
                <a:gd name="connsiteY2" fmla="*/ 96496 h 339646"/>
                <a:gd name="connsiteX3" fmla="*/ 0 w 335309"/>
                <a:gd name="connsiteY3" fmla="*/ 328176 h 339646"/>
                <a:gd name="connsiteX4" fmla="*/ 95048 w 335309"/>
                <a:gd name="connsiteY4" fmla="*/ 328176 h 339646"/>
                <a:gd name="connsiteX5" fmla="*/ 189437 w 335309"/>
                <a:gd name="connsiteY5" fmla="*/ 301773 h 339646"/>
                <a:gd name="connsiteX6" fmla="*/ 318808 w 335309"/>
                <a:gd name="connsiteY6" fmla="*/ 337417 h 339646"/>
                <a:gd name="connsiteX7" fmla="*/ 324088 w 335309"/>
                <a:gd name="connsiteY7" fmla="*/ 161181 h 339646"/>
                <a:gd name="connsiteX8" fmla="*/ 335309 w 335309"/>
                <a:gd name="connsiteY8" fmla="*/ 24549 h 3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9" h="339646">
                  <a:moveTo>
                    <a:pt x="335309" y="24549"/>
                  </a:moveTo>
                  <a:cubicBezTo>
                    <a:pt x="328709" y="19929"/>
                    <a:pt x="283825" y="-1853"/>
                    <a:pt x="260723" y="127"/>
                  </a:cubicBezTo>
                  <a:cubicBezTo>
                    <a:pt x="231020" y="21249"/>
                    <a:pt x="189437" y="68113"/>
                    <a:pt x="168315" y="96496"/>
                  </a:cubicBezTo>
                  <a:cubicBezTo>
                    <a:pt x="163694" y="103096"/>
                    <a:pt x="50824" y="262830"/>
                    <a:pt x="0" y="328176"/>
                  </a:cubicBezTo>
                  <a:cubicBezTo>
                    <a:pt x="31023" y="340717"/>
                    <a:pt x="66006" y="345997"/>
                    <a:pt x="95048" y="328176"/>
                  </a:cubicBezTo>
                  <a:cubicBezTo>
                    <a:pt x="122111" y="311014"/>
                    <a:pt x="158414" y="291213"/>
                    <a:pt x="189437" y="301773"/>
                  </a:cubicBezTo>
                  <a:cubicBezTo>
                    <a:pt x="228380" y="314975"/>
                    <a:pt x="279204" y="327516"/>
                    <a:pt x="318808" y="337417"/>
                  </a:cubicBezTo>
                  <a:lnTo>
                    <a:pt x="324088" y="161181"/>
                  </a:lnTo>
                  <a:lnTo>
                    <a:pt x="335309" y="24549"/>
                  </a:lnTo>
                  <a:close/>
                </a:path>
              </a:pathLst>
            </a:custGeom>
            <a:solidFill>
              <a:schemeClr val="bg1">
                <a:lumMod val="85000"/>
              </a:schemeClr>
            </a:solidFill>
            <a:ln w="6595" cap="flat">
              <a:noFill/>
              <a:prstDash val="solid"/>
              <a:miter/>
            </a:ln>
          </p:spPr>
          <p:txBody>
            <a:bodyPr rtlCol="0" anchor="ctr"/>
            <a:lstStyle/>
            <a:p>
              <a:endParaRPr lang="en-US"/>
            </a:p>
          </p:txBody>
        </p:sp>
        <p:sp>
          <p:nvSpPr>
            <p:cNvPr id="153" name="Freeform: Shape 59">
              <a:extLst>
                <a:ext uri="{FF2B5EF4-FFF2-40B4-BE49-F238E27FC236}">
                  <a16:creationId xmlns:a16="http://schemas.microsoft.com/office/drawing/2014/main" id="{83F0275E-B21C-42A7-A853-BA4867556A45}"/>
                </a:ext>
              </a:extLst>
            </p:cNvPr>
            <p:cNvSpPr/>
            <p:nvPr/>
          </p:nvSpPr>
          <p:spPr>
            <a:xfrm>
              <a:off x="1343086" y="6226990"/>
              <a:ext cx="744560" cy="454775"/>
            </a:xfrm>
            <a:custGeom>
              <a:avLst/>
              <a:gdLst>
                <a:gd name="connsiteX0" fmla="*/ 945401 w 983694"/>
                <a:gd name="connsiteY0" fmla="*/ 155299 h 600838"/>
                <a:gd name="connsiteX1" fmla="*/ 811409 w 983694"/>
                <a:gd name="connsiteY1" fmla="*/ 71472 h 600838"/>
                <a:gd name="connsiteX2" fmla="*/ 493261 w 983694"/>
                <a:gd name="connsiteY2" fmla="*/ 10086 h 600838"/>
                <a:gd name="connsiteX3" fmla="*/ 238479 w 983694"/>
                <a:gd name="connsiteY3" fmla="*/ 105795 h 600838"/>
                <a:gd name="connsiteX4" fmla="*/ 139470 w 983694"/>
                <a:gd name="connsiteY4" fmla="*/ 115696 h 600838"/>
                <a:gd name="connsiteX5" fmla="*/ 25280 w 983694"/>
                <a:gd name="connsiteY5" fmla="*/ 132857 h 600838"/>
                <a:gd name="connsiteX6" fmla="*/ 198 w 983694"/>
                <a:gd name="connsiteY6" fmla="*/ 437144 h 600838"/>
                <a:gd name="connsiteX7" fmla="*/ 198 w 983694"/>
                <a:gd name="connsiteY7" fmla="*/ 437144 h 600838"/>
                <a:gd name="connsiteX8" fmla="*/ 198 w 983694"/>
                <a:gd name="connsiteY8" fmla="*/ 437144 h 600838"/>
                <a:gd name="connsiteX9" fmla="*/ 21320 w 983694"/>
                <a:gd name="connsiteY9" fmla="*/ 451005 h 600838"/>
                <a:gd name="connsiteX10" fmla="*/ 272142 w 983694"/>
                <a:gd name="connsiteY10" fmla="*/ 549354 h 600838"/>
                <a:gd name="connsiteX11" fmla="*/ 351349 w 983694"/>
                <a:gd name="connsiteY11" fmla="*/ 580377 h 600838"/>
                <a:gd name="connsiteX12" fmla="*/ 411414 w 983694"/>
                <a:gd name="connsiteY12" fmla="*/ 596218 h 600838"/>
                <a:gd name="connsiteX13" fmla="*/ 783026 w 983694"/>
                <a:gd name="connsiteY13" fmla="*/ 600838 h 600838"/>
                <a:gd name="connsiteX14" fmla="*/ 822630 w 983694"/>
                <a:gd name="connsiteY14" fmla="*/ 583677 h 600838"/>
                <a:gd name="connsiteX15" fmla="*/ 952661 w 983694"/>
                <a:gd name="connsiteY15" fmla="*/ 435164 h 600838"/>
                <a:gd name="connsiteX16" fmla="*/ 978404 w 983694"/>
                <a:gd name="connsiteY16" fmla="*/ 390280 h 600838"/>
                <a:gd name="connsiteX17" fmla="*/ 983684 w 983694"/>
                <a:gd name="connsiteY17" fmla="*/ 218005 h 600838"/>
                <a:gd name="connsiteX18" fmla="*/ 945401 w 983694"/>
                <a:gd name="connsiteY18" fmla="*/ 155299 h 6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694" h="600838">
                  <a:moveTo>
                    <a:pt x="945401" y="155299"/>
                  </a:moveTo>
                  <a:cubicBezTo>
                    <a:pt x="900517" y="127577"/>
                    <a:pt x="856953" y="97874"/>
                    <a:pt x="811409" y="71472"/>
                  </a:cubicBezTo>
                  <a:cubicBezTo>
                    <a:pt x="713060" y="14707"/>
                    <a:pt x="608111" y="-17636"/>
                    <a:pt x="493261" y="10086"/>
                  </a:cubicBezTo>
                  <a:cubicBezTo>
                    <a:pt x="404153" y="31208"/>
                    <a:pt x="320326" y="65531"/>
                    <a:pt x="238479" y="105795"/>
                  </a:cubicBezTo>
                  <a:cubicBezTo>
                    <a:pt x="206796" y="118996"/>
                    <a:pt x="172473" y="110415"/>
                    <a:pt x="139470" y="115696"/>
                  </a:cubicBezTo>
                  <a:cubicBezTo>
                    <a:pt x="101847" y="121636"/>
                    <a:pt x="63563" y="132857"/>
                    <a:pt x="25280" y="132857"/>
                  </a:cubicBezTo>
                  <a:cubicBezTo>
                    <a:pt x="11419" y="132857"/>
                    <a:pt x="-1782" y="424603"/>
                    <a:pt x="198" y="437144"/>
                  </a:cubicBezTo>
                  <a:cubicBezTo>
                    <a:pt x="198" y="437144"/>
                    <a:pt x="198" y="437144"/>
                    <a:pt x="198" y="437144"/>
                  </a:cubicBezTo>
                  <a:cubicBezTo>
                    <a:pt x="198" y="437144"/>
                    <a:pt x="198" y="437144"/>
                    <a:pt x="198" y="437144"/>
                  </a:cubicBezTo>
                  <a:cubicBezTo>
                    <a:pt x="4818" y="445725"/>
                    <a:pt x="13399" y="448365"/>
                    <a:pt x="21320" y="451005"/>
                  </a:cubicBezTo>
                  <a:cubicBezTo>
                    <a:pt x="105147" y="483348"/>
                    <a:pt x="188974" y="516351"/>
                    <a:pt x="272142" y="549354"/>
                  </a:cubicBezTo>
                  <a:cubicBezTo>
                    <a:pt x="298544" y="559915"/>
                    <a:pt x="324946" y="570476"/>
                    <a:pt x="351349" y="580377"/>
                  </a:cubicBezTo>
                  <a:cubicBezTo>
                    <a:pt x="370490" y="587637"/>
                    <a:pt x="389632" y="596218"/>
                    <a:pt x="411414" y="596218"/>
                  </a:cubicBezTo>
                  <a:cubicBezTo>
                    <a:pt x="535505" y="596878"/>
                    <a:pt x="658936" y="598858"/>
                    <a:pt x="783026" y="600838"/>
                  </a:cubicBezTo>
                  <a:cubicBezTo>
                    <a:pt x="799528" y="600838"/>
                    <a:pt x="811409" y="596878"/>
                    <a:pt x="822630" y="583677"/>
                  </a:cubicBezTo>
                  <a:cubicBezTo>
                    <a:pt x="865534" y="533513"/>
                    <a:pt x="909098" y="484008"/>
                    <a:pt x="952661" y="435164"/>
                  </a:cubicBezTo>
                  <a:cubicBezTo>
                    <a:pt x="964542" y="421963"/>
                    <a:pt x="973783" y="407441"/>
                    <a:pt x="978404" y="390280"/>
                  </a:cubicBezTo>
                  <a:cubicBezTo>
                    <a:pt x="963882" y="353977"/>
                    <a:pt x="983684" y="243747"/>
                    <a:pt x="983684" y="218005"/>
                  </a:cubicBezTo>
                  <a:cubicBezTo>
                    <a:pt x="984344" y="218665"/>
                    <a:pt x="955302" y="161900"/>
                    <a:pt x="945401" y="155299"/>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4" name="Freeform: Shape 60">
              <a:extLst>
                <a:ext uri="{FF2B5EF4-FFF2-40B4-BE49-F238E27FC236}">
                  <a16:creationId xmlns:a16="http://schemas.microsoft.com/office/drawing/2014/main" id="{DECB2CD1-F1BB-4A1B-B954-60537F0C08F2}"/>
                </a:ext>
              </a:extLst>
            </p:cNvPr>
            <p:cNvSpPr/>
            <p:nvPr/>
          </p:nvSpPr>
          <p:spPr>
            <a:xfrm>
              <a:off x="1351230" y="6226990"/>
              <a:ext cx="741474" cy="184687"/>
            </a:xfrm>
            <a:custGeom>
              <a:avLst/>
              <a:gdLst>
                <a:gd name="connsiteX0" fmla="*/ 937942 w 979617"/>
                <a:gd name="connsiteY0" fmla="*/ 155299 h 244005"/>
                <a:gd name="connsiteX1" fmla="*/ 803951 w 979617"/>
                <a:gd name="connsiteY1" fmla="*/ 71472 h 244005"/>
                <a:gd name="connsiteX2" fmla="*/ 485803 w 979617"/>
                <a:gd name="connsiteY2" fmla="*/ 10086 h 244005"/>
                <a:gd name="connsiteX3" fmla="*/ 231020 w 979617"/>
                <a:gd name="connsiteY3" fmla="*/ 105795 h 244005"/>
                <a:gd name="connsiteX4" fmla="*/ 132012 w 979617"/>
                <a:gd name="connsiteY4" fmla="*/ 115696 h 244005"/>
                <a:gd name="connsiteX5" fmla="*/ 11221 w 979617"/>
                <a:gd name="connsiteY5" fmla="*/ 125597 h 244005"/>
                <a:gd name="connsiteX6" fmla="*/ 0 w 979617"/>
                <a:gd name="connsiteY6" fmla="*/ 237146 h 244005"/>
                <a:gd name="connsiteX7" fmla="*/ 686460 w 979617"/>
                <a:gd name="connsiteY7" fmla="*/ 243087 h 244005"/>
                <a:gd name="connsiteX8" fmla="*/ 877877 w 979617"/>
                <a:gd name="connsiteY8" fmla="*/ 242427 h 244005"/>
                <a:gd name="connsiteX9" fmla="*/ 976886 w 979617"/>
                <a:gd name="connsiteY9" fmla="*/ 218665 h 244005"/>
                <a:gd name="connsiteX10" fmla="*/ 976886 w 979617"/>
                <a:gd name="connsiteY10" fmla="*/ 218665 h 244005"/>
                <a:gd name="connsiteX11" fmla="*/ 976886 w 979617"/>
                <a:gd name="connsiteY11" fmla="*/ 218665 h 244005"/>
                <a:gd name="connsiteX12" fmla="*/ 937942 w 979617"/>
                <a:gd name="connsiteY12" fmla="*/ 155299 h 2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617" h="244005">
                  <a:moveTo>
                    <a:pt x="937942" y="155299"/>
                  </a:moveTo>
                  <a:cubicBezTo>
                    <a:pt x="893058" y="127577"/>
                    <a:pt x="849494" y="97874"/>
                    <a:pt x="803951" y="71472"/>
                  </a:cubicBezTo>
                  <a:cubicBezTo>
                    <a:pt x="705602" y="14707"/>
                    <a:pt x="600653" y="-17636"/>
                    <a:pt x="485803" y="10086"/>
                  </a:cubicBezTo>
                  <a:cubicBezTo>
                    <a:pt x="396695" y="31208"/>
                    <a:pt x="312867" y="65531"/>
                    <a:pt x="231020" y="105795"/>
                  </a:cubicBezTo>
                  <a:cubicBezTo>
                    <a:pt x="199338" y="118996"/>
                    <a:pt x="165014" y="110415"/>
                    <a:pt x="132012" y="115696"/>
                  </a:cubicBezTo>
                  <a:cubicBezTo>
                    <a:pt x="94388" y="121636"/>
                    <a:pt x="50164" y="122957"/>
                    <a:pt x="11221" y="125597"/>
                  </a:cubicBezTo>
                  <a:cubicBezTo>
                    <a:pt x="11221" y="142758"/>
                    <a:pt x="4620" y="183022"/>
                    <a:pt x="0" y="237146"/>
                  </a:cubicBezTo>
                  <a:cubicBezTo>
                    <a:pt x="205278" y="233186"/>
                    <a:pt x="480522" y="247707"/>
                    <a:pt x="686460" y="243087"/>
                  </a:cubicBezTo>
                  <a:cubicBezTo>
                    <a:pt x="742565" y="241767"/>
                    <a:pt x="821772" y="245727"/>
                    <a:pt x="877877" y="242427"/>
                  </a:cubicBezTo>
                  <a:cubicBezTo>
                    <a:pt x="905599" y="241107"/>
                    <a:pt x="969625" y="206124"/>
                    <a:pt x="976886" y="218665"/>
                  </a:cubicBezTo>
                  <a:cubicBezTo>
                    <a:pt x="976886" y="218665"/>
                    <a:pt x="976886" y="218665"/>
                    <a:pt x="976886" y="218665"/>
                  </a:cubicBezTo>
                  <a:cubicBezTo>
                    <a:pt x="976886" y="218665"/>
                    <a:pt x="976886" y="218665"/>
                    <a:pt x="976886" y="218665"/>
                  </a:cubicBezTo>
                  <a:cubicBezTo>
                    <a:pt x="990747" y="200183"/>
                    <a:pt x="947843" y="161900"/>
                    <a:pt x="937942" y="155299"/>
                  </a:cubicBezTo>
                  <a:close/>
                </a:path>
              </a:pathLst>
            </a:custGeom>
            <a:solidFill>
              <a:srgbClr val="FEAB77"/>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7" name="TextBox 63">
            <a:extLst>
              <a:ext uri="{FF2B5EF4-FFF2-40B4-BE49-F238E27FC236}">
                <a16:creationId xmlns:a16="http://schemas.microsoft.com/office/drawing/2014/main" id="{6BD5A30A-F300-421F-81F8-B1E9E48790E0}"/>
              </a:ext>
            </a:extLst>
          </p:cNvPr>
          <p:cNvSpPr txBox="1"/>
          <p:nvPr/>
        </p:nvSpPr>
        <p:spPr>
          <a:xfrm>
            <a:off x="5532746" y="1192798"/>
            <a:ext cx="3048492" cy="829231"/>
          </a:xfrm>
          <a:prstGeom prst="rect">
            <a:avLst/>
          </a:prstGeom>
          <a:noFill/>
        </p:spPr>
        <p:txBody>
          <a:bodyPr wrap="square" lIns="36000" tIns="0" rIns="36000" bIns="0" rtlCol="0">
            <a:spAutoFit/>
          </a:bodyPr>
          <a:lstStyle/>
          <a:p>
            <a:pPr algn="r"/>
            <a:r>
              <a:rPr lang="en-US" altLang="ko-KR" sz="2400" b="1" dirty="0">
                <a:solidFill>
                  <a:schemeClr val="tx1">
                    <a:lumMod val="75000"/>
                    <a:lumOff val="25000"/>
                  </a:schemeClr>
                </a:solidFill>
                <a:cs typeface="Arial" pitchFamily="34" charset="0"/>
              </a:rPr>
              <a:t>We Create</a:t>
            </a:r>
          </a:p>
          <a:p>
            <a:pPr algn="r"/>
            <a:r>
              <a:rPr lang="en-US" altLang="ko-KR" sz="2400" b="1" dirty="0">
                <a:solidFill>
                  <a:schemeClr val="tx1">
                    <a:lumMod val="75000"/>
                    <a:lumOff val="25000"/>
                  </a:schemeClr>
                </a:solidFill>
                <a:cs typeface="Arial" pitchFamily="34" charset="0"/>
              </a:rPr>
              <a:t>Quality Professional </a:t>
            </a:r>
          </a:p>
          <a:p>
            <a:pPr algn="r"/>
            <a:r>
              <a:rPr lang="en-US" altLang="ko-KR" sz="2400" b="1" dirty="0">
                <a:solidFill>
                  <a:schemeClr val="tx1">
                    <a:lumMod val="75000"/>
                    <a:lumOff val="25000"/>
                  </a:schemeClr>
                </a:solidFill>
                <a:cs typeface="Arial" pitchFamily="34" charset="0"/>
              </a:rPr>
              <a:t>PPT Presentation</a:t>
            </a:r>
            <a:endParaRPr lang="ko-KR" altLang="en-US" sz="2400" b="1" dirty="0">
              <a:solidFill>
                <a:schemeClr val="tx1">
                  <a:lumMod val="75000"/>
                  <a:lumOff val="25000"/>
                </a:schemeClr>
              </a:solidFill>
              <a:cs typeface="Arial" pitchFamily="34" charset="0"/>
            </a:endParaRPr>
          </a:p>
        </p:txBody>
      </p:sp>
      <p:sp>
        <p:nvSpPr>
          <p:cNvPr id="158" name="TextBox 64">
            <a:extLst>
              <a:ext uri="{FF2B5EF4-FFF2-40B4-BE49-F238E27FC236}">
                <a16:creationId xmlns:a16="http://schemas.microsoft.com/office/drawing/2014/main" id="{27EEF66D-138C-41DA-9D70-427A33AE928F}"/>
              </a:ext>
            </a:extLst>
          </p:cNvPr>
          <p:cNvSpPr txBox="1"/>
          <p:nvPr/>
        </p:nvSpPr>
        <p:spPr>
          <a:xfrm>
            <a:off x="5532746" y="2298778"/>
            <a:ext cx="3048492"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Example Text : Get a modern PowerPoint  Presentation that is beautifully designed. I hope and I believe that this Template will your Time, Money and Reputation. You can simply impress your audience and add a unique zing. </a:t>
            </a:r>
          </a:p>
        </p:txBody>
      </p:sp>
      <p:sp>
        <p:nvSpPr>
          <p:cNvPr id="160" name="Rounded Rectangle 4">
            <a:extLst>
              <a:ext uri="{FF2B5EF4-FFF2-40B4-BE49-F238E27FC236}">
                <a16:creationId xmlns:a16="http://schemas.microsoft.com/office/drawing/2014/main" id="{A37C4841-A18C-4FD4-B35A-27BF8A18F771}"/>
              </a:ext>
            </a:extLst>
          </p:cNvPr>
          <p:cNvSpPr/>
          <p:nvPr/>
        </p:nvSpPr>
        <p:spPr>
          <a:xfrm>
            <a:off x="7503533" y="3676704"/>
            <a:ext cx="1077705" cy="1023820"/>
          </a:xfrm>
          <a:prstGeom prst="roundRect">
            <a:avLst>
              <a:gd name="adj" fmla="val 8843"/>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1" name="Rounded Rectangle 6">
            <a:extLst>
              <a:ext uri="{FF2B5EF4-FFF2-40B4-BE49-F238E27FC236}">
                <a16:creationId xmlns:a16="http://schemas.microsoft.com/office/drawing/2014/main" id="{C9C7440F-C872-4B8C-B09B-29133769E16F}"/>
              </a:ext>
            </a:extLst>
          </p:cNvPr>
          <p:cNvSpPr/>
          <p:nvPr/>
        </p:nvSpPr>
        <p:spPr>
          <a:xfrm>
            <a:off x="6121904" y="3676704"/>
            <a:ext cx="1077705" cy="1023820"/>
          </a:xfrm>
          <a:prstGeom prst="roundRect">
            <a:avLst>
              <a:gd name="adj" fmla="val 8843"/>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2" name="Rounded Rectangle 8">
            <a:extLst>
              <a:ext uri="{FF2B5EF4-FFF2-40B4-BE49-F238E27FC236}">
                <a16:creationId xmlns:a16="http://schemas.microsoft.com/office/drawing/2014/main" id="{BC3F1871-BE4F-466E-952F-31D6F5F11C9C}"/>
              </a:ext>
            </a:extLst>
          </p:cNvPr>
          <p:cNvSpPr/>
          <p:nvPr/>
        </p:nvSpPr>
        <p:spPr>
          <a:xfrm>
            <a:off x="4740275" y="3676704"/>
            <a:ext cx="1077705" cy="1023820"/>
          </a:xfrm>
          <a:prstGeom prst="roundRect">
            <a:avLst>
              <a:gd name="adj" fmla="val 884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3" name="TextBox 74">
            <a:extLst>
              <a:ext uri="{FF2B5EF4-FFF2-40B4-BE49-F238E27FC236}">
                <a16:creationId xmlns:a16="http://schemas.microsoft.com/office/drawing/2014/main" id="{2DB25FC6-A36C-436C-9466-86FAA630A1BB}"/>
              </a:ext>
            </a:extLst>
          </p:cNvPr>
          <p:cNvSpPr txBox="1"/>
          <p:nvPr/>
        </p:nvSpPr>
        <p:spPr>
          <a:xfrm>
            <a:off x="4844817" y="4241030"/>
            <a:ext cx="868623" cy="246221"/>
          </a:xfrm>
          <a:prstGeom prst="rect">
            <a:avLst/>
          </a:prstGeom>
          <a:noFill/>
        </p:spPr>
        <p:txBody>
          <a:bodyPr wrap="square" rtlCol="0">
            <a:spAutoFit/>
          </a:bodyPr>
          <a:lstStyle/>
          <a:p>
            <a:pPr algn="ctr"/>
            <a:r>
              <a:rPr lang="en-US" altLang="ko-KR" sz="1000" b="1" dirty="0">
                <a:solidFill>
                  <a:schemeClr val="tx1">
                    <a:lumMod val="75000"/>
                    <a:lumOff val="25000"/>
                  </a:schemeClr>
                </a:solidFill>
                <a:cs typeface="Arial" pitchFamily="34" charset="0"/>
              </a:rPr>
              <a:t>Presentation</a:t>
            </a:r>
            <a:endParaRPr lang="ko-KR" altLang="en-US" sz="1000" b="1" dirty="0">
              <a:solidFill>
                <a:schemeClr val="tx1">
                  <a:lumMod val="75000"/>
                  <a:lumOff val="25000"/>
                </a:schemeClr>
              </a:solidFill>
              <a:cs typeface="Arial" pitchFamily="34" charset="0"/>
            </a:endParaRPr>
          </a:p>
        </p:txBody>
      </p:sp>
      <p:sp>
        <p:nvSpPr>
          <p:cNvPr id="164" name="TextBox 75">
            <a:extLst>
              <a:ext uri="{FF2B5EF4-FFF2-40B4-BE49-F238E27FC236}">
                <a16:creationId xmlns:a16="http://schemas.microsoft.com/office/drawing/2014/main" id="{C29B6ED0-4B02-4D2E-A928-E94159FF4D53}"/>
              </a:ext>
            </a:extLst>
          </p:cNvPr>
          <p:cNvSpPr txBox="1"/>
          <p:nvPr/>
        </p:nvSpPr>
        <p:spPr>
          <a:xfrm>
            <a:off x="6226446" y="4241030"/>
            <a:ext cx="868623" cy="246221"/>
          </a:xfrm>
          <a:prstGeom prst="rect">
            <a:avLst/>
          </a:prstGeom>
          <a:noFill/>
        </p:spPr>
        <p:txBody>
          <a:bodyPr wrap="square" rtlCol="0">
            <a:spAutoFit/>
          </a:bodyPr>
          <a:lstStyle/>
          <a:p>
            <a:pPr algn="ctr"/>
            <a:r>
              <a:rPr lang="en-US" altLang="ko-KR" sz="1000" b="1" dirty="0">
                <a:solidFill>
                  <a:schemeClr val="bg1"/>
                </a:solidFill>
                <a:cs typeface="Arial" pitchFamily="34" charset="0"/>
              </a:rPr>
              <a:t>Presentation</a:t>
            </a:r>
            <a:endParaRPr lang="ko-KR" altLang="en-US" sz="1000" b="1" dirty="0">
              <a:solidFill>
                <a:schemeClr val="bg1"/>
              </a:solidFill>
              <a:cs typeface="Arial" pitchFamily="34" charset="0"/>
            </a:endParaRPr>
          </a:p>
        </p:txBody>
      </p:sp>
      <p:sp>
        <p:nvSpPr>
          <p:cNvPr id="165" name="TextBox 79">
            <a:extLst>
              <a:ext uri="{FF2B5EF4-FFF2-40B4-BE49-F238E27FC236}">
                <a16:creationId xmlns:a16="http://schemas.microsoft.com/office/drawing/2014/main" id="{7DFBD15B-E82D-4486-955E-382D2D740BF2}"/>
              </a:ext>
            </a:extLst>
          </p:cNvPr>
          <p:cNvSpPr txBox="1"/>
          <p:nvPr/>
        </p:nvSpPr>
        <p:spPr>
          <a:xfrm>
            <a:off x="7608075" y="4241030"/>
            <a:ext cx="868623" cy="246221"/>
          </a:xfrm>
          <a:prstGeom prst="rect">
            <a:avLst/>
          </a:prstGeom>
          <a:noFill/>
        </p:spPr>
        <p:txBody>
          <a:bodyPr wrap="square" rtlCol="0">
            <a:spAutoFit/>
          </a:bodyPr>
          <a:lstStyle/>
          <a:p>
            <a:pPr algn="ctr"/>
            <a:r>
              <a:rPr lang="en-US" altLang="ko-KR" sz="1000" b="1" dirty="0">
                <a:solidFill>
                  <a:schemeClr val="tx1">
                    <a:lumMod val="75000"/>
                    <a:lumOff val="25000"/>
                  </a:schemeClr>
                </a:solidFill>
                <a:cs typeface="Arial" pitchFamily="34" charset="0"/>
              </a:rPr>
              <a:t>Presentation</a:t>
            </a:r>
            <a:endParaRPr lang="ko-KR" altLang="en-US" sz="1000" b="1" dirty="0">
              <a:solidFill>
                <a:schemeClr val="tx1">
                  <a:lumMod val="75000"/>
                  <a:lumOff val="25000"/>
                </a:schemeClr>
              </a:solidFill>
              <a:cs typeface="Arial" pitchFamily="34" charset="0"/>
            </a:endParaRPr>
          </a:p>
        </p:txBody>
      </p:sp>
      <p:sp>
        <p:nvSpPr>
          <p:cNvPr id="166" name="Trapezoid 3">
            <a:extLst>
              <a:ext uri="{FF2B5EF4-FFF2-40B4-BE49-F238E27FC236}">
                <a16:creationId xmlns:a16="http://schemas.microsoft.com/office/drawing/2014/main" id="{08250B4E-1566-49BA-8BEE-68C2BBD2BE7E}"/>
              </a:ext>
            </a:extLst>
          </p:cNvPr>
          <p:cNvSpPr/>
          <p:nvPr/>
        </p:nvSpPr>
        <p:spPr>
          <a:xfrm>
            <a:off x="6542381" y="3906906"/>
            <a:ext cx="236755" cy="241296"/>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67" name="Rectangle 15">
            <a:extLst>
              <a:ext uri="{FF2B5EF4-FFF2-40B4-BE49-F238E27FC236}">
                <a16:creationId xmlns:a16="http://schemas.microsoft.com/office/drawing/2014/main" id="{ACD5F8E8-C090-43C1-A5A7-9D3CB27DF2E4}"/>
              </a:ext>
            </a:extLst>
          </p:cNvPr>
          <p:cNvSpPr/>
          <p:nvPr/>
        </p:nvSpPr>
        <p:spPr>
          <a:xfrm rot="14270044">
            <a:off x="5144031" y="3877591"/>
            <a:ext cx="270195" cy="281458"/>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8" name="Donut 15">
            <a:extLst>
              <a:ext uri="{FF2B5EF4-FFF2-40B4-BE49-F238E27FC236}">
                <a16:creationId xmlns:a16="http://schemas.microsoft.com/office/drawing/2014/main" id="{48A3B64B-EA51-4575-AB2B-CA1971ED6219}"/>
              </a:ext>
            </a:extLst>
          </p:cNvPr>
          <p:cNvSpPr/>
          <p:nvPr/>
        </p:nvSpPr>
        <p:spPr>
          <a:xfrm>
            <a:off x="7917462" y="3875483"/>
            <a:ext cx="249846" cy="250897"/>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69" name="Freeform: Shape 86">
            <a:extLst>
              <a:ext uri="{FF2B5EF4-FFF2-40B4-BE49-F238E27FC236}">
                <a16:creationId xmlns:a16="http://schemas.microsoft.com/office/drawing/2014/main" id="{D16AC34E-48C8-40DB-A3D7-EC2AEA4CD416}"/>
              </a:ext>
            </a:extLst>
          </p:cNvPr>
          <p:cNvSpPr/>
          <p:nvPr/>
        </p:nvSpPr>
        <p:spPr>
          <a:xfrm>
            <a:off x="3590947" y="1165155"/>
            <a:ext cx="548704" cy="548704"/>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Tree>
    <p:extLst>
      <p:ext uri="{BB962C8B-B14F-4D97-AF65-F5344CB8AC3E}">
        <p14:creationId xmlns:p14="http://schemas.microsoft.com/office/powerpoint/2010/main" val="27437866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500"/>
                                        <p:tgtEl>
                                          <p:spTgt spid="1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500"/>
                                        <p:tgtEl>
                                          <p:spTgt spid="13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fade">
                                      <p:cBhvr>
                                        <p:cTn id="19" dur="500"/>
                                        <p:tgtEl>
                                          <p:spTgt spid="15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fade">
                                      <p:cBhvr>
                                        <p:cTn id="27" dur="500"/>
                                        <p:tgtEl>
                                          <p:spTgt spid="16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fade">
                                      <p:cBhvr>
                                        <p:cTn id="31" dur="500"/>
                                        <p:tgtEl>
                                          <p:spTgt spid="16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fade">
                                      <p:cBhvr>
                                        <p:cTn id="35" dur="500"/>
                                        <p:tgtEl>
                                          <p:spTgt spid="16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500"/>
                                        <p:tgtEl>
                                          <p:spTgt spid="16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4"/>
                                        </p:tgtEl>
                                        <p:attrNameLst>
                                          <p:attrName>style.visibility</p:attrName>
                                        </p:attrNameLst>
                                      </p:cBhvr>
                                      <p:to>
                                        <p:strVal val="visible"/>
                                      </p:to>
                                    </p:set>
                                    <p:animEffect transition="in" filter="fade">
                                      <p:cBhvr>
                                        <p:cTn id="43" dur="500"/>
                                        <p:tgtEl>
                                          <p:spTgt spid="16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fade">
                                      <p:cBhvr>
                                        <p:cTn id="47" dur="500"/>
                                        <p:tgtEl>
                                          <p:spTgt spid="16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6"/>
                                        </p:tgtEl>
                                        <p:attrNameLst>
                                          <p:attrName>style.visibility</p:attrName>
                                        </p:attrNameLst>
                                      </p:cBhvr>
                                      <p:to>
                                        <p:strVal val="visible"/>
                                      </p:to>
                                    </p:set>
                                    <p:animEffect transition="in" filter="fade">
                                      <p:cBhvr>
                                        <p:cTn id="51" dur="500"/>
                                        <p:tgtEl>
                                          <p:spTgt spid="16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7"/>
                                        </p:tgtEl>
                                        <p:attrNameLst>
                                          <p:attrName>style.visibility</p:attrName>
                                        </p:attrNameLst>
                                      </p:cBhvr>
                                      <p:to>
                                        <p:strVal val="visible"/>
                                      </p:to>
                                    </p:set>
                                    <p:animEffect transition="in" filter="fade">
                                      <p:cBhvr>
                                        <p:cTn id="55" dur="500"/>
                                        <p:tgtEl>
                                          <p:spTgt spid="16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8"/>
                                        </p:tgtEl>
                                        <p:attrNameLst>
                                          <p:attrName>style.visibility</p:attrName>
                                        </p:attrNameLst>
                                      </p:cBhvr>
                                      <p:to>
                                        <p:strVal val="visible"/>
                                      </p:to>
                                    </p:set>
                                    <p:animEffect transition="in" filter="fade">
                                      <p:cBhvr>
                                        <p:cTn id="59" dur="500"/>
                                        <p:tgtEl>
                                          <p:spTgt spid="16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9"/>
                                        </p:tgtEl>
                                        <p:attrNameLst>
                                          <p:attrName>style.visibility</p:attrName>
                                        </p:attrNameLst>
                                      </p:cBhvr>
                                      <p:to>
                                        <p:strVal val="visible"/>
                                      </p:to>
                                    </p:set>
                                    <p:animEffect transition="in" filter="fade">
                                      <p:cBhvr>
                                        <p:cTn id="63"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57" grpId="0"/>
      <p:bldP spid="158" grpId="0"/>
      <p:bldP spid="160" grpId="0" animBg="1"/>
      <p:bldP spid="161" grpId="0" animBg="1"/>
      <p:bldP spid="162" grpId="0" animBg="1"/>
      <p:bldP spid="163" grpId="0"/>
      <p:bldP spid="164" grpId="0"/>
      <p:bldP spid="165" grpId="0"/>
      <p:bldP spid="166" grpId="0" animBg="1"/>
      <p:bldP spid="167" grpId="0" animBg="1"/>
      <p:bldP spid="168" grpId="0" animBg="1"/>
      <p:bldP spid="1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2"/>
          <p:cNvSpPr>
            <a:spLocks noChangeArrowheads="1"/>
          </p:cNvSpPr>
          <p:nvPr/>
        </p:nvSpPr>
        <p:spPr bwMode="auto">
          <a:xfrm>
            <a:off x="4272989" y="1481433"/>
            <a:ext cx="810369" cy="808694"/>
          </a:xfrm>
          <a:prstGeom prst="ellipse">
            <a:avLst/>
          </a:prstGeom>
          <a:solidFill>
            <a:schemeClr val="accent2"/>
          </a:solidFill>
          <a:ln>
            <a:noFill/>
          </a:ln>
        </p:spPr>
        <p:txBody>
          <a:bodyPr/>
          <a:lstStyle/>
          <a:p>
            <a:pPr>
              <a:lnSpc>
                <a:spcPct val="120000"/>
              </a:lnSpc>
            </a:pPr>
            <a:endParaRPr lang="zh-CN" altLang="en-US" sz="1013">
              <a:solidFill>
                <a:schemeClr val="bg1">
                  <a:lumMod val="50000"/>
                </a:schemeClr>
              </a:solidFill>
              <a:cs typeface="+mn-ea"/>
              <a:sym typeface="+mn-lt"/>
            </a:endParaRPr>
          </a:p>
        </p:txBody>
      </p:sp>
      <p:sp>
        <p:nvSpPr>
          <p:cNvPr id="11" name="Oval 3"/>
          <p:cNvSpPr>
            <a:spLocks noChangeArrowheads="1"/>
          </p:cNvSpPr>
          <p:nvPr/>
        </p:nvSpPr>
        <p:spPr bwMode="auto">
          <a:xfrm>
            <a:off x="4381821" y="2619968"/>
            <a:ext cx="606103" cy="606103"/>
          </a:xfrm>
          <a:prstGeom prst="ellipse">
            <a:avLst/>
          </a:prstGeom>
          <a:solidFill>
            <a:schemeClr val="accent5"/>
          </a:solidFill>
          <a:ln w="9525" cmpd="sng">
            <a:noFill/>
            <a:round/>
            <a:headEnd/>
            <a:tailEnd/>
          </a:ln>
        </p:spPr>
        <p:txBody>
          <a:bodyPr/>
          <a:lstStyle/>
          <a:p>
            <a:pPr>
              <a:lnSpc>
                <a:spcPct val="120000"/>
              </a:lnSpc>
            </a:pPr>
            <a:endParaRPr lang="zh-CN" altLang="en-US" sz="1013">
              <a:solidFill>
                <a:schemeClr val="bg1">
                  <a:lumMod val="50000"/>
                </a:schemeClr>
              </a:solidFill>
              <a:cs typeface="+mn-ea"/>
              <a:sym typeface="+mn-lt"/>
            </a:endParaRPr>
          </a:p>
        </p:txBody>
      </p:sp>
      <p:sp>
        <p:nvSpPr>
          <p:cNvPr id="12" name="Oval 4"/>
          <p:cNvSpPr>
            <a:spLocks noChangeArrowheads="1"/>
          </p:cNvSpPr>
          <p:nvPr/>
        </p:nvSpPr>
        <p:spPr bwMode="auto">
          <a:xfrm>
            <a:off x="5307718" y="2516161"/>
            <a:ext cx="808695" cy="808694"/>
          </a:xfrm>
          <a:prstGeom prst="ellipse">
            <a:avLst/>
          </a:prstGeom>
          <a:solidFill>
            <a:schemeClr val="accent3"/>
          </a:solidFill>
          <a:ln>
            <a:noFill/>
          </a:ln>
        </p:spPr>
        <p:txBody>
          <a:bodyPr/>
          <a:lstStyle/>
          <a:p>
            <a:pPr>
              <a:lnSpc>
                <a:spcPct val="120000"/>
              </a:lnSpc>
            </a:pPr>
            <a:endParaRPr lang="zh-CN" altLang="en-US" sz="1013">
              <a:solidFill>
                <a:schemeClr val="bg1">
                  <a:lumMod val="50000"/>
                </a:schemeClr>
              </a:solidFill>
              <a:cs typeface="+mn-ea"/>
              <a:sym typeface="+mn-lt"/>
            </a:endParaRPr>
          </a:p>
        </p:txBody>
      </p:sp>
      <p:sp>
        <p:nvSpPr>
          <p:cNvPr id="13" name="Oval 5"/>
          <p:cNvSpPr>
            <a:spLocks noChangeArrowheads="1"/>
          </p:cNvSpPr>
          <p:nvPr/>
        </p:nvSpPr>
        <p:spPr bwMode="auto">
          <a:xfrm>
            <a:off x="3239938" y="2516161"/>
            <a:ext cx="808694" cy="808694"/>
          </a:xfrm>
          <a:prstGeom prst="ellipse">
            <a:avLst/>
          </a:prstGeom>
          <a:solidFill>
            <a:schemeClr val="accent1"/>
          </a:solidFill>
          <a:ln>
            <a:noFill/>
          </a:ln>
        </p:spPr>
        <p:txBody>
          <a:bodyPr/>
          <a:lstStyle/>
          <a:p>
            <a:pPr>
              <a:lnSpc>
                <a:spcPct val="120000"/>
              </a:lnSpc>
            </a:pPr>
            <a:endParaRPr lang="zh-CN" altLang="en-US" sz="1013">
              <a:solidFill>
                <a:schemeClr val="bg1">
                  <a:lumMod val="50000"/>
                </a:schemeClr>
              </a:solidFill>
              <a:cs typeface="+mn-ea"/>
              <a:sym typeface="+mn-lt"/>
            </a:endParaRPr>
          </a:p>
        </p:txBody>
      </p:sp>
      <p:sp>
        <p:nvSpPr>
          <p:cNvPr id="14" name="Oval 6"/>
          <p:cNvSpPr>
            <a:spLocks noChangeArrowheads="1"/>
          </p:cNvSpPr>
          <p:nvPr/>
        </p:nvSpPr>
        <p:spPr bwMode="auto">
          <a:xfrm>
            <a:off x="4272989" y="3549212"/>
            <a:ext cx="810369" cy="810369"/>
          </a:xfrm>
          <a:prstGeom prst="ellipse">
            <a:avLst/>
          </a:prstGeom>
          <a:solidFill>
            <a:schemeClr val="accent4"/>
          </a:solidFill>
          <a:ln>
            <a:noFill/>
          </a:ln>
        </p:spPr>
        <p:txBody>
          <a:bodyPr/>
          <a:lstStyle/>
          <a:p>
            <a:pPr>
              <a:lnSpc>
                <a:spcPct val="120000"/>
              </a:lnSpc>
            </a:pPr>
            <a:endParaRPr lang="zh-CN" altLang="en-US" sz="1013">
              <a:solidFill>
                <a:schemeClr val="bg1">
                  <a:lumMod val="50000"/>
                </a:schemeClr>
              </a:solidFill>
              <a:cs typeface="+mn-ea"/>
              <a:sym typeface="+mn-lt"/>
            </a:endParaRPr>
          </a:p>
        </p:txBody>
      </p:sp>
      <p:sp>
        <p:nvSpPr>
          <p:cNvPr id="15" name="Freeform 7"/>
          <p:cNvSpPr>
            <a:spLocks/>
          </p:cNvSpPr>
          <p:nvPr/>
        </p:nvSpPr>
        <p:spPr bwMode="auto">
          <a:xfrm>
            <a:off x="2841451" y="1571846"/>
            <a:ext cx="1295921" cy="351607"/>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013">
              <a:solidFill>
                <a:schemeClr val="bg1">
                  <a:lumMod val="50000"/>
                </a:schemeClr>
              </a:solidFill>
              <a:cs typeface="+mn-ea"/>
              <a:sym typeface="+mn-lt"/>
            </a:endParaRPr>
          </a:p>
        </p:txBody>
      </p:sp>
      <p:sp>
        <p:nvSpPr>
          <p:cNvPr id="16" name="Freeform 8"/>
          <p:cNvSpPr>
            <a:spLocks/>
          </p:cNvSpPr>
          <p:nvPr/>
        </p:nvSpPr>
        <p:spPr bwMode="auto">
          <a:xfrm>
            <a:off x="5738018" y="1571847"/>
            <a:ext cx="599405" cy="807020"/>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013">
              <a:solidFill>
                <a:schemeClr val="bg1">
                  <a:lumMod val="50000"/>
                </a:schemeClr>
              </a:solidFill>
              <a:cs typeface="+mn-ea"/>
              <a:sym typeface="+mn-lt"/>
            </a:endParaRPr>
          </a:p>
        </p:txBody>
      </p:sp>
      <p:sp>
        <p:nvSpPr>
          <p:cNvPr id="17" name="Freeform 9"/>
          <p:cNvSpPr>
            <a:spLocks/>
          </p:cNvSpPr>
          <p:nvPr/>
        </p:nvSpPr>
        <p:spPr bwMode="auto">
          <a:xfrm>
            <a:off x="5218979" y="3624558"/>
            <a:ext cx="1069888" cy="351607"/>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013">
              <a:solidFill>
                <a:schemeClr val="bg1">
                  <a:lumMod val="50000"/>
                </a:schemeClr>
              </a:solidFill>
              <a:cs typeface="+mn-ea"/>
              <a:sym typeface="+mn-lt"/>
            </a:endParaRPr>
          </a:p>
        </p:txBody>
      </p:sp>
      <p:sp>
        <p:nvSpPr>
          <p:cNvPr id="18" name="Freeform 10"/>
          <p:cNvSpPr>
            <a:spLocks/>
          </p:cNvSpPr>
          <p:nvPr/>
        </p:nvSpPr>
        <p:spPr bwMode="auto">
          <a:xfrm>
            <a:off x="2841450" y="3403547"/>
            <a:ext cx="801997" cy="232730"/>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013">
              <a:solidFill>
                <a:schemeClr val="bg1">
                  <a:lumMod val="50000"/>
                </a:schemeClr>
              </a:solidFill>
              <a:cs typeface="+mn-ea"/>
              <a:sym typeface="+mn-lt"/>
            </a:endParaRPr>
          </a:p>
        </p:txBody>
      </p:sp>
      <p:sp>
        <p:nvSpPr>
          <p:cNvPr id="19" name="Freeform 11"/>
          <p:cNvSpPr>
            <a:spLocks/>
          </p:cNvSpPr>
          <p:nvPr/>
        </p:nvSpPr>
        <p:spPr bwMode="auto">
          <a:xfrm>
            <a:off x="5141961" y="2852698"/>
            <a:ext cx="71995" cy="143991"/>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013">
              <a:solidFill>
                <a:schemeClr val="bg1">
                  <a:lumMod val="50000"/>
                </a:schemeClr>
              </a:solidFill>
              <a:cs typeface="+mn-ea"/>
              <a:sym typeface="+mn-lt"/>
            </a:endParaRPr>
          </a:p>
        </p:txBody>
      </p:sp>
      <p:sp>
        <p:nvSpPr>
          <p:cNvPr id="20" name="Freeform 12"/>
          <p:cNvSpPr>
            <a:spLocks/>
          </p:cNvSpPr>
          <p:nvPr/>
        </p:nvSpPr>
        <p:spPr bwMode="auto">
          <a:xfrm>
            <a:off x="4142394" y="2852698"/>
            <a:ext cx="71996" cy="143991"/>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013">
              <a:solidFill>
                <a:schemeClr val="bg1">
                  <a:lumMod val="50000"/>
                </a:schemeClr>
              </a:solidFill>
              <a:cs typeface="+mn-ea"/>
              <a:sym typeface="+mn-lt"/>
            </a:endParaRPr>
          </a:p>
        </p:txBody>
      </p:sp>
      <p:sp>
        <p:nvSpPr>
          <p:cNvPr id="21" name="Freeform 13"/>
          <p:cNvSpPr>
            <a:spLocks/>
          </p:cNvSpPr>
          <p:nvPr/>
        </p:nvSpPr>
        <p:spPr bwMode="auto">
          <a:xfrm>
            <a:off x="4606180" y="3388479"/>
            <a:ext cx="143991" cy="71996"/>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013">
              <a:solidFill>
                <a:schemeClr val="bg1">
                  <a:lumMod val="50000"/>
                </a:schemeClr>
              </a:solidFill>
              <a:cs typeface="+mn-ea"/>
              <a:sym typeface="+mn-lt"/>
            </a:endParaRPr>
          </a:p>
        </p:txBody>
      </p:sp>
      <p:sp>
        <p:nvSpPr>
          <p:cNvPr id="22" name="Freeform 14"/>
          <p:cNvSpPr>
            <a:spLocks/>
          </p:cNvSpPr>
          <p:nvPr/>
        </p:nvSpPr>
        <p:spPr bwMode="auto">
          <a:xfrm>
            <a:off x="4606180" y="2388912"/>
            <a:ext cx="143991" cy="71995"/>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013">
              <a:solidFill>
                <a:schemeClr val="bg1">
                  <a:lumMod val="50000"/>
                </a:schemeClr>
              </a:solidFill>
              <a:cs typeface="+mn-ea"/>
              <a:sym typeface="+mn-lt"/>
            </a:endParaRPr>
          </a:p>
        </p:txBody>
      </p:sp>
      <p:sp>
        <p:nvSpPr>
          <p:cNvPr id="23" name="Rectangle 15"/>
          <p:cNvSpPr>
            <a:spLocks noChangeArrowheads="1"/>
          </p:cNvSpPr>
          <p:nvPr/>
        </p:nvSpPr>
        <p:spPr bwMode="auto">
          <a:xfrm>
            <a:off x="6488112" y="1491478"/>
            <a:ext cx="1595623"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050" dirty="0">
                <a:solidFill>
                  <a:schemeClr val="accent2"/>
                </a:solidFill>
                <a:cs typeface="+mn-ea"/>
                <a:sym typeface="+mn-lt"/>
              </a:rPr>
              <a:t>Please replace the text content</a:t>
            </a:r>
          </a:p>
          <a:p>
            <a:pPr>
              <a:lnSpc>
                <a:spcPct val="120000"/>
              </a:lnSpc>
            </a:pPr>
            <a:r>
              <a:rPr lang="en-US" altLang="zh-CN" sz="600" dirty="0">
                <a:solidFill>
                  <a:schemeClr val="tx1">
                    <a:lumMod val="75000"/>
                    <a:lumOff val="25000"/>
                  </a:schemeClr>
                </a:solidFill>
                <a:cs typeface="+mn-ea"/>
                <a:sym typeface="+mn-lt"/>
              </a:rPr>
              <a:t>Please replace text, click add relevant headline, modify the text content, also can copy your content to this directly.</a:t>
            </a:r>
            <a:endParaRPr lang="en-GB" altLang="zh-CN" sz="600" dirty="0">
              <a:solidFill>
                <a:schemeClr val="tx1">
                  <a:lumMod val="75000"/>
                  <a:lumOff val="25000"/>
                </a:schemeClr>
              </a:solidFill>
              <a:cs typeface="+mn-ea"/>
              <a:sym typeface="+mn-lt"/>
            </a:endParaRPr>
          </a:p>
        </p:txBody>
      </p:sp>
      <p:sp>
        <p:nvSpPr>
          <p:cNvPr id="24" name="Rectangle 16"/>
          <p:cNvSpPr>
            <a:spLocks noChangeArrowheads="1"/>
          </p:cNvSpPr>
          <p:nvPr/>
        </p:nvSpPr>
        <p:spPr bwMode="auto">
          <a:xfrm>
            <a:off x="6488112" y="3539167"/>
            <a:ext cx="1595623"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050" dirty="0">
                <a:solidFill>
                  <a:schemeClr val="accent3"/>
                </a:solidFill>
                <a:cs typeface="+mn-ea"/>
                <a:sym typeface="+mn-lt"/>
              </a:rPr>
              <a:t>Please replace the text content</a:t>
            </a:r>
          </a:p>
          <a:p>
            <a:pPr>
              <a:lnSpc>
                <a:spcPct val="120000"/>
              </a:lnSpc>
            </a:pPr>
            <a:r>
              <a:rPr lang="en-US" altLang="zh-CN" sz="600" dirty="0">
                <a:solidFill>
                  <a:schemeClr val="tx1">
                    <a:lumMod val="75000"/>
                    <a:lumOff val="25000"/>
                  </a:schemeClr>
                </a:solidFill>
                <a:cs typeface="+mn-ea"/>
                <a:sym typeface="+mn-lt"/>
              </a:rPr>
              <a:t>Please replace text, click add relevant headline, modify the text content, also can copy your content to this directly.</a:t>
            </a:r>
            <a:endParaRPr lang="en-GB" altLang="zh-CN" sz="600" dirty="0">
              <a:solidFill>
                <a:schemeClr val="tx1">
                  <a:lumMod val="75000"/>
                  <a:lumOff val="25000"/>
                </a:schemeClr>
              </a:solidFill>
              <a:cs typeface="+mn-ea"/>
              <a:sym typeface="+mn-lt"/>
            </a:endParaRPr>
          </a:p>
        </p:txBody>
      </p:sp>
      <p:sp>
        <p:nvSpPr>
          <p:cNvPr id="25" name="Rectangle 17"/>
          <p:cNvSpPr>
            <a:spLocks noChangeArrowheads="1"/>
          </p:cNvSpPr>
          <p:nvPr/>
        </p:nvSpPr>
        <p:spPr bwMode="auto">
          <a:xfrm>
            <a:off x="1086767" y="3539167"/>
            <a:ext cx="1595623"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050" dirty="0">
                <a:solidFill>
                  <a:schemeClr val="accent4"/>
                </a:solidFill>
                <a:cs typeface="+mn-ea"/>
                <a:sym typeface="+mn-lt"/>
              </a:rPr>
              <a:t>Please replace the text content</a:t>
            </a:r>
          </a:p>
          <a:p>
            <a:pPr>
              <a:lnSpc>
                <a:spcPct val="120000"/>
              </a:lnSpc>
            </a:pPr>
            <a:r>
              <a:rPr lang="en-US" altLang="zh-CN" sz="600" dirty="0">
                <a:solidFill>
                  <a:schemeClr val="tx1">
                    <a:lumMod val="75000"/>
                    <a:lumOff val="25000"/>
                  </a:schemeClr>
                </a:solidFill>
                <a:cs typeface="+mn-ea"/>
                <a:sym typeface="+mn-lt"/>
              </a:rPr>
              <a:t>Please replace text, click add relevant headline, modify the text content, also can copy your content to this directly.</a:t>
            </a:r>
            <a:endParaRPr lang="en-GB" altLang="zh-CN" sz="600" dirty="0">
              <a:solidFill>
                <a:schemeClr val="tx1">
                  <a:lumMod val="75000"/>
                  <a:lumOff val="25000"/>
                </a:schemeClr>
              </a:solidFill>
              <a:cs typeface="+mn-ea"/>
              <a:sym typeface="+mn-lt"/>
            </a:endParaRPr>
          </a:p>
        </p:txBody>
      </p:sp>
      <p:sp>
        <p:nvSpPr>
          <p:cNvPr id="26" name="Rectangle 18"/>
          <p:cNvSpPr>
            <a:spLocks noChangeArrowheads="1"/>
          </p:cNvSpPr>
          <p:nvPr/>
        </p:nvSpPr>
        <p:spPr bwMode="auto">
          <a:xfrm>
            <a:off x="1086767" y="1488130"/>
            <a:ext cx="1595623"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050" dirty="0">
                <a:solidFill>
                  <a:schemeClr val="accent1"/>
                </a:solidFill>
                <a:cs typeface="+mn-ea"/>
                <a:sym typeface="+mn-lt"/>
              </a:rPr>
              <a:t>Please replace the text content</a:t>
            </a:r>
          </a:p>
          <a:p>
            <a:pPr>
              <a:lnSpc>
                <a:spcPct val="120000"/>
              </a:lnSpc>
            </a:pPr>
            <a:r>
              <a:rPr lang="en-US" altLang="zh-CN" sz="600" dirty="0">
                <a:solidFill>
                  <a:schemeClr val="tx1">
                    <a:lumMod val="75000"/>
                    <a:lumOff val="25000"/>
                  </a:schemeClr>
                </a:solidFill>
                <a:cs typeface="+mn-ea"/>
                <a:sym typeface="+mn-lt"/>
              </a:rPr>
              <a:t>Please replace text, click add relevant headline, modify the text content, also can copy your content to this directly.</a:t>
            </a:r>
            <a:endParaRPr lang="en-GB" altLang="zh-CN" sz="600" dirty="0">
              <a:solidFill>
                <a:schemeClr val="tx1">
                  <a:lumMod val="75000"/>
                  <a:lumOff val="25000"/>
                </a:schemeClr>
              </a:solidFill>
              <a:cs typeface="+mn-ea"/>
              <a:sym typeface="+mn-lt"/>
            </a:endParaRPr>
          </a:p>
        </p:txBody>
      </p:sp>
      <p:sp>
        <p:nvSpPr>
          <p:cNvPr id="27" name="Freeform 19"/>
          <p:cNvSpPr>
            <a:spLocks noEditPoints="1"/>
          </p:cNvSpPr>
          <p:nvPr/>
        </p:nvSpPr>
        <p:spPr bwMode="auto">
          <a:xfrm>
            <a:off x="4542555" y="1744299"/>
            <a:ext cx="294680" cy="301377"/>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013">
              <a:solidFill>
                <a:schemeClr val="bg1">
                  <a:lumMod val="50000"/>
                </a:schemeClr>
              </a:solidFill>
              <a:cs typeface="+mn-ea"/>
              <a:sym typeface="+mn-lt"/>
            </a:endParaRPr>
          </a:p>
        </p:txBody>
      </p:sp>
      <p:grpSp>
        <p:nvGrpSpPr>
          <p:cNvPr id="28" name="Group 20"/>
          <p:cNvGrpSpPr>
            <a:grpSpLocks/>
          </p:cNvGrpSpPr>
          <p:nvPr/>
        </p:nvGrpSpPr>
        <p:grpSpPr bwMode="auto">
          <a:xfrm>
            <a:off x="3474341" y="2742193"/>
            <a:ext cx="371699" cy="378395"/>
            <a:chOff x="0" y="0"/>
            <a:chExt cx="276" cy="281"/>
          </a:xfrm>
        </p:grpSpPr>
        <p:sp>
          <p:nvSpPr>
            <p:cNvPr id="29" name="Freeform 21"/>
            <p:cNvSpPr>
              <a:spLocks/>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013">
                <a:solidFill>
                  <a:schemeClr val="bg1">
                    <a:lumMod val="50000"/>
                  </a:schemeClr>
                </a:solidFill>
                <a:cs typeface="+mn-ea"/>
                <a:sym typeface="+mn-lt"/>
              </a:endParaRPr>
            </a:p>
          </p:txBody>
        </p:sp>
        <p:sp>
          <p:nvSpPr>
            <p:cNvPr id="30" name="Freeform 22"/>
            <p:cNvSpPr>
              <a:spLocks/>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013">
                <a:solidFill>
                  <a:schemeClr val="bg1">
                    <a:lumMod val="50000"/>
                  </a:schemeClr>
                </a:solidFill>
                <a:cs typeface="+mn-ea"/>
                <a:sym typeface="+mn-lt"/>
              </a:endParaRPr>
            </a:p>
          </p:txBody>
        </p:sp>
      </p:grpSp>
      <p:sp>
        <p:nvSpPr>
          <p:cNvPr id="31" name="Freeform 23"/>
          <p:cNvSpPr>
            <a:spLocks noEditPoints="1"/>
          </p:cNvSpPr>
          <p:nvPr/>
        </p:nvSpPr>
        <p:spPr bwMode="auto">
          <a:xfrm>
            <a:off x="4520789" y="3795338"/>
            <a:ext cx="328166" cy="348258"/>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013">
              <a:solidFill>
                <a:schemeClr val="bg1">
                  <a:lumMod val="50000"/>
                </a:schemeClr>
              </a:solidFill>
              <a:cs typeface="+mn-ea"/>
              <a:sym typeface="+mn-lt"/>
            </a:endParaRPr>
          </a:p>
        </p:txBody>
      </p:sp>
      <p:grpSp>
        <p:nvGrpSpPr>
          <p:cNvPr id="32" name="Group 24"/>
          <p:cNvGrpSpPr>
            <a:grpSpLocks/>
          </p:cNvGrpSpPr>
          <p:nvPr/>
        </p:nvGrpSpPr>
        <p:grpSpPr bwMode="auto">
          <a:xfrm>
            <a:off x="5557191" y="2768981"/>
            <a:ext cx="324818" cy="277937"/>
            <a:chOff x="0" y="0"/>
            <a:chExt cx="280" cy="240"/>
          </a:xfrm>
        </p:grpSpPr>
        <p:sp>
          <p:nvSpPr>
            <p:cNvPr id="33"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013">
                <a:solidFill>
                  <a:schemeClr val="bg1">
                    <a:lumMod val="50000"/>
                  </a:schemeClr>
                </a:solidFill>
                <a:cs typeface="+mn-ea"/>
                <a:sym typeface="+mn-lt"/>
              </a:endParaRPr>
            </a:p>
          </p:txBody>
        </p:sp>
        <p:sp>
          <p:nvSpPr>
            <p:cNvPr id="34"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013">
                <a:solidFill>
                  <a:schemeClr val="bg1">
                    <a:lumMod val="50000"/>
                  </a:schemeClr>
                </a:solidFill>
                <a:cs typeface="+mn-ea"/>
                <a:sym typeface="+mn-lt"/>
              </a:endParaRPr>
            </a:p>
          </p:txBody>
        </p:sp>
      </p:grpSp>
      <p:sp>
        <p:nvSpPr>
          <p:cNvPr id="35" name="Freeform 27"/>
          <p:cNvSpPr>
            <a:spLocks noEditPoints="1"/>
          </p:cNvSpPr>
          <p:nvPr/>
        </p:nvSpPr>
        <p:spPr bwMode="auto">
          <a:xfrm>
            <a:off x="4562647" y="2810840"/>
            <a:ext cx="244451" cy="227707"/>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sz="1013">
              <a:solidFill>
                <a:schemeClr val="bg1">
                  <a:lumMod val="50000"/>
                </a:schemeClr>
              </a:solidFill>
              <a:cs typeface="+mn-ea"/>
              <a:sym typeface="+mn-lt"/>
            </a:endParaRPr>
          </a:p>
        </p:txBody>
      </p:sp>
      <p:grpSp>
        <p:nvGrpSpPr>
          <p:cNvPr id="37" name="组合 36"/>
          <p:cNvGrpSpPr/>
          <p:nvPr/>
        </p:nvGrpSpPr>
        <p:grpSpPr>
          <a:xfrm>
            <a:off x="2714538" y="340191"/>
            <a:ext cx="6139168" cy="129804"/>
            <a:chOff x="2713964" y="340296"/>
            <a:chExt cx="6141063" cy="129844"/>
          </a:xfrm>
        </p:grpSpPr>
        <p:cxnSp>
          <p:nvCxnSpPr>
            <p:cNvPr id="38" name="直接连接符 37"/>
            <p:cNvCxnSpPr>
              <a:endCxn id="39"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grpSp>
      <p:sp>
        <p:nvSpPr>
          <p:cNvPr id="40" name="KSO_GT1.1.1"/>
          <p:cNvSpPr txBox="1"/>
          <p:nvPr/>
        </p:nvSpPr>
        <p:spPr>
          <a:xfrm>
            <a:off x="1439955" y="308574"/>
            <a:ext cx="1190258" cy="247574"/>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464998" fontAlgn="base">
              <a:lnSpc>
                <a:spcPct val="120000"/>
              </a:lnSpc>
            </a:pPr>
            <a:r>
              <a:rPr lang="en-US" altLang="zh-CN" sz="1200" dirty="0">
                <a:solidFill>
                  <a:srgbClr val="1C1C1C">
                    <a:lumMod val="50000"/>
                    <a:lumOff val="50000"/>
                  </a:srgbClr>
                </a:solidFill>
              </a:rPr>
              <a:t>Click to change the title</a:t>
            </a:r>
          </a:p>
        </p:txBody>
      </p:sp>
      <p:sp>
        <p:nvSpPr>
          <p:cNvPr id="41" name="矩形 40"/>
          <p:cNvSpPr/>
          <p:nvPr/>
        </p:nvSpPr>
        <p:spPr>
          <a:xfrm>
            <a:off x="894034" y="302638"/>
            <a:ext cx="443787" cy="4437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42" name="矩形 41"/>
          <p:cNvSpPr/>
          <p:nvPr/>
        </p:nvSpPr>
        <p:spPr>
          <a:xfrm>
            <a:off x="601482" y="135387"/>
            <a:ext cx="443787" cy="4437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srgbClr val="FFFFFF"/>
              </a:solidFill>
              <a:latin typeface="Calibri"/>
              <a:ea typeface="宋体" panose="02010600030101010101" pitchFamily="2" charset="-122"/>
            </a:endParaRPr>
          </a:p>
        </p:txBody>
      </p:sp>
      <p:sp>
        <p:nvSpPr>
          <p:cNvPr id="82" name="Google Shape;377;p10">
            <a:extLst>
              <a:ext uri="{FF2B5EF4-FFF2-40B4-BE49-F238E27FC236}">
                <a16:creationId xmlns:a16="http://schemas.microsoft.com/office/drawing/2014/main" id="{90A4B485-4DA2-444C-8821-5DD7DD2CD71C}"/>
              </a:ext>
            </a:extLst>
          </p:cNvPr>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2">
              <a:lumMod val="75000"/>
              <a:alpha val="81920"/>
            </a:schemeClr>
          </a:solidFill>
          <a:ln>
            <a:noFill/>
          </a:ln>
        </p:spPr>
      </p:sp>
      <p:sp>
        <p:nvSpPr>
          <p:cNvPr id="83" name="Google Shape;378;p10">
            <a:extLst>
              <a:ext uri="{FF2B5EF4-FFF2-40B4-BE49-F238E27FC236}">
                <a16:creationId xmlns:a16="http://schemas.microsoft.com/office/drawing/2014/main" id="{851AE09C-61B6-477D-A2C8-EE02D370F340}"/>
              </a:ext>
            </a:extLst>
          </p:cNvPr>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84" name="Google Shape;379;p10">
            <a:extLst>
              <a:ext uri="{FF2B5EF4-FFF2-40B4-BE49-F238E27FC236}">
                <a16:creationId xmlns:a16="http://schemas.microsoft.com/office/drawing/2014/main" id="{C1449143-CDDB-4F0D-8576-601D0F5314FB}"/>
              </a:ext>
            </a:extLst>
          </p:cNvPr>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80;p10">
            <a:extLst>
              <a:ext uri="{FF2B5EF4-FFF2-40B4-BE49-F238E27FC236}">
                <a16:creationId xmlns:a16="http://schemas.microsoft.com/office/drawing/2014/main" id="{64FA7F68-B21F-4108-951D-C81069AE45ED}"/>
              </a:ext>
            </a:extLst>
          </p:cNvPr>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81;p10">
            <a:extLst>
              <a:ext uri="{FF2B5EF4-FFF2-40B4-BE49-F238E27FC236}">
                <a16:creationId xmlns:a16="http://schemas.microsoft.com/office/drawing/2014/main" id="{D62EA7D6-2135-4A4A-A32C-D1E97BB1801E}"/>
              </a:ext>
            </a:extLst>
          </p:cNvPr>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382;p10">
            <a:extLst>
              <a:ext uri="{FF2B5EF4-FFF2-40B4-BE49-F238E27FC236}">
                <a16:creationId xmlns:a16="http://schemas.microsoft.com/office/drawing/2014/main" id="{680D016B-F6D6-4EC1-AC46-27348D1B1E0D}"/>
              </a:ext>
            </a:extLst>
          </p:cNvPr>
          <p:cNvGrpSpPr/>
          <p:nvPr/>
        </p:nvGrpSpPr>
        <p:grpSpPr>
          <a:xfrm>
            <a:off x="-9525" y="4462475"/>
            <a:ext cx="9167825" cy="595300"/>
            <a:chOff x="-9525" y="4462475"/>
            <a:chExt cx="9167825" cy="595300"/>
          </a:xfrm>
        </p:grpSpPr>
        <p:sp>
          <p:nvSpPr>
            <p:cNvPr id="88" name="Google Shape;383;p10">
              <a:extLst>
                <a:ext uri="{FF2B5EF4-FFF2-40B4-BE49-F238E27FC236}">
                  <a16:creationId xmlns:a16="http://schemas.microsoft.com/office/drawing/2014/main" id="{1B9DE166-9FA1-479A-B039-C3BC757F051F}"/>
                </a:ext>
              </a:extLst>
            </p:cNvPr>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9" name="Google Shape;384;p10">
              <a:extLst>
                <a:ext uri="{FF2B5EF4-FFF2-40B4-BE49-F238E27FC236}">
                  <a16:creationId xmlns:a16="http://schemas.microsoft.com/office/drawing/2014/main" id="{642C6787-B1AB-4571-BD33-202A2D1150E1}"/>
                </a:ext>
              </a:extLst>
            </p:cNvPr>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90" name="Google Shape;385;p10">
              <a:extLst>
                <a:ext uri="{FF2B5EF4-FFF2-40B4-BE49-F238E27FC236}">
                  <a16:creationId xmlns:a16="http://schemas.microsoft.com/office/drawing/2014/main" id="{7837BA1C-DCD8-4627-86CB-61B3CC911F19}"/>
                </a:ext>
              </a:extLst>
            </p:cNvPr>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91" name="Google Shape;386;p10">
            <a:extLst>
              <a:ext uri="{FF2B5EF4-FFF2-40B4-BE49-F238E27FC236}">
                <a16:creationId xmlns:a16="http://schemas.microsoft.com/office/drawing/2014/main" id="{6AD01DD6-C64E-4CE5-82F4-4F5138EF3C96}"/>
              </a:ext>
            </a:extLst>
          </p:cNvPr>
          <p:cNvGrpSpPr/>
          <p:nvPr/>
        </p:nvGrpSpPr>
        <p:grpSpPr>
          <a:xfrm>
            <a:off x="-42837" y="4443488"/>
            <a:ext cx="9229575" cy="642787"/>
            <a:chOff x="-42837" y="4443488"/>
            <a:chExt cx="9229575" cy="642787"/>
          </a:xfrm>
        </p:grpSpPr>
        <p:sp>
          <p:nvSpPr>
            <p:cNvPr id="92" name="Google Shape;387;p10">
              <a:extLst>
                <a:ext uri="{FF2B5EF4-FFF2-40B4-BE49-F238E27FC236}">
                  <a16:creationId xmlns:a16="http://schemas.microsoft.com/office/drawing/2014/main" id="{262C62E2-165F-4371-AC70-77D9DE063B33}"/>
                </a:ext>
              </a:extLst>
            </p:cNvPr>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88;p10">
              <a:extLst>
                <a:ext uri="{FF2B5EF4-FFF2-40B4-BE49-F238E27FC236}">
                  <a16:creationId xmlns:a16="http://schemas.microsoft.com/office/drawing/2014/main" id="{4675E035-E82F-4FA9-A32D-B1B4A29DD470}"/>
                </a:ext>
              </a:extLst>
            </p:cNvPr>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89;p10">
              <a:extLst>
                <a:ext uri="{FF2B5EF4-FFF2-40B4-BE49-F238E27FC236}">
                  <a16:creationId xmlns:a16="http://schemas.microsoft.com/office/drawing/2014/main" id="{E6DB5C4D-82CF-4599-98C7-87813EC3C245}"/>
                </a:ext>
              </a:extLst>
            </p:cNvPr>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90;p10">
              <a:extLst>
                <a:ext uri="{FF2B5EF4-FFF2-40B4-BE49-F238E27FC236}">
                  <a16:creationId xmlns:a16="http://schemas.microsoft.com/office/drawing/2014/main" id="{B8B4F015-1074-4C92-9E32-0A111943C336}"/>
                </a:ext>
              </a:extLst>
            </p:cNvPr>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91;p10">
              <a:extLst>
                <a:ext uri="{FF2B5EF4-FFF2-40B4-BE49-F238E27FC236}">
                  <a16:creationId xmlns:a16="http://schemas.microsoft.com/office/drawing/2014/main" id="{4160F77D-FF6B-4451-904A-9A34269F85D8}"/>
                </a:ext>
              </a:extLst>
            </p:cNvPr>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92;p10">
              <a:extLst>
                <a:ext uri="{FF2B5EF4-FFF2-40B4-BE49-F238E27FC236}">
                  <a16:creationId xmlns:a16="http://schemas.microsoft.com/office/drawing/2014/main" id="{1A574D5C-5F55-403D-891C-4181A28D0FB5}"/>
                </a:ext>
              </a:extLst>
            </p:cNvPr>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93;p10">
              <a:extLst>
                <a:ext uri="{FF2B5EF4-FFF2-40B4-BE49-F238E27FC236}">
                  <a16:creationId xmlns:a16="http://schemas.microsoft.com/office/drawing/2014/main" id="{797B471B-DBFC-41B4-966E-FCF95F2586CF}"/>
                </a:ext>
              </a:extLst>
            </p:cNvPr>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94;p10">
              <a:extLst>
                <a:ext uri="{FF2B5EF4-FFF2-40B4-BE49-F238E27FC236}">
                  <a16:creationId xmlns:a16="http://schemas.microsoft.com/office/drawing/2014/main" id="{C688112F-BCEE-4B78-B3C9-9FD2EC94B8D0}"/>
                </a:ext>
              </a:extLst>
            </p:cNvPr>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95;p10">
              <a:extLst>
                <a:ext uri="{FF2B5EF4-FFF2-40B4-BE49-F238E27FC236}">
                  <a16:creationId xmlns:a16="http://schemas.microsoft.com/office/drawing/2014/main" id="{7CC8FD27-8F11-456D-8859-169D110BD669}"/>
                </a:ext>
              </a:extLst>
            </p:cNvPr>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96;p10">
              <a:extLst>
                <a:ext uri="{FF2B5EF4-FFF2-40B4-BE49-F238E27FC236}">
                  <a16:creationId xmlns:a16="http://schemas.microsoft.com/office/drawing/2014/main" id="{D1909DF9-58B6-48E3-95F4-FA60792CFDF6}"/>
                </a:ext>
              </a:extLst>
            </p:cNvPr>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97;p10">
              <a:extLst>
                <a:ext uri="{FF2B5EF4-FFF2-40B4-BE49-F238E27FC236}">
                  <a16:creationId xmlns:a16="http://schemas.microsoft.com/office/drawing/2014/main" id="{15723167-D2CC-490D-9D78-8A6A1250CC4A}"/>
                </a:ext>
              </a:extLst>
            </p:cNvPr>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98;p10">
              <a:extLst>
                <a:ext uri="{FF2B5EF4-FFF2-40B4-BE49-F238E27FC236}">
                  <a16:creationId xmlns:a16="http://schemas.microsoft.com/office/drawing/2014/main" id="{A56F1EF4-7052-404F-9E91-E4180D4246DE}"/>
                </a:ext>
              </a:extLst>
            </p:cNvPr>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99;p10">
              <a:extLst>
                <a:ext uri="{FF2B5EF4-FFF2-40B4-BE49-F238E27FC236}">
                  <a16:creationId xmlns:a16="http://schemas.microsoft.com/office/drawing/2014/main" id="{F65141F8-A1B1-462E-BF71-41AB0586BFAA}"/>
                </a:ext>
              </a:extLst>
            </p:cNvPr>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00;p10">
              <a:extLst>
                <a:ext uri="{FF2B5EF4-FFF2-40B4-BE49-F238E27FC236}">
                  <a16:creationId xmlns:a16="http://schemas.microsoft.com/office/drawing/2014/main" id="{6BB73C02-572C-4F16-BBC3-5DE1E1913038}"/>
                </a:ext>
              </a:extLst>
            </p:cNvPr>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01;p10">
              <a:extLst>
                <a:ext uri="{FF2B5EF4-FFF2-40B4-BE49-F238E27FC236}">
                  <a16:creationId xmlns:a16="http://schemas.microsoft.com/office/drawing/2014/main" id="{72356EA2-577D-4B48-88F0-3E98D669FD6A}"/>
                </a:ext>
              </a:extLst>
            </p:cNvPr>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02;p10">
              <a:extLst>
                <a:ext uri="{FF2B5EF4-FFF2-40B4-BE49-F238E27FC236}">
                  <a16:creationId xmlns:a16="http://schemas.microsoft.com/office/drawing/2014/main" id="{201D0F98-BA27-4E71-86DB-E2034279C9CE}"/>
                </a:ext>
              </a:extLst>
            </p:cNvPr>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03;p10">
              <a:extLst>
                <a:ext uri="{FF2B5EF4-FFF2-40B4-BE49-F238E27FC236}">
                  <a16:creationId xmlns:a16="http://schemas.microsoft.com/office/drawing/2014/main" id="{AB3C069F-C6C8-4335-BA22-B61E9DD30371}"/>
                </a:ext>
              </a:extLst>
            </p:cNvPr>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04;p10">
              <a:extLst>
                <a:ext uri="{FF2B5EF4-FFF2-40B4-BE49-F238E27FC236}">
                  <a16:creationId xmlns:a16="http://schemas.microsoft.com/office/drawing/2014/main" id="{49D5C004-CB67-4881-BCE9-56B218A07F0B}"/>
                </a:ext>
              </a:extLst>
            </p:cNvPr>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05;p10">
              <a:extLst>
                <a:ext uri="{FF2B5EF4-FFF2-40B4-BE49-F238E27FC236}">
                  <a16:creationId xmlns:a16="http://schemas.microsoft.com/office/drawing/2014/main" id="{40B472BD-1B54-4CE1-8183-AA7486961F92}"/>
                </a:ext>
              </a:extLst>
            </p:cNvPr>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06;p10">
              <a:extLst>
                <a:ext uri="{FF2B5EF4-FFF2-40B4-BE49-F238E27FC236}">
                  <a16:creationId xmlns:a16="http://schemas.microsoft.com/office/drawing/2014/main" id="{74EB071E-C25A-4989-8ADC-43CA12D37104}"/>
                </a:ext>
              </a:extLst>
            </p:cNvPr>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07;p10">
              <a:extLst>
                <a:ext uri="{FF2B5EF4-FFF2-40B4-BE49-F238E27FC236}">
                  <a16:creationId xmlns:a16="http://schemas.microsoft.com/office/drawing/2014/main" id="{1826D691-B73F-4F21-B62D-E6D08947677F}"/>
                </a:ext>
              </a:extLst>
            </p:cNvPr>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08;p10">
              <a:extLst>
                <a:ext uri="{FF2B5EF4-FFF2-40B4-BE49-F238E27FC236}">
                  <a16:creationId xmlns:a16="http://schemas.microsoft.com/office/drawing/2014/main" id="{5F4F1B3B-DA79-4E00-9218-F870D14955D0}"/>
                </a:ext>
              </a:extLst>
            </p:cNvPr>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09;p10">
              <a:extLst>
                <a:ext uri="{FF2B5EF4-FFF2-40B4-BE49-F238E27FC236}">
                  <a16:creationId xmlns:a16="http://schemas.microsoft.com/office/drawing/2014/main" id="{55A2DBFD-1422-44D9-9A98-AE25C6439056}"/>
                </a:ext>
              </a:extLst>
            </p:cNvPr>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10;p10">
              <a:extLst>
                <a:ext uri="{FF2B5EF4-FFF2-40B4-BE49-F238E27FC236}">
                  <a16:creationId xmlns:a16="http://schemas.microsoft.com/office/drawing/2014/main" id="{E201D10B-1B5F-4AB1-86C4-9D530248A632}"/>
                </a:ext>
              </a:extLst>
            </p:cNvPr>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11;p10">
              <a:extLst>
                <a:ext uri="{FF2B5EF4-FFF2-40B4-BE49-F238E27FC236}">
                  <a16:creationId xmlns:a16="http://schemas.microsoft.com/office/drawing/2014/main" id="{8E2DFDD0-8B09-48C3-A6BB-349742BB5B6A}"/>
                </a:ext>
              </a:extLst>
            </p:cNvPr>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412;p10">
            <a:extLst>
              <a:ext uri="{FF2B5EF4-FFF2-40B4-BE49-F238E27FC236}">
                <a16:creationId xmlns:a16="http://schemas.microsoft.com/office/drawing/2014/main" id="{AA282C50-B14F-4B8D-A3CB-97892C5506C6}"/>
              </a:ext>
            </a:extLst>
          </p:cNvPr>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13;p10">
            <a:extLst>
              <a:ext uri="{FF2B5EF4-FFF2-40B4-BE49-F238E27FC236}">
                <a16:creationId xmlns:a16="http://schemas.microsoft.com/office/drawing/2014/main" id="{49DF913B-166F-46C0-A764-1262B88CFF4F}"/>
              </a:ext>
            </a:extLst>
          </p:cNvPr>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14;p10">
            <a:extLst>
              <a:ext uri="{FF2B5EF4-FFF2-40B4-BE49-F238E27FC236}">
                <a16:creationId xmlns:a16="http://schemas.microsoft.com/office/drawing/2014/main" id="{40AF3A2C-3682-41B0-9DAD-629F6F046590}"/>
              </a:ext>
            </a:extLst>
          </p:cNvPr>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15;p10">
            <a:extLst>
              <a:ext uri="{FF2B5EF4-FFF2-40B4-BE49-F238E27FC236}">
                <a16:creationId xmlns:a16="http://schemas.microsoft.com/office/drawing/2014/main" id="{DDE51752-AE4B-4182-81DC-AB7E1D343BD1}"/>
              </a:ext>
            </a:extLst>
          </p:cNvPr>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16;p10">
            <a:extLst>
              <a:ext uri="{FF2B5EF4-FFF2-40B4-BE49-F238E27FC236}">
                <a16:creationId xmlns:a16="http://schemas.microsoft.com/office/drawing/2014/main" id="{A58A98C1-DB2C-413F-A2FB-DBC9B413BFA6}"/>
              </a:ext>
            </a:extLst>
          </p:cNvPr>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40221131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300" fill="hold"/>
                                            <p:tgtEl>
                                              <p:spTgt spid="35"/>
                                            </p:tgtEl>
                                            <p:attrNameLst>
                                              <p:attrName>ppt_w</p:attrName>
                                            </p:attrNameLst>
                                          </p:cBhvr>
                                          <p:tavLst>
                                            <p:tav tm="0">
                                              <p:val>
                                                <p:fltVal val="0"/>
                                              </p:val>
                                            </p:tav>
                                            <p:tav tm="100000">
                                              <p:val>
                                                <p:strVal val="#ppt_w"/>
                                              </p:val>
                                            </p:tav>
                                          </p:tavLst>
                                        </p:anim>
                                        <p:anim calcmode="lin" valueType="num">
                                          <p:cBhvr>
                                            <p:cTn id="15" dur="300" fill="hold"/>
                                            <p:tgtEl>
                                              <p:spTgt spid="35"/>
                                            </p:tgtEl>
                                            <p:attrNameLst>
                                              <p:attrName>ppt_h</p:attrName>
                                            </p:attrNameLst>
                                          </p:cBhvr>
                                          <p:tavLst>
                                            <p:tav tm="0">
                                              <p:val>
                                                <p:fltVal val="0"/>
                                              </p:val>
                                            </p:tav>
                                            <p:tav tm="100000">
                                              <p:val>
                                                <p:strVal val="#ppt_h"/>
                                              </p:val>
                                            </p:tav>
                                          </p:tavLst>
                                        </p:anim>
                                        <p:animEffect transition="in" filter="fade">
                                          <p:cBhvr>
                                            <p:cTn id="16" dur="300"/>
                                            <p:tgtEl>
                                              <p:spTgt spid="35"/>
                                            </p:tgtEl>
                                          </p:cBhvr>
                                        </p:animEffect>
                                      </p:childTnLst>
                                    </p:cTn>
                                  </p:par>
                                  <p:par>
                                    <p:cTn id="17" presetID="6" presetClass="emph" presetSubtype="0" autoRev="1" fill="hold" grpId="1" nodeType="withEffect">
                                      <p:stCondLst>
                                        <p:cond delay="400"/>
                                      </p:stCondLst>
                                      <p:childTnLst>
                                        <p:animScale>
                                          <p:cBhvr>
                                            <p:cTn id="18" dur="150" fill="hold"/>
                                            <p:tgtEl>
                                              <p:spTgt spid="35"/>
                                            </p:tgtEl>
                                          </p:cBhvr>
                                          <p:by x="110000" y="110000"/>
                                        </p:animScale>
                                      </p:childTnLst>
                                    </p:cTn>
                                  </p:par>
                                  <p:par>
                                    <p:cTn id="19" presetID="2" presetClass="entr" presetSubtype="4" fill="hold" grpId="0" nodeType="withEffect" p14:presetBounceEnd="60000">
                                      <p:stCondLst>
                                        <p:cond delay="400"/>
                                      </p:stCondLst>
                                      <p:childTnLst>
                                        <p:set>
                                          <p:cBhvr>
                                            <p:cTn id="20" dur="1" fill="hold">
                                              <p:stCondLst>
                                                <p:cond delay="0"/>
                                              </p:stCondLst>
                                            </p:cTn>
                                            <p:tgtEl>
                                              <p:spTgt spid="22"/>
                                            </p:tgtEl>
                                            <p:attrNameLst>
                                              <p:attrName>style.visibility</p:attrName>
                                            </p:attrNameLst>
                                          </p:cBhvr>
                                          <p:to>
                                            <p:strVal val="visible"/>
                                          </p:to>
                                        </p:set>
                                        <p:anim calcmode="lin" valueType="num" p14:bounceEnd="60000">
                                          <p:cBhvr additive="base">
                                            <p:cTn id="21" dur="750" fill="hold"/>
                                            <p:tgtEl>
                                              <p:spTgt spid="22"/>
                                            </p:tgtEl>
                                            <p:attrNameLst>
                                              <p:attrName>ppt_x</p:attrName>
                                            </p:attrNameLst>
                                          </p:cBhvr>
                                          <p:tavLst>
                                            <p:tav tm="0">
                                              <p:val>
                                                <p:strVal val="#ppt_x"/>
                                              </p:val>
                                            </p:tav>
                                            <p:tav tm="100000">
                                              <p:val>
                                                <p:strVal val="#ppt_x"/>
                                              </p:val>
                                            </p:tav>
                                          </p:tavLst>
                                        </p:anim>
                                        <p:anim calcmode="lin" valueType="num" p14:bounceEnd="60000">
                                          <p:cBhvr additive="base">
                                            <p:cTn id="22" dur="750" fill="hold"/>
                                            <p:tgtEl>
                                              <p:spTgt spid="22"/>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300" fill="hold"/>
                                            <p:tgtEl>
                                              <p:spTgt spid="10"/>
                                            </p:tgtEl>
                                            <p:attrNameLst>
                                              <p:attrName>ppt_w</p:attrName>
                                            </p:attrNameLst>
                                          </p:cBhvr>
                                          <p:tavLst>
                                            <p:tav tm="0">
                                              <p:val>
                                                <p:fltVal val="0"/>
                                              </p:val>
                                            </p:tav>
                                            <p:tav tm="100000">
                                              <p:val>
                                                <p:strVal val="#ppt_w"/>
                                              </p:val>
                                            </p:tav>
                                          </p:tavLst>
                                        </p:anim>
                                        <p:anim calcmode="lin" valueType="num">
                                          <p:cBhvr>
                                            <p:cTn id="26" dur="300" fill="hold"/>
                                            <p:tgtEl>
                                              <p:spTgt spid="10"/>
                                            </p:tgtEl>
                                            <p:attrNameLst>
                                              <p:attrName>ppt_h</p:attrName>
                                            </p:attrNameLst>
                                          </p:cBhvr>
                                          <p:tavLst>
                                            <p:tav tm="0">
                                              <p:val>
                                                <p:fltVal val="0"/>
                                              </p:val>
                                            </p:tav>
                                            <p:tav tm="100000">
                                              <p:val>
                                                <p:strVal val="#ppt_h"/>
                                              </p:val>
                                            </p:tav>
                                          </p:tavLst>
                                        </p:anim>
                                        <p:animEffect transition="in" filter="fade">
                                          <p:cBhvr>
                                            <p:cTn id="27" dur="300"/>
                                            <p:tgtEl>
                                              <p:spTgt spid="10"/>
                                            </p:tgtEl>
                                          </p:cBhvr>
                                        </p:animEffect>
                                      </p:childTnLst>
                                    </p:cTn>
                                  </p:par>
                                  <p:par>
                                    <p:cTn id="28" presetID="6" presetClass="emph" presetSubtype="0" autoRev="1" fill="hold" grpId="1" nodeType="withEffect">
                                      <p:stCondLst>
                                        <p:cond delay="700"/>
                                      </p:stCondLst>
                                      <p:childTnLst>
                                        <p:animScale>
                                          <p:cBhvr>
                                            <p:cTn id="29" dur="150" fill="hold"/>
                                            <p:tgtEl>
                                              <p:spTgt spid="10"/>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300" fill="hold"/>
                                            <p:tgtEl>
                                              <p:spTgt spid="27"/>
                                            </p:tgtEl>
                                            <p:attrNameLst>
                                              <p:attrName>ppt_w</p:attrName>
                                            </p:attrNameLst>
                                          </p:cBhvr>
                                          <p:tavLst>
                                            <p:tav tm="0">
                                              <p:val>
                                                <p:fltVal val="0"/>
                                              </p:val>
                                            </p:tav>
                                            <p:tav tm="100000">
                                              <p:val>
                                                <p:strVal val="#ppt_w"/>
                                              </p:val>
                                            </p:tav>
                                          </p:tavLst>
                                        </p:anim>
                                        <p:anim calcmode="lin" valueType="num">
                                          <p:cBhvr>
                                            <p:cTn id="33" dur="300" fill="hold"/>
                                            <p:tgtEl>
                                              <p:spTgt spid="27"/>
                                            </p:tgtEl>
                                            <p:attrNameLst>
                                              <p:attrName>ppt_h</p:attrName>
                                            </p:attrNameLst>
                                          </p:cBhvr>
                                          <p:tavLst>
                                            <p:tav tm="0">
                                              <p:val>
                                                <p:fltVal val="0"/>
                                              </p:val>
                                            </p:tav>
                                            <p:tav tm="100000">
                                              <p:val>
                                                <p:strVal val="#ppt_h"/>
                                              </p:val>
                                            </p:tav>
                                          </p:tavLst>
                                        </p:anim>
                                        <p:animEffect transition="in" filter="fade">
                                          <p:cBhvr>
                                            <p:cTn id="34" dur="300"/>
                                            <p:tgtEl>
                                              <p:spTgt spid="27"/>
                                            </p:tgtEl>
                                          </p:cBhvr>
                                        </p:animEffect>
                                      </p:childTnLst>
                                    </p:cTn>
                                  </p:par>
                                  <p:par>
                                    <p:cTn id="35" presetID="6" presetClass="emph" presetSubtype="0" autoRev="1" fill="hold" grpId="1" nodeType="withEffect">
                                      <p:stCondLst>
                                        <p:cond delay="700"/>
                                      </p:stCondLst>
                                      <p:childTnLst>
                                        <p:animScale>
                                          <p:cBhvr>
                                            <p:cTn id="36" dur="150" fill="hold"/>
                                            <p:tgtEl>
                                              <p:spTgt spid="27"/>
                                            </p:tgtEl>
                                          </p:cBhvr>
                                          <p:by x="110000" y="110000"/>
                                        </p:animScale>
                                      </p:childTnLst>
                                    </p:cTn>
                                  </p:par>
                                  <p:par>
                                    <p:cTn id="37" presetID="2" presetClass="entr" presetSubtype="1" fill="hold" grpId="0" nodeType="withEffect" p14:presetBounceEnd="60000">
                                      <p:stCondLst>
                                        <p:cond delay="400"/>
                                      </p:stCondLst>
                                      <p:childTnLst>
                                        <p:set>
                                          <p:cBhvr>
                                            <p:cTn id="38" dur="1" fill="hold">
                                              <p:stCondLst>
                                                <p:cond delay="0"/>
                                              </p:stCondLst>
                                            </p:cTn>
                                            <p:tgtEl>
                                              <p:spTgt spid="21"/>
                                            </p:tgtEl>
                                            <p:attrNameLst>
                                              <p:attrName>style.visibility</p:attrName>
                                            </p:attrNameLst>
                                          </p:cBhvr>
                                          <p:to>
                                            <p:strVal val="visible"/>
                                          </p:to>
                                        </p:set>
                                        <p:anim calcmode="lin" valueType="num" p14:bounceEnd="60000">
                                          <p:cBhvr additive="base">
                                            <p:cTn id="39" dur="750" fill="hold"/>
                                            <p:tgtEl>
                                              <p:spTgt spid="21"/>
                                            </p:tgtEl>
                                            <p:attrNameLst>
                                              <p:attrName>ppt_x</p:attrName>
                                            </p:attrNameLst>
                                          </p:cBhvr>
                                          <p:tavLst>
                                            <p:tav tm="0">
                                              <p:val>
                                                <p:strVal val="#ppt_x"/>
                                              </p:val>
                                            </p:tav>
                                            <p:tav tm="100000">
                                              <p:val>
                                                <p:strVal val="#ppt_x"/>
                                              </p:val>
                                            </p:tav>
                                          </p:tavLst>
                                        </p:anim>
                                        <p:anim calcmode="lin" valueType="num" p14:bounceEnd="60000">
                                          <p:cBhvr additive="base">
                                            <p:cTn id="40" dur="750" fill="hold"/>
                                            <p:tgtEl>
                                              <p:spTgt spid="21"/>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300" fill="hold"/>
                                            <p:tgtEl>
                                              <p:spTgt spid="13"/>
                                            </p:tgtEl>
                                            <p:attrNameLst>
                                              <p:attrName>ppt_w</p:attrName>
                                            </p:attrNameLst>
                                          </p:cBhvr>
                                          <p:tavLst>
                                            <p:tav tm="0">
                                              <p:val>
                                                <p:fltVal val="0"/>
                                              </p:val>
                                            </p:tav>
                                            <p:tav tm="100000">
                                              <p:val>
                                                <p:strVal val="#ppt_w"/>
                                              </p:val>
                                            </p:tav>
                                          </p:tavLst>
                                        </p:anim>
                                        <p:anim calcmode="lin" valueType="num">
                                          <p:cBhvr>
                                            <p:cTn id="44" dur="300" fill="hold"/>
                                            <p:tgtEl>
                                              <p:spTgt spid="13"/>
                                            </p:tgtEl>
                                            <p:attrNameLst>
                                              <p:attrName>ppt_h</p:attrName>
                                            </p:attrNameLst>
                                          </p:cBhvr>
                                          <p:tavLst>
                                            <p:tav tm="0">
                                              <p:val>
                                                <p:fltVal val="0"/>
                                              </p:val>
                                            </p:tav>
                                            <p:tav tm="100000">
                                              <p:val>
                                                <p:strVal val="#ppt_h"/>
                                              </p:val>
                                            </p:tav>
                                          </p:tavLst>
                                        </p:anim>
                                        <p:animEffect transition="in" filter="fade">
                                          <p:cBhvr>
                                            <p:cTn id="45" dur="300"/>
                                            <p:tgtEl>
                                              <p:spTgt spid="13"/>
                                            </p:tgtEl>
                                          </p:cBhvr>
                                        </p:animEffect>
                                      </p:childTnLst>
                                    </p:cTn>
                                  </p:par>
                                  <p:par>
                                    <p:cTn id="46" presetID="6" presetClass="emph" presetSubtype="0" autoRev="1" fill="hold" grpId="1" nodeType="withEffect">
                                      <p:stCondLst>
                                        <p:cond delay="700"/>
                                      </p:stCondLst>
                                      <p:childTnLst>
                                        <p:animScale>
                                          <p:cBhvr>
                                            <p:cTn id="47" dur="150" fill="hold"/>
                                            <p:tgtEl>
                                              <p:spTgt spid="13"/>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300" fill="hold"/>
                                            <p:tgtEl>
                                              <p:spTgt spid="28"/>
                                            </p:tgtEl>
                                            <p:attrNameLst>
                                              <p:attrName>ppt_w</p:attrName>
                                            </p:attrNameLst>
                                          </p:cBhvr>
                                          <p:tavLst>
                                            <p:tav tm="0">
                                              <p:val>
                                                <p:fltVal val="0"/>
                                              </p:val>
                                            </p:tav>
                                            <p:tav tm="100000">
                                              <p:val>
                                                <p:strVal val="#ppt_w"/>
                                              </p:val>
                                            </p:tav>
                                          </p:tavLst>
                                        </p:anim>
                                        <p:anim calcmode="lin" valueType="num">
                                          <p:cBhvr>
                                            <p:cTn id="51" dur="300" fill="hold"/>
                                            <p:tgtEl>
                                              <p:spTgt spid="28"/>
                                            </p:tgtEl>
                                            <p:attrNameLst>
                                              <p:attrName>ppt_h</p:attrName>
                                            </p:attrNameLst>
                                          </p:cBhvr>
                                          <p:tavLst>
                                            <p:tav tm="0">
                                              <p:val>
                                                <p:fltVal val="0"/>
                                              </p:val>
                                            </p:tav>
                                            <p:tav tm="100000">
                                              <p:val>
                                                <p:strVal val="#ppt_h"/>
                                              </p:val>
                                            </p:tav>
                                          </p:tavLst>
                                        </p:anim>
                                        <p:animEffect transition="in" filter="fade">
                                          <p:cBhvr>
                                            <p:cTn id="52" dur="300"/>
                                            <p:tgtEl>
                                              <p:spTgt spid="28"/>
                                            </p:tgtEl>
                                          </p:cBhvr>
                                        </p:animEffect>
                                      </p:childTnLst>
                                    </p:cTn>
                                  </p:par>
                                  <p:par>
                                    <p:cTn id="53" presetID="6" presetClass="emph" presetSubtype="0" autoRev="1" fill="hold" nodeType="withEffect">
                                      <p:stCondLst>
                                        <p:cond delay="700"/>
                                      </p:stCondLst>
                                      <p:childTnLst>
                                        <p:animScale>
                                          <p:cBhvr>
                                            <p:cTn id="54" dur="150" fill="hold"/>
                                            <p:tgtEl>
                                              <p:spTgt spid="28"/>
                                            </p:tgtEl>
                                          </p:cBhvr>
                                          <p:by x="110000" y="110000"/>
                                        </p:animScale>
                                      </p:childTnLst>
                                    </p:cTn>
                                  </p:par>
                                  <p:par>
                                    <p:cTn id="55" presetID="2" presetClass="entr" presetSubtype="8" fill="hold" grpId="0" nodeType="withEffect" p14:presetBounceEnd="60000">
                                      <p:stCondLst>
                                        <p:cond delay="400"/>
                                      </p:stCondLst>
                                      <p:childTnLst>
                                        <p:set>
                                          <p:cBhvr>
                                            <p:cTn id="56" dur="1" fill="hold">
                                              <p:stCondLst>
                                                <p:cond delay="0"/>
                                              </p:stCondLst>
                                            </p:cTn>
                                            <p:tgtEl>
                                              <p:spTgt spid="19"/>
                                            </p:tgtEl>
                                            <p:attrNameLst>
                                              <p:attrName>style.visibility</p:attrName>
                                            </p:attrNameLst>
                                          </p:cBhvr>
                                          <p:to>
                                            <p:strVal val="visible"/>
                                          </p:to>
                                        </p:set>
                                        <p:anim calcmode="lin" valueType="num" p14:bounceEnd="60000">
                                          <p:cBhvr additive="base">
                                            <p:cTn id="57" dur="75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58" dur="750" fill="hold"/>
                                            <p:tgtEl>
                                              <p:spTgt spid="19"/>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300" fill="hold"/>
                                            <p:tgtEl>
                                              <p:spTgt spid="12"/>
                                            </p:tgtEl>
                                            <p:attrNameLst>
                                              <p:attrName>ppt_w</p:attrName>
                                            </p:attrNameLst>
                                          </p:cBhvr>
                                          <p:tavLst>
                                            <p:tav tm="0">
                                              <p:val>
                                                <p:fltVal val="0"/>
                                              </p:val>
                                            </p:tav>
                                            <p:tav tm="100000">
                                              <p:val>
                                                <p:strVal val="#ppt_w"/>
                                              </p:val>
                                            </p:tav>
                                          </p:tavLst>
                                        </p:anim>
                                        <p:anim calcmode="lin" valueType="num">
                                          <p:cBhvr>
                                            <p:cTn id="62" dur="300" fill="hold"/>
                                            <p:tgtEl>
                                              <p:spTgt spid="12"/>
                                            </p:tgtEl>
                                            <p:attrNameLst>
                                              <p:attrName>ppt_h</p:attrName>
                                            </p:attrNameLst>
                                          </p:cBhvr>
                                          <p:tavLst>
                                            <p:tav tm="0">
                                              <p:val>
                                                <p:fltVal val="0"/>
                                              </p:val>
                                            </p:tav>
                                            <p:tav tm="100000">
                                              <p:val>
                                                <p:strVal val="#ppt_h"/>
                                              </p:val>
                                            </p:tav>
                                          </p:tavLst>
                                        </p:anim>
                                        <p:animEffect transition="in" filter="fade">
                                          <p:cBhvr>
                                            <p:cTn id="63" dur="300"/>
                                            <p:tgtEl>
                                              <p:spTgt spid="12"/>
                                            </p:tgtEl>
                                          </p:cBhvr>
                                        </p:animEffect>
                                      </p:childTnLst>
                                    </p:cTn>
                                  </p:par>
                                  <p:par>
                                    <p:cTn id="64" presetID="6" presetClass="emph" presetSubtype="0" autoRev="1" fill="hold" grpId="1" nodeType="withEffect">
                                      <p:stCondLst>
                                        <p:cond delay="700"/>
                                      </p:stCondLst>
                                      <p:childTnLst>
                                        <p:animScale>
                                          <p:cBhvr>
                                            <p:cTn id="65" dur="150" fill="hold"/>
                                            <p:tgtEl>
                                              <p:spTgt spid="12"/>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32"/>
                                            </p:tgtEl>
                                            <p:attrNameLst>
                                              <p:attrName>style.visibility</p:attrName>
                                            </p:attrNameLst>
                                          </p:cBhvr>
                                          <p:to>
                                            <p:strVal val="visible"/>
                                          </p:to>
                                        </p:set>
                                        <p:anim calcmode="lin" valueType="num">
                                          <p:cBhvr>
                                            <p:cTn id="68" dur="300" fill="hold"/>
                                            <p:tgtEl>
                                              <p:spTgt spid="32"/>
                                            </p:tgtEl>
                                            <p:attrNameLst>
                                              <p:attrName>ppt_w</p:attrName>
                                            </p:attrNameLst>
                                          </p:cBhvr>
                                          <p:tavLst>
                                            <p:tav tm="0">
                                              <p:val>
                                                <p:fltVal val="0"/>
                                              </p:val>
                                            </p:tav>
                                            <p:tav tm="100000">
                                              <p:val>
                                                <p:strVal val="#ppt_w"/>
                                              </p:val>
                                            </p:tav>
                                          </p:tavLst>
                                        </p:anim>
                                        <p:anim calcmode="lin" valueType="num">
                                          <p:cBhvr>
                                            <p:cTn id="69" dur="300" fill="hold"/>
                                            <p:tgtEl>
                                              <p:spTgt spid="32"/>
                                            </p:tgtEl>
                                            <p:attrNameLst>
                                              <p:attrName>ppt_h</p:attrName>
                                            </p:attrNameLst>
                                          </p:cBhvr>
                                          <p:tavLst>
                                            <p:tav tm="0">
                                              <p:val>
                                                <p:fltVal val="0"/>
                                              </p:val>
                                            </p:tav>
                                            <p:tav tm="100000">
                                              <p:val>
                                                <p:strVal val="#ppt_h"/>
                                              </p:val>
                                            </p:tav>
                                          </p:tavLst>
                                        </p:anim>
                                        <p:animEffect transition="in" filter="fade">
                                          <p:cBhvr>
                                            <p:cTn id="70" dur="300"/>
                                            <p:tgtEl>
                                              <p:spTgt spid="32"/>
                                            </p:tgtEl>
                                          </p:cBhvr>
                                        </p:animEffect>
                                      </p:childTnLst>
                                    </p:cTn>
                                  </p:par>
                                  <p:par>
                                    <p:cTn id="71" presetID="6" presetClass="emph" presetSubtype="0" autoRev="1" fill="hold" nodeType="withEffect">
                                      <p:stCondLst>
                                        <p:cond delay="700"/>
                                      </p:stCondLst>
                                      <p:childTnLst>
                                        <p:animScale>
                                          <p:cBhvr>
                                            <p:cTn id="72" dur="150" fill="hold"/>
                                            <p:tgtEl>
                                              <p:spTgt spid="32"/>
                                            </p:tgtEl>
                                          </p:cBhvr>
                                          <p:by x="110000" y="110000"/>
                                        </p:animScale>
                                      </p:childTnLst>
                                    </p:cTn>
                                  </p:par>
                                  <p:par>
                                    <p:cTn id="73" presetID="2" presetClass="entr" presetSubtype="2" fill="hold" grpId="0" nodeType="withEffect" p14:presetBounceEnd="60000">
                                      <p:stCondLst>
                                        <p:cond delay="400"/>
                                      </p:stCondLst>
                                      <p:childTnLst>
                                        <p:set>
                                          <p:cBhvr>
                                            <p:cTn id="74" dur="1" fill="hold">
                                              <p:stCondLst>
                                                <p:cond delay="0"/>
                                              </p:stCondLst>
                                            </p:cTn>
                                            <p:tgtEl>
                                              <p:spTgt spid="20"/>
                                            </p:tgtEl>
                                            <p:attrNameLst>
                                              <p:attrName>style.visibility</p:attrName>
                                            </p:attrNameLst>
                                          </p:cBhvr>
                                          <p:to>
                                            <p:strVal val="visible"/>
                                          </p:to>
                                        </p:set>
                                        <p:anim calcmode="lin" valueType="num" p14:bounceEnd="60000">
                                          <p:cBhvr additive="base">
                                            <p:cTn id="75" dur="75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0"/>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4"/>
                                            </p:tgtEl>
                                            <p:attrNameLst>
                                              <p:attrName>style.visibility</p:attrName>
                                            </p:attrNameLst>
                                          </p:cBhvr>
                                          <p:to>
                                            <p:strVal val="visible"/>
                                          </p:to>
                                        </p:set>
                                        <p:anim calcmode="lin" valueType="num">
                                          <p:cBhvr>
                                            <p:cTn id="79" dur="300" fill="hold"/>
                                            <p:tgtEl>
                                              <p:spTgt spid="14"/>
                                            </p:tgtEl>
                                            <p:attrNameLst>
                                              <p:attrName>ppt_w</p:attrName>
                                            </p:attrNameLst>
                                          </p:cBhvr>
                                          <p:tavLst>
                                            <p:tav tm="0">
                                              <p:val>
                                                <p:fltVal val="0"/>
                                              </p:val>
                                            </p:tav>
                                            <p:tav tm="100000">
                                              <p:val>
                                                <p:strVal val="#ppt_w"/>
                                              </p:val>
                                            </p:tav>
                                          </p:tavLst>
                                        </p:anim>
                                        <p:anim calcmode="lin" valueType="num">
                                          <p:cBhvr>
                                            <p:cTn id="80" dur="300" fill="hold"/>
                                            <p:tgtEl>
                                              <p:spTgt spid="14"/>
                                            </p:tgtEl>
                                            <p:attrNameLst>
                                              <p:attrName>ppt_h</p:attrName>
                                            </p:attrNameLst>
                                          </p:cBhvr>
                                          <p:tavLst>
                                            <p:tav tm="0">
                                              <p:val>
                                                <p:fltVal val="0"/>
                                              </p:val>
                                            </p:tav>
                                            <p:tav tm="100000">
                                              <p:val>
                                                <p:strVal val="#ppt_h"/>
                                              </p:val>
                                            </p:tav>
                                          </p:tavLst>
                                        </p:anim>
                                        <p:animEffect transition="in" filter="fade">
                                          <p:cBhvr>
                                            <p:cTn id="81" dur="300"/>
                                            <p:tgtEl>
                                              <p:spTgt spid="14"/>
                                            </p:tgtEl>
                                          </p:cBhvr>
                                        </p:animEffect>
                                      </p:childTnLst>
                                    </p:cTn>
                                  </p:par>
                                  <p:par>
                                    <p:cTn id="82" presetID="6" presetClass="emph" presetSubtype="0" autoRev="1" fill="hold" grpId="1" nodeType="withEffect">
                                      <p:stCondLst>
                                        <p:cond delay="700"/>
                                      </p:stCondLst>
                                      <p:childTnLst>
                                        <p:animScale>
                                          <p:cBhvr>
                                            <p:cTn id="83" dur="150" fill="hold"/>
                                            <p:tgtEl>
                                              <p:spTgt spid="14"/>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31"/>
                                            </p:tgtEl>
                                            <p:attrNameLst>
                                              <p:attrName>style.visibility</p:attrName>
                                            </p:attrNameLst>
                                          </p:cBhvr>
                                          <p:to>
                                            <p:strVal val="visible"/>
                                          </p:to>
                                        </p:set>
                                        <p:anim calcmode="lin" valueType="num">
                                          <p:cBhvr>
                                            <p:cTn id="86" dur="300" fill="hold"/>
                                            <p:tgtEl>
                                              <p:spTgt spid="31"/>
                                            </p:tgtEl>
                                            <p:attrNameLst>
                                              <p:attrName>ppt_w</p:attrName>
                                            </p:attrNameLst>
                                          </p:cBhvr>
                                          <p:tavLst>
                                            <p:tav tm="0">
                                              <p:val>
                                                <p:fltVal val="0"/>
                                              </p:val>
                                            </p:tav>
                                            <p:tav tm="100000">
                                              <p:val>
                                                <p:strVal val="#ppt_w"/>
                                              </p:val>
                                            </p:tav>
                                          </p:tavLst>
                                        </p:anim>
                                        <p:anim calcmode="lin" valueType="num">
                                          <p:cBhvr>
                                            <p:cTn id="87" dur="300" fill="hold"/>
                                            <p:tgtEl>
                                              <p:spTgt spid="31"/>
                                            </p:tgtEl>
                                            <p:attrNameLst>
                                              <p:attrName>ppt_h</p:attrName>
                                            </p:attrNameLst>
                                          </p:cBhvr>
                                          <p:tavLst>
                                            <p:tav tm="0">
                                              <p:val>
                                                <p:fltVal val="0"/>
                                              </p:val>
                                            </p:tav>
                                            <p:tav tm="100000">
                                              <p:val>
                                                <p:strVal val="#ppt_h"/>
                                              </p:val>
                                            </p:tav>
                                          </p:tavLst>
                                        </p:anim>
                                        <p:animEffect transition="in" filter="fade">
                                          <p:cBhvr>
                                            <p:cTn id="88" dur="300"/>
                                            <p:tgtEl>
                                              <p:spTgt spid="31"/>
                                            </p:tgtEl>
                                          </p:cBhvr>
                                        </p:animEffect>
                                      </p:childTnLst>
                                    </p:cTn>
                                  </p:par>
                                  <p:par>
                                    <p:cTn id="89" presetID="6" presetClass="emph" presetSubtype="0" autoRev="1" fill="hold" grpId="1" nodeType="withEffect">
                                      <p:stCondLst>
                                        <p:cond delay="700"/>
                                      </p:stCondLst>
                                      <p:childTnLst>
                                        <p:animScale>
                                          <p:cBhvr>
                                            <p:cTn id="90" dur="150" fill="hold"/>
                                            <p:tgtEl>
                                              <p:spTgt spid="31"/>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5"/>
                                            </p:tgtEl>
                                            <p:attrNameLst>
                                              <p:attrName>style.visibility</p:attrName>
                                            </p:attrNameLst>
                                          </p:cBhvr>
                                          <p:to>
                                            <p:strVal val="visible"/>
                                          </p:to>
                                        </p:set>
                                        <p:animEffect transition="in" filter="wipe(right)">
                                          <p:cBhvr>
                                            <p:cTn id="93" dur="500"/>
                                            <p:tgtEl>
                                              <p:spTgt spid="15"/>
                                            </p:tgtEl>
                                          </p:cBhvr>
                                        </p:animEffect>
                                      </p:childTnLst>
                                    </p:cTn>
                                  </p:par>
                                  <p:par>
                                    <p:cTn id="94" presetID="2" presetClass="entr" presetSubtype="8" fill="hold" grpId="0" nodeType="withEffect" p14:presetBounceEnd="60000">
                                      <p:stCondLst>
                                        <p:cond delay="1200"/>
                                      </p:stCondLst>
                                      <p:childTnLst>
                                        <p:set>
                                          <p:cBhvr>
                                            <p:cTn id="95" dur="1" fill="hold">
                                              <p:stCondLst>
                                                <p:cond delay="0"/>
                                              </p:stCondLst>
                                            </p:cTn>
                                            <p:tgtEl>
                                              <p:spTgt spid="26"/>
                                            </p:tgtEl>
                                            <p:attrNameLst>
                                              <p:attrName>style.visibility</p:attrName>
                                            </p:attrNameLst>
                                          </p:cBhvr>
                                          <p:to>
                                            <p:strVal val="visible"/>
                                          </p:to>
                                        </p:set>
                                        <p:anim calcmode="lin" valueType="num" p14:bounceEnd="60000">
                                          <p:cBhvr additive="base">
                                            <p:cTn id="96" dur="75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97" dur="750" fill="hold"/>
                                            <p:tgtEl>
                                              <p:spTgt spid="26"/>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
                                            </p:tgtEl>
                                            <p:attrNameLst>
                                              <p:attrName>style.visibility</p:attrName>
                                            </p:attrNameLst>
                                          </p:cBhvr>
                                          <p:to>
                                            <p:strVal val="visible"/>
                                          </p:to>
                                        </p:set>
                                        <p:animEffect transition="in" filter="wipe(right)">
                                          <p:cBhvr>
                                            <p:cTn id="100" dur="500"/>
                                            <p:tgtEl>
                                              <p:spTgt spid="18"/>
                                            </p:tgtEl>
                                          </p:cBhvr>
                                        </p:animEffect>
                                      </p:childTnLst>
                                    </p:cTn>
                                  </p:par>
                                  <p:par>
                                    <p:cTn id="101" presetID="2" presetClass="entr" presetSubtype="8" fill="hold" grpId="0" nodeType="withEffect" p14:presetBounceEnd="60000">
                                      <p:stCondLst>
                                        <p:cond delay="1300"/>
                                      </p:stCondLst>
                                      <p:childTnLst>
                                        <p:set>
                                          <p:cBhvr>
                                            <p:cTn id="102" dur="1" fill="hold">
                                              <p:stCondLst>
                                                <p:cond delay="0"/>
                                              </p:stCondLst>
                                            </p:cTn>
                                            <p:tgtEl>
                                              <p:spTgt spid="25"/>
                                            </p:tgtEl>
                                            <p:attrNameLst>
                                              <p:attrName>style.visibility</p:attrName>
                                            </p:attrNameLst>
                                          </p:cBhvr>
                                          <p:to>
                                            <p:strVal val="visible"/>
                                          </p:to>
                                        </p:set>
                                        <p:anim calcmode="lin" valueType="num" p14:bounceEnd="60000">
                                          <p:cBhvr additive="base">
                                            <p:cTn id="103" dur="750" fill="hold"/>
                                            <p:tgtEl>
                                              <p:spTgt spid="25"/>
                                            </p:tgtEl>
                                            <p:attrNameLst>
                                              <p:attrName>ppt_x</p:attrName>
                                            </p:attrNameLst>
                                          </p:cBhvr>
                                          <p:tavLst>
                                            <p:tav tm="0">
                                              <p:val>
                                                <p:strVal val="0-#ppt_w/2"/>
                                              </p:val>
                                            </p:tav>
                                            <p:tav tm="100000">
                                              <p:val>
                                                <p:strVal val="#ppt_x"/>
                                              </p:val>
                                            </p:tav>
                                          </p:tavLst>
                                        </p:anim>
                                        <p:anim calcmode="lin" valueType="num" p14:bounceEnd="60000">
                                          <p:cBhvr additive="base">
                                            <p:cTn id="104" dur="750" fill="hold"/>
                                            <p:tgtEl>
                                              <p:spTgt spid="25"/>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 presetClass="entr" presetSubtype="2" fill="hold" grpId="0" nodeType="withEffect" p14:presetBounceEnd="60000">
                                      <p:stCondLst>
                                        <p:cond delay="1400"/>
                                      </p:stCondLst>
                                      <p:childTnLst>
                                        <p:set>
                                          <p:cBhvr>
                                            <p:cTn id="109" dur="1" fill="hold">
                                              <p:stCondLst>
                                                <p:cond delay="0"/>
                                              </p:stCondLst>
                                            </p:cTn>
                                            <p:tgtEl>
                                              <p:spTgt spid="23"/>
                                            </p:tgtEl>
                                            <p:attrNameLst>
                                              <p:attrName>style.visibility</p:attrName>
                                            </p:attrNameLst>
                                          </p:cBhvr>
                                          <p:to>
                                            <p:strVal val="visible"/>
                                          </p:to>
                                        </p:set>
                                        <p:anim calcmode="lin" valueType="num" p14:bounceEnd="60000">
                                          <p:cBhvr additive="base">
                                            <p:cTn id="110" dur="75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111" dur="750" fill="hold"/>
                                            <p:tgtEl>
                                              <p:spTgt spid="23"/>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7"/>
                                            </p:tgtEl>
                                            <p:attrNameLst>
                                              <p:attrName>style.visibility</p:attrName>
                                            </p:attrNameLst>
                                          </p:cBhvr>
                                          <p:to>
                                            <p:strVal val="visible"/>
                                          </p:to>
                                        </p:set>
                                        <p:animEffect transition="in" filter="wipe(left)">
                                          <p:cBhvr>
                                            <p:cTn id="114" dur="500"/>
                                            <p:tgtEl>
                                              <p:spTgt spid="17"/>
                                            </p:tgtEl>
                                          </p:cBhvr>
                                        </p:animEffect>
                                      </p:childTnLst>
                                    </p:cTn>
                                  </p:par>
                                  <p:par>
                                    <p:cTn id="115" presetID="2" presetClass="entr" presetSubtype="2" fill="hold" grpId="0" nodeType="withEffect" p14:presetBounceEnd="60000">
                                      <p:stCondLst>
                                        <p:cond delay="1500"/>
                                      </p:stCondLst>
                                      <p:childTnLst>
                                        <p:set>
                                          <p:cBhvr>
                                            <p:cTn id="116" dur="1" fill="hold">
                                              <p:stCondLst>
                                                <p:cond delay="0"/>
                                              </p:stCondLst>
                                            </p:cTn>
                                            <p:tgtEl>
                                              <p:spTgt spid="24"/>
                                            </p:tgtEl>
                                            <p:attrNameLst>
                                              <p:attrName>style.visibility</p:attrName>
                                            </p:attrNameLst>
                                          </p:cBhvr>
                                          <p:to>
                                            <p:strVal val="visible"/>
                                          </p:to>
                                        </p:set>
                                        <p:anim calcmode="lin" valueType="num" p14:bounceEnd="60000">
                                          <p:cBhvr additive="base">
                                            <p:cTn id="117" dur="75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118"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animBg="1"/>
          <p:bldP spid="27" grpId="1" animBg="1"/>
          <p:bldP spid="31" grpId="0" animBg="1"/>
          <p:bldP spid="31" grpId="1" animBg="1"/>
          <p:bldP spid="35" grpId="0" animBg="1"/>
          <p:bldP spid="3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300" fill="hold"/>
                                            <p:tgtEl>
                                              <p:spTgt spid="35"/>
                                            </p:tgtEl>
                                            <p:attrNameLst>
                                              <p:attrName>ppt_w</p:attrName>
                                            </p:attrNameLst>
                                          </p:cBhvr>
                                          <p:tavLst>
                                            <p:tav tm="0">
                                              <p:val>
                                                <p:fltVal val="0"/>
                                              </p:val>
                                            </p:tav>
                                            <p:tav tm="100000">
                                              <p:val>
                                                <p:strVal val="#ppt_w"/>
                                              </p:val>
                                            </p:tav>
                                          </p:tavLst>
                                        </p:anim>
                                        <p:anim calcmode="lin" valueType="num">
                                          <p:cBhvr>
                                            <p:cTn id="15" dur="300" fill="hold"/>
                                            <p:tgtEl>
                                              <p:spTgt spid="35"/>
                                            </p:tgtEl>
                                            <p:attrNameLst>
                                              <p:attrName>ppt_h</p:attrName>
                                            </p:attrNameLst>
                                          </p:cBhvr>
                                          <p:tavLst>
                                            <p:tav tm="0">
                                              <p:val>
                                                <p:fltVal val="0"/>
                                              </p:val>
                                            </p:tav>
                                            <p:tav tm="100000">
                                              <p:val>
                                                <p:strVal val="#ppt_h"/>
                                              </p:val>
                                            </p:tav>
                                          </p:tavLst>
                                        </p:anim>
                                        <p:animEffect transition="in" filter="fade">
                                          <p:cBhvr>
                                            <p:cTn id="16" dur="300"/>
                                            <p:tgtEl>
                                              <p:spTgt spid="35"/>
                                            </p:tgtEl>
                                          </p:cBhvr>
                                        </p:animEffect>
                                      </p:childTnLst>
                                    </p:cTn>
                                  </p:par>
                                  <p:par>
                                    <p:cTn id="17" presetID="6" presetClass="emph" presetSubtype="0" autoRev="1" fill="hold" grpId="1" nodeType="withEffect">
                                      <p:stCondLst>
                                        <p:cond delay="400"/>
                                      </p:stCondLst>
                                      <p:childTnLst>
                                        <p:animScale>
                                          <p:cBhvr>
                                            <p:cTn id="18" dur="150" fill="hold"/>
                                            <p:tgtEl>
                                              <p:spTgt spid="35"/>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ppt_x"/>
                                              </p:val>
                                            </p:tav>
                                            <p:tav tm="100000">
                                              <p:val>
                                                <p:strVal val="#ppt_x"/>
                                              </p:val>
                                            </p:tav>
                                          </p:tavLst>
                                        </p:anim>
                                        <p:anim calcmode="lin" valueType="num">
                                          <p:cBhvr additive="base">
                                            <p:cTn id="22" dur="750" fill="hold"/>
                                            <p:tgtEl>
                                              <p:spTgt spid="22"/>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300" fill="hold"/>
                                            <p:tgtEl>
                                              <p:spTgt spid="10"/>
                                            </p:tgtEl>
                                            <p:attrNameLst>
                                              <p:attrName>ppt_w</p:attrName>
                                            </p:attrNameLst>
                                          </p:cBhvr>
                                          <p:tavLst>
                                            <p:tav tm="0">
                                              <p:val>
                                                <p:fltVal val="0"/>
                                              </p:val>
                                            </p:tav>
                                            <p:tav tm="100000">
                                              <p:val>
                                                <p:strVal val="#ppt_w"/>
                                              </p:val>
                                            </p:tav>
                                          </p:tavLst>
                                        </p:anim>
                                        <p:anim calcmode="lin" valueType="num">
                                          <p:cBhvr>
                                            <p:cTn id="26" dur="300" fill="hold"/>
                                            <p:tgtEl>
                                              <p:spTgt spid="10"/>
                                            </p:tgtEl>
                                            <p:attrNameLst>
                                              <p:attrName>ppt_h</p:attrName>
                                            </p:attrNameLst>
                                          </p:cBhvr>
                                          <p:tavLst>
                                            <p:tav tm="0">
                                              <p:val>
                                                <p:fltVal val="0"/>
                                              </p:val>
                                            </p:tav>
                                            <p:tav tm="100000">
                                              <p:val>
                                                <p:strVal val="#ppt_h"/>
                                              </p:val>
                                            </p:tav>
                                          </p:tavLst>
                                        </p:anim>
                                        <p:animEffect transition="in" filter="fade">
                                          <p:cBhvr>
                                            <p:cTn id="27" dur="300"/>
                                            <p:tgtEl>
                                              <p:spTgt spid="10"/>
                                            </p:tgtEl>
                                          </p:cBhvr>
                                        </p:animEffect>
                                      </p:childTnLst>
                                    </p:cTn>
                                  </p:par>
                                  <p:par>
                                    <p:cTn id="28" presetID="6" presetClass="emph" presetSubtype="0" autoRev="1" fill="hold" grpId="1" nodeType="withEffect">
                                      <p:stCondLst>
                                        <p:cond delay="700"/>
                                      </p:stCondLst>
                                      <p:childTnLst>
                                        <p:animScale>
                                          <p:cBhvr>
                                            <p:cTn id="29" dur="150" fill="hold"/>
                                            <p:tgtEl>
                                              <p:spTgt spid="10"/>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300" fill="hold"/>
                                            <p:tgtEl>
                                              <p:spTgt spid="27"/>
                                            </p:tgtEl>
                                            <p:attrNameLst>
                                              <p:attrName>ppt_w</p:attrName>
                                            </p:attrNameLst>
                                          </p:cBhvr>
                                          <p:tavLst>
                                            <p:tav tm="0">
                                              <p:val>
                                                <p:fltVal val="0"/>
                                              </p:val>
                                            </p:tav>
                                            <p:tav tm="100000">
                                              <p:val>
                                                <p:strVal val="#ppt_w"/>
                                              </p:val>
                                            </p:tav>
                                          </p:tavLst>
                                        </p:anim>
                                        <p:anim calcmode="lin" valueType="num">
                                          <p:cBhvr>
                                            <p:cTn id="33" dur="300" fill="hold"/>
                                            <p:tgtEl>
                                              <p:spTgt spid="27"/>
                                            </p:tgtEl>
                                            <p:attrNameLst>
                                              <p:attrName>ppt_h</p:attrName>
                                            </p:attrNameLst>
                                          </p:cBhvr>
                                          <p:tavLst>
                                            <p:tav tm="0">
                                              <p:val>
                                                <p:fltVal val="0"/>
                                              </p:val>
                                            </p:tav>
                                            <p:tav tm="100000">
                                              <p:val>
                                                <p:strVal val="#ppt_h"/>
                                              </p:val>
                                            </p:tav>
                                          </p:tavLst>
                                        </p:anim>
                                        <p:animEffect transition="in" filter="fade">
                                          <p:cBhvr>
                                            <p:cTn id="34" dur="300"/>
                                            <p:tgtEl>
                                              <p:spTgt spid="27"/>
                                            </p:tgtEl>
                                          </p:cBhvr>
                                        </p:animEffect>
                                      </p:childTnLst>
                                    </p:cTn>
                                  </p:par>
                                  <p:par>
                                    <p:cTn id="35" presetID="6" presetClass="emph" presetSubtype="0" autoRev="1" fill="hold" grpId="1" nodeType="withEffect">
                                      <p:stCondLst>
                                        <p:cond delay="700"/>
                                      </p:stCondLst>
                                      <p:childTnLst>
                                        <p:animScale>
                                          <p:cBhvr>
                                            <p:cTn id="36" dur="150" fill="hold"/>
                                            <p:tgtEl>
                                              <p:spTgt spid="27"/>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750" fill="hold"/>
                                            <p:tgtEl>
                                              <p:spTgt spid="21"/>
                                            </p:tgtEl>
                                            <p:attrNameLst>
                                              <p:attrName>ppt_x</p:attrName>
                                            </p:attrNameLst>
                                          </p:cBhvr>
                                          <p:tavLst>
                                            <p:tav tm="0">
                                              <p:val>
                                                <p:strVal val="#ppt_x"/>
                                              </p:val>
                                            </p:tav>
                                            <p:tav tm="100000">
                                              <p:val>
                                                <p:strVal val="#ppt_x"/>
                                              </p:val>
                                            </p:tav>
                                          </p:tavLst>
                                        </p:anim>
                                        <p:anim calcmode="lin" valueType="num">
                                          <p:cBhvr additive="base">
                                            <p:cTn id="40" dur="750" fill="hold"/>
                                            <p:tgtEl>
                                              <p:spTgt spid="21"/>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300" fill="hold"/>
                                            <p:tgtEl>
                                              <p:spTgt spid="13"/>
                                            </p:tgtEl>
                                            <p:attrNameLst>
                                              <p:attrName>ppt_w</p:attrName>
                                            </p:attrNameLst>
                                          </p:cBhvr>
                                          <p:tavLst>
                                            <p:tav tm="0">
                                              <p:val>
                                                <p:fltVal val="0"/>
                                              </p:val>
                                            </p:tav>
                                            <p:tav tm="100000">
                                              <p:val>
                                                <p:strVal val="#ppt_w"/>
                                              </p:val>
                                            </p:tav>
                                          </p:tavLst>
                                        </p:anim>
                                        <p:anim calcmode="lin" valueType="num">
                                          <p:cBhvr>
                                            <p:cTn id="44" dur="300" fill="hold"/>
                                            <p:tgtEl>
                                              <p:spTgt spid="13"/>
                                            </p:tgtEl>
                                            <p:attrNameLst>
                                              <p:attrName>ppt_h</p:attrName>
                                            </p:attrNameLst>
                                          </p:cBhvr>
                                          <p:tavLst>
                                            <p:tav tm="0">
                                              <p:val>
                                                <p:fltVal val="0"/>
                                              </p:val>
                                            </p:tav>
                                            <p:tav tm="100000">
                                              <p:val>
                                                <p:strVal val="#ppt_h"/>
                                              </p:val>
                                            </p:tav>
                                          </p:tavLst>
                                        </p:anim>
                                        <p:animEffect transition="in" filter="fade">
                                          <p:cBhvr>
                                            <p:cTn id="45" dur="300"/>
                                            <p:tgtEl>
                                              <p:spTgt spid="13"/>
                                            </p:tgtEl>
                                          </p:cBhvr>
                                        </p:animEffect>
                                      </p:childTnLst>
                                    </p:cTn>
                                  </p:par>
                                  <p:par>
                                    <p:cTn id="46" presetID="6" presetClass="emph" presetSubtype="0" autoRev="1" fill="hold" grpId="1" nodeType="withEffect">
                                      <p:stCondLst>
                                        <p:cond delay="700"/>
                                      </p:stCondLst>
                                      <p:childTnLst>
                                        <p:animScale>
                                          <p:cBhvr>
                                            <p:cTn id="47" dur="150" fill="hold"/>
                                            <p:tgtEl>
                                              <p:spTgt spid="13"/>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300" fill="hold"/>
                                            <p:tgtEl>
                                              <p:spTgt spid="28"/>
                                            </p:tgtEl>
                                            <p:attrNameLst>
                                              <p:attrName>ppt_w</p:attrName>
                                            </p:attrNameLst>
                                          </p:cBhvr>
                                          <p:tavLst>
                                            <p:tav tm="0">
                                              <p:val>
                                                <p:fltVal val="0"/>
                                              </p:val>
                                            </p:tav>
                                            <p:tav tm="100000">
                                              <p:val>
                                                <p:strVal val="#ppt_w"/>
                                              </p:val>
                                            </p:tav>
                                          </p:tavLst>
                                        </p:anim>
                                        <p:anim calcmode="lin" valueType="num">
                                          <p:cBhvr>
                                            <p:cTn id="51" dur="300" fill="hold"/>
                                            <p:tgtEl>
                                              <p:spTgt spid="28"/>
                                            </p:tgtEl>
                                            <p:attrNameLst>
                                              <p:attrName>ppt_h</p:attrName>
                                            </p:attrNameLst>
                                          </p:cBhvr>
                                          <p:tavLst>
                                            <p:tav tm="0">
                                              <p:val>
                                                <p:fltVal val="0"/>
                                              </p:val>
                                            </p:tav>
                                            <p:tav tm="100000">
                                              <p:val>
                                                <p:strVal val="#ppt_h"/>
                                              </p:val>
                                            </p:tav>
                                          </p:tavLst>
                                        </p:anim>
                                        <p:animEffect transition="in" filter="fade">
                                          <p:cBhvr>
                                            <p:cTn id="52" dur="300"/>
                                            <p:tgtEl>
                                              <p:spTgt spid="28"/>
                                            </p:tgtEl>
                                          </p:cBhvr>
                                        </p:animEffect>
                                      </p:childTnLst>
                                    </p:cTn>
                                  </p:par>
                                  <p:par>
                                    <p:cTn id="53" presetID="6" presetClass="emph" presetSubtype="0" autoRev="1" fill="hold" nodeType="withEffect">
                                      <p:stCondLst>
                                        <p:cond delay="700"/>
                                      </p:stCondLst>
                                      <p:childTnLst>
                                        <p:animScale>
                                          <p:cBhvr>
                                            <p:cTn id="54" dur="150" fill="hold"/>
                                            <p:tgtEl>
                                              <p:spTgt spid="28"/>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750" fill="hold"/>
                                            <p:tgtEl>
                                              <p:spTgt spid="19"/>
                                            </p:tgtEl>
                                            <p:attrNameLst>
                                              <p:attrName>ppt_x</p:attrName>
                                            </p:attrNameLst>
                                          </p:cBhvr>
                                          <p:tavLst>
                                            <p:tav tm="0">
                                              <p:val>
                                                <p:strVal val="0-#ppt_w/2"/>
                                              </p:val>
                                            </p:tav>
                                            <p:tav tm="100000">
                                              <p:val>
                                                <p:strVal val="#ppt_x"/>
                                              </p:val>
                                            </p:tav>
                                          </p:tavLst>
                                        </p:anim>
                                        <p:anim calcmode="lin" valueType="num">
                                          <p:cBhvr additive="base">
                                            <p:cTn id="58" dur="750" fill="hold"/>
                                            <p:tgtEl>
                                              <p:spTgt spid="19"/>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300" fill="hold"/>
                                            <p:tgtEl>
                                              <p:spTgt spid="12"/>
                                            </p:tgtEl>
                                            <p:attrNameLst>
                                              <p:attrName>ppt_w</p:attrName>
                                            </p:attrNameLst>
                                          </p:cBhvr>
                                          <p:tavLst>
                                            <p:tav tm="0">
                                              <p:val>
                                                <p:fltVal val="0"/>
                                              </p:val>
                                            </p:tav>
                                            <p:tav tm="100000">
                                              <p:val>
                                                <p:strVal val="#ppt_w"/>
                                              </p:val>
                                            </p:tav>
                                          </p:tavLst>
                                        </p:anim>
                                        <p:anim calcmode="lin" valueType="num">
                                          <p:cBhvr>
                                            <p:cTn id="62" dur="300" fill="hold"/>
                                            <p:tgtEl>
                                              <p:spTgt spid="12"/>
                                            </p:tgtEl>
                                            <p:attrNameLst>
                                              <p:attrName>ppt_h</p:attrName>
                                            </p:attrNameLst>
                                          </p:cBhvr>
                                          <p:tavLst>
                                            <p:tav tm="0">
                                              <p:val>
                                                <p:fltVal val="0"/>
                                              </p:val>
                                            </p:tav>
                                            <p:tav tm="100000">
                                              <p:val>
                                                <p:strVal val="#ppt_h"/>
                                              </p:val>
                                            </p:tav>
                                          </p:tavLst>
                                        </p:anim>
                                        <p:animEffect transition="in" filter="fade">
                                          <p:cBhvr>
                                            <p:cTn id="63" dur="300"/>
                                            <p:tgtEl>
                                              <p:spTgt spid="12"/>
                                            </p:tgtEl>
                                          </p:cBhvr>
                                        </p:animEffect>
                                      </p:childTnLst>
                                    </p:cTn>
                                  </p:par>
                                  <p:par>
                                    <p:cTn id="64" presetID="6" presetClass="emph" presetSubtype="0" autoRev="1" fill="hold" grpId="1" nodeType="withEffect">
                                      <p:stCondLst>
                                        <p:cond delay="700"/>
                                      </p:stCondLst>
                                      <p:childTnLst>
                                        <p:animScale>
                                          <p:cBhvr>
                                            <p:cTn id="65" dur="150" fill="hold"/>
                                            <p:tgtEl>
                                              <p:spTgt spid="12"/>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32"/>
                                            </p:tgtEl>
                                            <p:attrNameLst>
                                              <p:attrName>style.visibility</p:attrName>
                                            </p:attrNameLst>
                                          </p:cBhvr>
                                          <p:to>
                                            <p:strVal val="visible"/>
                                          </p:to>
                                        </p:set>
                                        <p:anim calcmode="lin" valueType="num">
                                          <p:cBhvr>
                                            <p:cTn id="68" dur="300" fill="hold"/>
                                            <p:tgtEl>
                                              <p:spTgt spid="32"/>
                                            </p:tgtEl>
                                            <p:attrNameLst>
                                              <p:attrName>ppt_w</p:attrName>
                                            </p:attrNameLst>
                                          </p:cBhvr>
                                          <p:tavLst>
                                            <p:tav tm="0">
                                              <p:val>
                                                <p:fltVal val="0"/>
                                              </p:val>
                                            </p:tav>
                                            <p:tav tm="100000">
                                              <p:val>
                                                <p:strVal val="#ppt_w"/>
                                              </p:val>
                                            </p:tav>
                                          </p:tavLst>
                                        </p:anim>
                                        <p:anim calcmode="lin" valueType="num">
                                          <p:cBhvr>
                                            <p:cTn id="69" dur="300" fill="hold"/>
                                            <p:tgtEl>
                                              <p:spTgt spid="32"/>
                                            </p:tgtEl>
                                            <p:attrNameLst>
                                              <p:attrName>ppt_h</p:attrName>
                                            </p:attrNameLst>
                                          </p:cBhvr>
                                          <p:tavLst>
                                            <p:tav tm="0">
                                              <p:val>
                                                <p:fltVal val="0"/>
                                              </p:val>
                                            </p:tav>
                                            <p:tav tm="100000">
                                              <p:val>
                                                <p:strVal val="#ppt_h"/>
                                              </p:val>
                                            </p:tav>
                                          </p:tavLst>
                                        </p:anim>
                                        <p:animEffect transition="in" filter="fade">
                                          <p:cBhvr>
                                            <p:cTn id="70" dur="300"/>
                                            <p:tgtEl>
                                              <p:spTgt spid="32"/>
                                            </p:tgtEl>
                                          </p:cBhvr>
                                        </p:animEffect>
                                      </p:childTnLst>
                                    </p:cTn>
                                  </p:par>
                                  <p:par>
                                    <p:cTn id="71" presetID="6" presetClass="emph" presetSubtype="0" autoRev="1" fill="hold" nodeType="withEffect">
                                      <p:stCondLst>
                                        <p:cond delay="700"/>
                                      </p:stCondLst>
                                      <p:childTnLst>
                                        <p:animScale>
                                          <p:cBhvr>
                                            <p:cTn id="72" dur="150" fill="hold"/>
                                            <p:tgtEl>
                                              <p:spTgt spid="32"/>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750" fill="hold"/>
                                            <p:tgtEl>
                                              <p:spTgt spid="20"/>
                                            </p:tgtEl>
                                            <p:attrNameLst>
                                              <p:attrName>ppt_x</p:attrName>
                                            </p:attrNameLst>
                                          </p:cBhvr>
                                          <p:tavLst>
                                            <p:tav tm="0">
                                              <p:val>
                                                <p:strVal val="1+#ppt_w/2"/>
                                              </p:val>
                                            </p:tav>
                                            <p:tav tm="100000">
                                              <p:val>
                                                <p:strVal val="#ppt_x"/>
                                              </p:val>
                                            </p:tav>
                                          </p:tavLst>
                                        </p:anim>
                                        <p:anim calcmode="lin" valueType="num">
                                          <p:cBhvr additive="base">
                                            <p:cTn id="76" dur="750" fill="hold"/>
                                            <p:tgtEl>
                                              <p:spTgt spid="20"/>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4"/>
                                            </p:tgtEl>
                                            <p:attrNameLst>
                                              <p:attrName>style.visibility</p:attrName>
                                            </p:attrNameLst>
                                          </p:cBhvr>
                                          <p:to>
                                            <p:strVal val="visible"/>
                                          </p:to>
                                        </p:set>
                                        <p:anim calcmode="lin" valueType="num">
                                          <p:cBhvr>
                                            <p:cTn id="79" dur="300" fill="hold"/>
                                            <p:tgtEl>
                                              <p:spTgt spid="14"/>
                                            </p:tgtEl>
                                            <p:attrNameLst>
                                              <p:attrName>ppt_w</p:attrName>
                                            </p:attrNameLst>
                                          </p:cBhvr>
                                          <p:tavLst>
                                            <p:tav tm="0">
                                              <p:val>
                                                <p:fltVal val="0"/>
                                              </p:val>
                                            </p:tav>
                                            <p:tav tm="100000">
                                              <p:val>
                                                <p:strVal val="#ppt_w"/>
                                              </p:val>
                                            </p:tav>
                                          </p:tavLst>
                                        </p:anim>
                                        <p:anim calcmode="lin" valueType="num">
                                          <p:cBhvr>
                                            <p:cTn id="80" dur="300" fill="hold"/>
                                            <p:tgtEl>
                                              <p:spTgt spid="14"/>
                                            </p:tgtEl>
                                            <p:attrNameLst>
                                              <p:attrName>ppt_h</p:attrName>
                                            </p:attrNameLst>
                                          </p:cBhvr>
                                          <p:tavLst>
                                            <p:tav tm="0">
                                              <p:val>
                                                <p:fltVal val="0"/>
                                              </p:val>
                                            </p:tav>
                                            <p:tav tm="100000">
                                              <p:val>
                                                <p:strVal val="#ppt_h"/>
                                              </p:val>
                                            </p:tav>
                                          </p:tavLst>
                                        </p:anim>
                                        <p:animEffect transition="in" filter="fade">
                                          <p:cBhvr>
                                            <p:cTn id="81" dur="300"/>
                                            <p:tgtEl>
                                              <p:spTgt spid="14"/>
                                            </p:tgtEl>
                                          </p:cBhvr>
                                        </p:animEffect>
                                      </p:childTnLst>
                                    </p:cTn>
                                  </p:par>
                                  <p:par>
                                    <p:cTn id="82" presetID="6" presetClass="emph" presetSubtype="0" autoRev="1" fill="hold" grpId="1" nodeType="withEffect">
                                      <p:stCondLst>
                                        <p:cond delay="700"/>
                                      </p:stCondLst>
                                      <p:childTnLst>
                                        <p:animScale>
                                          <p:cBhvr>
                                            <p:cTn id="83" dur="150" fill="hold"/>
                                            <p:tgtEl>
                                              <p:spTgt spid="14"/>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31"/>
                                            </p:tgtEl>
                                            <p:attrNameLst>
                                              <p:attrName>style.visibility</p:attrName>
                                            </p:attrNameLst>
                                          </p:cBhvr>
                                          <p:to>
                                            <p:strVal val="visible"/>
                                          </p:to>
                                        </p:set>
                                        <p:anim calcmode="lin" valueType="num">
                                          <p:cBhvr>
                                            <p:cTn id="86" dur="300" fill="hold"/>
                                            <p:tgtEl>
                                              <p:spTgt spid="31"/>
                                            </p:tgtEl>
                                            <p:attrNameLst>
                                              <p:attrName>ppt_w</p:attrName>
                                            </p:attrNameLst>
                                          </p:cBhvr>
                                          <p:tavLst>
                                            <p:tav tm="0">
                                              <p:val>
                                                <p:fltVal val="0"/>
                                              </p:val>
                                            </p:tav>
                                            <p:tav tm="100000">
                                              <p:val>
                                                <p:strVal val="#ppt_w"/>
                                              </p:val>
                                            </p:tav>
                                          </p:tavLst>
                                        </p:anim>
                                        <p:anim calcmode="lin" valueType="num">
                                          <p:cBhvr>
                                            <p:cTn id="87" dur="300" fill="hold"/>
                                            <p:tgtEl>
                                              <p:spTgt spid="31"/>
                                            </p:tgtEl>
                                            <p:attrNameLst>
                                              <p:attrName>ppt_h</p:attrName>
                                            </p:attrNameLst>
                                          </p:cBhvr>
                                          <p:tavLst>
                                            <p:tav tm="0">
                                              <p:val>
                                                <p:fltVal val="0"/>
                                              </p:val>
                                            </p:tav>
                                            <p:tav tm="100000">
                                              <p:val>
                                                <p:strVal val="#ppt_h"/>
                                              </p:val>
                                            </p:tav>
                                          </p:tavLst>
                                        </p:anim>
                                        <p:animEffect transition="in" filter="fade">
                                          <p:cBhvr>
                                            <p:cTn id="88" dur="300"/>
                                            <p:tgtEl>
                                              <p:spTgt spid="31"/>
                                            </p:tgtEl>
                                          </p:cBhvr>
                                        </p:animEffect>
                                      </p:childTnLst>
                                    </p:cTn>
                                  </p:par>
                                  <p:par>
                                    <p:cTn id="89" presetID="6" presetClass="emph" presetSubtype="0" autoRev="1" fill="hold" grpId="1" nodeType="withEffect">
                                      <p:stCondLst>
                                        <p:cond delay="700"/>
                                      </p:stCondLst>
                                      <p:childTnLst>
                                        <p:animScale>
                                          <p:cBhvr>
                                            <p:cTn id="90" dur="150" fill="hold"/>
                                            <p:tgtEl>
                                              <p:spTgt spid="31"/>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5"/>
                                            </p:tgtEl>
                                            <p:attrNameLst>
                                              <p:attrName>style.visibility</p:attrName>
                                            </p:attrNameLst>
                                          </p:cBhvr>
                                          <p:to>
                                            <p:strVal val="visible"/>
                                          </p:to>
                                        </p:set>
                                        <p:animEffect transition="in" filter="wipe(right)">
                                          <p:cBhvr>
                                            <p:cTn id="93" dur="500"/>
                                            <p:tgtEl>
                                              <p:spTgt spid="15"/>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750" fill="hold"/>
                                            <p:tgtEl>
                                              <p:spTgt spid="26"/>
                                            </p:tgtEl>
                                            <p:attrNameLst>
                                              <p:attrName>ppt_x</p:attrName>
                                            </p:attrNameLst>
                                          </p:cBhvr>
                                          <p:tavLst>
                                            <p:tav tm="0">
                                              <p:val>
                                                <p:strVal val="0-#ppt_w/2"/>
                                              </p:val>
                                            </p:tav>
                                            <p:tav tm="100000">
                                              <p:val>
                                                <p:strVal val="#ppt_x"/>
                                              </p:val>
                                            </p:tav>
                                          </p:tavLst>
                                        </p:anim>
                                        <p:anim calcmode="lin" valueType="num">
                                          <p:cBhvr additive="base">
                                            <p:cTn id="97" dur="750" fill="hold"/>
                                            <p:tgtEl>
                                              <p:spTgt spid="26"/>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
                                            </p:tgtEl>
                                            <p:attrNameLst>
                                              <p:attrName>style.visibility</p:attrName>
                                            </p:attrNameLst>
                                          </p:cBhvr>
                                          <p:to>
                                            <p:strVal val="visible"/>
                                          </p:to>
                                        </p:set>
                                        <p:animEffect transition="in" filter="wipe(right)">
                                          <p:cBhvr>
                                            <p:cTn id="100" dur="500"/>
                                            <p:tgtEl>
                                              <p:spTgt spid="18"/>
                                            </p:tgtEl>
                                          </p:cBhvr>
                                        </p:animEffect>
                                      </p:childTnLst>
                                    </p:cTn>
                                  </p:par>
                                  <p:par>
                                    <p:cTn id="101" presetID="2" presetClass="entr" presetSubtype="8" fill="hold" grpId="0" nodeType="withEffect">
                                      <p:stCondLst>
                                        <p:cond delay="130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750" fill="hold"/>
                                            <p:tgtEl>
                                              <p:spTgt spid="25"/>
                                            </p:tgtEl>
                                            <p:attrNameLst>
                                              <p:attrName>ppt_x</p:attrName>
                                            </p:attrNameLst>
                                          </p:cBhvr>
                                          <p:tavLst>
                                            <p:tav tm="0">
                                              <p:val>
                                                <p:strVal val="0-#ppt_w/2"/>
                                              </p:val>
                                            </p:tav>
                                            <p:tav tm="100000">
                                              <p:val>
                                                <p:strVal val="#ppt_x"/>
                                              </p:val>
                                            </p:tav>
                                          </p:tavLst>
                                        </p:anim>
                                        <p:anim calcmode="lin" valueType="num">
                                          <p:cBhvr additive="base">
                                            <p:cTn id="104" dur="750" fill="hold"/>
                                            <p:tgtEl>
                                              <p:spTgt spid="25"/>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 presetClass="entr" presetSubtype="2" fill="hold" grpId="0" nodeType="withEffect">
                                      <p:stCondLst>
                                        <p:cond delay="1400"/>
                                      </p:stCondLst>
                                      <p:childTnLst>
                                        <p:set>
                                          <p:cBhvr>
                                            <p:cTn id="109" dur="1" fill="hold">
                                              <p:stCondLst>
                                                <p:cond delay="0"/>
                                              </p:stCondLst>
                                            </p:cTn>
                                            <p:tgtEl>
                                              <p:spTgt spid="23"/>
                                            </p:tgtEl>
                                            <p:attrNameLst>
                                              <p:attrName>style.visibility</p:attrName>
                                            </p:attrNameLst>
                                          </p:cBhvr>
                                          <p:to>
                                            <p:strVal val="visible"/>
                                          </p:to>
                                        </p:set>
                                        <p:anim calcmode="lin" valueType="num">
                                          <p:cBhvr additive="base">
                                            <p:cTn id="110" dur="750" fill="hold"/>
                                            <p:tgtEl>
                                              <p:spTgt spid="23"/>
                                            </p:tgtEl>
                                            <p:attrNameLst>
                                              <p:attrName>ppt_x</p:attrName>
                                            </p:attrNameLst>
                                          </p:cBhvr>
                                          <p:tavLst>
                                            <p:tav tm="0">
                                              <p:val>
                                                <p:strVal val="1+#ppt_w/2"/>
                                              </p:val>
                                            </p:tav>
                                            <p:tav tm="100000">
                                              <p:val>
                                                <p:strVal val="#ppt_x"/>
                                              </p:val>
                                            </p:tav>
                                          </p:tavLst>
                                        </p:anim>
                                        <p:anim calcmode="lin" valueType="num">
                                          <p:cBhvr additive="base">
                                            <p:cTn id="111" dur="750" fill="hold"/>
                                            <p:tgtEl>
                                              <p:spTgt spid="23"/>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7"/>
                                            </p:tgtEl>
                                            <p:attrNameLst>
                                              <p:attrName>style.visibility</p:attrName>
                                            </p:attrNameLst>
                                          </p:cBhvr>
                                          <p:to>
                                            <p:strVal val="visible"/>
                                          </p:to>
                                        </p:set>
                                        <p:animEffect transition="in" filter="wipe(left)">
                                          <p:cBhvr>
                                            <p:cTn id="114" dur="500"/>
                                            <p:tgtEl>
                                              <p:spTgt spid="17"/>
                                            </p:tgtEl>
                                          </p:cBhvr>
                                        </p:animEffect>
                                      </p:childTnLst>
                                    </p:cTn>
                                  </p:par>
                                  <p:par>
                                    <p:cTn id="115" presetID="2" presetClass="entr" presetSubtype="2" fill="hold" grpId="0" nodeType="withEffect">
                                      <p:stCondLst>
                                        <p:cond delay="150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750" fill="hold"/>
                                            <p:tgtEl>
                                              <p:spTgt spid="24"/>
                                            </p:tgtEl>
                                            <p:attrNameLst>
                                              <p:attrName>ppt_x</p:attrName>
                                            </p:attrNameLst>
                                          </p:cBhvr>
                                          <p:tavLst>
                                            <p:tav tm="0">
                                              <p:val>
                                                <p:strVal val="1+#ppt_w/2"/>
                                              </p:val>
                                            </p:tav>
                                            <p:tav tm="100000">
                                              <p:val>
                                                <p:strVal val="#ppt_x"/>
                                              </p:val>
                                            </p:tav>
                                          </p:tavLst>
                                        </p:anim>
                                        <p:anim calcmode="lin" valueType="num">
                                          <p:cBhvr additive="base">
                                            <p:cTn id="118"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animBg="1"/>
          <p:bldP spid="27" grpId="1" animBg="1"/>
          <p:bldP spid="31" grpId="0" animBg="1"/>
          <p:bldP spid="31" grpId="1" animBg="1"/>
          <p:bldP spid="35" grpId="0" animBg="1"/>
          <p:bldP spid="35" grpId="1"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9">
            <a:extLst>
              <a:ext uri="{FF2B5EF4-FFF2-40B4-BE49-F238E27FC236}">
                <a16:creationId xmlns:a16="http://schemas.microsoft.com/office/drawing/2014/main" id="{CBF2A436-650F-45A3-9939-1365BE9A0A98}"/>
              </a:ext>
            </a:extLst>
          </p:cNvPr>
          <p:cNvSpPr/>
          <p:nvPr/>
        </p:nvSpPr>
        <p:spPr>
          <a:xfrm>
            <a:off x="4697113" y="-21149"/>
            <a:ext cx="3999018" cy="5164649"/>
          </a:xfrm>
          <a:custGeom>
            <a:avLst/>
            <a:gdLst>
              <a:gd name="connsiteX0" fmla="*/ 4027961 w 5310188"/>
              <a:gd name="connsiteY0" fmla="*/ 4245356 h 6857999"/>
              <a:gd name="connsiteX1" fmla="*/ 4025041 w 5310188"/>
              <a:gd name="connsiteY1" fmla="*/ 4262883 h 6857999"/>
              <a:gd name="connsiteX2" fmla="*/ 4077622 w 5310188"/>
              <a:gd name="connsiteY2" fmla="*/ 4283333 h 6857999"/>
              <a:gd name="connsiteX3" fmla="*/ 4185703 w 5310188"/>
              <a:gd name="connsiteY3" fmla="*/ 4341756 h 6857999"/>
              <a:gd name="connsiteX4" fmla="*/ 4463215 w 5310188"/>
              <a:gd name="connsiteY4" fmla="*/ 4663083 h 6857999"/>
              <a:gd name="connsiteX5" fmla="*/ 4504111 w 5310188"/>
              <a:gd name="connsiteY5" fmla="*/ 4686453 h 6857999"/>
              <a:gd name="connsiteX6" fmla="*/ 4518715 w 5310188"/>
              <a:gd name="connsiteY6" fmla="*/ 4633872 h 6857999"/>
              <a:gd name="connsiteX7" fmla="*/ 4498269 w 5310188"/>
              <a:gd name="connsiteY7" fmla="*/ 4598818 h 6857999"/>
              <a:gd name="connsiteX8" fmla="*/ 4322999 w 5310188"/>
              <a:gd name="connsiteY8" fmla="*/ 4397257 h 6857999"/>
              <a:gd name="connsiteX9" fmla="*/ 4080542 w 5310188"/>
              <a:gd name="connsiteY9" fmla="*/ 4251199 h 6857999"/>
              <a:gd name="connsiteX10" fmla="*/ 4027961 w 5310188"/>
              <a:gd name="connsiteY10" fmla="*/ 4245356 h 6857999"/>
              <a:gd name="connsiteX11" fmla="*/ 1728644 w 5310188"/>
              <a:gd name="connsiteY11" fmla="*/ 4059133 h 6857999"/>
              <a:gd name="connsiteX12" fmla="*/ 1717325 w 5310188"/>
              <a:gd name="connsiteY12" fmla="*/ 4061325 h 6857999"/>
              <a:gd name="connsiteX13" fmla="*/ 1688113 w 5310188"/>
              <a:gd name="connsiteY13" fmla="*/ 4090536 h 6857999"/>
              <a:gd name="connsiteX14" fmla="*/ 1407682 w 5310188"/>
              <a:gd name="connsiteY14" fmla="*/ 4411864 h 6857999"/>
              <a:gd name="connsiteX15" fmla="*/ 1320047 w 5310188"/>
              <a:gd name="connsiteY15" fmla="*/ 4519946 h 6857999"/>
              <a:gd name="connsiteX16" fmla="*/ 1439813 w 5310188"/>
              <a:gd name="connsiteY16" fmla="*/ 4540395 h 6857999"/>
              <a:gd name="connsiteX17" fmla="*/ 1451498 w 5310188"/>
              <a:gd name="connsiteY17" fmla="*/ 4487814 h 6857999"/>
              <a:gd name="connsiteX18" fmla="*/ 1693956 w 5310188"/>
              <a:gd name="connsiteY18" fmla="*/ 4151879 h 6857999"/>
              <a:gd name="connsiteX19" fmla="*/ 1743614 w 5310188"/>
              <a:gd name="connsiteY19" fmla="*/ 4084694 h 6857999"/>
              <a:gd name="connsiteX20" fmla="*/ 1737771 w 5310188"/>
              <a:gd name="connsiteY20" fmla="*/ 4061325 h 6857999"/>
              <a:gd name="connsiteX21" fmla="*/ 1728644 w 5310188"/>
              <a:gd name="connsiteY21" fmla="*/ 4059133 h 6857999"/>
              <a:gd name="connsiteX22" fmla="*/ 4401869 w 5310188"/>
              <a:gd name="connsiteY22" fmla="*/ 2866569 h 6857999"/>
              <a:gd name="connsiteX23" fmla="*/ 4387265 w 5310188"/>
              <a:gd name="connsiteY23" fmla="*/ 2869492 h 6857999"/>
              <a:gd name="connsiteX24" fmla="*/ 4393107 w 5310188"/>
              <a:gd name="connsiteY24" fmla="*/ 3506305 h 6857999"/>
              <a:gd name="connsiteX25" fmla="*/ 4507031 w 5310188"/>
              <a:gd name="connsiteY25" fmla="*/ 3310585 h 6857999"/>
              <a:gd name="connsiteX26" fmla="*/ 4486585 w 5310188"/>
              <a:gd name="connsiteY26" fmla="*/ 3190819 h 6857999"/>
              <a:gd name="connsiteX27" fmla="*/ 4419396 w 5310188"/>
              <a:gd name="connsiteY27" fmla="*/ 2983416 h 6857999"/>
              <a:gd name="connsiteX28" fmla="*/ 4416477 w 5310188"/>
              <a:gd name="connsiteY28" fmla="*/ 2901623 h 6857999"/>
              <a:gd name="connsiteX29" fmla="*/ 4401869 w 5310188"/>
              <a:gd name="connsiteY29" fmla="*/ 2866569 h 6857999"/>
              <a:gd name="connsiteX30" fmla="*/ 1072843 w 5310188"/>
              <a:gd name="connsiteY30" fmla="*/ 2865839 h 6857999"/>
              <a:gd name="connsiteX31" fmla="*/ 1030851 w 5310188"/>
              <a:gd name="connsiteY31" fmla="*/ 2892861 h 6857999"/>
              <a:gd name="connsiteX32" fmla="*/ 934454 w 5310188"/>
              <a:gd name="connsiteY32" fmla="*/ 3006785 h 6857999"/>
              <a:gd name="connsiteX33" fmla="*/ 931531 w 5310188"/>
              <a:gd name="connsiteY33" fmla="*/ 3059366 h 6857999"/>
              <a:gd name="connsiteX34" fmla="*/ 957823 w 5310188"/>
              <a:gd name="connsiteY34" fmla="*/ 3100262 h 6857999"/>
              <a:gd name="connsiteX35" fmla="*/ 1086354 w 5310188"/>
              <a:gd name="connsiteY35" fmla="*/ 3371931 h 6857999"/>
              <a:gd name="connsiteX36" fmla="*/ 1103881 w 5310188"/>
              <a:gd name="connsiteY36" fmla="*/ 3392378 h 6857999"/>
              <a:gd name="connsiteX37" fmla="*/ 1124328 w 5310188"/>
              <a:gd name="connsiteY37" fmla="*/ 3369009 h 6857999"/>
              <a:gd name="connsiteX38" fmla="*/ 1147697 w 5310188"/>
              <a:gd name="connsiteY38" fmla="*/ 3149923 h 6857999"/>
              <a:gd name="connsiteX39" fmla="*/ 1136012 w 5310188"/>
              <a:gd name="connsiteY39" fmla="*/ 3149923 h 6857999"/>
              <a:gd name="connsiteX40" fmla="*/ 1136012 w 5310188"/>
              <a:gd name="connsiteY40" fmla="*/ 3047681 h 6857999"/>
              <a:gd name="connsiteX41" fmla="*/ 1103881 w 5310188"/>
              <a:gd name="connsiteY41" fmla="*/ 2904546 h 6857999"/>
              <a:gd name="connsiteX42" fmla="*/ 1072843 w 5310188"/>
              <a:gd name="connsiteY42" fmla="*/ 2865839 h 6857999"/>
              <a:gd name="connsiteX43" fmla="*/ 2497273 w 5310188"/>
              <a:gd name="connsiteY43" fmla="*/ 614357 h 6857999"/>
              <a:gd name="connsiteX44" fmla="*/ 2482669 w 5310188"/>
              <a:gd name="connsiteY44" fmla="*/ 620199 h 6857999"/>
              <a:gd name="connsiteX45" fmla="*/ 2470984 w 5310188"/>
              <a:gd name="connsiteY45" fmla="*/ 693227 h 6857999"/>
              <a:gd name="connsiteX46" fmla="*/ 2465142 w 5310188"/>
              <a:gd name="connsiteY46" fmla="*/ 807154 h 6857999"/>
              <a:gd name="connsiteX47" fmla="*/ 2517723 w 5310188"/>
              <a:gd name="connsiteY47" fmla="*/ 1143086 h 6857999"/>
              <a:gd name="connsiteX48" fmla="*/ 2579065 w 5310188"/>
              <a:gd name="connsiteY48" fmla="*/ 1280381 h 6857999"/>
              <a:gd name="connsiteX49" fmla="*/ 2634569 w 5310188"/>
              <a:gd name="connsiteY49" fmla="*/ 1411832 h 6857999"/>
              <a:gd name="connsiteX50" fmla="*/ 2625804 w 5310188"/>
              <a:gd name="connsiteY50" fmla="*/ 1414755 h 6857999"/>
              <a:gd name="connsiteX51" fmla="*/ 2488511 w 5310188"/>
              <a:gd name="connsiteY51" fmla="*/ 1116797 h 6857999"/>
              <a:gd name="connsiteX52" fmla="*/ 2473903 w 5310188"/>
              <a:gd name="connsiteY52" fmla="*/ 1122639 h 6857999"/>
              <a:gd name="connsiteX53" fmla="*/ 2473903 w 5310188"/>
              <a:gd name="connsiteY53" fmla="*/ 1178139 h 6857999"/>
              <a:gd name="connsiteX54" fmla="*/ 2491431 w 5310188"/>
              <a:gd name="connsiteY54" fmla="*/ 1642605 h 6857999"/>
              <a:gd name="connsiteX55" fmla="*/ 2497273 w 5310188"/>
              <a:gd name="connsiteY55" fmla="*/ 2331999 h 6857999"/>
              <a:gd name="connsiteX56" fmla="*/ 2395034 w 5310188"/>
              <a:gd name="connsiteY56" fmla="*/ 3076893 h 6857999"/>
              <a:gd name="connsiteX57" fmla="*/ 2161341 w 5310188"/>
              <a:gd name="connsiteY57" fmla="*/ 3491697 h 6857999"/>
              <a:gd name="connsiteX58" fmla="*/ 1933491 w 5310188"/>
              <a:gd name="connsiteY58" fmla="*/ 3763367 h 6857999"/>
              <a:gd name="connsiteX59" fmla="*/ 1904279 w 5310188"/>
              <a:gd name="connsiteY59" fmla="*/ 3845159 h 6857999"/>
              <a:gd name="connsiteX60" fmla="*/ 1875067 w 5310188"/>
              <a:gd name="connsiteY60" fmla="*/ 3900659 h 6857999"/>
              <a:gd name="connsiteX61" fmla="*/ 1825406 w 5310188"/>
              <a:gd name="connsiteY61" fmla="*/ 3932794 h 6857999"/>
              <a:gd name="connsiteX62" fmla="*/ 1831249 w 5310188"/>
              <a:gd name="connsiteY62" fmla="*/ 4081771 h 6857999"/>
              <a:gd name="connsiteX63" fmla="*/ 1988991 w 5310188"/>
              <a:gd name="connsiteY63" fmla="*/ 4166486 h 6857999"/>
              <a:gd name="connsiteX64" fmla="*/ 2091233 w 5310188"/>
              <a:gd name="connsiteY64" fmla="*/ 4210302 h 6857999"/>
              <a:gd name="connsiteX65" fmla="*/ 2400876 w 5310188"/>
              <a:gd name="connsiteY65" fmla="*/ 4341756 h 6857999"/>
              <a:gd name="connsiteX66" fmla="*/ 2698835 w 5310188"/>
              <a:gd name="connsiteY66" fmla="*/ 4540395 h 6857999"/>
              <a:gd name="connsiteX67" fmla="*/ 2707597 w 5310188"/>
              <a:gd name="connsiteY67" fmla="*/ 4654318 h 6857999"/>
              <a:gd name="connsiteX68" fmla="*/ 2704677 w 5310188"/>
              <a:gd name="connsiteY68" fmla="*/ 4671845 h 6857999"/>
              <a:gd name="connsiteX69" fmla="*/ 3157455 w 5310188"/>
              <a:gd name="connsiteY69" fmla="*/ 4768245 h 6857999"/>
              <a:gd name="connsiteX70" fmla="*/ 3125324 w 5310188"/>
              <a:gd name="connsiteY70" fmla="*/ 4727349 h 6857999"/>
              <a:gd name="connsiteX71" fmla="*/ 2856577 w 5310188"/>
              <a:gd name="connsiteY71" fmla="*/ 4441075 h 6857999"/>
              <a:gd name="connsiteX72" fmla="*/ 2827365 w 5310188"/>
              <a:gd name="connsiteY72" fmla="*/ 4362203 h 6857999"/>
              <a:gd name="connsiteX73" fmla="*/ 2792311 w 5310188"/>
              <a:gd name="connsiteY73" fmla="*/ 3500462 h 6857999"/>
              <a:gd name="connsiteX74" fmla="*/ 2771862 w 5310188"/>
              <a:gd name="connsiteY74" fmla="*/ 2416711 h 6857999"/>
              <a:gd name="connsiteX75" fmla="*/ 2906235 w 5310188"/>
              <a:gd name="connsiteY75" fmla="*/ 1368016 h 6857999"/>
              <a:gd name="connsiteX76" fmla="*/ 2877024 w 5310188"/>
              <a:gd name="connsiteY76" fmla="*/ 1242405 h 6857999"/>
              <a:gd name="connsiteX77" fmla="*/ 2830285 w 5310188"/>
              <a:gd name="connsiteY77" fmla="*/ 1242405 h 6857999"/>
              <a:gd name="connsiteX78" fmla="*/ 2736808 w 5310188"/>
              <a:gd name="connsiteY78" fmla="*/ 1359251 h 6857999"/>
              <a:gd name="connsiteX79" fmla="*/ 2891631 w 5310188"/>
              <a:gd name="connsiteY79" fmla="*/ 1125558 h 6857999"/>
              <a:gd name="connsiteX80" fmla="*/ 2964659 w 5310188"/>
              <a:gd name="connsiteY80" fmla="*/ 1049608 h 6857999"/>
              <a:gd name="connsiteX81" fmla="*/ 2967581 w 5310188"/>
              <a:gd name="connsiteY81" fmla="*/ 997028 h 6857999"/>
              <a:gd name="connsiteX82" fmla="*/ 2780627 w 5310188"/>
              <a:gd name="connsiteY82" fmla="*/ 871419 h 6857999"/>
              <a:gd name="connsiteX83" fmla="*/ 2605357 w 5310188"/>
              <a:gd name="connsiteY83" fmla="*/ 737046 h 6857999"/>
              <a:gd name="connsiteX84" fmla="*/ 2497273 w 5310188"/>
              <a:gd name="connsiteY84" fmla="*/ 614357 h 6857999"/>
              <a:gd name="connsiteX85" fmla="*/ 3359017 w 5310188"/>
              <a:gd name="connsiteY85" fmla="*/ 608515 h 6857999"/>
              <a:gd name="connsiteX86" fmla="*/ 3341490 w 5310188"/>
              <a:gd name="connsiteY86" fmla="*/ 666938 h 6857999"/>
              <a:gd name="connsiteX87" fmla="*/ 3253855 w 5310188"/>
              <a:gd name="connsiteY87" fmla="*/ 850970 h 6857999"/>
              <a:gd name="connsiteX88" fmla="*/ 3093189 w 5310188"/>
              <a:gd name="connsiteY88" fmla="*/ 991185 h 6857999"/>
              <a:gd name="connsiteX89" fmla="*/ 3090270 w 5310188"/>
              <a:gd name="connsiteY89" fmla="*/ 1058373 h 6857999"/>
              <a:gd name="connsiteX90" fmla="*/ 3256775 w 5310188"/>
              <a:gd name="connsiteY90" fmla="*/ 1385543 h 6857999"/>
              <a:gd name="connsiteX91" fmla="*/ 3174982 w 5310188"/>
              <a:gd name="connsiteY91" fmla="*/ 1195666 h 6857999"/>
              <a:gd name="connsiteX92" fmla="*/ 3119481 w 5310188"/>
              <a:gd name="connsiteY92" fmla="*/ 1248247 h 6857999"/>
              <a:gd name="connsiteX93" fmla="*/ 3104874 w 5310188"/>
              <a:gd name="connsiteY93" fmla="*/ 1306670 h 6857999"/>
              <a:gd name="connsiteX94" fmla="*/ 3160378 w 5310188"/>
              <a:gd name="connsiteY94" fmla="*/ 1487782 h 6857999"/>
              <a:gd name="connsiteX95" fmla="*/ 3335647 w 5310188"/>
              <a:gd name="connsiteY95" fmla="*/ 2261891 h 6857999"/>
              <a:gd name="connsiteX96" fmla="*/ 3399913 w 5310188"/>
              <a:gd name="connsiteY96" fmla="*/ 2889939 h 6857999"/>
              <a:gd name="connsiteX97" fmla="*/ 3443729 w 5310188"/>
              <a:gd name="connsiteY97" fmla="*/ 3529674 h 6857999"/>
              <a:gd name="connsiteX98" fmla="*/ 3467098 w 5310188"/>
              <a:gd name="connsiteY98" fmla="*/ 4023348 h 6857999"/>
              <a:gd name="connsiteX99" fmla="*/ 3484625 w 5310188"/>
              <a:gd name="connsiteY99" fmla="*/ 4344676 h 6857999"/>
              <a:gd name="connsiteX100" fmla="*/ 3452494 w 5310188"/>
              <a:gd name="connsiteY100" fmla="*/ 4443995 h 6857999"/>
              <a:gd name="connsiteX101" fmla="*/ 3210036 w 5310188"/>
              <a:gd name="connsiteY101" fmla="*/ 4744876 h 6857999"/>
              <a:gd name="connsiteX102" fmla="*/ 3183747 w 5310188"/>
              <a:gd name="connsiteY102" fmla="*/ 4791614 h 6857999"/>
              <a:gd name="connsiteX103" fmla="*/ 3481705 w 5310188"/>
              <a:gd name="connsiteY103" fmla="*/ 4814984 h 6857999"/>
              <a:gd name="connsiteX104" fmla="*/ 3537206 w 5310188"/>
              <a:gd name="connsiteY104" fmla="*/ 4800377 h 6857999"/>
              <a:gd name="connsiteX105" fmla="*/ 3566417 w 5310188"/>
              <a:gd name="connsiteY105" fmla="*/ 4762403 h 6857999"/>
              <a:gd name="connsiteX106" fmla="*/ 3621921 w 5310188"/>
              <a:gd name="connsiteY106" fmla="*/ 4648476 h 6857999"/>
              <a:gd name="connsiteX107" fmla="*/ 3811795 w 5310188"/>
              <a:gd name="connsiteY107" fmla="*/ 4461522 h 6857999"/>
              <a:gd name="connsiteX108" fmla="*/ 3890668 w 5310188"/>
              <a:gd name="connsiteY108" fmla="*/ 4271649 h 6857999"/>
              <a:gd name="connsiteX109" fmla="*/ 3902353 w 5310188"/>
              <a:gd name="connsiteY109" fmla="*/ 4046717 h 6857999"/>
              <a:gd name="connsiteX110" fmla="*/ 3916957 w 5310188"/>
              <a:gd name="connsiteY110" fmla="*/ 3620228 h 6857999"/>
              <a:gd name="connsiteX111" fmla="*/ 3893587 w 5310188"/>
              <a:gd name="connsiteY111" fmla="*/ 3290139 h 6857999"/>
              <a:gd name="connsiteX112" fmla="*/ 3873141 w 5310188"/>
              <a:gd name="connsiteY112" fmla="*/ 3094420 h 6857999"/>
              <a:gd name="connsiteX113" fmla="*/ 3800110 w 5310188"/>
              <a:gd name="connsiteY113" fmla="*/ 2372895 h 6857999"/>
              <a:gd name="connsiteX114" fmla="*/ 3744610 w 5310188"/>
              <a:gd name="connsiteY114" fmla="*/ 1961010 h 6857999"/>
              <a:gd name="connsiteX115" fmla="*/ 3618998 w 5310188"/>
              <a:gd name="connsiteY115" fmla="*/ 1458571 h 6857999"/>
              <a:gd name="connsiteX116" fmla="*/ 3434967 w 5310188"/>
              <a:gd name="connsiteY116" fmla="*/ 818838 h 6857999"/>
              <a:gd name="connsiteX117" fmla="*/ 3376543 w 5310188"/>
              <a:gd name="connsiteY117" fmla="*/ 1248247 h 6857999"/>
              <a:gd name="connsiteX118" fmla="*/ 3373621 w 5310188"/>
              <a:gd name="connsiteY118" fmla="*/ 1189824 h 6857999"/>
              <a:gd name="connsiteX119" fmla="*/ 3414517 w 5310188"/>
              <a:gd name="connsiteY119" fmla="*/ 775020 h 6857999"/>
              <a:gd name="connsiteX120" fmla="*/ 3359017 w 5310188"/>
              <a:gd name="connsiteY120" fmla="*/ 608515 h 6857999"/>
              <a:gd name="connsiteX121" fmla="*/ 2314191 w 5310188"/>
              <a:gd name="connsiteY121" fmla="*/ 0 h 6857999"/>
              <a:gd name="connsiteX122" fmla="*/ 3503139 w 5310188"/>
              <a:gd name="connsiteY122" fmla="*/ 0 h 6857999"/>
              <a:gd name="connsiteX123" fmla="*/ 3473672 w 5310188"/>
              <a:gd name="connsiteY123" fmla="*/ 75038 h 6857999"/>
              <a:gd name="connsiteX124" fmla="*/ 3411597 w 5310188"/>
              <a:gd name="connsiteY124" fmla="*/ 135287 h 6857999"/>
              <a:gd name="connsiteX125" fmla="*/ 3370701 w 5310188"/>
              <a:gd name="connsiteY125" fmla="*/ 208315 h 6857999"/>
              <a:gd name="connsiteX126" fmla="*/ 3356094 w 5310188"/>
              <a:gd name="connsiteY126" fmla="*/ 482903 h 6857999"/>
              <a:gd name="connsiteX127" fmla="*/ 3537206 w 5310188"/>
              <a:gd name="connsiteY127" fmla="*/ 786704 h 6857999"/>
              <a:gd name="connsiteX128" fmla="*/ 3730003 w 5310188"/>
              <a:gd name="connsiteY128" fmla="*/ 845127 h 6857999"/>
              <a:gd name="connsiteX129" fmla="*/ 3969537 w 5310188"/>
              <a:gd name="connsiteY129" fmla="*/ 906473 h 6857999"/>
              <a:gd name="connsiteX130" fmla="*/ 3975380 w 5310188"/>
              <a:gd name="connsiteY130" fmla="*/ 909393 h 6857999"/>
              <a:gd name="connsiteX131" fmla="*/ 4211995 w 5310188"/>
              <a:gd name="connsiteY131" fmla="*/ 967816 h 6857999"/>
              <a:gd name="connsiteX132" fmla="*/ 4358053 w 5310188"/>
              <a:gd name="connsiteY132" fmla="*/ 1014554 h 6857999"/>
              <a:gd name="connsiteX133" fmla="*/ 4480742 w 5310188"/>
              <a:gd name="connsiteY133" fmla="*/ 1075900 h 6857999"/>
              <a:gd name="connsiteX134" fmla="*/ 4603431 w 5310188"/>
              <a:gd name="connsiteY134" fmla="*/ 1207351 h 6857999"/>
              <a:gd name="connsiteX135" fmla="*/ 4723197 w 5310188"/>
              <a:gd name="connsiteY135" fmla="*/ 1560813 h 6857999"/>
              <a:gd name="connsiteX136" fmla="*/ 4731962 w 5310188"/>
              <a:gd name="connsiteY136" fmla="*/ 1613394 h 6857999"/>
              <a:gd name="connsiteX137" fmla="*/ 4764093 w 5310188"/>
              <a:gd name="connsiteY137" fmla="*/ 1744844 h 6857999"/>
              <a:gd name="connsiteX138" fmla="*/ 4804989 w 5310188"/>
              <a:gd name="connsiteY138" fmla="*/ 1896744 h 6857999"/>
              <a:gd name="connsiteX139" fmla="*/ 4842966 w 5310188"/>
              <a:gd name="connsiteY139" fmla="*/ 2001906 h 6857999"/>
              <a:gd name="connsiteX140" fmla="*/ 4872177 w 5310188"/>
              <a:gd name="connsiteY140" fmla="*/ 2051567 h 6857999"/>
              <a:gd name="connsiteX141" fmla="*/ 4997786 w 5310188"/>
              <a:gd name="connsiteY141" fmla="*/ 2340761 h 6857999"/>
              <a:gd name="connsiteX142" fmla="*/ 5018235 w 5310188"/>
              <a:gd name="connsiteY142" fmla="*/ 2375815 h 6857999"/>
              <a:gd name="connsiteX143" fmla="*/ 5088343 w 5310188"/>
              <a:gd name="connsiteY143" fmla="*/ 2524795 h 6857999"/>
              <a:gd name="connsiteX144" fmla="*/ 5187663 w 5310188"/>
              <a:gd name="connsiteY144" fmla="*/ 2688380 h 6857999"/>
              <a:gd name="connsiteX145" fmla="*/ 5272375 w 5310188"/>
              <a:gd name="connsiteY145" fmla="*/ 2875334 h 6857999"/>
              <a:gd name="connsiteX146" fmla="*/ 5292825 w 5310188"/>
              <a:gd name="connsiteY146" fmla="*/ 2992180 h 6857999"/>
              <a:gd name="connsiteX147" fmla="*/ 5281140 w 5310188"/>
              <a:gd name="connsiteY147" fmla="*/ 3231716 h 6857999"/>
              <a:gd name="connsiteX148" fmla="*/ 5237321 w 5310188"/>
              <a:gd name="connsiteY148" fmla="*/ 3488778 h 6857999"/>
              <a:gd name="connsiteX149" fmla="*/ 5170136 w 5310188"/>
              <a:gd name="connsiteY149" fmla="*/ 3702021 h 6857999"/>
              <a:gd name="connsiteX150" fmla="*/ 4883862 w 5310188"/>
              <a:gd name="connsiteY150" fmla="*/ 4248279 h 6857999"/>
              <a:gd name="connsiteX151" fmla="*/ 4804989 w 5310188"/>
              <a:gd name="connsiteY151" fmla="*/ 4414783 h 6857999"/>
              <a:gd name="connsiteX152" fmla="*/ 4620958 w 5310188"/>
              <a:gd name="connsiteY152" fmla="*/ 4692296 h 6857999"/>
              <a:gd name="connsiteX153" fmla="*/ 4565454 w 5310188"/>
              <a:gd name="connsiteY153" fmla="*/ 4797457 h 6857999"/>
              <a:gd name="connsiteX154" fmla="*/ 4492427 w 5310188"/>
              <a:gd name="connsiteY154" fmla="*/ 4899696 h 6857999"/>
              <a:gd name="connsiteX155" fmla="*/ 4457373 w 5310188"/>
              <a:gd name="connsiteY155" fmla="*/ 4975646 h 6857999"/>
              <a:gd name="connsiteX156" fmla="*/ 4457373 w 5310188"/>
              <a:gd name="connsiteY156" fmla="*/ 5039912 h 6857999"/>
              <a:gd name="connsiteX157" fmla="*/ 4480742 w 5310188"/>
              <a:gd name="connsiteY157" fmla="*/ 6123663 h 6857999"/>
              <a:gd name="connsiteX158" fmla="*/ 4486585 w 5310188"/>
              <a:gd name="connsiteY158" fmla="*/ 6237587 h 6857999"/>
              <a:gd name="connsiteX159" fmla="*/ 4501189 w 5310188"/>
              <a:gd name="connsiteY159" fmla="*/ 6392410 h 6857999"/>
              <a:gd name="connsiteX160" fmla="*/ 4410635 w 5310188"/>
              <a:gd name="connsiteY160" fmla="*/ 6564756 h 6857999"/>
              <a:gd name="connsiteX161" fmla="*/ 4112676 w 5310188"/>
              <a:gd name="connsiteY161" fmla="*/ 6690368 h 6857999"/>
              <a:gd name="connsiteX162" fmla="*/ 4054253 w 5310188"/>
              <a:gd name="connsiteY162" fmla="*/ 6745868 h 6857999"/>
              <a:gd name="connsiteX163" fmla="*/ 4051330 w 5310188"/>
              <a:gd name="connsiteY163" fmla="*/ 6757553 h 6857999"/>
              <a:gd name="connsiteX164" fmla="*/ 4054526 w 5310188"/>
              <a:gd name="connsiteY164" fmla="*/ 6846877 h 6857999"/>
              <a:gd name="connsiteX165" fmla="*/ 4053482 w 5310188"/>
              <a:gd name="connsiteY165" fmla="*/ 6857999 h 6857999"/>
              <a:gd name="connsiteX166" fmla="*/ 1505288 w 5310188"/>
              <a:gd name="connsiteY166" fmla="*/ 6857999 h 6857999"/>
              <a:gd name="connsiteX167" fmla="*/ 1507001 w 5310188"/>
              <a:gd name="connsiteY167" fmla="*/ 6582283 h 6857999"/>
              <a:gd name="connsiteX168" fmla="*/ 1501159 w 5310188"/>
              <a:gd name="connsiteY168" fmla="*/ 6497571 h 6857999"/>
              <a:gd name="connsiteX169" fmla="*/ 1410602 w 5310188"/>
              <a:gd name="connsiteY169" fmla="*/ 6579364 h 6857999"/>
              <a:gd name="connsiteX170" fmla="*/ 1136012 w 5310188"/>
              <a:gd name="connsiteY170" fmla="*/ 6658233 h 6857999"/>
              <a:gd name="connsiteX171" fmla="*/ 1077589 w 5310188"/>
              <a:gd name="connsiteY171" fmla="*/ 6646549 h 6857999"/>
              <a:gd name="connsiteX172" fmla="*/ 800081 w 5310188"/>
              <a:gd name="connsiteY172" fmla="*/ 6570599 h 6857999"/>
              <a:gd name="connsiteX173" fmla="*/ 750419 w 5310188"/>
              <a:gd name="connsiteY173" fmla="*/ 6468360 h 6857999"/>
              <a:gd name="connsiteX174" fmla="*/ 791316 w 5310188"/>
              <a:gd name="connsiteY174" fmla="*/ 6085686 h 6857999"/>
              <a:gd name="connsiteX175" fmla="*/ 794238 w 5310188"/>
              <a:gd name="connsiteY175" fmla="*/ 5638751 h 6857999"/>
              <a:gd name="connsiteX176" fmla="*/ 829292 w 5310188"/>
              <a:gd name="connsiteY176" fmla="*/ 5291131 h 6857999"/>
              <a:gd name="connsiteX177" fmla="*/ 835135 w 5310188"/>
              <a:gd name="connsiteY177" fmla="*/ 5244393 h 6857999"/>
              <a:gd name="connsiteX178" fmla="*/ 861423 w 5310188"/>
              <a:gd name="connsiteY178" fmla="*/ 4768245 h 6857999"/>
              <a:gd name="connsiteX179" fmla="*/ 899400 w 5310188"/>
              <a:gd name="connsiteY179" fmla="*/ 4467364 h 6857999"/>
              <a:gd name="connsiteX180" fmla="*/ 864346 w 5310188"/>
              <a:gd name="connsiteY180" fmla="*/ 4335914 h 6857999"/>
              <a:gd name="connsiteX181" fmla="*/ 595599 w 5310188"/>
              <a:gd name="connsiteY181" fmla="*/ 3988294 h 6857999"/>
              <a:gd name="connsiteX182" fmla="*/ 475830 w 5310188"/>
              <a:gd name="connsiteY182" fmla="*/ 3827632 h 6857999"/>
              <a:gd name="connsiteX183" fmla="*/ 309327 w 5310188"/>
              <a:gd name="connsiteY183" fmla="*/ 3582255 h 6857999"/>
              <a:gd name="connsiteX184" fmla="*/ 277191 w 5310188"/>
              <a:gd name="connsiteY184" fmla="*/ 3541358 h 6857999"/>
              <a:gd name="connsiteX185" fmla="*/ 207085 w 5310188"/>
              <a:gd name="connsiteY185" fmla="*/ 3436197 h 6857999"/>
              <a:gd name="connsiteX186" fmla="*/ 166187 w 5310188"/>
              <a:gd name="connsiteY186" fmla="*/ 3371931 h 6857999"/>
              <a:gd name="connsiteX187" fmla="*/ 61026 w 5310188"/>
              <a:gd name="connsiteY187" fmla="*/ 3193739 h 6857999"/>
              <a:gd name="connsiteX188" fmla="*/ 11367 w 5310188"/>
              <a:gd name="connsiteY188" fmla="*/ 2840280 h 6857999"/>
              <a:gd name="connsiteX189" fmla="*/ 227533 w 5310188"/>
              <a:gd name="connsiteY189" fmla="*/ 2381657 h 6857999"/>
              <a:gd name="connsiteX190" fmla="*/ 446619 w 5310188"/>
              <a:gd name="connsiteY190" fmla="*/ 2054487 h 6857999"/>
              <a:gd name="connsiteX191" fmla="*/ 481673 w 5310188"/>
              <a:gd name="connsiteY191" fmla="*/ 2007749 h 6857999"/>
              <a:gd name="connsiteX192" fmla="*/ 694919 w 5310188"/>
              <a:gd name="connsiteY192" fmla="*/ 1741925 h 6857999"/>
              <a:gd name="connsiteX193" fmla="*/ 732892 w 5310188"/>
              <a:gd name="connsiteY193" fmla="*/ 1663052 h 6857999"/>
              <a:gd name="connsiteX194" fmla="*/ 858504 w 5310188"/>
              <a:gd name="connsiteY194" fmla="*/ 1516994 h 6857999"/>
              <a:gd name="connsiteX195" fmla="*/ 934454 w 5310188"/>
              <a:gd name="connsiteY195" fmla="*/ 1388463 h 6857999"/>
              <a:gd name="connsiteX196" fmla="*/ 1045458 w 5310188"/>
              <a:gd name="connsiteY196" fmla="*/ 1026239 h 6857999"/>
              <a:gd name="connsiteX197" fmla="*/ 1194436 w 5310188"/>
              <a:gd name="connsiteY197" fmla="*/ 897708 h 6857999"/>
              <a:gd name="connsiteX198" fmla="*/ 1419367 w 5310188"/>
              <a:gd name="connsiteY198" fmla="*/ 839285 h 6857999"/>
              <a:gd name="connsiteX199" fmla="*/ 1653059 w 5310188"/>
              <a:gd name="connsiteY199" fmla="*/ 807154 h 6857999"/>
              <a:gd name="connsiteX200" fmla="*/ 2178868 w 5310188"/>
              <a:gd name="connsiteY200" fmla="*/ 690307 h 6857999"/>
              <a:gd name="connsiteX201" fmla="*/ 2213922 w 5310188"/>
              <a:gd name="connsiteY201" fmla="*/ 681542 h 6857999"/>
              <a:gd name="connsiteX202" fmla="*/ 2450534 w 5310188"/>
              <a:gd name="connsiteY202" fmla="*/ 570538 h 6857999"/>
              <a:gd name="connsiteX203" fmla="*/ 2468061 w 5310188"/>
              <a:gd name="connsiteY203" fmla="*/ 500431 h 6857999"/>
              <a:gd name="connsiteX204" fmla="*/ 2430088 w 5310188"/>
              <a:gd name="connsiteY204" fmla="*/ 284265 h 6857999"/>
              <a:gd name="connsiteX205" fmla="*/ 2389191 w 5310188"/>
              <a:gd name="connsiteY205" fmla="*/ 214157 h 6857999"/>
              <a:gd name="connsiteX206" fmla="*/ 2316161 w 5310188"/>
              <a:gd name="connsiteY206" fmla="*/ 505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5310188" h="6857999">
                <a:moveTo>
                  <a:pt x="4027961" y="4245356"/>
                </a:moveTo>
                <a:cubicBezTo>
                  <a:pt x="4027961" y="4251199"/>
                  <a:pt x="4025041" y="4257041"/>
                  <a:pt x="4025041" y="4262883"/>
                </a:cubicBezTo>
                <a:cubicBezTo>
                  <a:pt x="4042568" y="4268725"/>
                  <a:pt x="4060095" y="4274568"/>
                  <a:pt x="4077622" y="4283333"/>
                </a:cubicBezTo>
                <a:cubicBezTo>
                  <a:pt x="4112676" y="4300860"/>
                  <a:pt x="4150649" y="4318387"/>
                  <a:pt x="4185703" y="4341756"/>
                </a:cubicBezTo>
                <a:cubicBezTo>
                  <a:pt x="4308392" y="4423548"/>
                  <a:pt x="4390185" y="4537473"/>
                  <a:pt x="4463215" y="4663083"/>
                </a:cubicBezTo>
                <a:cubicBezTo>
                  <a:pt x="4471977" y="4680610"/>
                  <a:pt x="4480742" y="4701058"/>
                  <a:pt x="4504111" y="4686453"/>
                </a:cubicBezTo>
                <a:cubicBezTo>
                  <a:pt x="4524558" y="4674769"/>
                  <a:pt x="4527481" y="4657241"/>
                  <a:pt x="4518715" y="4633872"/>
                </a:cubicBezTo>
                <a:cubicBezTo>
                  <a:pt x="4512873" y="4622187"/>
                  <a:pt x="4507031" y="4610503"/>
                  <a:pt x="4498269" y="4598818"/>
                </a:cubicBezTo>
                <a:cubicBezTo>
                  <a:pt x="4439846" y="4531630"/>
                  <a:pt x="4378500" y="4464445"/>
                  <a:pt x="4322999" y="4397257"/>
                </a:cubicBezTo>
                <a:cubicBezTo>
                  <a:pt x="4258734" y="4318387"/>
                  <a:pt x="4171099" y="4280410"/>
                  <a:pt x="4080542" y="4251199"/>
                </a:cubicBezTo>
                <a:cubicBezTo>
                  <a:pt x="4063015" y="4245356"/>
                  <a:pt x="4045488" y="4248279"/>
                  <a:pt x="4027961" y="4245356"/>
                </a:cubicBezTo>
                <a:close/>
                <a:moveTo>
                  <a:pt x="1728644" y="4059133"/>
                </a:moveTo>
                <a:cubicBezTo>
                  <a:pt x="1724628" y="4059133"/>
                  <a:pt x="1720246" y="4059864"/>
                  <a:pt x="1717325" y="4061325"/>
                </a:cubicBezTo>
                <a:cubicBezTo>
                  <a:pt x="1708560" y="4070087"/>
                  <a:pt x="1696875" y="4078852"/>
                  <a:pt x="1688113" y="4090536"/>
                </a:cubicBezTo>
                <a:cubicBezTo>
                  <a:pt x="1594636" y="4198618"/>
                  <a:pt x="1501159" y="4303779"/>
                  <a:pt x="1407682" y="4411864"/>
                </a:cubicBezTo>
                <a:cubicBezTo>
                  <a:pt x="1381390" y="4443995"/>
                  <a:pt x="1355101" y="4479049"/>
                  <a:pt x="1320047" y="4519946"/>
                </a:cubicBezTo>
                <a:cubicBezTo>
                  <a:pt x="1369705" y="4528710"/>
                  <a:pt x="1404759" y="4534553"/>
                  <a:pt x="1439813" y="4540395"/>
                </a:cubicBezTo>
                <a:cubicBezTo>
                  <a:pt x="1442736" y="4519946"/>
                  <a:pt x="1442736" y="4499499"/>
                  <a:pt x="1451498" y="4487814"/>
                </a:cubicBezTo>
                <a:cubicBezTo>
                  <a:pt x="1530371" y="4376810"/>
                  <a:pt x="1612163" y="4262883"/>
                  <a:pt x="1693956" y="4151879"/>
                </a:cubicBezTo>
                <a:cubicBezTo>
                  <a:pt x="1711483" y="4128510"/>
                  <a:pt x="1729009" y="4108063"/>
                  <a:pt x="1743614" y="4084694"/>
                </a:cubicBezTo>
                <a:cubicBezTo>
                  <a:pt x="1746536" y="4081771"/>
                  <a:pt x="1743614" y="4067167"/>
                  <a:pt x="1737771" y="4061325"/>
                </a:cubicBezTo>
                <a:cubicBezTo>
                  <a:pt x="1736312" y="4059864"/>
                  <a:pt x="1732660" y="4059133"/>
                  <a:pt x="1728644" y="4059133"/>
                </a:cubicBezTo>
                <a:close/>
                <a:moveTo>
                  <a:pt x="4401869" y="2866569"/>
                </a:moveTo>
                <a:cubicBezTo>
                  <a:pt x="4396027" y="2866569"/>
                  <a:pt x="4393107" y="2869492"/>
                  <a:pt x="4387265" y="2869492"/>
                </a:cubicBezTo>
                <a:cubicBezTo>
                  <a:pt x="4366815" y="3082735"/>
                  <a:pt x="4369738" y="3293058"/>
                  <a:pt x="4393107" y="3506305"/>
                </a:cubicBezTo>
                <a:cubicBezTo>
                  <a:pt x="4436923" y="3442039"/>
                  <a:pt x="4483662" y="3383616"/>
                  <a:pt x="4507031" y="3310585"/>
                </a:cubicBezTo>
                <a:cubicBezTo>
                  <a:pt x="4521639" y="3263847"/>
                  <a:pt x="4521639" y="3225873"/>
                  <a:pt x="4486585" y="3190819"/>
                </a:cubicBezTo>
                <a:cubicBezTo>
                  <a:pt x="4428161" y="3132396"/>
                  <a:pt x="4413554" y="3062289"/>
                  <a:pt x="4419396" y="2983416"/>
                </a:cubicBezTo>
                <a:cubicBezTo>
                  <a:pt x="4419396" y="2957127"/>
                  <a:pt x="4419396" y="2927915"/>
                  <a:pt x="4416477" y="2901623"/>
                </a:cubicBezTo>
                <a:cubicBezTo>
                  <a:pt x="4413554" y="2889939"/>
                  <a:pt x="4407711" y="2878254"/>
                  <a:pt x="4401869" y="2866569"/>
                </a:cubicBezTo>
                <a:close/>
                <a:moveTo>
                  <a:pt x="1072843" y="2865839"/>
                </a:moveTo>
                <a:cubicBezTo>
                  <a:pt x="1061523" y="2864379"/>
                  <a:pt x="1048378" y="2873873"/>
                  <a:pt x="1030851" y="2892861"/>
                </a:cubicBezTo>
                <a:cubicBezTo>
                  <a:pt x="995797" y="2930835"/>
                  <a:pt x="966585" y="2968811"/>
                  <a:pt x="934454" y="3006785"/>
                </a:cubicBezTo>
                <a:cubicBezTo>
                  <a:pt x="919847" y="3024312"/>
                  <a:pt x="919847" y="3041839"/>
                  <a:pt x="931531" y="3059366"/>
                </a:cubicBezTo>
                <a:cubicBezTo>
                  <a:pt x="940296" y="3073973"/>
                  <a:pt x="951981" y="3085658"/>
                  <a:pt x="957823" y="3100262"/>
                </a:cubicBezTo>
                <a:cubicBezTo>
                  <a:pt x="1004562" y="3190819"/>
                  <a:pt x="1077589" y="3263847"/>
                  <a:pt x="1086354" y="3371931"/>
                </a:cubicBezTo>
                <a:cubicBezTo>
                  <a:pt x="1086354" y="3377774"/>
                  <a:pt x="1098039" y="3386535"/>
                  <a:pt x="1103881" y="3392378"/>
                </a:cubicBezTo>
                <a:cubicBezTo>
                  <a:pt x="1109724" y="3383616"/>
                  <a:pt x="1124328" y="3377774"/>
                  <a:pt x="1124328" y="3369009"/>
                </a:cubicBezTo>
                <a:cubicBezTo>
                  <a:pt x="1133093" y="3293058"/>
                  <a:pt x="1138935" y="3220031"/>
                  <a:pt x="1147697" y="3149923"/>
                </a:cubicBezTo>
                <a:cubicBezTo>
                  <a:pt x="1141855" y="3149923"/>
                  <a:pt x="1138935" y="3149923"/>
                  <a:pt x="1136012" y="3149923"/>
                </a:cubicBezTo>
                <a:cubicBezTo>
                  <a:pt x="1136012" y="3114869"/>
                  <a:pt x="1141855" y="3079815"/>
                  <a:pt x="1136012" y="3047681"/>
                </a:cubicBezTo>
                <a:cubicBezTo>
                  <a:pt x="1130170" y="2998023"/>
                  <a:pt x="1121408" y="2948362"/>
                  <a:pt x="1103881" y="2904546"/>
                </a:cubicBezTo>
                <a:cubicBezTo>
                  <a:pt x="1093656" y="2879715"/>
                  <a:pt x="1084162" y="2867300"/>
                  <a:pt x="1072843" y="2865839"/>
                </a:cubicBezTo>
                <a:close/>
                <a:moveTo>
                  <a:pt x="2497273" y="614357"/>
                </a:moveTo>
                <a:cubicBezTo>
                  <a:pt x="2491431" y="617277"/>
                  <a:pt x="2488511" y="617277"/>
                  <a:pt x="2482669" y="620199"/>
                </a:cubicBezTo>
                <a:cubicBezTo>
                  <a:pt x="2479746" y="643569"/>
                  <a:pt x="2473903" y="666938"/>
                  <a:pt x="2470984" y="693227"/>
                </a:cubicBezTo>
                <a:cubicBezTo>
                  <a:pt x="2468061" y="731204"/>
                  <a:pt x="2465142" y="769177"/>
                  <a:pt x="2465142" y="807154"/>
                </a:cubicBezTo>
                <a:cubicBezTo>
                  <a:pt x="2462219" y="921077"/>
                  <a:pt x="2459299" y="1037924"/>
                  <a:pt x="2517723" y="1143086"/>
                </a:cubicBezTo>
                <a:cubicBezTo>
                  <a:pt x="2544011" y="1186904"/>
                  <a:pt x="2558619" y="1233643"/>
                  <a:pt x="2579065" y="1280381"/>
                </a:cubicBezTo>
                <a:cubicBezTo>
                  <a:pt x="2596592" y="1324197"/>
                  <a:pt x="2617042" y="1368016"/>
                  <a:pt x="2634569" y="1411832"/>
                </a:cubicBezTo>
                <a:cubicBezTo>
                  <a:pt x="2631646" y="1411832"/>
                  <a:pt x="2628727" y="1414755"/>
                  <a:pt x="2625804" y="1414755"/>
                </a:cubicBezTo>
                <a:cubicBezTo>
                  <a:pt x="2579065" y="1315435"/>
                  <a:pt x="2535249" y="1216116"/>
                  <a:pt x="2488511" y="1116797"/>
                </a:cubicBezTo>
                <a:cubicBezTo>
                  <a:pt x="2485588" y="1119716"/>
                  <a:pt x="2479746" y="1119716"/>
                  <a:pt x="2473903" y="1122639"/>
                </a:cubicBezTo>
                <a:cubicBezTo>
                  <a:pt x="2473903" y="1140166"/>
                  <a:pt x="2473903" y="1160613"/>
                  <a:pt x="2473903" y="1178139"/>
                </a:cubicBezTo>
                <a:cubicBezTo>
                  <a:pt x="2479746" y="1332962"/>
                  <a:pt x="2488511" y="1487782"/>
                  <a:pt x="2491431" y="1642605"/>
                </a:cubicBezTo>
                <a:cubicBezTo>
                  <a:pt x="2494353" y="1870455"/>
                  <a:pt x="2491431" y="2101226"/>
                  <a:pt x="2497273" y="2331999"/>
                </a:cubicBezTo>
                <a:cubicBezTo>
                  <a:pt x="2503115" y="2586138"/>
                  <a:pt x="2470984" y="2834438"/>
                  <a:pt x="2395034" y="3076893"/>
                </a:cubicBezTo>
                <a:cubicBezTo>
                  <a:pt x="2345373" y="3231716"/>
                  <a:pt x="2278187" y="3377774"/>
                  <a:pt x="2161341" y="3491697"/>
                </a:cubicBezTo>
                <a:cubicBezTo>
                  <a:pt x="2073706" y="3573490"/>
                  <a:pt x="1997756" y="3664047"/>
                  <a:pt x="1933491" y="3763367"/>
                </a:cubicBezTo>
                <a:cubicBezTo>
                  <a:pt x="1918883" y="3786736"/>
                  <a:pt x="1915964" y="3818867"/>
                  <a:pt x="1904279" y="3845159"/>
                </a:cubicBezTo>
                <a:cubicBezTo>
                  <a:pt x="1895514" y="3865606"/>
                  <a:pt x="1889672" y="3886055"/>
                  <a:pt x="1875067" y="3900659"/>
                </a:cubicBezTo>
                <a:cubicBezTo>
                  <a:pt x="1863383" y="3915267"/>
                  <a:pt x="1842933" y="3921109"/>
                  <a:pt x="1825406" y="3932794"/>
                </a:cubicBezTo>
                <a:cubicBezTo>
                  <a:pt x="1772825" y="3967848"/>
                  <a:pt x="1775748" y="4052560"/>
                  <a:pt x="1831249" y="4081771"/>
                </a:cubicBezTo>
                <a:cubicBezTo>
                  <a:pt x="1883829" y="4108063"/>
                  <a:pt x="1936410" y="4140194"/>
                  <a:pt x="1988991" y="4166486"/>
                </a:cubicBezTo>
                <a:cubicBezTo>
                  <a:pt x="2021125" y="4184013"/>
                  <a:pt x="2056179" y="4195698"/>
                  <a:pt x="2091233" y="4210302"/>
                </a:cubicBezTo>
                <a:cubicBezTo>
                  <a:pt x="2193472" y="4254121"/>
                  <a:pt x="2301557" y="4289176"/>
                  <a:pt x="2400876" y="4341756"/>
                </a:cubicBezTo>
                <a:cubicBezTo>
                  <a:pt x="2506038" y="4400179"/>
                  <a:pt x="2599515" y="4473207"/>
                  <a:pt x="2698835" y="4540395"/>
                </a:cubicBezTo>
                <a:cubicBezTo>
                  <a:pt x="2760177" y="4584211"/>
                  <a:pt x="2760177" y="4595896"/>
                  <a:pt x="2707597" y="4654318"/>
                </a:cubicBezTo>
                <a:cubicBezTo>
                  <a:pt x="2704677" y="4657241"/>
                  <a:pt x="2704677" y="4663083"/>
                  <a:pt x="2704677" y="4671845"/>
                </a:cubicBezTo>
                <a:cubicBezTo>
                  <a:pt x="2847812" y="4733192"/>
                  <a:pt x="2993870" y="4768245"/>
                  <a:pt x="3157455" y="4768245"/>
                </a:cubicBezTo>
                <a:cubicBezTo>
                  <a:pt x="3148693" y="4750719"/>
                  <a:pt x="3137009" y="4739034"/>
                  <a:pt x="3125324" y="4727349"/>
                </a:cubicBezTo>
                <a:cubicBezTo>
                  <a:pt x="3034766" y="4633872"/>
                  <a:pt x="2944212" y="4537473"/>
                  <a:pt x="2856577" y="4441075"/>
                </a:cubicBezTo>
                <a:cubicBezTo>
                  <a:pt x="2839050" y="4423548"/>
                  <a:pt x="2827365" y="4388495"/>
                  <a:pt x="2827365" y="4362203"/>
                </a:cubicBezTo>
                <a:cubicBezTo>
                  <a:pt x="2812758" y="4075929"/>
                  <a:pt x="2801073" y="3786736"/>
                  <a:pt x="2792311" y="3500462"/>
                </a:cubicBezTo>
                <a:cubicBezTo>
                  <a:pt x="2780627" y="3138239"/>
                  <a:pt x="2780627" y="2778935"/>
                  <a:pt x="2771862" y="2416711"/>
                </a:cubicBezTo>
                <a:cubicBezTo>
                  <a:pt x="2766019" y="2060329"/>
                  <a:pt x="2780627" y="1706871"/>
                  <a:pt x="2906235" y="1368016"/>
                </a:cubicBezTo>
                <a:cubicBezTo>
                  <a:pt x="2926685" y="1318355"/>
                  <a:pt x="2900393" y="1280381"/>
                  <a:pt x="2877024" y="1242405"/>
                </a:cubicBezTo>
                <a:cubicBezTo>
                  <a:pt x="2859497" y="1213193"/>
                  <a:pt x="2847812" y="1219036"/>
                  <a:pt x="2830285" y="1242405"/>
                </a:cubicBezTo>
                <a:cubicBezTo>
                  <a:pt x="2801073" y="1283301"/>
                  <a:pt x="2768942" y="1321278"/>
                  <a:pt x="2736808" y="1359251"/>
                </a:cubicBezTo>
                <a:cubicBezTo>
                  <a:pt x="2783547" y="1277459"/>
                  <a:pt x="2836127" y="1201509"/>
                  <a:pt x="2891631" y="1125558"/>
                </a:cubicBezTo>
                <a:cubicBezTo>
                  <a:pt x="2912077" y="1096347"/>
                  <a:pt x="2935447" y="1067135"/>
                  <a:pt x="2964659" y="1049608"/>
                </a:cubicBezTo>
                <a:cubicBezTo>
                  <a:pt x="2996793" y="1029162"/>
                  <a:pt x="2988028" y="1017477"/>
                  <a:pt x="2967581" y="997028"/>
                </a:cubicBezTo>
                <a:cubicBezTo>
                  <a:pt x="2912077" y="941527"/>
                  <a:pt x="2868262" y="883104"/>
                  <a:pt x="2780627" y="871419"/>
                </a:cubicBezTo>
                <a:cubicBezTo>
                  <a:pt x="2698835" y="862654"/>
                  <a:pt x="2655015" y="795469"/>
                  <a:pt x="2605357" y="737046"/>
                </a:cubicBezTo>
                <a:cubicBezTo>
                  <a:pt x="2567381" y="696150"/>
                  <a:pt x="2532327" y="655254"/>
                  <a:pt x="2497273" y="614357"/>
                </a:cubicBezTo>
                <a:close/>
                <a:moveTo>
                  <a:pt x="3359017" y="608515"/>
                </a:moveTo>
                <a:cubicBezTo>
                  <a:pt x="3350252" y="628961"/>
                  <a:pt x="3341490" y="646488"/>
                  <a:pt x="3341490" y="666938"/>
                </a:cubicBezTo>
                <a:cubicBezTo>
                  <a:pt x="3338567" y="742888"/>
                  <a:pt x="3303513" y="801311"/>
                  <a:pt x="3253855" y="850970"/>
                </a:cubicBezTo>
                <a:cubicBezTo>
                  <a:pt x="3204193" y="900631"/>
                  <a:pt x="3148693" y="944447"/>
                  <a:pt x="3093189" y="991185"/>
                </a:cubicBezTo>
                <a:cubicBezTo>
                  <a:pt x="3055216" y="1023319"/>
                  <a:pt x="3055216" y="1026239"/>
                  <a:pt x="3090270" y="1058373"/>
                </a:cubicBezTo>
                <a:cubicBezTo>
                  <a:pt x="3160378" y="1125558"/>
                  <a:pt x="3245090" y="1286224"/>
                  <a:pt x="3256775" y="1385543"/>
                </a:cubicBezTo>
                <a:cubicBezTo>
                  <a:pt x="3230485" y="1321278"/>
                  <a:pt x="3204193" y="1262854"/>
                  <a:pt x="3174982" y="1195666"/>
                </a:cubicBezTo>
                <a:cubicBezTo>
                  <a:pt x="3151613" y="1219036"/>
                  <a:pt x="3131166" y="1230720"/>
                  <a:pt x="3119481" y="1248247"/>
                </a:cubicBezTo>
                <a:cubicBezTo>
                  <a:pt x="3107797" y="1265774"/>
                  <a:pt x="3101955" y="1289143"/>
                  <a:pt x="3104874" y="1306670"/>
                </a:cubicBezTo>
                <a:cubicBezTo>
                  <a:pt x="3119481" y="1368016"/>
                  <a:pt x="3134086" y="1429359"/>
                  <a:pt x="3160378" y="1487782"/>
                </a:cubicBezTo>
                <a:cubicBezTo>
                  <a:pt x="3265539" y="1736082"/>
                  <a:pt x="3303513" y="1998987"/>
                  <a:pt x="3335647" y="2261891"/>
                </a:cubicBezTo>
                <a:cubicBezTo>
                  <a:pt x="3361936" y="2472214"/>
                  <a:pt x="3382386" y="2679615"/>
                  <a:pt x="3399913" y="2889939"/>
                </a:cubicBezTo>
                <a:cubicBezTo>
                  <a:pt x="3417440" y="3103185"/>
                  <a:pt x="3432044" y="3316428"/>
                  <a:pt x="3443729" y="3529674"/>
                </a:cubicBezTo>
                <a:cubicBezTo>
                  <a:pt x="3455413" y="3693259"/>
                  <a:pt x="3458336" y="3859763"/>
                  <a:pt x="3467098" y="4023348"/>
                </a:cubicBezTo>
                <a:cubicBezTo>
                  <a:pt x="3472940" y="4131433"/>
                  <a:pt x="3478783" y="4236594"/>
                  <a:pt x="3484625" y="4344676"/>
                </a:cubicBezTo>
                <a:cubicBezTo>
                  <a:pt x="3487548" y="4385572"/>
                  <a:pt x="3475863" y="4414783"/>
                  <a:pt x="3452494" y="4443995"/>
                </a:cubicBezTo>
                <a:cubicBezTo>
                  <a:pt x="3370701" y="4543314"/>
                  <a:pt x="3288909" y="4642634"/>
                  <a:pt x="3210036" y="4744876"/>
                </a:cubicBezTo>
                <a:cubicBezTo>
                  <a:pt x="3201274" y="4756561"/>
                  <a:pt x="3195432" y="4771165"/>
                  <a:pt x="3183747" y="4791614"/>
                </a:cubicBezTo>
                <a:cubicBezTo>
                  <a:pt x="3288909" y="4800377"/>
                  <a:pt x="3385305" y="4809141"/>
                  <a:pt x="3481705" y="4814984"/>
                </a:cubicBezTo>
                <a:cubicBezTo>
                  <a:pt x="3499232" y="4817904"/>
                  <a:pt x="3519679" y="4809141"/>
                  <a:pt x="3537206" y="4800377"/>
                </a:cubicBezTo>
                <a:cubicBezTo>
                  <a:pt x="3551813" y="4794534"/>
                  <a:pt x="3566417" y="4777008"/>
                  <a:pt x="3566417" y="4762403"/>
                </a:cubicBezTo>
                <a:cubicBezTo>
                  <a:pt x="3566417" y="4715665"/>
                  <a:pt x="3589787" y="4680610"/>
                  <a:pt x="3621921" y="4648476"/>
                </a:cubicBezTo>
                <a:cubicBezTo>
                  <a:pt x="3683264" y="4587133"/>
                  <a:pt x="3747529" y="4522868"/>
                  <a:pt x="3811795" y="4461522"/>
                </a:cubicBezTo>
                <a:cubicBezTo>
                  <a:pt x="3864376" y="4408941"/>
                  <a:pt x="3890668" y="4347598"/>
                  <a:pt x="3890668" y="4271649"/>
                </a:cubicBezTo>
                <a:cubicBezTo>
                  <a:pt x="3887745" y="4198618"/>
                  <a:pt x="3899430" y="4122668"/>
                  <a:pt x="3902353" y="4046717"/>
                </a:cubicBezTo>
                <a:cubicBezTo>
                  <a:pt x="3908195" y="3906502"/>
                  <a:pt x="3916957" y="3763367"/>
                  <a:pt x="3916957" y="3620228"/>
                </a:cubicBezTo>
                <a:cubicBezTo>
                  <a:pt x="3916957" y="3512147"/>
                  <a:pt x="3902353" y="3401143"/>
                  <a:pt x="3893587" y="3290139"/>
                </a:cubicBezTo>
                <a:cubicBezTo>
                  <a:pt x="3887745" y="3222951"/>
                  <a:pt x="3887745" y="3158685"/>
                  <a:pt x="3873141" y="3094420"/>
                </a:cubicBezTo>
                <a:cubicBezTo>
                  <a:pt x="3820560" y="2854885"/>
                  <a:pt x="3794268" y="2615349"/>
                  <a:pt x="3800110" y="2372895"/>
                </a:cubicBezTo>
                <a:cubicBezTo>
                  <a:pt x="3803033" y="2232679"/>
                  <a:pt x="3782583" y="2095383"/>
                  <a:pt x="3744610" y="1961010"/>
                </a:cubicBezTo>
                <a:cubicBezTo>
                  <a:pt x="3697871" y="1794506"/>
                  <a:pt x="3642368" y="1630921"/>
                  <a:pt x="3618998" y="1458571"/>
                </a:cubicBezTo>
                <a:cubicBezTo>
                  <a:pt x="3586867" y="1239485"/>
                  <a:pt x="3507994" y="1032081"/>
                  <a:pt x="3434967" y="818838"/>
                </a:cubicBezTo>
                <a:cubicBezTo>
                  <a:pt x="3414517" y="961974"/>
                  <a:pt x="3396990" y="1105112"/>
                  <a:pt x="3376543" y="1248247"/>
                </a:cubicBezTo>
                <a:cubicBezTo>
                  <a:pt x="3367779" y="1227800"/>
                  <a:pt x="3370701" y="1210274"/>
                  <a:pt x="3373621" y="1189824"/>
                </a:cubicBezTo>
                <a:cubicBezTo>
                  <a:pt x="3388228" y="1052531"/>
                  <a:pt x="3402833" y="912316"/>
                  <a:pt x="3414517" y="775020"/>
                </a:cubicBezTo>
                <a:cubicBezTo>
                  <a:pt x="3420359" y="713677"/>
                  <a:pt x="3388228" y="661096"/>
                  <a:pt x="3359017" y="608515"/>
                </a:cubicBezTo>
                <a:close/>
                <a:moveTo>
                  <a:pt x="2314191" y="0"/>
                </a:moveTo>
                <a:lnTo>
                  <a:pt x="3503139" y="0"/>
                </a:lnTo>
                <a:lnTo>
                  <a:pt x="3473672" y="75038"/>
                </a:lnTo>
                <a:cubicBezTo>
                  <a:pt x="3458336" y="98772"/>
                  <a:pt x="3437888" y="119220"/>
                  <a:pt x="3411597" y="135287"/>
                </a:cubicBezTo>
                <a:cubicBezTo>
                  <a:pt x="3385305" y="152814"/>
                  <a:pt x="3373621" y="176183"/>
                  <a:pt x="3370701" y="208315"/>
                </a:cubicBezTo>
                <a:cubicBezTo>
                  <a:pt x="3364859" y="301792"/>
                  <a:pt x="3347332" y="392349"/>
                  <a:pt x="3356094" y="482903"/>
                </a:cubicBezTo>
                <a:cubicBezTo>
                  <a:pt x="3364859" y="608515"/>
                  <a:pt x="3408675" y="728281"/>
                  <a:pt x="3537206" y="786704"/>
                </a:cubicBezTo>
                <a:cubicBezTo>
                  <a:pt x="3598552" y="812996"/>
                  <a:pt x="3665737" y="827600"/>
                  <a:pt x="3730003" y="845127"/>
                </a:cubicBezTo>
                <a:cubicBezTo>
                  <a:pt x="3808875" y="865577"/>
                  <a:pt x="3890668" y="886023"/>
                  <a:pt x="3969537" y="906473"/>
                </a:cubicBezTo>
                <a:cubicBezTo>
                  <a:pt x="3972460" y="906473"/>
                  <a:pt x="3972460" y="909393"/>
                  <a:pt x="3975380" y="909393"/>
                </a:cubicBezTo>
                <a:cubicBezTo>
                  <a:pt x="4054253" y="929842"/>
                  <a:pt x="4133123" y="947369"/>
                  <a:pt x="4211995" y="967816"/>
                </a:cubicBezTo>
                <a:cubicBezTo>
                  <a:pt x="4261653" y="979501"/>
                  <a:pt x="4311315" y="994108"/>
                  <a:pt x="4358053" y="1014554"/>
                </a:cubicBezTo>
                <a:cubicBezTo>
                  <a:pt x="4401869" y="1032081"/>
                  <a:pt x="4439846" y="1058373"/>
                  <a:pt x="4480742" y="1075900"/>
                </a:cubicBezTo>
                <a:cubicBezTo>
                  <a:pt x="4542085" y="1102189"/>
                  <a:pt x="4582981" y="1146008"/>
                  <a:pt x="4603431" y="1207351"/>
                </a:cubicBezTo>
                <a:cubicBezTo>
                  <a:pt x="4644327" y="1324197"/>
                  <a:pt x="4685223" y="1441044"/>
                  <a:pt x="4723197" y="1560813"/>
                </a:cubicBezTo>
                <a:cubicBezTo>
                  <a:pt x="4729039" y="1578340"/>
                  <a:pt x="4729039" y="1595867"/>
                  <a:pt x="4731962" y="1613394"/>
                </a:cubicBezTo>
                <a:cubicBezTo>
                  <a:pt x="4740724" y="1657210"/>
                  <a:pt x="4743647" y="1706871"/>
                  <a:pt x="4764093" y="1744844"/>
                </a:cubicBezTo>
                <a:cubicBezTo>
                  <a:pt x="4790385" y="1794506"/>
                  <a:pt x="4799147" y="1844164"/>
                  <a:pt x="4804989" y="1896744"/>
                </a:cubicBezTo>
                <a:cubicBezTo>
                  <a:pt x="4807912" y="1931798"/>
                  <a:pt x="4828359" y="1966852"/>
                  <a:pt x="4842966" y="2001906"/>
                </a:cubicBezTo>
                <a:cubicBezTo>
                  <a:pt x="4848809" y="2019433"/>
                  <a:pt x="4863413" y="2034041"/>
                  <a:pt x="4872177" y="2051567"/>
                </a:cubicBezTo>
                <a:cubicBezTo>
                  <a:pt x="4915993" y="2147964"/>
                  <a:pt x="4956889" y="2244364"/>
                  <a:pt x="4997786" y="2340761"/>
                </a:cubicBezTo>
                <a:cubicBezTo>
                  <a:pt x="5003629" y="2352445"/>
                  <a:pt x="5012393" y="2364130"/>
                  <a:pt x="5018235" y="2375815"/>
                </a:cubicBezTo>
                <a:cubicBezTo>
                  <a:pt x="5041605" y="2425476"/>
                  <a:pt x="5070817" y="2472214"/>
                  <a:pt x="5088343" y="2524795"/>
                </a:cubicBezTo>
                <a:cubicBezTo>
                  <a:pt x="5108790" y="2586138"/>
                  <a:pt x="5132159" y="2644561"/>
                  <a:pt x="5187663" y="2688380"/>
                </a:cubicBezTo>
                <a:cubicBezTo>
                  <a:pt x="5249005" y="2735119"/>
                  <a:pt x="5278217" y="2796461"/>
                  <a:pt x="5272375" y="2875334"/>
                </a:cubicBezTo>
                <a:cubicBezTo>
                  <a:pt x="5272375" y="2913308"/>
                  <a:pt x="5278217" y="2957127"/>
                  <a:pt x="5292825" y="2992180"/>
                </a:cubicBezTo>
                <a:cubicBezTo>
                  <a:pt x="5324956" y="3076893"/>
                  <a:pt x="5307429" y="3155765"/>
                  <a:pt x="5281140" y="3231716"/>
                </a:cubicBezTo>
                <a:cubicBezTo>
                  <a:pt x="5263613" y="3316428"/>
                  <a:pt x="5243163" y="3401143"/>
                  <a:pt x="5237321" y="3488778"/>
                </a:cubicBezTo>
                <a:cubicBezTo>
                  <a:pt x="5231479" y="3561805"/>
                  <a:pt x="5202267" y="3634836"/>
                  <a:pt x="5170136" y="3702021"/>
                </a:cubicBezTo>
                <a:cubicBezTo>
                  <a:pt x="5079579" y="3886055"/>
                  <a:pt x="4980259" y="4064244"/>
                  <a:pt x="4883862" y="4248279"/>
                </a:cubicBezTo>
                <a:cubicBezTo>
                  <a:pt x="4854651" y="4303779"/>
                  <a:pt x="4837123" y="4362203"/>
                  <a:pt x="4804989" y="4414783"/>
                </a:cubicBezTo>
                <a:cubicBezTo>
                  <a:pt x="4746566" y="4511184"/>
                  <a:pt x="4682301" y="4598818"/>
                  <a:pt x="4620958" y="4692296"/>
                </a:cubicBezTo>
                <a:cubicBezTo>
                  <a:pt x="4600508" y="4727349"/>
                  <a:pt x="4577139" y="4759481"/>
                  <a:pt x="4565454" y="4797457"/>
                </a:cubicBezTo>
                <a:cubicBezTo>
                  <a:pt x="4553769" y="4841273"/>
                  <a:pt x="4527481" y="4873407"/>
                  <a:pt x="4492427" y="4899696"/>
                </a:cubicBezTo>
                <a:cubicBezTo>
                  <a:pt x="4466135" y="4917223"/>
                  <a:pt x="4457373" y="4943515"/>
                  <a:pt x="4457373" y="4975646"/>
                </a:cubicBezTo>
                <a:cubicBezTo>
                  <a:pt x="4457373" y="4996096"/>
                  <a:pt x="4454450" y="5019465"/>
                  <a:pt x="4457373" y="5039912"/>
                </a:cubicBezTo>
                <a:cubicBezTo>
                  <a:pt x="4495347" y="5402136"/>
                  <a:pt x="4471977" y="5761440"/>
                  <a:pt x="4480742" y="6123663"/>
                </a:cubicBezTo>
                <a:cubicBezTo>
                  <a:pt x="4480742" y="6161636"/>
                  <a:pt x="4483662" y="6199613"/>
                  <a:pt x="4486585" y="6237587"/>
                </a:cubicBezTo>
                <a:cubicBezTo>
                  <a:pt x="4492427" y="6290167"/>
                  <a:pt x="4492427" y="6342748"/>
                  <a:pt x="4501189" y="6392410"/>
                </a:cubicBezTo>
                <a:cubicBezTo>
                  <a:pt x="4515796" y="6474202"/>
                  <a:pt x="4466135" y="6520941"/>
                  <a:pt x="4410635" y="6564756"/>
                </a:cubicBezTo>
                <a:cubicBezTo>
                  <a:pt x="4322999" y="6634864"/>
                  <a:pt x="4223680" y="6678683"/>
                  <a:pt x="4112676" y="6690368"/>
                </a:cubicBezTo>
                <a:cubicBezTo>
                  <a:pt x="4077622" y="6693287"/>
                  <a:pt x="4057173" y="6710814"/>
                  <a:pt x="4054253" y="6745868"/>
                </a:cubicBezTo>
                <a:cubicBezTo>
                  <a:pt x="4051330" y="6748791"/>
                  <a:pt x="4051330" y="6754633"/>
                  <a:pt x="4051330" y="6757553"/>
                </a:cubicBezTo>
                <a:cubicBezTo>
                  <a:pt x="4054982" y="6787495"/>
                  <a:pt x="4055712" y="6817255"/>
                  <a:pt x="4054526" y="6846877"/>
                </a:cubicBezTo>
                <a:lnTo>
                  <a:pt x="4053482" y="6857999"/>
                </a:lnTo>
                <a:lnTo>
                  <a:pt x="1505288" y="6857999"/>
                </a:lnTo>
                <a:lnTo>
                  <a:pt x="1507001" y="6582283"/>
                </a:lnTo>
                <a:cubicBezTo>
                  <a:pt x="1507001" y="6558914"/>
                  <a:pt x="1504079" y="6535545"/>
                  <a:pt x="1501159" y="6497571"/>
                </a:cubicBezTo>
                <a:cubicBezTo>
                  <a:pt x="1466105" y="6529702"/>
                  <a:pt x="1433971" y="6550152"/>
                  <a:pt x="1410602" y="6579364"/>
                </a:cubicBezTo>
                <a:cubicBezTo>
                  <a:pt x="1337574" y="6672841"/>
                  <a:pt x="1241174" y="6675760"/>
                  <a:pt x="1136012" y="6658233"/>
                </a:cubicBezTo>
                <a:cubicBezTo>
                  <a:pt x="1115566" y="6652391"/>
                  <a:pt x="1098039" y="6646549"/>
                  <a:pt x="1077589" y="6646549"/>
                </a:cubicBezTo>
                <a:cubicBezTo>
                  <a:pt x="978270" y="6652391"/>
                  <a:pt x="890635" y="6605653"/>
                  <a:pt x="800081" y="6570599"/>
                </a:cubicBezTo>
                <a:cubicBezTo>
                  <a:pt x="756262" y="6550152"/>
                  <a:pt x="741657" y="6518018"/>
                  <a:pt x="750419" y="6468360"/>
                </a:cubicBezTo>
                <a:cubicBezTo>
                  <a:pt x="773789" y="6342748"/>
                  <a:pt x="794238" y="6217140"/>
                  <a:pt x="791316" y="6085686"/>
                </a:cubicBezTo>
                <a:cubicBezTo>
                  <a:pt x="785473" y="5936709"/>
                  <a:pt x="788396" y="5787729"/>
                  <a:pt x="794238" y="5638751"/>
                </a:cubicBezTo>
                <a:cubicBezTo>
                  <a:pt x="800081" y="5521904"/>
                  <a:pt x="817608" y="5407977"/>
                  <a:pt x="829292" y="5291131"/>
                </a:cubicBezTo>
                <a:cubicBezTo>
                  <a:pt x="832212" y="5276527"/>
                  <a:pt x="835135" y="5259000"/>
                  <a:pt x="835135" y="5244393"/>
                </a:cubicBezTo>
                <a:cubicBezTo>
                  <a:pt x="843896" y="5086650"/>
                  <a:pt x="849739" y="4925988"/>
                  <a:pt x="861423" y="4768245"/>
                </a:cubicBezTo>
                <a:cubicBezTo>
                  <a:pt x="870188" y="4666003"/>
                  <a:pt x="884793" y="4566684"/>
                  <a:pt x="899400" y="4467364"/>
                </a:cubicBezTo>
                <a:cubicBezTo>
                  <a:pt x="908162" y="4417706"/>
                  <a:pt x="899400" y="4376810"/>
                  <a:pt x="864346" y="4335914"/>
                </a:cubicBezTo>
                <a:cubicBezTo>
                  <a:pt x="767946" y="4224910"/>
                  <a:pt x="677392" y="4110983"/>
                  <a:pt x="595599" y="3988294"/>
                </a:cubicBezTo>
                <a:cubicBezTo>
                  <a:pt x="560546" y="3932794"/>
                  <a:pt x="513808" y="3883133"/>
                  <a:pt x="475830" y="3827632"/>
                </a:cubicBezTo>
                <a:cubicBezTo>
                  <a:pt x="417407" y="3745840"/>
                  <a:pt x="364826" y="3664047"/>
                  <a:pt x="309327" y="3582255"/>
                </a:cubicBezTo>
                <a:cubicBezTo>
                  <a:pt x="297641" y="3567647"/>
                  <a:pt x="291799" y="3547201"/>
                  <a:pt x="277191" y="3541358"/>
                </a:cubicBezTo>
                <a:cubicBezTo>
                  <a:pt x="233376" y="3517989"/>
                  <a:pt x="218768" y="3480013"/>
                  <a:pt x="207085" y="3436197"/>
                </a:cubicBezTo>
                <a:cubicBezTo>
                  <a:pt x="198323" y="3412827"/>
                  <a:pt x="180795" y="3392378"/>
                  <a:pt x="166187" y="3371931"/>
                </a:cubicBezTo>
                <a:cubicBezTo>
                  <a:pt x="131133" y="3313508"/>
                  <a:pt x="90237" y="3255085"/>
                  <a:pt x="61026" y="3193739"/>
                </a:cubicBezTo>
                <a:cubicBezTo>
                  <a:pt x="5525" y="3082735"/>
                  <a:pt x="-14925" y="2962969"/>
                  <a:pt x="11367" y="2840280"/>
                </a:cubicBezTo>
                <a:cubicBezTo>
                  <a:pt x="46423" y="2670853"/>
                  <a:pt x="134056" y="2524795"/>
                  <a:pt x="227533" y="2381657"/>
                </a:cubicBezTo>
                <a:cubicBezTo>
                  <a:pt x="300562" y="2270653"/>
                  <a:pt x="373591" y="2162572"/>
                  <a:pt x="446619" y="2054487"/>
                </a:cubicBezTo>
                <a:cubicBezTo>
                  <a:pt x="455385" y="2036960"/>
                  <a:pt x="467068" y="2019433"/>
                  <a:pt x="481673" y="2007749"/>
                </a:cubicBezTo>
                <a:cubicBezTo>
                  <a:pt x="578072" y="1940564"/>
                  <a:pt x="621888" y="1829559"/>
                  <a:pt x="694919" y="1741925"/>
                </a:cubicBezTo>
                <a:cubicBezTo>
                  <a:pt x="712446" y="1718555"/>
                  <a:pt x="724130" y="1689344"/>
                  <a:pt x="732892" y="1663052"/>
                </a:cubicBezTo>
                <a:cubicBezTo>
                  <a:pt x="756262" y="1598786"/>
                  <a:pt x="805923" y="1554971"/>
                  <a:pt x="858504" y="1516994"/>
                </a:cubicBezTo>
                <a:cubicBezTo>
                  <a:pt x="905242" y="1484862"/>
                  <a:pt x="922769" y="1441044"/>
                  <a:pt x="934454" y="1388463"/>
                </a:cubicBezTo>
                <a:cubicBezTo>
                  <a:pt x="963666" y="1265774"/>
                  <a:pt x="989954" y="1143086"/>
                  <a:pt x="1045458" y="1026239"/>
                </a:cubicBezTo>
                <a:cubicBezTo>
                  <a:pt x="1074670" y="964896"/>
                  <a:pt x="1127251" y="918158"/>
                  <a:pt x="1194436" y="897708"/>
                </a:cubicBezTo>
                <a:cubicBezTo>
                  <a:pt x="1270386" y="874339"/>
                  <a:pt x="1343416" y="853892"/>
                  <a:pt x="1419367" y="839285"/>
                </a:cubicBezTo>
                <a:cubicBezTo>
                  <a:pt x="1495317" y="824681"/>
                  <a:pt x="1577109" y="821758"/>
                  <a:pt x="1653059" y="807154"/>
                </a:cubicBezTo>
                <a:cubicBezTo>
                  <a:pt x="1828329" y="772100"/>
                  <a:pt x="2003599" y="731204"/>
                  <a:pt x="2178868" y="690307"/>
                </a:cubicBezTo>
                <a:cubicBezTo>
                  <a:pt x="2190553" y="687385"/>
                  <a:pt x="2202237" y="681542"/>
                  <a:pt x="2213922" y="681542"/>
                </a:cubicBezTo>
                <a:cubicBezTo>
                  <a:pt x="2313241" y="687385"/>
                  <a:pt x="2380427" y="623119"/>
                  <a:pt x="2450534" y="570538"/>
                </a:cubicBezTo>
                <a:cubicBezTo>
                  <a:pt x="2465142" y="558854"/>
                  <a:pt x="2470984" y="523800"/>
                  <a:pt x="2468061" y="500431"/>
                </a:cubicBezTo>
                <a:cubicBezTo>
                  <a:pt x="2459299" y="427403"/>
                  <a:pt x="2447615" y="354373"/>
                  <a:pt x="2430088" y="284265"/>
                </a:cubicBezTo>
                <a:cubicBezTo>
                  <a:pt x="2424245" y="257976"/>
                  <a:pt x="2409638" y="231684"/>
                  <a:pt x="2389191" y="214157"/>
                </a:cubicBezTo>
                <a:cubicBezTo>
                  <a:pt x="2336611" y="170341"/>
                  <a:pt x="2319084" y="111918"/>
                  <a:pt x="2316161" y="50572"/>
                </a:cubicBezTo>
                <a:close/>
              </a:path>
            </a:pathLst>
          </a:custGeom>
          <a:solidFill>
            <a:schemeClr val="accent1">
              <a:alpha val="40000"/>
            </a:schemeClr>
          </a:solidFill>
          <a:ln w="9525" cap="flat">
            <a:noFill/>
            <a:prstDash val="solid"/>
            <a:miter/>
          </a:ln>
        </p:spPr>
        <p:txBody>
          <a:bodyPr wrap="square" rtlCol="0" anchor="ctr">
            <a:noAutofit/>
          </a:bodyPr>
          <a:lstStyle/>
          <a:p>
            <a:endParaRPr lang="en-US"/>
          </a:p>
        </p:txBody>
      </p:sp>
      <p:graphicFrame>
        <p:nvGraphicFramePr>
          <p:cNvPr id="42" name="Chart 4">
            <a:extLst>
              <a:ext uri="{FF2B5EF4-FFF2-40B4-BE49-F238E27FC236}">
                <a16:creationId xmlns:a16="http://schemas.microsoft.com/office/drawing/2014/main" id="{3F4EF99E-6EA3-4802-AD56-58206913334C}"/>
              </a:ext>
            </a:extLst>
          </p:cNvPr>
          <p:cNvGraphicFramePr/>
          <p:nvPr>
            <p:extLst>
              <p:ext uri="{D42A27DB-BD31-4B8C-83A1-F6EECF244321}">
                <p14:modId xmlns:p14="http://schemas.microsoft.com/office/powerpoint/2010/main" val="310491"/>
              </p:ext>
            </p:extLst>
          </p:nvPr>
        </p:nvGraphicFramePr>
        <p:xfrm>
          <a:off x="534495" y="1546995"/>
          <a:ext cx="8161636" cy="2174949"/>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 Placeholder 13">
            <a:extLst>
              <a:ext uri="{FF2B5EF4-FFF2-40B4-BE49-F238E27FC236}">
                <a16:creationId xmlns:a16="http://schemas.microsoft.com/office/drawing/2014/main" id="{B6FAC8B8-580E-498F-B88E-D3019E606DEB}"/>
              </a:ext>
            </a:extLst>
          </p:cNvPr>
          <p:cNvSpPr txBox="1">
            <a:spLocks/>
          </p:cNvSpPr>
          <p:nvPr/>
        </p:nvSpPr>
        <p:spPr>
          <a:xfrm>
            <a:off x="534495" y="395498"/>
            <a:ext cx="3416370" cy="94881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n-US" altLang="ko-KR" sz="2800" b="1" dirty="0">
                <a:solidFill>
                  <a:schemeClr val="tx1">
                    <a:lumMod val="75000"/>
                    <a:lumOff val="25000"/>
                  </a:schemeClr>
                </a:solidFill>
                <a:latin typeface="+mj-lt"/>
              </a:rPr>
              <a:t>Chart Infographic</a:t>
            </a:r>
          </a:p>
          <a:p>
            <a:pPr marL="0" indent="0">
              <a:lnSpc>
                <a:spcPct val="80000"/>
              </a:lnSpc>
              <a:buNone/>
            </a:pPr>
            <a:r>
              <a:rPr lang="en-US" altLang="ko-KR" sz="2800" b="1" dirty="0">
                <a:solidFill>
                  <a:schemeClr val="tx1">
                    <a:lumMod val="75000"/>
                    <a:lumOff val="25000"/>
                  </a:schemeClr>
                </a:solidFill>
                <a:latin typeface="+mj-lt"/>
                <a:cs typeface="Arial" pitchFamily="34" charset="0"/>
              </a:rPr>
              <a:t>Presentation</a:t>
            </a:r>
          </a:p>
        </p:txBody>
      </p:sp>
      <p:sp>
        <p:nvSpPr>
          <p:cNvPr id="44" name="TextBox 11">
            <a:extLst>
              <a:ext uri="{FF2B5EF4-FFF2-40B4-BE49-F238E27FC236}">
                <a16:creationId xmlns:a16="http://schemas.microsoft.com/office/drawing/2014/main" id="{133A07EA-101E-4FDB-999A-D26B33D557B5}"/>
              </a:ext>
            </a:extLst>
          </p:cNvPr>
          <p:cNvSpPr txBox="1"/>
          <p:nvPr/>
        </p:nvSpPr>
        <p:spPr>
          <a:xfrm>
            <a:off x="6368296" y="4033368"/>
            <a:ext cx="2188159" cy="695345"/>
          </a:xfrm>
          <a:prstGeom prst="rect">
            <a:avLst/>
          </a:prstGeom>
          <a:noFill/>
        </p:spPr>
        <p:txBody>
          <a:bodyPr wrap="square" lIns="36000" tIns="0" rIns="36000" bIns="0" rtlCol="0">
            <a:spAutoFit/>
          </a:bodyPr>
          <a:lstStyle/>
          <a:p>
            <a:pPr algn="r"/>
            <a:r>
              <a:rPr lang="en-US" altLang="ko-KR" sz="2000" b="1" dirty="0">
                <a:solidFill>
                  <a:schemeClr val="tx1">
                    <a:lumMod val="75000"/>
                    <a:lumOff val="25000"/>
                  </a:schemeClr>
                </a:solidFill>
                <a:cs typeface="Arial" pitchFamily="34" charset="0"/>
              </a:rPr>
              <a:t>We Create</a:t>
            </a:r>
          </a:p>
          <a:p>
            <a:pPr algn="r"/>
            <a:r>
              <a:rPr lang="en-US" altLang="ko-KR" sz="2000" b="1" dirty="0">
                <a:solidFill>
                  <a:schemeClr val="tx1">
                    <a:lumMod val="75000"/>
                    <a:lumOff val="25000"/>
                  </a:schemeClr>
                </a:solidFill>
                <a:cs typeface="Arial" pitchFamily="34" charset="0"/>
              </a:rPr>
              <a:t>Quality Professional </a:t>
            </a:r>
          </a:p>
          <a:p>
            <a:pPr algn="r"/>
            <a:r>
              <a:rPr lang="en-US" altLang="ko-KR" sz="2000" b="1" dirty="0">
                <a:solidFill>
                  <a:schemeClr val="tx1">
                    <a:lumMod val="75000"/>
                    <a:lumOff val="25000"/>
                  </a:schemeClr>
                </a:solidFill>
                <a:cs typeface="Arial" pitchFamily="34" charset="0"/>
              </a:rPr>
              <a:t>PPT Presentation</a:t>
            </a:r>
            <a:endParaRPr lang="ko-KR" altLang="en-US" sz="2000" b="1" dirty="0">
              <a:solidFill>
                <a:schemeClr val="tx1">
                  <a:lumMod val="75000"/>
                  <a:lumOff val="25000"/>
                </a:schemeClr>
              </a:solidFill>
              <a:cs typeface="Arial" pitchFamily="34" charset="0"/>
            </a:endParaRPr>
          </a:p>
        </p:txBody>
      </p:sp>
      <p:sp>
        <p:nvSpPr>
          <p:cNvPr id="45" name="TextBox 12">
            <a:extLst>
              <a:ext uri="{FF2B5EF4-FFF2-40B4-BE49-F238E27FC236}">
                <a16:creationId xmlns:a16="http://schemas.microsoft.com/office/drawing/2014/main" id="{87E8FA51-000B-4471-B684-3E8471D6788D}"/>
              </a:ext>
            </a:extLst>
          </p:cNvPr>
          <p:cNvSpPr txBox="1"/>
          <p:nvPr/>
        </p:nvSpPr>
        <p:spPr>
          <a:xfrm>
            <a:off x="804776" y="3940189"/>
            <a:ext cx="3888702"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Example Text : Get a modern PowerPoint  Presentation that is beautifully designed. I hope and I believe that this Template will your Time, Money and Reputation. You can simply impress your audience and add a unique zing and appeal to your Presentations.   </a:t>
            </a:r>
          </a:p>
        </p:txBody>
      </p:sp>
    </p:spTree>
    <p:extLst>
      <p:ext uri="{BB962C8B-B14F-4D97-AF65-F5344CB8AC3E}">
        <p14:creationId xmlns:p14="http://schemas.microsoft.com/office/powerpoint/2010/main" val="20803204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Graphic spid="42" grpId="0">
        <p:bldAsOne/>
      </p:bldGraphic>
      <p:bldP spid="43" grpId="0"/>
      <p:bldP spid="44" grpId="0"/>
      <p:bldP spid="4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TotalTime>
  <Words>2848</Words>
  <Application>Microsoft Office PowerPoint</Application>
  <PresentationFormat>Presentación en pantalla (16:9)</PresentationFormat>
  <Paragraphs>395</Paragraphs>
  <Slides>34</Slides>
  <Notes>31</Notes>
  <HiddenSlides>0</HiddenSlides>
  <MMClips>0</MMClips>
  <ScaleCrop>false</ScaleCrop>
  <HeadingPairs>
    <vt:vector size="6" baseType="variant">
      <vt:variant>
        <vt:lpstr>Fuentes usadas</vt:lpstr>
      </vt:variant>
      <vt:variant>
        <vt:i4>20</vt:i4>
      </vt:variant>
      <vt:variant>
        <vt:lpstr>Tema</vt:lpstr>
      </vt:variant>
      <vt:variant>
        <vt:i4>2</vt:i4>
      </vt:variant>
      <vt:variant>
        <vt:lpstr>Títulos de diapositiva</vt:lpstr>
      </vt:variant>
      <vt:variant>
        <vt:i4>34</vt:i4>
      </vt:variant>
    </vt:vector>
  </HeadingPairs>
  <TitlesOfParts>
    <vt:vector size="56" baseType="lpstr">
      <vt:lpstr>DengXian</vt:lpstr>
      <vt:lpstr>Microsoft YaHei</vt:lpstr>
      <vt:lpstr>Arial</vt:lpstr>
      <vt:lpstr>Calibri</vt:lpstr>
      <vt:lpstr>Calibri Light</vt:lpstr>
      <vt:lpstr>Eras Light ITC</vt:lpstr>
      <vt:lpstr>Fira Sans Medium Italic</vt:lpstr>
      <vt:lpstr>Fira Sans SemiBold</vt:lpstr>
      <vt:lpstr>Fira Sans SemiBold Italic</vt:lpstr>
      <vt:lpstr>FontAwesome</vt:lpstr>
      <vt:lpstr>Helvetica Light</vt:lpstr>
      <vt:lpstr>Impact</vt:lpstr>
      <vt:lpstr>Lato</vt:lpstr>
      <vt:lpstr>Open Sans</vt:lpstr>
      <vt:lpstr>Oswald</vt:lpstr>
      <vt:lpstr>Verdana</vt:lpstr>
      <vt:lpstr>Wingdings</vt:lpstr>
      <vt:lpstr>方正兰亭中粗黑_GBK</vt:lpstr>
      <vt:lpstr>方正兰亭准黑_GBK</vt:lpstr>
      <vt:lpstr>方正清刻本悦宋简体</vt:lpstr>
      <vt:lpstr>Office 主题​​</vt:lpstr>
      <vt:lpstr>1_Office 主题​​</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i201701069 (Sucasaca Mamani, Jean Carlo)</cp:lastModifiedBy>
  <cp:revision>42</cp:revision>
  <dcterms:created xsi:type="dcterms:W3CDTF">2017-03-04T06:55:50Z</dcterms:created>
  <dcterms:modified xsi:type="dcterms:W3CDTF">2020-12-18T08:57:00Z</dcterms:modified>
</cp:coreProperties>
</file>