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3" r:id="rId4"/>
    <p:sldId id="342" r:id="rId5"/>
    <p:sldId id="343" r:id="rId6"/>
    <p:sldId id="259" r:id="rId7"/>
    <p:sldId id="260" r:id="rId8"/>
    <p:sldId id="322" r:id="rId9"/>
    <p:sldId id="307" r:id="rId10"/>
    <p:sldId id="308" r:id="rId11"/>
    <p:sldId id="298" r:id="rId12"/>
    <p:sldId id="310" r:id="rId13"/>
    <p:sldId id="311" r:id="rId14"/>
    <p:sldId id="309" r:id="rId15"/>
    <p:sldId id="312" r:id="rId16"/>
    <p:sldId id="314" r:id="rId17"/>
    <p:sldId id="313" r:id="rId18"/>
    <p:sldId id="316" r:id="rId19"/>
    <p:sldId id="317" r:id="rId20"/>
    <p:sldId id="319" r:id="rId21"/>
    <p:sldId id="318" r:id="rId22"/>
    <p:sldId id="350" r:id="rId23"/>
    <p:sldId id="321" r:id="rId24"/>
    <p:sldId id="315" r:id="rId25"/>
    <p:sldId id="326" r:id="rId26"/>
    <p:sldId id="324" r:id="rId27"/>
    <p:sldId id="325" r:id="rId28"/>
    <p:sldId id="281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7" r:id="rId44"/>
    <p:sldId id="348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089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1668" y="102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3058-4F42-A115-4D29E799AA20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3058-4F42-A115-4D29E799AA2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058-4F42-A115-4D29E799AA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68-4D7C-B10E-2DA17FED8A0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68-4D7C-B10E-2DA17FED8A0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B68-4D7C-B10E-2DA17FED8A0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Sheet1!$E$2:$E$8</c:f>
              <c:numCache>
                <c:formatCode>General</c:formatCode>
                <c:ptCount val="7"/>
                <c:pt idx="0">
                  <c:v>5500</c:v>
                </c:pt>
                <c:pt idx="1">
                  <c:v>8200</c:v>
                </c:pt>
                <c:pt idx="2">
                  <c:v>6700</c:v>
                </c:pt>
                <c:pt idx="3">
                  <c:v>7800</c:v>
                </c:pt>
                <c:pt idx="4">
                  <c:v>5500</c:v>
                </c:pt>
                <c:pt idx="5">
                  <c:v>9000</c:v>
                </c:pt>
                <c:pt idx="6">
                  <c:v>9500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68-4D7C-B10E-2DA17FED8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931840"/>
        <c:axId val="552397824"/>
      </c:lineChart>
      <c:catAx>
        <c:axId val="5509318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552397824"/>
        <c:crosses val="autoZero"/>
        <c:auto val="1"/>
        <c:lblAlgn val="ctr"/>
        <c:lblOffset val="100"/>
        <c:noMultiLvlLbl val="0"/>
      </c:catAx>
      <c:valAx>
        <c:axId val="55239782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55093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C5EA-44F6-AEC6-2CE0FA4CC02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C5EA-44F6-AEC6-2CE0FA4CC0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EA-44F6-AEC6-2CE0FA4CC0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E422-4D5C-BD87-4052BA5F5296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E422-4D5C-BD87-4052BA5F529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422-4D5C-BD87-4052BA5F52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B96-4E6A-9856-8F5CFD40741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DB96-4E6A-9856-8F5CFD40741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96-4E6A-9856-8F5CFD4074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5DAC-4A45-A7A2-27DA9CD10E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AC-4A45-A7A2-27DA9CD10E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AC-4A45-A7A2-27DA9CD10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EBED-463B-B33F-182777A77A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BED-463B-B33F-182777A77A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BED-463B-B33F-182777A77A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626-4EC4-A1B6-D9A1FBBEAF2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626-4EC4-A1B6-D9A1FBBEAF2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626-4EC4-A1B6-D9A1FBBEAF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0EB-4853-816D-BC4B74ECC40E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0EB-4853-816D-BC4B74ECC40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0EB-4853-816D-BC4B74ECC4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2B7-4BA2-BC68-0671B6B1643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E2B7-4BA2-BC68-0671B6B1643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4-E2B7-4BA2-BC68-0671B6B1643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6-E2B7-4BA2-BC68-0671B6B1643E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35</c:v>
                </c:pt>
                <c:pt idx="2">
                  <c:v>50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2B7-4BA2-BC68-0671B6B164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2"/>
        <c:overlap val="100"/>
        <c:axId val="771264512"/>
        <c:axId val="771266432"/>
      </c:barChart>
      <c:catAx>
        <c:axId val="77126451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771266432"/>
        <c:crosses val="autoZero"/>
        <c:auto val="1"/>
        <c:lblAlgn val="ctr"/>
        <c:lblOffset val="100"/>
        <c:noMultiLvlLbl val="0"/>
      </c:catAx>
      <c:valAx>
        <c:axId val="7712664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771264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11/24/2020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A601D8C-87EF-4CF3-9923-634651660609}"/>
              </a:ext>
            </a:extLst>
          </p:cNvPr>
          <p:cNvGrpSpPr/>
          <p:nvPr userDrawn="1"/>
        </p:nvGrpSpPr>
        <p:grpSpPr>
          <a:xfrm>
            <a:off x="137279" y="519639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82D7BF2-F0ED-4BBB-A9C1-5E46FF8D1995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2D42145-BBE3-4BA5-BE0B-DF885250FC88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C61C7B-4729-4B90-B36E-9A91E9F5783D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D227594-1F41-4504-833A-CB445EBCAF1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A434A36-B962-4C6A-AFF8-8FF2C7C7E8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6606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49362" y="389541"/>
            <a:ext cx="6078918" cy="6078918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0742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40B5F49E-66FE-4593-954D-A687B02FEB1A}"/>
              </a:ext>
            </a:extLst>
          </p:cNvPr>
          <p:cNvGrpSpPr/>
          <p:nvPr userDrawn="1"/>
        </p:nvGrpSpPr>
        <p:grpSpPr>
          <a:xfrm>
            <a:off x="718102" y="1880559"/>
            <a:ext cx="2322343" cy="4082558"/>
            <a:chOff x="445712" y="1449040"/>
            <a:chExt cx="2113018" cy="3924176"/>
          </a:xfrm>
        </p:grpSpPr>
        <p:sp>
          <p:nvSpPr>
            <p:cNvPr id="3" name="Rounded Rectangle 5">
              <a:extLst>
                <a:ext uri="{FF2B5EF4-FFF2-40B4-BE49-F238E27FC236}">
                  <a16:creationId xmlns:a16="http://schemas.microsoft.com/office/drawing/2014/main" id="{391EE0D7-BF49-4901-A327-916CFE4DB65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9F078635-C768-45B6-8A7E-22933963C81E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72526B96-1B30-4FC2-968D-62244B5F99C2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8">
                <a:extLst>
                  <a:ext uri="{FF2B5EF4-FFF2-40B4-BE49-F238E27FC236}">
                    <a16:creationId xmlns:a16="http://schemas.microsoft.com/office/drawing/2014/main" id="{A16DA833-1793-4AF3-B9ED-EB74198EF88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0">
                <a:extLst>
                  <a:ext uri="{FF2B5EF4-FFF2-40B4-BE49-F238E27FC236}">
                    <a16:creationId xmlns:a16="http://schemas.microsoft.com/office/drawing/2014/main" id="{330A07BC-B9E7-48E3-90C4-A9855C551B1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A47741EB-837D-4EB1-B5E7-90B749DB15A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18388" y="2231068"/>
            <a:ext cx="2105967" cy="32713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DF4843EF-5381-4918-9006-F0F8DD96B0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91176" y="1"/>
            <a:ext cx="6605602" cy="6866390"/>
          </a:xfrm>
          <a:custGeom>
            <a:avLst/>
            <a:gdLst>
              <a:gd name="connsiteX0" fmla="*/ 0 w 4427984"/>
              <a:gd name="connsiteY0" fmla="*/ 0 h 6866389"/>
              <a:gd name="connsiteX1" fmla="*/ 4427984 w 4427984"/>
              <a:gd name="connsiteY1" fmla="*/ 0 h 6866389"/>
              <a:gd name="connsiteX2" fmla="*/ 4427984 w 4427984"/>
              <a:gd name="connsiteY2" fmla="*/ 6866389 h 6866389"/>
              <a:gd name="connsiteX3" fmla="*/ 0 w 4427984"/>
              <a:gd name="connsiteY3" fmla="*/ 6866389 h 6866389"/>
              <a:gd name="connsiteX4" fmla="*/ 0 w 4427984"/>
              <a:gd name="connsiteY4" fmla="*/ 0 h 6866389"/>
              <a:gd name="connsiteX0" fmla="*/ 595618 w 4427984"/>
              <a:gd name="connsiteY0" fmla="*/ 0 h 6883167"/>
              <a:gd name="connsiteX1" fmla="*/ 4427984 w 4427984"/>
              <a:gd name="connsiteY1" fmla="*/ 16778 h 6883167"/>
              <a:gd name="connsiteX2" fmla="*/ 4427984 w 4427984"/>
              <a:gd name="connsiteY2" fmla="*/ 6883167 h 6883167"/>
              <a:gd name="connsiteX3" fmla="*/ 0 w 4427984"/>
              <a:gd name="connsiteY3" fmla="*/ 6883167 h 6883167"/>
              <a:gd name="connsiteX4" fmla="*/ 595618 w 4427984"/>
              <a:gd name="connsiteY4" fmla="*/ 0 h 6883167"/>
              <a:gd name="connsiteX0" fmla="*/ 1258348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258348 w 5090714"/>
              <a:gd name="connsiteY4" fmla="*/ 0 h 6883167"/>
              <a:gd name="connsiteX0" fmla="*/ 1493240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493240 w 5090714"/>
              <a:gd name="connsiteY4" fmla="*/ 0 h 6883167"/>
              <a:gd name="connsiteX0" fmla="*/ 1459684 w 5090714"/>
              <a:gd name="connsiteY0" fmla="*/ 0 h 6866389"/>
              <a:gd name="connsiteX1" fmla="*/ 5090714 w 5090714"/>
              <a:gd name="connsiteY1" fmla="*/ 0 h 6866389"/>
              <a:gd name="connsiteX2" fmla="*/ 5090714 w 5090714"/>
              <a:gd name="connsiteY2" fmla="*/ 6866389 h 6866389"/>
              <a:gd name="connsiteX3" fmla="*/ 0 w 5090714"/>
              <a:gd name="connsiteY3" fmla="*/ 6858001 h 6866389"/>
              <a:gd name="connsiteX4" fmla="*/ 1459684 w 5090714"/>
              <a:gd name="connsiteY4" fmla="*/ 0 h 6866389"/>
              <a:gd name="connsiteX0" fmla="*/ 1711354 w 5090714"/>
              <a:gd name="connsiteY0" fmla="*/ 0 h 6874778"/>
              <a:gd name="connsiteX1" fmla="*/ 5090714 w 5090714"/>
              <a:gd name="connsiteY1" fmla="*/ 8389 h 6874778"/>
              <a:gd name="connsiteX2" fmla="*/ 5090714 w 5090714"/>
              <a:gd name="connsiteY2" fmla="*/ 6874778 h 6874778"/>
              <a:gd name="connsiteX3" fmla="*/ 0 w 5090714"/>
              <a:gd name="connsiteY3" fmla="*/ 6866390 h 6874778"/>
              <a:gd name="connsiteX4" fmla="*/ 1711354 w 5090714"/>
              <a:gd name="connsiteY4" fmla="*/ 0 h 6874778"/>
              <a:gd name="connsiteX0" fmla="*/ 1937857 w 5317217"/>
              <a:gd name="connsiteY0" fmla="*/ 0 h 6874779"/>
              <a:gd name="connsiteX1" fmla="*/ 5317217 w 5317217"/>
              <a:gd name="connsiteY1" fmla="*/ 8389 h 6874779"/>
              <a:gd name="connsiteX2" fmla="*/ 5317217 w 5317217"/>
              <a:gd name="connsiteY2" fmla="*/ 6874778 h 6874779"/>
              <a:gd name="connsiteX3" fmla="*/ 0 w 5317217"/>
              <a:gd name="connsiteY3" fmla="*/ 6874779 h 6874779"/>
              <a:gd name="connsiteX4" fmla="*/ 1937857 w 5317217"/>
              <a:gd name="connsiteY4" fmla="*/ 0 h 6874779"/>
              <a:gd name="connsiteX0" fmla="*/ 1280632 w 5317217"/>
              <a:gd name="connsiteY0" fmla="*/ 10661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0661 h 6866390"/>
              <a:gd name="connsiteX0" fmla="*/ 1280632 w 5317217"/>
              <a:gd name="connsiteY0" fmla="*/ 1136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136 h 6866390"/>
              <a:gd name="connsiteX0" fmla="*/ 1413982 w 5450567"/>
              <a:gd name="connsiteY0" fmla="*/ 1136 h 6866390"/>
              <a:gd name="connsiteX1" fmla="*/ 5450567 w 5450567"/>
              <a:gd name="connsiteY1" fmla="*/ 0 h 6866390"/>
              <a:gd name="connsiteX2" fmla="*/ 5450567 w 5450567"/>
              <a:gd name="connsiteY2" fmla="*/ 6866389 h 6866390"/>
              <a:gd name="connsiteX3" fmla="*/ 0 w 5450567"/>
              <a:gd name="connsiteY3" fmla="*/ 6866390 h 6866390"/>
              <a:gd name="connsiteX4" fmla="*/ 1413982 w 5450567"/>
              <a:gd name="connsiteY4" fmla="*/ 1136 h 686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0567" h="6866390">
                <a:moveTo>
                  <a:pt x="1413982" y="1136"/>
                </a:moveTo>
                <a:lnTo>
                  <a:pt x="5450567" y="0"/>
                </a:lnTo>
                <a:lnTo>
                  <a:pt x="5450567" y="6866389"/>
                </a:lnTo>
                <a:lnTo>
                  <a:pt x="0" y="6866390"/>
                </a:lnTo>
                <a:lnTo>
                  <a:pt x="1413982" y="113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10C9209-A599-4237-9ADB-136857A2A2FD}"/>
              </a:ext>
            </a:extLst>
          </p:cNvPr>
          <p:cNvSpPr/>
          <p:nvPr userDrawn="1"/>
        </p:nvSpPr>
        <p:spPr>
          <a:xfrm>
            <a:off x="0" y="5724052"/>
            <a:ext cx="7228116" cy="53005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80E3BA-99BC-4B2B-AF72-5E15B2E1E8BA}"/>
              </a:ext>
            </a:extLst>
          </p:cNvPr>
          <p:cNvGrpSpPr/>
          <p:nvPr userDrawn="1"/>
        </p:nvGrpSpPr>
        <p:grpSpPr>
          <a:xfrm>
            <a:off x="738218" y="2580613"/>
            <a:ext cx="6123410" cy="3364399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B1E9811-5007-49A7-8BAD-7DDB7897EA3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22D62DC-DA7D-4B45-A085-ABAAAB8D3F2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B34BB7A-06E5-40B9-9EF2-9E0067373B8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7688666-3AE5-44F1-A26F-76D56636F5A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9CC1171-A9EF-405B-A1F5-6FE9493305C8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1915F51-CC99-48B7-AE95-AF82937FD06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659B273-7C75-4BD5-943A-09A06D5C401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1AC8DB10-851E-4B55-9C84-D7CCBE70F46C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1EF455D-6D30-4D05-8CF0-915B3DA80284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A431320-F592-4F4D-B31B-86737195D44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228645DE-6CE1-43E9-B486-5018EA65ACA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3361B3C-1719-489C-90D6-F35295541E5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A6C84D2-6712-4161-AAF9-6D498726FAC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560919" y="2771971"/>
            <a:ext cx="4535081" cy="27235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68E9B98-41B4-49C8-B2DC-737427E0F3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44E485D-F061-4256-9B42-07816753613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95168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494FBCF-1EAB-467D-9782-706F020ADD0F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4495312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610F384-5E75-4F92-BAB1-965ADF18D05C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995455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88B8709-5937-49FC-BDA0-486378336BA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2751" y="291475"/>
            <a:ext cx="4711866" cy="6237565"/>
          </a:xfrm>
          <a:custGeom>
            <a:avLst/>
            <a:gdLst>
              <a:gd name="connsiteX0" fmla="*/ 2605906 w 4711866"/>
              <a:gd name="connsiteY0" fmla="*/ 5612592 h 6237565"/>
              <a:gd name="connsiteX1" fmla="*/ 2720983 w 4711866"/>
              <a:gd name="connsiteY1" fmla="*/ 5640411 h 6237565"/>
              <a:gd name="connsiteX2" fmla="*/ 2717911 w 4711866"/>
              <a:gd name="connsiteY2" fmla="*/ 5852978 h 6237565"/>
              <a:gd name="connsiteX3" fmla="*/ 2783647 w 4711866"/>
              <a:gd name="connsiteY3" fmla="*/ 6070460 h 6237565"/>
              <a:gd name="connsiteX4" fmla="*/ 2856756 w 4711866"/>
              <a:gd name="connsiteY4" fmla="*/ 6236337 h 6237565"/>
              <a:gd name="connsiteX5" fmla="*/ 2362198 w 4711866"/>
              <a:gd name="connsiteY5" fmla="*/ 6237565 h 6237565"/>
              <a:gd name="connsiteX6" fmla="*/ 2356054 w 4711866"/>
              <a:gd name="connsiteY6" fmla="*/ 6237565 h 6237565"/>
              <a:gd name="connsiteX7" fmla="*/ 2349911 w 4711866"/>
              <a:gd name="connsiteY7" fmla="*/ 6237565 h 6237565"/>
              <a:gd name="connsiteX8" fmla="*/ 1855353 w 4711866"/>
              <a:gd name="connsiteY8" fmla="*/ 6236337 h 6237565"/>
              <a:gd name="connsiteX9" fmla="*/ 1928462 w 4711866"/>
              <a:gd name="connsiteY9" fmla="*/ 6070460 h 6237565"/>
              <a:gd name="connsiteX10" fmla="*/ 1994198 w 4711866"/>
              <a:gd name="connsiteY10" fmla="*/ 5852978 h 6237565"/>
              <a:gd name="connsiteX11" fmla="*/ 1991126 w 4711866"/>
              <a:gd name="connsiteY11" fmla="*/ 5640411 h 6237565"/>
              <a:gd name="connsiteX12" fmla="*/ 2138572 w 4711866"/>
              <a:gd name="connsiteY12" fmla="*/ 5613379 h 6237565"/>
              <a:gd name="connsiteX13" fmla="*/ 2349911 w 4711866"/>
              <a:gd name="connsiteY13" fmla="*/ 5613993 h 6237565"/>
              <a:gd name="connsiteX14" fmla="*/ 2356054 w 4711866"/>
              <a:gd name="connsiteY14" fmla="*/ 5613993 h 6237565"/>
              <a:gd name="connsiteX15" fmla="*/ 2362198 w 4711866"/>
              <a:gd name="connsiteY15" fmla="*/ 5613993 h 6237565"/>
              <a:gd name="connsiteX16" fmla="*/ 2573537 w 4711866"/>
              <a:gd name="connsiteY16" fmla="*/ 5613379 h 6237565"/>
              <a:gd name="connsiteX17" fmla="*/ 2605906 w 4711866"/>
              <a:gd name="connsiteY17" fmla="*/ 5612592 h 6237565"/>
              <a:gd name="connsiteX18" fmla="*/ 3938736 w 4711866"/>
              <a:gd name="connsiteY18" fmla="*/ 4744755 h 6237565"/>
              <a:gd name="connsiteX19" fmla="*/ 4371345 w 4711866"/>
              <a:gd name="connsiteY19" fmla="*/ 4797513 h 6237565"/>
              <a:gd name="connsiteX20" fmla="*/ 4707589 w 4711866"/>
              <a:gd name="connsiteY20" fmla="*/ 5091176 h 6237565"/>
              <a:gd name="connsiteX21" fmla="*/ 4240127 w 4711866"/>
              <a:gd name="connsiteY21" fmla="*/ 5392826 h 6237565"/>
              <a:gd name="connsiteX22" fmla="*/ 364739 w 4711866"/>
              <a:gd name="connsiteY22" fmla="*/ 5481907 h 6237565"/>
              <a:gd name="connsiteX23" fmla="*/ 163 w 4711866"/>
              <a:gd name="connsiteY23" fmla="*/ 5454876 h 6237565"/>
              <a:gd name="connsiteX24" fmla="*/ 356537 w 4711866"/>
              <a:gd name="connsiteY24" fmla="*/ 5343677 h 6237565"/>
              <a:gd name="connsiteX25" fmla="*/ 3500537 w 4711866"/>
              <a:gd name="connsiteY25" fmla="*/ 4755123 h 6237565"/>
              <a:gd name="connsiteX26" fmla="*/ 3938736 w 4711866"/>
              <a:gd name="connsiteY26" fmla="*/ 4744755 h 6237565"/>
              <a:gd name="connsiteX27" fmla="*/ 2238609 w 4711866"/>
              <a:gd name="connsiteY27" fmla="*/ 4327030 h 6237565"/>
              <a:gd name="connsiteX28" fmla="*/ 3331296 w 4711866"/>
              <a:gd name="connsiteY28" fmla="*/ 4387122 h 6237565"/>
              <a:gd name="connsiteX29" fmla="*/ 4230434 w 4711866"/>
              <a:gd name="connsiteY29" fmla="*/ 4526582 h 6237565"/>
              <a:gd name="connsiteX30" fmla="*/ 1310100 w 4711866"/>
              <a:gd name="connsiteY30" fmla="*/ 5008237 h 6237565"/>
              <a:gd name="connsiteX31" fmla="*/ 387105 w 4711866"/>
              <a:gd name="connsiteY31" fmla="*/ 5167970 h 6237565"/>
              <a:gd name="connsiteX32" fmla="*/ 52351 w 4711866"/>
              <a:gd name="connsiteY32" fmla="*/ 5058000 h 6237565"/>
              <a:gd name="connsiteX33" fmla="*/ 93357 w 4711866"/>
              <a:gd name="connsiteY33" fmla="*/ 4906253 h 6237565"/>
              <a:gd name="connsiteX34" fmla="*/ 413945 w 4711866"/>
              <a:gd name="connsiteY34" fmla="*/ 4632864 h 6237565"/>
              <a:gd name="connsiteX35" fmla="*/ 1228835 w 4711866"/>
              <a:gd name="connsiteY35" fmla="*/ 4395109 h 6237565"/>
              <a:gd name="connsiteX36" fmla="*/ 2238609 w 4711866"/>
              <a:gd name="connsiteY36" fmla="*/ 4327030 h 6237565"/>
              <a:gd name="connsiteX37" fmla="*/ 3255064 w 4711866"/>
              <a:gd name="connsiteY37" fmla="*/ 3530325 h 6237565"/>
              <a:gd name="connsiteX38" fmla="*/ 3555708 w 4711866"/>
              <a:gd name="connsiteY38" fmla="*/ 3537467 h 6237565"/>
              <a:gd name="connsiteX39" fmla="*/ 4108908 w 4711866"/>
              <a:gd name="connsiteY39" fmla="*/ 3719931 h 6237565"/>
              <a:gd name="connsiteX40" fmla="*/ 4207321 w 4711866"/>
              <a:gd name="connsiteY40" fmla="*/ 4067657 h 6237565"/>
              <a:gd name="connsiteX41" fmla="*/ 3741350 w 4711866"/>
              <a:gd name="connsiteY41" fmla="*/ 4205888 h 6237565"/>
              <a:gd name="connsiteX42" fmla="*/ 1515873 w 4711866"/>
              <a:gd name="connsiteY42" fmla="*/ 4071958 h 6237565"/>
              <a:gd name="connsiteX43" fmla="*/ 498938 w 4711866"/>
              <a:gd name="connsiteY43" fmla="*/ 4314628 h 6237565"/>
              <a:gd name="connsiteX44" fmla="*/ 114233 w 4711866"/>
              <a:gd name="connsiteY44" fmla="*/ 4455317 h 6237565"/>
              <a:gd name="connsiteX45" fmla="*/ 393070 w 4711866"/>
              <a:gd name="connsiteY45" fmla="*/ 4257494 h 6237565"/>
              <a:gd name="connsiteX46" fmla="*/ 2964485 w 4711866"/>
              <a:gd name="connsiteY46" fmla="*/ 3539310 h 6237565"/>
              <a:gd name="connsiteX47" fmla="*/ 3255064 w 4711866"/>
              <a:gd name="connsiteY47" fmla="*/ 3530325 h 6237565"/>
              <a:gd name="connsiteX48" fmla="*/ 2565007 w 4711866"/>
              <a:gd name="connsiteY48" fmla="*/ 3032215 h 6237565"/>
              <a:gd name="connsiteX49" fmla="*/ 3258233 w 4711866"/>
              <a:gd name="connsiteY49" fmla="*/ 3077312 h 6237565"/>
              <a:gd name="connsiteX50" fmla="*/ 3774902 w 4711866"/>
              <a:gd name="connsiteY50" fmla="*/ 3248719 h 6237565"/>
              <a:gd name="connsiteX51" fmla="*/ 3878533 w 4711866"/>
              <a:gd name="connsiteY51" fmla="*/ 3391249 h 6237565"/>
              <a:gd name="connsiteX52" fmla="*/ 3731659 w 4711866"/>
              <a:gd name="connsiteY52" fmla="*/ 3309540 h 6237565"/>
              <a:gd name="connsiteX53" fmla="*/ 2988342 w 4711866"/>
              <a:gd name="connsiteY53" fmla="*/ 3268992 h 6237565"/>
              <a:gd name="connsiteX54" fmla="*/ 753172 w 4711866"/>
              <a:gd name="connsiteY54" fmla="*/ 3811470 h 6237565"/>
              <a:gd name="connsiteX55" fmla="*/ 259615 w 4711866"/>
              <a:gd name="connsiteY55" fmla="*/ 3847717 h 6237565"/>
              <a:gd name="connsiteX56" fmla="*/ 301366 w 4711866"/>
              <a:gd name="connsiteY56" fmla="*/ 3547911 h 6237565"/>
              <a:gd name="connsiteX57" fmla="*/ 730805 w 4711866"/>
              <a:gd name="connsiteY57" fmla="*/ 3318141 h 6237565"/>
              <a:gd name="connsiteX58" fmla="*/ 2333000 w 4711866"/>
              <a:gd name="connsiteY58" fmla="*/ 3037994 h 6237565"/>
              <a:gd name="connsiteX59" fmla="*/ 2565007 w 4711866"/>
              <a:gd name="connsiteY59" fmla="*/ 3032215 h 6237565"/>
              <a:gd name="connsiteX60" fmla="*/ 3370438 w 4711866"/>
              <a:gd name="connsiteY60" fmla="*/ 2300536 h 6237565"/>
              <a:gd name="connsiteX61" fmla="*/ 3671269 w 4711866"/>
              <a:gd name="connsiteY61" fmla="*/ 2328412 h 6237565"/>
              <a:gd name="connsiteX62" fmla="*/ 3949361 w 4711866"/>
              <a:gd name="connsiteY62" fmla="*/ 2475858 h 6237565"/>
              <a:gd name="connsiteX63" fmla="*/ 3949361 w 4711866"/>
              <a:gd name="connsiteY63" fmla="*/ 2714842 h 6237565"/>
              <a:gd name="connsiteX64" fmla="*/ 3804723 w 4711866"/>
              <a:gd name="connsiteY64" fmla="*/ 2821126 h 6237565"/>
              <a:gd name="connsiteX65" fmla="*/ 3147891 w 4711866"/>
              <a:gd name="connsiteY65" fmla="*/ 2878261 h 6237565"/>
              <a:gd name="connsiteX66" fmla="*/ 1623233 w 4711866"/>
              <a:gd name="connsiteY66" fmla="*/ 2806996 h 6237565"/>
              <a:gd name="connsiteX67" fmla="*/ 764355 w 4711866"/>
              <a:gd name="connsiteY67" fmla="*/ 3092057 h 6237565"/>
              <a:gd name="connsiteX68" fmla="*/ 551127 w 4711866"/>
              <a:gd name="connsiteY68" fmla="*/ 3219844 h 6237565"/>
              <a:gd name="connsiteX69" fmla="*/ 781503 w 4711866"/>
              <a:gd name="connsiteY69" fmla="*/ 2906521 h 6237565"/>
              <a:gd name="connsiteX70" fmla="*/ 3067372 w 4711866"/>
              <a:gd name="connsiteY70" fmla="*/ 2308139 h 6237565"/>
              <a:gd name="connsiteX71" fmla="*/ 3370438 w 4711866"/>
              <a:gd name="connsiteY71" fmla="*/ 2300536 h 6237565"/>
              <a:gd name="connsiteX72" fmla="*/ 2848644 w 4711866"/>
              <a:gd name="connsiteY72" fmla="*/ 1975080 h 6237565"/>
              <a:gd name="connsiteX73" fmla="*/ 3291037 w 4711866"/>
              <a:gd name="connsiteY73" fmla="*/ 2026761 h 6237565"/>
              <a:gd name="connsiteX74" fmla="*/ 3607897 w 4711866"/>
              <a:gd name="connsiteY74" fmla="*/ 2213527 h 6237565"/>
              <a:gd name="connsiteX75" fmla="*/ 2931679 w 4711866"/>
              <a:gd name="connsiteY75" fmla="*/ 2134888 h 6237565"/>
              <a:gd name="connsiteX76" fmla="*/ 1269094 w 4711866"/>
              <a:gd name="connsiteY76" fmla="*/ 2431624 h 6237565"/>
              <a:gd name="connsiteX77" fmla="*/ 975346 w 4711866"/>
              <a:gd name="connsiteY77" fmla="*/ 2407049 h 6237565"/>
              <a:gd name="connsiteX78" fmla="*/ 1100599 w 4711866"/>
              <a:gd name="connsiteY78" fmla="*/ 2203697 h 6237565"/>
              <a:gd name="connsiteX79" fmla="*/ 2487329 w 4711866"/>
              <a:gd name="connsiteY79" fmla="*/ 1978228 h 6237565"/>
              <a:gd name="connsiteX80" fmla="*/ 2848644 w 4711866"/>
              <a:gd name="connsiteY80" fmla="*/ 1975080 h 6237565"/>
              <a:gd name="connsiteX81" fmla="*/ 2778864 w 4711866"/>
              <a:gd name="connsiteY81" fmla="*/ 1492234 h 6237565"/>
              <a:gd name="connsiteX82" fmla="*/ 2984614 w 4711866"/>
              <a:gd name="connsiteY82" fmla="*/ 1499031 h 6237565"/>
              <a:gd name="connsiteX83" fmla="*/ 2986105 w 4711866"/>
              <a:gd name="connsiteY83" fmla="*/ 1499031 h 6237565"/>
              <a:gd name="connsiteX84" fmla="*/ 3325332 w 4711866"/>
              <a:gd name="connsiteY84" fmla="*/ 1686409 h 6237565"/>
              <a:gd name="connsiteX85" fmla="*/ 3141925 w 4711866"/>
              <a:gd name="connsiteY85" fmla="*/ 1881775 h 6237565"/>
              <a:gd name="connsiteX86" fmla="*/ 2767657 w 4711866"/>
              <a:gd name="connsiteY86" fmla="*/ 1879317 h 6237565"/>
              <a:gd name="connsiteX87" fmla="*/ 1930400 w 4711866"/>
              <a:gd name="connsiteY87" fmla="*/ 1790851 h 6237565"/>
              <a:gd name="connsiteX88" fmla="*/ 1517364 w 4711866"/>
              <a:gd name="connsiteY88" fmla="*/ 1800680 h 6237565"/>
              <a:gd name="connsiteX89" fmla="*/ 2163014 w 4711866"/>
              <a:gd name="connsiteY89" fmla="*/ 1567225 h 6237565"/>
              <a:gd name="connsiteX90" fmla="*/ 2778864 w 4711866"/>
              <a:gd name="connsiteY90" fmla="*/ 1492234 h 6237565"/>
              <a:gd name="connsiteX91" fmla="*/ 2086489 w 4711866"/>
              <a:gd name="connsiteY91" fmla="*/ 1020452 h 6237565"/>
              <a:gd name="connsiteX92" fmla="*/ 2242997 w 4711866"/>
              <a:gd name="connsiteY92" fmla="*/ 1020686 h 6237565"/>
              <a:gd name="connsiteX93" fmla="*/ 2451542 w 4711866"/>
              <a:gd name="connsiteY93" fmla="*/ 1046864 h 6237565"/>
              <a:gd name="connsiteX94" fmla="*/ 3217972 w 4711866"/>
              <a:gd name="connsiteY94" fmla="*/ 1352199 h 6237565"/>
              <a:gd name="connsiteX95" fmla="*/ 1676912 w 4711866"/>
              <a:gd name="connsiteY95" fmla="*/ 1494729 h 6237565"/>
              <a:gd name="connsiteX96" fmla="*/ 1482323 w 4711866"/>
              <a:gd name="connsiteY96" fmla="*/ 1342370 h 6237565"/>
              <a:gd name="connsiteX97" fmla="*/ 1632180 w 4711866"/>
              <a:gd name="connsiteY97" fmla="*/ 1118743 h 6237565"/>
              <a:gd name="connsiteX98" fmla="*/ 2086489 w 4711866"/>
              <a:gd name="connsiteY98" fmla="*/ 1020452 h 6237565"/>
              <a:gd name="connsiteX99" fmla="*/ 2334490 w 4711866"/>
              <a:gd name="connsiteY99" fmla="*/ 0 h 6237565"/>
              <a:gd name="connsiteX100" fmla="*/ 2635694 w 4711866"/>
              <a:gd name="connsiteY100" fmla="*/ 483499 h 6237565"/>
              <a:gd name="connsiteX101" fmla="*/ 3008471 w 4711866"/>
              <a:gd name="connsiteY101" fmla="*/ 900648 h 6237565"/>
              <a:gd name="connsiteX102" fmla="*/ 3074079 w 4711866"/>
              <a:gd name="connsiteY102" fmla="*/ 1019833 h 6237565"/>
              <a:gd name="connsiteX103" fmla="*/ 2995051 w 4711866"/>
              <a:gd name="connsiteY103" fmla="*/ 1009389 h 6237565"/>
              <a:gd name="connsiteX104" fmla="*/ 2676700 w 4711866"/>
              <a:gd name="connsiteY104" fmla="*/ 922765 h 6237565"/>
              <a:gd name="connsiteX105" fmla="*/ 1922944 w 4711866"/>
              <a:gd name="connsiteY105" fmla="*/ 932595 h 6237565"/>
              <a:gd name="connsiteX106" fmla="*/ 1848390 w 4711866"/>
              <a:gd name="connsiteY106" fmla="*/ 873616 h 6237565"/>
              <a:gd name="connsiteX107" fmla="*/ 2087712 w 4711866"/>
              <a:gd name="connsiteY107" fmla="*/ 471826 h 6237565"/>
              <a:gd name="connsiteX108" fmla="*/ 2334490 w 4711866"/>
              <a:gd name="connsiteY108" fmla="*/ 0 h 623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711866" h="6237565">
                <a:moveTo>
                  <a:pt x="2605906" y="5612592"/>
                </a:moveTo>
                <a:cubicBezTo>
                  <a:pt x="2647375" y="5612188"/>
                  <a:pt x="2708542" y="5615068"/>
                  <a:pt x="2720983" y="5640411"/>
                </a:cubicBezTo>
                <a:cubicBezTo>
                  <a:pt x="2749857" y="5698161"/>
                  <a:pt x="2712382" y="5789085"/>
                  <a:pt x="2717911" y="5852978"/>
                </a:cubicBezTo>
                <a:cubicBezTo>
                  <a:pt x="2724669" y="5929159"/>
                  <a:pt x="2747400" y="6003496"/>
                  <a:pt x="2783647" y="6070460"/>
                </a:cubicBezTo>
                <a:cubicBezTo>
                  <a:pt x="2797163" y="6095649"/>
                  <a:pt x="2925564" y="6236337"/>
                  <a:pt x="2856756" y="6236337"/>
                </a:cubicBezTo>
                <a:cubicBezTo>
                  <a:pt x="2757844" y="6235723"/>
                  <a:pt x="2550806" y="6236951"/>
                  <a:pt x="2362198" y="6237565"/>
                </a:cubicBezTo>
                <a:cubicBezTo>
                  <a:pt x="2360355" y="6237565"/>
                  <a:pt x="2357897" y="6237565"/>
                  <a:pt x="2356054" y="6237565"/>
                </a:cubicBezTo>
                <a:cubicBezTo>
                  <a:pt x="2354211" y="6237565"/>
                  <a:pt x="2351754" y="6237565"/>
                  <a:pt x="2349911" y="6237565"/>
                </a:cubicBezTo>
                <a:cubicBezTo>
                  <a:pt x="2160689" y="6236951"/>
                  <a:pt x="1954265" y="6235723"/>
                  <a:pt x="1855353" y="6236337"/>
                </a:cubicBezTo>
                <a:cubicBezTo>
                  <a:pt x="1785931" y="6236337"/>
                  <a:pt x="1914946" y="6095649"/>
                  <a:pt x="1928462" y="6070460"/>
                </a:cubicBezTo>
                <a:cubicBezTo>
                  <a:pt x="1964708" y="6003496"/>
                  <a:pt x="1987440" y="5929159"/>
                  <a:pt x="1994198" y="5852978"/>
                </a:cubicBezTo>
                <a:cubicBezTo>
                  <a:pt x="1999727" y="5789085"/>
                  <a:pt x="1962865" y="5698161"/>
                  <a:pt x="1991126" y="5640411"/>
                </a:cubicBezTo>
                <a:cubicBezTo>
                  <a:pt x="2007714" y="5607235"/>
                  <a:pt x="2110312" y="5613379"/>
                  <a:pt x="2138572" y="5613379"/>
                </a:cubicBezTo>
                <a:cubicBezTo>
                  <a:pt x="2209223" y="5613993"/>
                  <a:pt x="2279260" y="5613993"/>
                  <a:pt x="2349911" y="5613993"/>
                </a:cubicBezTo>
                <a:cubicBezTo>
                  <a:pt x="2351754" y="5613993"/>
                  <a:pt x="2354211" y="5613993"/>
                  <a:pt x="2356054" y="5613993"/>
                </a:cubicBezTo>
                <a:cubicBezTo>
                  <a:pt x="2357897" y="5613993"/>
                  <a:pt x="2360355" y="5613993"/>
                  <a:pt x="2362198" y="5613993"/>
                </a:cubicBezTo>
                <a:cubicBezTo>
                  <a:pt x="2432849" y="5613993"/>
                  <a:pt x="2502886" y="5613993"/>
                  <a:pt x="2573537" y="5613379"/>
                </a:cubicBezTo>
                <a:cubicBezTo>
                  <a:pt x="2580448" y="5613226"/>
                  <a:pt x="2592083" y="5612726"/>
                  <a:pt x="2605906" y="5612592"/>
                </a:cubicBezTo>
                <a:close/>
                <a:moveTo>
                  <a:pt x="3938736" y="4744755"/>
                </a:moveTo>
                <a:cubicBezTo>
                  <a:pt x="4093998" y="4749286"/>
                  <a:pt x="4248328" y="4764338"/>
                  <a:pt x="4371345" y="4797513"/>
                </a:cubicBezTo>
                <a:cubicBezTo>
                  <a:pt x="4471995" y="4824546"/>
                  <a:pt x="4674039" y="4940045"/>
                  <a:pt x="4707589" y="5091176"/>
                </a:cubicBezTo>
                <a:cubicBezTo>
                  <a:pt x="4753067" y="5296986"/>
                  <a:pt x="4425023" y="5354735"/>
                  <a:pt x="4240127" y="5392826"/>
                </a:cubicBezTo>
                <a:cubicBezTo>
                  <a:pt x="3927739" y="5457333"/>
                  <a:pt x="528760" y="5468392"/>
                  <a:pt x="364739" y="5481907"/>
                </a:cubicBezTo>
                <a:cubicBezTo>
                  <a:pt x="162694" y="5497880"/>
                  <a:pt x="3145" y="5497266"/>
                  <a:pt x="163" y="5454876"/>
                </a:cubicBezTo>
                <a:cubicBezTo>
                  <a:pt x="-7293" y="5397127"/>
                  <a:pt x="243213" y="5354735"/>
                  <a:pt x="356537" y="5343677"/>
                </a:cubicBezTo>
                <a:cubicBezTo>
                  <a:pt x="1254930" y="5256438"/>
                  <a:pt x="2954046" y="4794442"/>
                  <a:pt x="3500537" y="4755123"/>
                </a:cubicBezTo>
                <a:cubicBezTo>
                  <a:pt x="3627281" y="4746215"/>
                  <a:pt x="3783475" y="4740225"/>
                  <a:pt x="3938736" y="4744755"/>
                </a:cubicBezTo>
                <a:close/>
                <a:moveTo>
                  <a:pt x="2238609" y="4327030"/>
                </a:moveTo>
                <a:cubicBezTo>
                  <a:pt x="2767530" y="4326502"/>
                  <a:pt x="3201290" y="4372531"/>
                  <a:pt x="3331296" y="4387122"/>
                </a:cubicBezTo>
                <a:cubicBezTo>
                  <a:pt x="3437165" y="4399409"/>
                  <a:pt x="3724950" y="4455315"/>
                  <a:pt x="4230434" y="4526582"/>
                </a:cubicBezTo>
                <a:cubicBezTo>
                  <a:pt x="3745825" y="4586174"/>
                  <a:pt x="2755729" y="4624878"/>
                  <a:pt x="1310100" y="5008237"/>
                </a:cubicBezTo>
                <a:cubicBezTo>
                  <a:pt x="1120729" y="5058614"/>
                  <a:pt x="501920" y="5160598"/>
                  <a:pt x="387105" y="5167970"/>
                </a:cubicBezTo>
                <a:cubicBezTo>
                  <a:pt x="261107" y="5176571"/>
                  <a:pt x="91866" y="5184558"/>
                  <a:pt x="52351" y="5058000"/>
                </a:cubicBezTo>
                <a:cubicBezTo>
                  <a:pt x="35950" y="5004551"/>
                  <a:pt x="59807" y="4951717"/>
                  <a:pt x="93357" y="4906253"/>
                </a:cubicBezTo>
                <a:cubicBezTo>
                  <a:pt x="176114" y="4796284"/>
                  <a:pt x="279000" y="4696144"/>
                  <a:pt x="413945" y="4632864"/>
                </a:cubicBezTo>
                <a:cubicBezTo>
                  <a:pt x="648794" y="4522895"/>
                  <a:pt x="965655" y="4434428"/>
                  <a:pt x="1228835" y="4395109"/>
                </a:cubicBezTo>
                <a:cubicBezTo>
                  <a:pt x="1569647" y="4344424"/>
                  <a:pt x="1921257" y="4327347"/>
                  <a:pt x="2238609" y="4327030"/>
                </a:cubicBezTo>
                <a:close/>
                <a:moveTo>
                  <a:pt x="3255064" y="3530325"/>
                </a:moveTo>
                <a:cubicBezTo>
                  <a:pt x="3359814" y="3529480"/>
                  <a:pt x="3466242" y="3531324"/>
                  <a:pt x="3555708" y="3537467"/>
                </a:cubicBezTo>
                <a:cubicBezTo>
                  <a:pt x="3753279" y="3550983"/>
                  <a:pt x="3991111" y="3617334"/>
                  <a:pt x="4108908" y="3719931"/>
                </a:cubicBezTo>
                <a:cubicBezTo>
                  <a:pt x="4189428" y="3788739"/>
                  <a:pt x="4271439" y="3944786"/>
                  <a:pt x="4207321" y="4067657"/>
                </a:cubicBezTo>
                <a:cubicBezTo>
                  <a:pt x="4126801" y="4221861"/>
                  <a:pt x="3842746" y="4213260"/>
                  <a:pt x="3741350" y="4205888"/>
                </a:cubicBezTo>
                <a:cubicBezTo>
                  <a:pt x="2955538" y="4147524"/>
                  <a:pt x="2305415" y="3985333"/>
                  <a:pt x="1515873" y="4071958"/>
                </a:cubicBezTo>
                <a:cubicBezTo>
                  <a:pt x="1287734" y="4097146"/>
                  <a:pt x="870970" y="4149366"/>
                  <a:pt x="498938" y="4314628"/>
                </a:cubicBezTo>
                <a:cubicBezTo>
                  <a:pt x="399034" y="4358862"/>
                  <a:pt x="223083" y="4431357"/>
                  <a:pt x="114233" y="4455317"/>
                </a:cubicBezTo>
                <a:cubicBezTo>
                  <a:pt x="155239" y="4446101"/>
                  <a:pt x="338644" y="4291283"/>
                  <a:pt x="393070" y="4257494"/>
                </a:cubicBezTo>
                <a:cubicBezTo>
                  <a:pt x="1304136" y="3699043"/>
                  <a:pt x="2580524" y="3562042"/>
                  <a:pt x="2964485" y="3539310"/>
                </a:cubicBezTo>
                <a:cubicBezTo>
                  <a:pt x="3047241" y="3534702"/>
                  <a:pt x="3150314" y="3531170"/>
                  <a:pt x="3255064" y="3530325"/>
                </a:cubicBezTo>
                <a:close/>
                <a:moveTo>
                  <a:pt x="2565007" y="3032215"/>
                </a:moveTo>
                <a:cubicBezTo>
                  <a:pt x="2797341" y="3030660"/>
                  <a:pt x="3030093" y="3042755"/>
                  <a:pt x="3258233" y="3077312"/>
                </a:cubicBezTo>
                <a:cubicBezTo>
                  <a:pt x="3410325" y="3100044"/>
                  <a:pt x="3639956" y="3146121"/>
                  <a:pt x="3774902" y="3248719"/>
                </a:cubicBezTo>
                <a:cubicBezTo>
                  <a:pt x="3825599" y="3287423"/>
                  <a:pt x="3863622" y="3334728"/>
                  <a:pt x="3878533" y="3391249"/>
                </a:cubicBezTo>
                <a:cubicBezTo>
                  <a:pt x="3824107" y="3361760"/>
                  <a:pt x="3793540" y="3329199"/>
                  <a:pt x="3731659" y="3309540"/>
                </a:cubicBezTo>
                <a:cubicBezTo>
                  <a:pt x="3663813" y="3287423"/>
                  <a:pt x="3431947" y="3219229"/>
                  <a:pt x="2988342" y="3268992"/>
                </a:cubicBezTo>
                <a:cubicBezTo>
                  <a:pt x="2211475" y="3356232"/>
                  <a:pt x="1496489" y="3623477"/>
                  <a:pt x="753172" y="3811470"/>
                </a:cubicBezTo>
                <a:cubicBezTo>
                  <a:pt x="623445" y="3844030"/>
                  <a:pt x="379649" y="3933112"/>
                  <a:pt x="259615" y="3847717"/>
                </a:cubicBezTo>
                <a:cubicBezTo>
                  <a:pt x="144055" y="3766007"/>
                  <a:pt x="204445" y="3620404"/>
                  <a:pt x="301366" y="3547911"/>
                </a:cubicBezTo>
                <a:cubicBezTo>
                  <a:pt x="425874" y="3454528"/>
                  <a:pt x="577221" y="3374661"/>
                  <a:pt x="730805" y="3318141"/>
                </a:cubicBezTo>
                <a:cubicBezTo>
                  <a:pt x="882152" y="3262235"/>
                  <a:pt x="1434608" y="3074856"/>
                  <a:pt x="2333000" y="3037994"/>
                </a:cubicBezTo>
                <a:cubicBezTo>
                  <a:pt x="2410165" y="3034769"/>
                  <a:pt x="2487563" y="3032734"/>
                  <a:pt x="2565007" y="3032215"/>
                </a:cubicBezTo>
                <a:close/>
                <a:moveTo>
                  <a:pt x="3370438" y="2300536"/>
                </a:moveTo>
                <a:cubicBezTo>
                  <a:pt x="3472579" y="2303223"/>
                  <a:pt x="3574347" y="2311825"/>
                  <a:pt x="3671269" y="2328412"/>
                </a:cubicBezTo>
                <a:cubicBezTo>
                  <a:pt x="3789067" y="2348686"/>
                  <a:pt x="3878533" y="2392919"/>
                  <a:pt x="3949361" y="2475858"/>
                </a:cubicBezTo>
                <a:cubicBezTo>
                  <a:pt x="4013479" y="2551423"/>
                  <a:pt x="3995586" y="2652178"/>
                  <a:pt x="3949361" y="2714842"/>
                </a:cubicBezTo>
                <a:cubicBezTo>
                  <a:pt x="3917303" y="2757233"/>
                  <a:pt x="3866605" y="2794094"/>
                  <a:pt x="3804723" y="2821126"/>
                </a:cubicBezTo>
                <a:cubicBezTo>
                  <a:pt x="3609389" y="2907136"/>
                  <a:pt x="3361120" y="2885019"/>
                  <a:pt x="3147891" y="2878261"/>
                </a:cubicBezTo>
                <a:cubicBezTo>
                  <a:pt x="2866817" y="2869659"/>
                  <a:pt x="1846154" y="2774434"/>
                  <a:pt x="1623233" y="2806996"/>
                </a:cubicBezTo>
                <a:cubicBezTo>
                  <a:pt x="1309355" y="2853072"/>
                  <a:pt x="1028282" y="2948298"/>
                  <a:pt x="764355" y="3092057"/>
                </a:cubicBezTo>
                <a:cubicBezTo>
                  <a:pt x="689800" y="3132605"/>
                  <a:pt x="618973" y="3172538"/>
                  <a:pt x="551127" y="3219844"/>
                </a:cubicBezTo>
                <a:cubicBezTo>
                  <a:pt x="551873" y="3106188"/>
                  <a:pt x="679362" y="2973487"/>
                  <a:pt x="781503" y="2906521"/>
                </a:cubicBezTo>
                <a:cubicBezTo>
                  <a:pt x="913466" y="2819897"/>
                  <a:pt x="1672440" y="2410121"/>
                  <a:pt x="3067372" y="2308139"/>
                </a:cubicBezTo>
                <a:cubicBezTo>
                  <a:pt x="3165785" y="2301073"/>
                  <a:pt x="3268298" y="2297847"/>
                  <a:pt x="3370438" y="2300536"/>
                </a:cubicBezTo>
                <a:close/>
                <a:moveTo>
                  <a:pt x="2848644" y="1975080"/>
                </a:moveTo>
                <a:cubicBezTo>
                  <a:pt x="2981446" y="1978227"/>
                  <a:pt x="3127761" y="1990515"/>
                  <a:pt x="3291037" y="2026761"/>
                </a:cubicBezTo>
                <a:cubicBezTo>
                  <a:pt x="3364847" y="2043349"/>
                  <a:pt x="3496064" y="2093727"/>
                  <a:pt x="3607897" y="2213527"/>
                </a:cubicBezTo>
                <a:cubicBezTo>
                  <a:pt x="3426727" y="2130589"/>
                  <a:pt x="3158328" y="2110315"/>
                  <a:pt x="2931679" y="2134888"/>
                </a:cubicBezTo>
                <a:cubicBezTo>
                  <a:pt x="2266645" y="2206769"/>
                  <a:pt x="1555388" y="2399062"/>
                  <a:pt x="1269094" y="2431624"/>
                </a:cubicBezTo>
                <a:cubicBezTo>
                  <a:pt x="1199759" y="2439610"/>
                  <a:pt x="1033499" y="2453741"/>
                  <a:pt x="975346" y="2407049"/>
                </a:cubicBezTo>
                <a:cubicBezTo>
                  <a:pt x="891099" y="2339470"/>
                  <a:pt x="1029772" y="2228272"/>
                  <a:pt x="1100599" y="2203697"/>
                </a:cubicBezTo>
                <a:cubicBezTo>
                  <a:pt x="1641872" y="2015703"/>
                  <a:pt x="2138411" y="1979457"/>
                  <a:pt x="2487329" y="1978228"/>
                </a:cubicBezTo>
                <a:cubicBezTo>
                  <a:pt x="2596553" y="1977920"/>
                  <a:pt x="2715842" y="1971930"/>
                  <a:pt x="2848644" y="1975080"/>
                </a:cubicBezTo>
                <a:close/>
                <a:moveTo>
                  <a:pt x="2778864" y="1492234"/>
                </a:moveTo>
                <a:cubicBezTo>
                  <a:pt x="2847991" y="1491274"/>
                  <a:pt x="2916769" y="1493348"/>
                  <a:pt x="2984614" y="1499031"/>
                </a:cubicBezTo>
                <a:cubicBezTo>
                  <a:pt x="2985360" y="1499031"/>
                  <a:pt x="2985360" y="1499031"/>
                  <a:pt x="2986105" y="1499031"/>
                </a:cubicBezTo>
                <a:cubicBezTo>
                  <a:pt x="3129251" y="1511318"/>
                  <a:pt x="3302219" y="1548179"/>
                  <a:pt x="3325332" y="1686409"/>
                </a:cubicBezTo>
                <a:cubicBezTo>
                  <a:pt x="3343970" y="1799451"/>
                  <a:pt x="3258232" y="1850443"/>
                  <a:pt x="3141925" y="1881775"/>
                </a:cubicBezTo>
                <a:cubicBezTo>
                  <a:pt x="3012945" y="1916794"/>
                  <a:pt x="2896638" y="1902048"/>
                  <a:pt x="2767657" y="1879317"/>
                </a:cubicBezTo>
                <a:cubicBezTo>
                  <a:pt x="2607363" y="1851671"/>
                  <a:pt x="2385934" y="1794537"/>
                  <a:pt x="1930400" y="1790851"/>
                </a:cubicBezTo>
                <a:cubicBezTo>
                  <a:pt x="1893123" y="1790236"/>
                  <a:pt x="1538985" y="1821569"/>
                  <a:pt x="1517364" y="1800680"/>
                </a:cubicBezTo>
                <a:cubicBezTo>
                  <a:pt x="1487541" y="1772420"/>
                  <a:pt x="2034033" y="1594256"/>
                  <a:pt x="2163014" y="1567225"/>
                </a:cubicBezTo>
                <a:cubicBezTo>
                  <a:pt x="2360958" y="1525294"/>
                  <a:pt x="2571484" y="1495114"/>
                  <a:pt x="2778864" y="1492234"/>
                </a:cubicBezTo>
                <a:close/>
                <a:moveTo>
                  <a:pt x="2086489" y="1020452"/>
                </a:moveTo>
                <a:cubicBezTo>
                  <a:pt x="2138482" y="1017768"/>
                  <a:pt x="2190733" y="1017842"/>
                  <a:pt x="2242997" y="1020686"/>
                </a:cubicBezTo>
                <a:cubicBezTo>
                  <a:pt x="2312683" y="1024478"/>
                  <a:pt x="2382392" y="1033194"/>
                  <a:pt x="2451542" y="1046864"/>
                </a:cubicBezTo>
                <a:cubicBezTo>
                  <a:pt x="2614073" y="1079424"/>
                  <a:pt x="3013691" y="1180179"/>
                  <a:pt x="3217972" y="1352199"/>
                </a:cubicBezTo>
                <a:cubicBezTo>
                  <a:pt x="2388171" y="1290763"/>
                  <a:pt x="1816331" y="1527291"/>
                  <a:pt x="1676912" y="1494729"/>
                </a:cubicBezTo>
                <a:cubicBezTo>
                  <a:pt x="1604593" y="1477528"/>
                  <a:pt x="1480086" y="1433909"/>
                  <a:pt x="1482323" y="1342370"/>
                </a:cubicBezTo>
                <a:cubicBezTo>
                  <a:pt x="1466666" y="1249601"/>
                  <a:pt x="1537493" y="1156834"/>
                  <a:pt x="1632180" y="1118743"/>
                </a:cubicBezTo>
                <a:cubicBezTo>
                  <a:pt x="1776863" y="1061377"/>
                  <a:pt x="1930512" y="1028504"/>
                  <a:pt x="2086489" y="1020452"/>
                </a:cubicBezTo>
                <a:close/>
                <a:moveTo>
                  <a:pt x="2334490" y="0"/>
                </a:moveTo>
                <a:cubicBezTo>
                  <a:pt x="2395626" y="177549"/>
                  <a:pt x="2513423" y="329910"/>
                  <a:pt x="2635694" y="483499"/>
                </a:cubicBezTo>
                <a:cubicBezTo>
                  <a:pt x="2712486" y="579953"/>
                  <a:pt x="2964482" y="855799"/>
                  <a:pt x="3008471" y="900648"/>
                </a:cubicBezTo>
                <a:cubicBezTo>
                  <a:pt x="3045002" y="938738"/>
                  <a:pt x="3094209" y="1002017"/>
                  <a:pt x="3074079" y="1019833"/>
                </a:cubicBezTo>
                <a:cubicBezTo>
                  <a:pt x="3064387" y="1027820"/>
                  <a:pt x="3041275" y="1026591"/>
                  <a:pt x="2995051" y="1009389"/>
                </a:cubicBezTo>
                <a:cubicBezTo>
                  <a:pt x="2893655" y="970685"/>
                  <a:pt x="2786295" y="941809"/>
                  <a:pt x="2676700" y="922765"/>
                </a:cubicBezTo>
                <a:cubicBezTo>
                  <a:pt x="2418738" y="877302"/>
                  <a:pt x="2179415" y="906792"/>
                  <a:pt x="1922944" y="932595"/>
                </a:cubicBezTo>
                <a:cubicBezTo>
                  <a:pt x="1856590" y="939352"/>
                  <a:pt x="1843916" y="928909"/>
                  <a:pt x="1848390" y="873616"/>
                </a:cubicBezTo>
                <a:cubicBezTo>
                  <a:pt x="1854354" y="798665"/>
                  <a:pt x="2041488" y="544935"/>
                  <a:pt x="2087712" y="471826"/>
                </a:cubicBezTo>
                <a:cubicBezTo>
                  <a:pt x="2177924" y="329910"/>
                  <a:pt x="2304668" y="159118"/>
                  <a:pt x="233449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90" r:id="rId10"/>
    <p:sldLayoutId id="2147483683" r:id="rId11"/>
    <p:sldLayoutId id="2147483691" r:id="rId12"/>
    <p:sldLayoutId id="2147483684" r:id="rId13"/>
    <p:sldLayoutId id="2147483685" r:id="rId14"/>
    <p:sldLayoutId id="2147483686" r:id="rId15"/>
    <p:sldLayoutId id="2147483689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8.svg"/><Relationship Id="rId7" Type="http://schemas.openxmlformats.org/officeDocument/2006/relationships/image" Target="../media/image18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11" Type="http://schemas.openxmlformats.org/officeDocument/2006/relationships/image" Target="../media/image26.svg"/><Relationship Id="rId5" Type="http://schemas.openxmlformats.org/officeDocument/2006/relationships/image" Target="../media/image20.sv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hlinkClick r:id="rId2"/>
            <a:extLst>
              <a:ext uri="{FF2B5EF4-FFF2-40B4-BE49-F238E27FC236}">
                <a16:creationId xmlns:a16="http://schemas.microsoft.com/office/drawing/2014/main" id="{D28D4AFA-A7DD-4214-BB02-219CD1342E46}"/>
              </a:ext>
            </a:extLst>
          </p:cNvPr>
          <p:cNvSpPr txBox="1"/>
          <p:nvPr/>
        </p:nvSpPr>
        <p:spPr>
          <a:xfrm>
            <a:off x="5590903" y="6068890"/>
            <a:ext cx="60698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3F09A24-E5E4-4FF8-B9A8-19E9301CF912}"/>
              </a:ext>
            </a:extLst>
          </p:cNvPr>
          <p:cNvSpPr txBox="1"/>
          <p:nvPr/>
        </p:nvSpPr>
        <p:spPr>
          <a:xfrm>
            <a:off x="5590903" y="3103911"/>
            <a:ext cx="6069874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Merry Christmas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7E61D01-A2BD-4067-A9D5-1268E954D6BA}"/>
              </a:ext>
            </a:extLst>
          </p:cNvPr>
          <p:cNvSpPr txBox="1"/>
          <p:nvPr/>
        </p:nvSpPr>
        <p:spPr>
          <a:xfrm>
            <a:off x="5590976" y="5689234"/>
            <a:ext cx="6069801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aphic 1">
            <a:extLst>
              <a:ext uri="{FF2B5EF4-FFF2-40B4-BE49-F238E27FC236}">
                <a16:creationId xmlns:a16="http://schemas.microsoft.com/office/drawing/2014/main" id="{D0AC0A75-8CDA-4FD5-9D53-8DE5F21A9DF6}"/>
              </a:ext>
            </a:extLst>
          </p:cNvPr>
          <p:cNvGrpSpPr/>
          <p:nvPr/>
        </p:nvGrpSpPr>
        <p:grpSpPr>
          <a:xfrm>
            <a:off x="9976177" y="406412"/>
            <a:ext cx="1684599" cy="432917"/>
            <a:chOff x="28575" y="1871662"/>
            <a:chExt cx="12134850" cy="3118484"/>
          </a:xfrm>
          <a:solidFill>
            <a:schemeClr val="bg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0BA25C-199B-4BA6-89FF-5A11D76F7576}"/>
                </a:ext>
              </a:extLst>
            </p:cNvPr>
            <p:cNvSpPr/>
            <p:nvPr/>
          </p:nvSpPr>
          <p:spPr>
            <a:xfrm>
              <a:off x="28575" y="1871662"/>
              <a:ext cx="12134850" cy="3118484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954D63E6-2CB5-4FEF-AA4A-69EB4670055F}"/>
                </a:ext>
              </a:extLst>
            </p:cNvPr>
            <p:cNvGrpSpPr/>
            <p:nvPr/>
          </p:nvGrpSpPr>
          <p:grpSpPr>
            <a:xfrm>
              <a:off x="1795462" y="2549841"/>
              <a:ext cx="8943975" cy="1763077"/>
              <a:chOff x="1795462" y="2549841"/>
              <a:chExt cx="8943975" cy="1763077"/>
            </a:xfrm>
            <a:grpFill/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F04828D-7DD0-4779-8F22-8907D686F581}"/>
                  </a:ext>
                </a:extLst>
              </p:cNvPr>
              <p:cNvSpPr/>
              <p:nvPr/>
            </p:nvSpPr>
            <p:spPr>
              <a:xfrm>
                <a:off x="5654992" y="2549841"/>
                <a:ext cx="3864292" cy="1695450"/>
              </a:xfrm>
              <a:custGeom>
                <a:avLst/>
                <a:gdLst>
                  <a:gd name="connsiteX0" fmla="*/ 1693545 w 3864292"/>
                  <a:gd name="connsiteY0" fmla="*/ 286703 h 1695450"/>
                  <a:gd name="connsiteX1" fmla="*/ 1693545 w 3864292"/>
                  <a:gd name="connsiteY1" fmla="*/ 767715 h 1695450"/>
                  <a:gd name="connsiteX2" fmla="*/ 1858327 w 3864292"/>
                  <a:gd name="connsiteY2" fmla="*/ 767715 h 1695450"/>
                  <a:gd name="connsiteX3" fmla="*/ 2096452 w 3864292"/>
                  <a:gd name="connsiteY3" fmla="*/ 741045 h 1695450"/>
                  <a:gd name="connsiteX4" fmla="*/ 2190750 w 3864292"/>
                  <a:gd name="connsiteY4" fmla="*/ 658178 h 1695450"/>
                  <a:gd name="connsiteX5" fmla="*/ 2225040 w 3864292"/>
                  <a:gd name="connsiteY5" fmla="*/ 526733 h 1695450"/>
                  <a:gd name="connsiteX6" fmla="*/ 2177415 w 3864292"/>
                  <a:gd name="connsiteY6" fmla="*/ 374333 h 1695450"/>
                  <a:gd name="connsiteX7" fmla="*/ 2056447 w 3864292"/>
                  <a:gd name="connsiteY7" fmla="*/ 299085 h 1695450"/>
                  <a:gd name="connsiteX8" fmla="*/ 1839277 w 3864292"/>
                  <a:gd name="connsiteY8" fmla="*/ 287655 h 1695450"/>
                  <a:gd name="connsiteX9" fmla="*/ 1693545 w 3864292"/>
                  <a:gd name="connsiteY9" fmla="*/ 287655 h 1695450"/>
                  <a:gd name="connsiteX10" fmla="*/ 301943 w 3864292"/>
                  <a:gd name="connsiteY10" fmla="*/ 286703 h 1695450"/>
                  <a:gd name="connsiteX11" fmla="*/ 301943 w 3864292"/>
                  <a:gd name="connsiteY11" fmla="*/ 767715 h 1695450"/>
                  <a:gd name="connsiteX12" fmla="*/ 466725 w 3864292"/>
                  <a:gd name="connsiteY12" fmla="*/ 767715 h 1695450"/>
                  <a:gd name="connsiteX13" fmla="*/ 704850 w 3864292"/>
                  <a:gd name="connsiteY13" fmla="*/ 741045 h 1695450"/>
                  <a:gd name="connsiteX14" fmla="*/ 799147 w 3864292"/>
                  <a:gd name="connsiteY14" fmla="*/ 658178 h 1695450"/>
                  <a:gd name="connsiteX15" fmla="*/ 833438 w 3864292"/>
                  <a:gd name="connsiteY15" fmla="*/ 526733 h 1695450"/>
                  <a:gd name="connsiteX16" fmla="*/ 785813 w 3864292"/>
                  <a:gd name="connsiteY16" fmla="*/ 374333 h 1695450"/>
                  <a:gd name="connsiteX17" fmla="*/ 664845 w 3864292"/>
                  <a:gd name="connsiteY17" fmla="*/ 299085 h 1695450"/>
                  <a:gd name="connsiteX18" fmla="*/ 447675 w 3864292"/>
                  <a:gd name="connsiteY18" fmla="*/ 287655 h 1695450"/>
                  <a:gd name="connsiteX19" fmla="*/ 301943 w 3864292"/>
                  <a:gd name="connsiteY19" fmla="*/ 287655 h 1695450"/>
                  <a:gd name="connsiteX20" fmla="*/ 2676525 w 3864292"/>
                  <a:gd name="connsiteY20" fmla="*/ 0 h 1695450"/>
                  <a:gd name="connsiteX21" fmla="*/ 3864293 w 3864292"/>
                  <a:gd name="connsiteY21" fmla="*/ 0 h 1695450"/>
                  <a:gd name="connsiteX22" fmla="*/ 3864293 w 3864292"/>
                  <a:gd name="connsiteY22" fmla="*/ 286703 h 1695450"/>
                  <a:gd name="connsiteX23" fmla="*/ 3422333 w 3864292"/>
                  <a:gd name="connsiteY23" fmla="*/ 286703 h 1695450"/>
                  <a:gd name="connsiteX24" fmla="*/ 3422333 w 3864292"/>
                  <a:gd name="connsiteY24" fmla="*/ 1695450 h 1695450"/>
                  <a:gd name="connsiteX25" fmla="*/ 3120390 w 3864292"/>
                  <a:gd name="connsiteY25" fmla="*/ 1695450 h 1695450"/>
                  <a:gd name="connsiteX26" fmla="*/ 3120390 w 3864292"/>
                  <a:gd name="connsiteY26" fmla="*/ 286703 h 1695450"/>
                  <a:gd name="connsiteX27" fmla="*/ 2676525 w 3864292"/>
                  <a:gd name="connsiteY27" fmla="*/ 286703 h 1695450"/>
                  <a:gd name="connsiteX28" fmla="*/ 2676525 w 3864292"/>
                  <a:gd name="connsiteY28" fmla="*/ 0 h 1695450"/>
                  <a:gd name="connsiteX29" fmla="*/ 2676525 w 3864292"/>
                  <a:gd name="connsiteY29" fmla="*/ 0 h 1695450"/>
                  <a:gd name="connsiteX30" fmla="*/ 1392555 w 3864292"/>
                  <a:gd name="connsiteY30" fmla="*/ 0 h 1695450"/>
                  <a:gd name="connsiteX31" fmla="*/ 1876425 w 3864292"/>
                  <a:gd name="connsiteY31" fmla="*/ 0 h 1695450"/>
                  <a:gd name="connsiteX32" fmla="*/ 2235518 w 3864292"/>
                  <a:gd name="connsiteY32" fmla="*/ 25718 h 1695450"/>
                  <a:gd name="connsiteX33" fmla="*/ 2450783 w 3864292"/>
                  <a:gd name="connsiteY33" fmla="*/ 191453 h 1695450"/>
                  <a:gd name="connsiteX34" fmla="*/ 2537460 w 3864292"/>
                  <a:gd name="connsiteY34" fmla="*/ 521970 h 1695450"/>
                  <a:gd name="connsiteX35" fmla="*/ 2487930 w 3864292"/>
                  <a:gd name="connsiteY35" fmla="*/ 784860 h 1695450"/>
                  <a:gd name="connsiteX36" fmla="*/ 2361247 w 3864292"/>
                  <a:gd name="connsiteY36" fmla="*/ 951548 h 1695450"/>
                  <a:gd name="connsiteX37" fmla="*/ 2205038 w 3864292"/>
                  <a:gd name="connsiteY37" fmla="*/ 1031558 h 1695450"/>
                  <a:gd name="connsiteX38" fmla="*/ 1891665 w 3864292"/>
                  <a:gd name="connsiteY38" fmla="*/ 1055370 h 1695450"/>
                  <a:gd name="connsiteX39" fmla="*/ 1694497 w 3864292"/>
                  <a:gd name="connsiteY39" fmla="*/ 1055370 h 1695450"/>
                  <a:gd name="connsiteX40" fmla="*/ 1694497 w 3864292"/>
                  <a:gd name="connsiteY40" fmla="*/ 1694498 h 1695450"/>
                  <a:gd name="connsiteX41" fmla="*/ 1392555 w 3864292"/>
                  <a:gd name="connsiteY41" fmla="*/ 1694498 h 1695450"/>
                  <a:gd name="connsiteX42" fmla="*/ 1392555 w 3864292"/>
                  <a:gd name="connsiteY42" fmla="*/ 0 h 1695450"/>
                  <a:gd name="connsiteX43" fmla="*/ 1392555 w 3864292"/>
                  <a:gd name="connsiteY43" fmla="*/ 0 h 1695450"/>
                  <a:gd name="connsiteX44" fmla="*/ 0 w 3864292"/>
                  <a:gd name="connsiteY44" fmla="*/ 0 h 1695450"/>
                  <a:gd name="connsiteX45" fmla="*/ 483870 w 3864292"/>
                  <a:gd name="connsiteY45" fmla="*/ 0 h 1695450"/>
                  <a:gd name="connsiteX46" fmla="*/ 842963 w 3864292"/>
                  <a:gd name="connsiteY46" fmla="*/ 25718 h 1695450"/>
                  <a:gd name="connsiteX47" fmla="*/ 1058227 w 3864292"/>
                  <a:gd name="connsiteY47" fmla="*/ 191453 h 1695450"/>
                  <a:gd name="connsiteX48" fmla="*/ 1144905 w 3864292"/>
                  <a:gd name="connsiteY48" fmla="*/ 521970 h 1695450"/>
                  <a:gd name="connsiteX49" fmla="*/ 1095375 w 3864292"/>
                  <a:gd name="connsiteY49" fmla="*/ 784860 h 1695450"/>
                  <a:gd name="connsiteX50" fmla="*/ 968693 w 3864292"/>
                  <a:gd name="connsiteY50" fmla="*/ 951548 h 1695450"/>
                  <a:gd name="connsiteX51" fmla="*/ 812482 w 3864292"/>
                  <a:gd name="connsiteY51" fmla="*/ 1031558 h 1695450"/>
                  <a:gd name="connsiteX52" fmla="*/ 499110 w 3864292"/>
                  <a:gd name="connsiteY52" fmla="*/ 1055370 h 1695450"/>
                  <a:gd name="connsiteX53" fmla="*/ 301943 w 3864292"/>
                  <a:gd name="connsiteY53" fmla="*/ 1055370 h 1695450"/>
                  <a:gd name="connsiteX54" fmla="*/ 301943 w 3864292"/>
                  <a:gd name="connsiteY54" fmla="*/ 1694498 h 1695450"/>
                  <a:gd name="connsiteX55" fmla="*/ 0 w 3864292"/>
                  <a:gd name="connsiteY55" fmla="*/ 1694498 h 1695450"/>
                  <a:gd name="connsiteX56" fmla="*/ 0 w 3864292"/>
                  <a:gd name="connsiteY56" fmla="*/ 0 h 1695450"/>
                  <a:gd name="connsiteX57" fmla="*/ 0 w 3864292"/>
                  <a:gd name="connsiteY57" fmla="*/ 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3864292" h="1695450">
                    <a:moveTo>
                      <a:pt x="1693545" y="286703"/>
                    </a:moveTo>
                    <a:lnTo>
                      <a:pt x="1693545" y="767715"/>
                    </a:lnTo>
                    <a:lnTo>
                      <a:pt x="1858327" y="767715"/>
                    </a:lnTo>
                    <a:cubicBezTo>
                      <a:pt x="1977390" y="767715"/>
                      <a:pt x="2056447" y="759143"/>
                      <a:pt x="2096452" y="741045"/>
                    </a:cubicBezTo>
                    <a:cubicBezTo>
                      <a:pt x="2136458" y="722948"/>
                      <a:pt x="2167890" y="695325"/>
                      <a:pt x="2190750" y="658178"/>
                    </a:cubicBezTo>
                    <a:cubicBezTo>
                      <a:pt x="2213610" y="620078"/>
                      <a:pt x="2225040" y="576263"/>
                      <a:pt x="2225040" y="526733"/>
                    </a:cubicBezTo>
                    <a:cubicBezTo>
                      <a:pt x="2225040" y="464820"/>
                      <a:pt x="2208847" y="414338"/>
                      <a:pt x="2177415" y="374333"/>
                    </a:cubicBezTo>
                    <a:cubicBezTo>
                      <a:pt x="2145030" y="334328"/>
                      <a:pt x="2105025" y="309563"/>
                      <a:pt x="2056447" y="299085"/>
                    </a:cubicBezTo>
                    <a:cubicBezTo>
                      <a:pt x="2020252" y="291465"/>
                      <a:pt x="1947863" y="287655"/>
                      <a:pt x="1839277" y="287655"/>
                    </a:cubicBezTo>
                    <a:lnTo>
                      <a:pt x="1693545" y="287655"/>
                    </a:lnTo>
                    <a:close/>
                    <a:moveTo>
                      <a:pt x="301943" y="286703"/>
                    </a:moveTo>
                    <a:lnTo>
                      <a:pt x="301943" y="767715"/>
                    </a:lnTo>
                    <a:lnTo>
                      <a:pt x="466725" y="767715"/>
                    </a:lnTo>
                    <a:cubicBezTo>
                      <a:pt x="585788" y="767715"/>
                      <a:pt x="664845" y="759143"/>
                      <a:pt x="704850" y="741045"/>
                    </a:cubicBezTo>
                    <a:cubicBezTo>
                      <a:pt x="744855" y="722948"/>
                      <a:pt x="776288" y="695325"/>
                      <a:pt x="799147" y="658178"/>
                    </a:cubicBezTo>
                    <a:cubicBezTo>
                      <a:pt x="822007" y="620078"/>
                      <a:pt x="833438" y="576263"/>
                      <a:pt x="833438" y="526733"/>
                    </a:cubicBezTo>
                    <a:cubicBezTo>
                      <a:pt x="833438" y="464820"/>
                      <a:pt x="817245" y="414338"/>
                      <a:pt x="785813" y="374333"/>
                    </a:cubicBezTo>
                    <a:cubicBezTo>
                      <a:pt x="753427" y="334328"/>
                      <a:pt x="713422" y="309563"/>
                      <a:pt x="664845" y="299085"/>
                    </a:cubicBezTo>
                    <a:cubicBezTo>
                      <a:pt x="628650" y="291465"/>
                      <a:pt x="556260" y="287655"/>
                      <a:pt x="447675" y="287655"/>
                    </a:cubicBezTo>
                    <a:lnTo>
                      <a:pt x="301943" y="287655"/>
                    </a:lnTo>
                    <a:close/>
                    <a:moveTo>
                      <a:pt x="2676525" y="0"/>
                    </a:moveTo>
                    <a:lnTo>
                      <a:pt x="3864293" y="0"/>
                    </a:lnTo>
                    <a:lnTo>
                      <a:pt x="3864293" y="286703"/>
                    </a:lnTo>
                    <a:lnTo>
                      <a:pt x="3422333" y="286703"/>
                    </a:lnTo>
                    <a:lnTo>
                      <a:pt x="3422333" y="1695450"/>
                    </a:lnTo>
                    <a:lnTo>
                      <a:pt x="3120390" y="1695450"/>
                    </a:lnTo>
                    <a:lnTo>
                      <a:pt x="3120390" y="286703"/>
                    </a:lnTo>
                    <a:lnTo>
                      <a:pt x="2676525" y="286703"/>
                    </a:lnTo>
                    <a:lnTo>
                      <a:pt x="2676525" y="0"/>
                    </a:lnTo>
                    <a:lnTo>
                      <a:pt x="2676525" y="0"/>
                    </a:lnTo>
                    <a:close/>
                    <a:moveTo>
                      <a:pt x="1392555" y="0"/>
                    </a:moveTo>
                    <a:lnTo>
                      <a:pt x="1876425" y="0"/>
                    </a:lnTo>
                    <a:cubicBezTo>
                      <a:pt x="2060257" y="0"/>
                      <a:pt x="2179320" y="8573"/>
                      <a:pt x="2235518" y="25718"/>
                    </a:cubicBezTo>
                    <a:cubicBezTo>
                      <a:pt x="2321243" y="51435"/>
                      <a:pt x="2392680" y="106680"/>
                      <a:pt x="2450783" y="191453"/>
                    </a:cubicBezTo>
                    <a:cubicBezTo>
                      <a:pt x="2508885" y="276225"/>
                      <a:pt x="2537460" y="386715"/>
                      <a:pt x="2537460" y="521970"/>
                    </a:cubicBezTo>
                    <a:cubicBezTo>
                      <a:pt x="2537460" y="625793"/>
                      <a:pt x="2521268" y="713423"/>
                      <a:pt x="2487930" y="784860"/>
                    </a:cubicBezTo>
                    <a:cubicBezTo>
                      <a:pt x="2454593" y="855345"/>
                      <a:pt x="2412683" y="911543"/>
                      <a:pt x="2361247" y="951548"/>
                    </a:cubicBezTo>
                    <a:cubicBezTo>
                      <a:pt x="2309813" y="991553"/>
                      <a:pt x="2257425" y="1019175"/>
                      <a:pt x="2205038" y="1031558"/>
                    </a:cubicBezTo>
                    <a:cubicBezTo>
                      <a:pt x="2132647" y="1047750"/>
                      <a:pt x="2028825" y="1055370"/>
                      <a:pt x="1891665" y="1055370"/>
                    </a:cubicBezTo>
                    <a:lnTo>
                      <a:pt x="1694497" y="1055370"/>
                    </a:lnTo>
                    <a:lnTo>
                      <a:pt x="1694497" y="1694498"/>
                    </a:lnTo>
                    <a:lnTo>
                      <a:pt x="1392555" y="1694498"/>
                    </a:lnTo>
                    <a:lnTo>
                      <a:pt x="1392555" y="0"/>
                    </a:lnTo>
                    <a:lnTo>
                      <a:pt x="1392555" y="0"/>
                    </a:lnTo>
                    <a:close/>
                    <a:moveTo>
                      <a:pt x="0" y="0"/>
                    </a:moveTo>
                    <a:lnTo>
                      <a:pt x="483870" y="0"/>
                    </a:lnTo>
                    <a:cubicBezTo>
                      <a:pt x="667702" y="0"/>
                      <a:pt x="786765" y="8573"/>
                      <a:pt x="842963" y="25718"/>
                    </a:cubicBezTo>
                    <a:cubicBezTo>
                      <a:pt x="928688" y="51435"/>
                      <a:pt x="1000125" y="106680"/>
                      <a:pt x="1058227" y="191453"/>
                    </a:cubicBezTo>
                    <a:cubicBezTo>
                      <a:pt x="1116330" y="276225"/>
                      <a:pt x="1144905" y="386715"/>
                      <a:pt x="1144905" y="521970"/>
                    </a:cubicBezTo>
                    <a:cubicBezTo>
                      <a:pt x="1144905" y="625793"/>
                      <a:pt x="1128713" y="713423"/>
                      <a:pt x="1095375" y="784860"/>
                    </a:cubicBezTo>
                    <a:cubicBezTo>
                      <a:pt x="1062038" y="855345"/>
                      <a:pt x="1020127" y="911543"/>
                      <a:pt x="968693" y="951548"/>
                    </a:cubicBezTo>
                    <a:cubicBezTo>
                      <a:pt x="917257" y="991553"/>
                      <a:pt x="864870" y="1019175"/>
                      <a:pt x="812482" y="1031558"/>
                    </a:cubicBezTo>
                    <a:cubicBezTo>
                      <a:pt x="740093" y="1047750"/>
                      <a:pt x="636270" y="1055370"/>
                      <a:pt x="499110" y="1055370"/>
                    </a:cubicBezTo>
                    <a:lnTo>
                      <a:pt x="301943" y="1055370"/>
                    </a:lnTo>
                    <a:lnTo>
                      <a:pt x="301943" y="1694498"/>
                    </a:lnTo>
                    <a:lnTo>
                      <a:pt x="0" y="169449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BE5C8E5B-CA8D-42C6-8981-9FBFEDC07C3D}"/>
                  </a:ext>
                </a:extLst>
              </p:cNvPr>
              <p:cNvGrpSpPr/>
              <p:nvPr/>
            </p:nvGrpSpPr>
            <p:grpSpPr>
              <a:xfrm>
                <a:off x="1795462" y="2615564"/>
                <a:ext cx="8943975" cy="1697354"/>
                <a:chOff x="1795462" y="2615564"/>
                <a:chExt cx="8943975" cy="1697354"/>
              </a:xfrm>
              <a:grpFill/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49264CC-6ED5-42AA-B92F-33DA1B02626C}"/>
                    </a:ext>
                  </a:extLst>
                </p:cNvPr>
                <p:cNvSpPr/>
                <p:nvPr/>
              </p:nvSpPr>
              <p:spPr>
                <a:xfrm>
                  <a:off x="1795462" y="2615564"/>
                  <a:ext cx="1414462" cy="1697354"/>
                </a:xfrm>
                <a:custGeom>
                  <a:avLst/>
                  <a:gdLst>
                    <a:gd name="connsiteX0" fmla="*/ 1288732 w 1414462"/>
                    <a:gd name="connsiteY0" fmla="*/ 1835468 h 1835467"/>
                    <a:gd name="connsiteX1" fmla="*/ 689610 w 1414462"/>
                    <a:gd name="connsiteY1" fmla="*/ 365760 h 1835467"/>
                    <a:gd name="connsiteX2" fmla="*/ 126683 w 1414462"/>
                    <a:gd name="connsiteY2" fmla="*/ 1798320 h 1835467"/>
                    <a:gd name="connsiteX3" fmla="*/ 0 w 1414462"/>
                    <a:gd name="connsiteY3" fmla="*/ 1747838 h 1835467"/>
                    <a:gd name="connsiteX4" fmla="*/ 687705 w 1414462"/>
                    <a:gd name="connsiteY4" fmla="*/ 0 h 1835467"/>
                    <a:gd name="connsiteX5" fmla="*/ 1414463 w 1414462"/>
                    <a:gd name="connsiteY5" fmla="*/ 1784985 h 183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2" h="1835467">
                      <a:moveTo>
                        <a:pt x="1288732" y="1835468"/>
                      </a:moveTo>
                      <a:lnTo>
                        <a:pt x="689610" y="365760"/>
                      </a:lnTo>
                      <a:lnTo>
                        <a:pt x="126683" y="1798320"/>
                      </a:lnTo>
                      <a:lnTo>
                        <a:pt x="0" y="1747838"/>
                      </a:lnTo>
                      <a:lnTo>
                        <a:pt x="687705" y="0"/>
                      </a:lnTo>
                      <a:lnTo>
                        <a:pt x="1414463" y="17849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/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B6B0A3A3-7A57-4A9B-8C3E-2DE52C9E7039}"/>
                    </a:ext>
                  </a:extLst>
                </p:cNvPr>
                <p:cNvGrpSpPr/>
                <p:nvPr/>
              </p:nvGrpSpPr>
              <p:grpSpPr>
                <a:xfrm>
                  <a:off x="3416617" y="2615564"/>
                  <a:ext cx="7322820" cy="1697354"/>
                  <a:chOff x="3416617" y="2615564"/>
                  <a:chExt cx="7322820" cy="1697354"/>
                </a:xfrm>
                <a:grpFill/>
              </p:grpSpPr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503B1556-85B7-4842-B44F-4EBA8E46FE0B}"/>
                      </a:ext>
                    </a:extLst>
                  </p:cNvPr>
                  <p:cNvSpPr/>
                  <p:nvPr/>
                </p:nvSpPr>
                <p:spPr>
                  <a:xfrm>
                    <a:off x="3416617" y="2615564"/>
                    <a:ext cx="815339" cy="1697354"/>
                  </a:xfrm>
                  <a:custGeom>
                    <a:avLst/>
                    <a:gdLst>
                      <a:gd name="connsiteX0" fmla="*/ 815340 w 815339"/>
                      <a:gd name="connsiteY0" fmla="*/ 1697355 h 1697354"/>
                      <a:gd name="connsiteX1" fmla="*/ 0 w 815339"/>
                      <a:gd name="connsiteY1" fmla="*/ 1697355 h 1697354"/>
                      <a:gd name="connsiteX2" fmla="*/ 37147 w 815339"/>
                      <a:gd name="connsiteY2" fmla="*/ 0 h 1697354"/>
                      <a:gd name="connsiteX3" fmla="*/ 172402 w 815339"/>
                      <a:gd name="connsiteY3" fmla="*/ 3810 h 1697354"/>
                      <a:gd name="connsiteX4" fmla="*/ 139065 w 815339"/>
                      <a:gd name="connsiteY4" fmla="*/ 1561148 h 1697354"/>
                      <a:gd name="connsiteX5" fmla="*/ 815340 w 815339"/>
                      <a:gd name="connsiteY5" fmla="*/ 1561148 h 1697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5339" h="1697354">
                        <a:moveTo>
                          <a:pt x="815340" y="1697355"/>
                        </a:moveTo>
                        <a:lnTo>
                          <a:pt x="0" y="1697355"/>
                        </a:lnTo>
                        <a:lnTo>
                          <a:pt x="37147" y="0"/>
                        </a:lnTo>
                        <a:lnTo>
                          <a:pt x="172402" y="3810"/>
                        </a:lnTo>
                        <a:lnTo>
                          <a:pt x="139065" y="1561148"/>
                        </a:lnTo>
                        <a:lnTo>
                          <a:pt x="815340" y="156114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/>
                    <a:endParaRPr lang="en-US">
                      <a:solidFill>
                        <a:schemeClr val="bg1"/>
                      </a:solidFill>
                    </a:endParaRPr>
                  </a:p>
                </p:txBody>
              </p:sp>
              <p:grpSp>
                <p:nvGrpSpPr>
                  <p:cNvPr id="39" name="Graphic 1">
                    <a:extLst>
                      <a:ext uri="{FF2B5EF4-FFF2-40B4-BE49-F238E27FC236}">
                        <a16:creationId xmlns:a16="http://schemas.microsoft.com/office/drawing/2014/main" id="{93EB1350-F5B7-4B24-8EEB-DE6829A6EFD5}"/>
                      </a:ext>
                    </a:extLst>
                  </p:cNvPr>
                  <p:cNvGrpSpPr/>
                  <p:nvPr/>
                </p:nvGrpSpPr>
                <p:grpSpPr>
                  <a:xfrm>
                    <a:off x="4501515" y="2615564"/>
                    <a:ext cx="6237922" cy="1697354"/>
                    <a:chOff x="4501515" y="2615564"/>
                    <a:chExt cx="6237922" cy="1697354"/>
                  </a:xfrm>
                  <a:grpFill/>
                </p:grpSpPr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9510F87F-9D3B-4869-AD7E-481070725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1515" y="2615564"/>
                      <a:ext cx="882967" cy="1697354"/>
                    </a:xfrm>
                    <a:custGeom>
                      <a:avLst/>
                      <a:gdLst>
                        <a:gd name="connsiteX0" fmla="*/ 882967 w 882967"/>
                        <a:gd name="connsiteY0" fmla="*/ 1697355 h 1697354"/>
                        <a:gd name="connsiteX1" fmla="*/ 0 w 882967"/>
                        <a:gd name="connsiteY1" fmla="*/ 1697355 h 1697354"/>
                        <a:gd name="connsiteX2" fmla="*/ 40005 w 882967"/>
                        <a:gd name="connsiteY2" fmla="*/ 0 h 1697354"/>
                        <a:gd name="connsiteX3" fmla="*/ 175260 w 882967"/>
                        <a:gd name="connsiteY3" fmla="*/ 3810 h 1697354"/>
                        <a:gd name="connsiteX4" fmla="*/ 138113 w 882967"/>
                        <a:gd name="connsiteY4" fmla="*/ 1561148 h 1697354"/>
                        <a:gd name="connsiteX5" fmla="*/ 882967 w 882967"/>
                        <a:gd name="connsiteY5" fmla="*/ 1561148 h 169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82967" h="1697354">
                          <a:moveTo>
                            <a:pt x="882967" y="1697355"/>
                          </a:moveTo>
                          <a:lnTo>
                            <a:pt x="0" y="1697355"/>
                          </a:lnTo>
                          <a:lnTo>
                            <a:pt x="40005" y="0"/>
                          </a:lnTo>
                          <a:lnTo>
                            <a:pt x="175260" y="3810"/>
                          </a:lnTo>
                          <a:lnTo>
                            <a:pt x="138113" y="1561148"/>
                          </a:lnTo>
                          <a:lnTo>
                            <a:pt x="882967" y="156114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algn="r"/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B92A6EB2-82D0-4160-89D2-B2F661067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194" y="3837621"/>
                      <a:ext cx="1559242" cy="407670"/>
                    </a:xfrm>
                    <a:custGeom>
                      <a:avLst/>
                      <a:gdLst>
                        <a:gd name="connsiteX0" fmla="*/ 0 w 1559242"/>
                        <a:gd name="connsiteY0" fmla="*/ 324803 h 407670"/>
                        <a:gd name="connsiteX1" fmla="*/ 88582 w 1559242"/>
                        <a:gd name="connsiteY1" fmla="*/ 324803 h 407670"/>
                        <a:gd name="connsiteX2" fmla="*/ 88582 w 1559242"/>
                        <a:gd name="connsiteY2" fmla="*/ 400050 h 407670"/>
                        <a:gd name="connsiteX3" fmla="*/ 0 w 1559242"/>
                        <a:gd name="connsiteY3" fmla="*/ 400050 h 407670"/>
                        <a:gd name="connsiteX4" fmla="*/ 0 w 1559242"/>
                        <a:gd name="connsiteY4" fmla="*/ 324803 h 407670"/>
                        <a:gd name="connsiteX5" fmla="*/ 0 w 1559242"/>
                        <a:gd name="connsiteY5" fmla="*/ 324803 h 407670"/>
                        <a:gd name="connsiteX6" fmla="*/ 851535 w 1559242"/>
                        <a:gd name="connsiteY6" fmla="*/ 68580 h 407670"/>
                        <a:gd name="connsiteX7" fmla="*/ 758190 w 1559242"/>
                        <a:gd name="connsiteY7" fmla="*/ 101918 h 407670"/>
                        <a:gd name="connsiteX8" fmla="*/ 722947 w 1559242"/>
                        <a:gd name="connsiteY8" fmla="*/ 203835 h 407670"/>
                        <a:gd name="connsiteX9" fmla="*/ 759143 w 1559242"/>
                        <a:gd name="connsiteY9" fmla="*/ 304800 h 407670"/>
                        <a:gd name="connsiteX10" fmla="*/ 851535 w 1559242"/>
                        <a:gd name="connsiteY10" fmla="*/ 339090 h 407670"/>
                        <a:gd name="connsiteX11" fmla="*/ 942976 w 1559242"/>
                        <a:gd name="connsiteY11" fmla="*/ 304800 h 407670"/>
                        <a:gd name="connsiteX12" fmla="*/ 979170 w 1559242"/>
                        <a:gd name="connsiteY12" fmla="*/ 201930 h 407670"/>
                        <a:gd name="connsiteX13" fmla="*/ 943928 w 1559242"/>
                        <a:gd name="connsiteY13" fmla="*/ 100965 h 407670"/>
                        <a:gd name="connsiteX14" fmla="*/ 851535 w 1559242"/>
                        <a:gd name="connsiteY14" fmla="*/ 68580 h 407670"/>
                        <a:gd name="connsiteX15" fmla="*/ 851535 w 1559242"/>
                        <a:gd name="connsiteY15" fmla="*/ 68580 h 407670"/>
                        <a:gd name="connsiteX16" fmla="*/ 1113472 w 1559242"/>
                        <a:gd name="connsiteY16" fmla="*/ 6668 h 407670"/>
                        <a:gd name="connsiteX17" fmla="*/ 1252538 w 1559242"/>
                        <a:gd name="connsiteY17" fmla="*/ 6668 h 407670"/>
                        <a:gd name="connsiteX18" fmla="*/ 1336357 w 1559242"/>
                        <a:gd name="connsiteY18" fmla="*/ 275273 h 407670"/>
                        <a:gd name="connsiteX19" fmla="*/ 1419226 w 1559242"/>
                        <a:gd name="connsiteY19" fmla="*/ 6668 h 407670"/>
                        <a:gd name="connsiteX20" fmla="*/ 1559243 w 1559242"/>
                        <a:gd name="connsiteY20" fmla="*/ 6668 h 407670"/>
                        <a:gd name="connsiteX21" fmla="*/ 1559243 w 1559242"/>
                        <a:gd name="connsiteY21" fmla="*/ 400050 h 407670"/>
                        <a:gd name="connsiteX22" fmla="*/ 1472565 w 1559242"/>
                        <a:gd name="connsiteY22" fmla="*/ 400050 h 407670"/>
                        <a:gd name="connsiteX23" fmla="*/ 1472565 w 1559242"/>
                        <a:gd name="connsiteY23" fmla="*/ 90488 h 407670"/>
                        <a:gd name="connsiteX24" fmla="*/ 1381126 w 1559242"/>
                        <a:gd name="connsiteY24" fmla="*/ 400050 h 407670"/>
                        <a:gd name="connsiteX25" fmla="*/ 1291590 w 1559242"/>
                        <a:gd name="connsiteY25" fmla="*/ 400050 h 407670"/>
                        <a:gd name="connsiteX26" fmla="*/ 1200151 w 1559242"/>
                        <a:gd name="connsiteY26" fmla="*/ 90488 h 407670"/>
                        <a:gd name="connsiteX27" fmla="*/ 1200151 w 1559242"/>
                        <a:gd name="connsiteY27" fmla="*/ 400050 h 407670"/>
                        <a:gd name="connsiteX28" fmla="*/ 1113472 w 1559242"/>
                        <a:gd name="connsiteY28" fmla="*/ 400050 h 407670"/>
                        <a:gd name="connsiteX29" fmla="*/ 1113472 w 1559242"/>
                        <a:gd name="connsiteY29" fmla="*/ 6668 h 407670"/>
                        <a:gd name="connsiteX30" fmla="*/ 1113472 w 1559242"/>
                        <a:gd name="connsiteY30" fmla="*/ 6668 h 407670"/>
                        <a:gd name="connsiteX31" fmla="*/ 850582 w 1559242"/>
                        <a:gd name="connsiteY31" fmla="*/ 0 h 407670"/>
                        <a:gd name="connsiteX32" fmla="*/ 1013460 w 1559242"/>
                        <a:gd name="connsiteY32" fmla="*/ 54293 h 407670"/>
                        <a:gd name="connsiteX33" fmla="*/ 1074420 w 1559242"/>
                        <a:gd name="connsiteY33" fmla="*/ 203835 h 407670"/>
                        <a:gd name="connsiteX34" fmla="*/ 1013460 w 1559242"/>
                        <a:gd name="connsiteY34" fmla="*/ 352425 h 407670"/>
                        <a:gd name="connsiteX35" fmla="*/ 850582 w 1559242"/>
                        <a:gd name="connsiteY35" fmla="*/ 405765 h 407670"/>
                        <a:gd name="connsiteX36" fmla="*/ 686753 w 1559242"/>
                        <a:gd name="connsiteY36" fmla="*/ 352425 h 407670"/>
                        <a:gd name="connsiteX37" fmla="*/ 625793 w 1559242"/>
                        <a:gd name="connsiteY37" fmla="*/ 204788 h 407670"/>
                        <a:gd name="connsiteX38" fmla="*/ 646747 w 1559242"/>
                        <a:gd name="connsiteY38" fmla="*/ 103823 h 407670"/>
                        <a:gd name="connsiteX39" fmla="*/ 689610 w 1559242"/>
                        <a:gd name="connsiteY39" fmla="*/ 49530 h 407670"/>
                        <a:gd name="connsiteX40" fmla="*/ 749618 w 1559242"/>
                        <a:gd name="connsiteY40" fmla="*/ 14288 h 407670"/>
                        <a:gd name="connsiteX41" fmla="*/ 850582 w 1559242"/>
                        <a:gd name="connsiteY41" fmla="*/ 0 h 407670"/>
                        <a:gd name="connsiteX42" fmla="*/ 850582 w 1559242"/>
                        <a:gd name="connsiteY42" fmla="*/ 0 h 407670"/>
                        <a:gd name="connsiteX43" fmla="*/ 376238 w 1559242"/>
                        <a:gd name="connsiteY43" fmla="*/ 0 h 407670"/>
                        <a:gd name="connsiteX44" fmla="*/ 513398 w 1559242"/>
                        <a:gd name="connsiteY44" fmla="*/ 42863 h 407670"/>
                        <a:gd name="connsiteX45" fmla="*/ 561023 w 1559242"/>
                        <a:gd name="connsiteY45" fmla="*/ 115253 h 407670"/>
                        <a:gd name="connsiteX46" fmla="*/ 468630 w 1559242"/>
                        <a:gd name="connsiteY46" fmla="*/ 134303 h 407670"/>
                        <a:gd name="connsiteX47" fmla="*/ 434340 w 1559242"/>
                        <a:gd name="connsiteY47" fmla="*/ 85725 h 407670"/>
                        <a:gd name="connsiteX48" fmla="*/ 371475 w 1559242"/>
                        <a:gd name="connsiteY48" fmla="*/ 67628 h 407670"/>
                        <a:gd name="connsiteX49" fmla="*/ 288607 w 1559242"/>
                        <a:gd name="connsiteY49" fmla="*/ 99060 h 407670"/>
                        <a:gd name="connsiteX50" fmla="*/ 256223 w 1559242"/>
                        <a:gd name="connsiteY50" fmla="*/ 200978 h 407670"/>
                        <a:gd name="connsiteX51" fmla="*/ 287655 w 1559242"/>
                        <a:gd name="connsiteY51" fmla="*/ 307658 h 407670"/>
                        <a:gd name="connsiteX52" fmla="*/ 369570 w 1559242"/>
                        <a:gd name="connsiteY52" fmla="*/ 339090 h 407670"/>
                        <a:gd name="connsiteX53" fmla="*/ 433388 w 1559242"/>
                        <a:gd name="connsiteY53" fmla="*/ 319088 h 407670"/>
                        <a:gd name="connsiteX54" fmla="*/ 471488 w 1559242"/>
                        <a:gd name="connsiteY54" fmla="*/ 256223 h 407670"/>
                        <a:gd name="connsiteX55" fmla="*/ 561975 w 1559242"/>
                        <a:gd name="connsiteY55" fmla="*/ 280988 h 407670"/>
                        <a:gd name="connsiteX56" fmla="*/ 492443 w 1559242"/>
                        <a:gd name="connsiteY56" fmla="*/ 376238 h 407670"/>
                        <a:gd name="connsiteX57" fmla="*/ 369570 w 1559242"/>
                        <a:gd name="connsiteY57" fmla="*/ 407670 h 407670"/>
                        <a:gd name="connsiteX58" fmla="*/ 218123 w 1559242"/>
                        <a:gd name="connsiteY58" fmla="*/ 354330 h 407670"/>
                        <a:gd name="connsiteX59" fmla="*/ 159068 w 1559242"/>
                        <a:gd name="connsiteY59" fmla="*/ 207645 h 407670"/>
                        <a:gd name="connsiteX60" fmla="*/ 218123 w 1559242"/>
                        <a:gd name="connsiteY60" fmla="*/ 55245 h 407670"/>
                        <a:gd name="connsiteX61" fmla="*/ 376238 w 1559242"/>
                        <a:gd name="connsiteY61" fmla="*/ 0 h 407670"/>
                        <a:gd name="connsiteX62" fmla="*/ 376238 w 1559242"/>
                        <a:gd name="connsiteY62" fmla="*/ 0 h 407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1559242" h="407670">
                          <a:moveTo>
                            <a:pt x="0" y="324803"/>
                          </a:moveTo>
                          <a:lnTo>
                            <a:pt x="88582" y="324803"/>
                          </a:lnTo>
                          <a:lnTo>
                            <a:pt x="88582" y="400050"/>
                          </a:lnTo>
                          <a:lnTo>
                            <a:pt x="0" y="400050"/>
                          </a:lnTo>
                          <a:lnTo>
                            <a:pt x="0" y="324803"/>
                          </a:lnTo>
                          <a:lnTo>
                            <a:pt x="0" y="324803"/>
                          </a:lnTo>
                          <a:close/>
                          <a:moveTo>
                            <a:pt x="851535" y="68580"/>
                          </a:moveTo>
                          <a:cubicBezTo>
                            <a:pt x="813435" y="68580"/>
                            <a:pt x="782003" y="80010"/>
                            <a:pt x="758190" y="101918"/>
                          </a:cubicBezTo>
                          <a:cubicBezTo>
                            <a:pt x="734378" y="124778"/>
                            <a:pt x="722947" y="158115"/>
                            <a:pt x="722947" y="203835"/>
                          </a:cubicBezTo>
                          <a:cubicBezTo>
                            <a:pt x="722947" y="248603"/>
                            <a:pt x="735330" y="281940"/>
                            <a:pt x="759143" y="304800"/>
                          </a:cubicBezTo>
                          <a:cubicBezTo>
                            <a:pt x="782955" y="327660"/>
                            <a:pt x="814388" y="339090"/>
                            <a:pt x="851535" y="339090"/>
                          </a:cubicBezTo>
                          <a:cubicBezTo>
                            <a:pt x="888682" y="339090"/>
                            <a:pt x="919163" y="327660"/>
                            <a:pt x="942976" y="304800"/>
                          </a:cubicBezTo>
                          <a:cubicBezTo>
                            <a:pt x="966788" y="281940"/>
                            <a:pt x="979170" y="247650"/>
                            <a:pt x="979170" y="201930"/>
                          </a:cubicBezTo>
                          <a:cubicBezTo>
                            <a:pt x="979170" y="157163"/>
                            <a:pt x="967740" y="122873"/>
                            <a:pt x="943928" y="100965"/>
                          </a:cubicBezTo>
                          <a:cubicBezTo>
                            <a:pt x="920115" y="79058"/>
                            <a:pt x="889635" y="68580"/>
                            <a:pt x="851535" y="68580"/>
                          </a:cubicBezTo>
                          <a:lnTo>
                            <a:pt x="851535" y="68580"/>
                          </a:lnTo>
                          <a:close/>
                          <a:moveTo>
                            <a:pt x="1113472" y="6668"/>
                          </a:moveTo>
                          <a:lnTo>
                            <a:pt x="1252538" y="6668"/>
                          </a:lnTo>
                          <a:lnTo>
                            <a:pt x="1336357" y="275273"/>
                          </a:lnTo>
                          <a:lnTo>
                            <a:pt x="1419226" y="6668"/>
                          </a:lnTo>
                          <a:lnTo>
                            <a:pt x="1559243" y="6668"/>
                          </a:lnTo>
                          <a:lnTo>
                            <a:pt x="1559243" y="400050"/>
                          </a:lnTo>
                          <a:lnTo>
                            <a:pt x="1472565" y="400050"/>
                          </a:lnTo>
                          <a:lnTo>
                            <a:pt x="1472565" y="90488"/>
                          </a:lnTo>
                          <a:lnTo>
                            <a:pt x="1381126" y="400050"/>
                          </a:lnTo>
                          <a:lnTo>
                            <a:pt x="1291590" y="400050"/>
                          </a:lnTo>
                          <a:lnTo>
                            <a:pt x="1200151" y="90488"/>
                          </a:lnTo>
                          <a:lnTo>
                            <a:pt x="1200151" y="400050"/>
                          </a:lnTo>
                          <a:lnTo>
                            <a:pt x="1113472" y="400050"/>
                          </a:lnTo>
                          <a:lnTo>
                            <a:pt x="1113472" y="6668"/>
                          </a:lnTo>
                          <a:lnTo>
                            <a:pt x="1113472" y="6668"/>
                          </a:lnTo>
                          <a:close/>
                          <a:moveTo>
                            <a:pt x="850582" y="0"/>
                          </a:moveTo>
                          <a:cubicBezTo>
                            <a:pt x="918210" y="0"/>
                            <a:pt x="973455" y="18098"/>
                            <a:pt x="1013460" y="54293"/>
                          </a:cubicBezTo>
                          <a:cubicBezTo>
                            <a:pt x="1054418" y="90488"/>
                            <a:pt x="1074420" y="140018"/>
                            <a:pt x="1074420" y="203835"/>
                          </a:cubicBezTo>
                          <a:cubicBezTo>
                            <a:pt x="1074420" y="267653"/>
                            <a:pt x="1054418" y="317183"/>
                            <a:pt x="1013460" y="352425"/>
                          </a:cubicBezTo>
                          <a:cubicBezTo>
                            <a:pt x="972503" y="388620"/>
                            <a:pt x="919163" y="405765"/>
                            <a:pt x="850582" y="405765"/>
                          </a:cubicBezTo>
                          <a:cubicBezTo>
                            <a:pt x="782003" y="405765"/>
                            <a:pt x="727710" y="387668"/>
                            <a:pt x="686753" y="352425"/>
                          </a:cubicBezTo>
                          <a:cubicBezTo>
                            <a:pt x="645795" y="317183"/>
                            <a:pt x="625793" y="267653"/>
                            <a:pt x="625793" y="204788"/>
                          </a:cubicBezTo>
                          <a:cubicBezTo>
                            <a:pt x="625793" y="164783"/>
                            <a:pt x="632460" y="131445"/>
                            <a:pt x="646747" y="103823"/>
                          </a:cubicBezTo>
                          <a:cubicBezTo>
                            <a:pt x="657226" y="83820"/>
                            <a:pt x="671513" y="65723"/>
                            <a:pt x="689610" y="49530"/>
                          </a:cubicBezTo>
                          <a:cubicBezTo>
                            <a:pt x="707707" y="33338"/>
                            <a:pt x="727710" y="21908"/>
                            <a:pt x="749618" y="14288"/>
                          </a:cubicBezTo>
                          <a:cubicBezTo>
                            <a:pt x="779145" y="5715"/>
                            <a:pt x="812482" y="0"/>
                            <a:pt x="850582" y="0"/>
                          </a:cubicBezTo>
                          <a:lnTo>
                            <a:pt x="850582" y="0"/>
                          </a:lnTo>
                          <a:close/>
                          <a:moveTo>
                            <a:pt x="376238" y="0"/>
                          </a:moveTo>
                          <a:cubicBezTo>
                            <a:pt x="432435" y="0"/>
                            <a:pt x="478155" y="14288"/>
                            <a:pt x="513398" y="42863"/>
                          </a:cubicBezTo>
                          <a:cubicBezTo>
                            <a:pt x="534353" y="60008"/>
                            <a:pt x="550545" y="83820"/>
                            <a:pt x="561023" y="115253"/>
                          </a:cubicBezTo>
                          <a:lnTo>
                            <a:pt x="468630" y="134303"/>
                          </a:lnTo>
                          <a:cubicBezTo>
                            <a:pt x="462915" y="114300"/>
                            <a:pt x="451485" y="98108"/>
                            <a:pt x="434340" y="85725"/>
                          </a:cubicBezTo>
                          <a:cubicBezTo>
                            <a:pt x="417195" y="74295"/>
                            <a:pt x="396240" y="67628"/>
                            <a:pt x="371475" y="67628"/>
                          </a:cubicBezTo>
                          <a:cubicBezTo>
                            <a:pt x="337185" y="67628"/>
                            <a:pt x="309563" y="78105"/>
                            <a:pt x="288607" y="99060"/>
                          </a:cubicBezTo>
                          <a:cubicBezTo>
                            <a:pt x="267653" y="120015"/>
                            <a:pt x="256223" y="154305"/>
                            <a:pt x="256223" y="200978"/>
                          </a:cubicBezTo>
                          <a:cubicBezTo>
                            <a:pt x="256223" y="250508"/>
                            <a:pt x="266700" y="285750"/>
                            <a:pt x="287655" y="307658"/>
                          </a:cubicBezTo>
                          <a:cubicBezTo>
                            <a:pt x="308610" y="328613"/>
                            <a:pt x="336232" y="339090"/>
                            <a:pt x="369570" y="339090"/>
                          </a:cubicBezTo>
                          <a:cubicBezTo>
                            <a:pt x="394335" y="339090"/>
                            <a:pt x="415290" y="332423"/>
                            <a:pt x="433388" y="319088"/>
                          </a:cubicBezTo>
                          <a:cubicBezTo>
                            <a:pt x="451485" y="305753"/>
                            <a:pt x="463868" y="284798"/>
                            <a:pt x="471488" y="256223"/>
                          </a:cubicBezTo>
                          <a:lnTo>
                            <a:pt x="561975" y="280988"/>
                          </a:lnTo>
                          <a:cubicBezTo>
                            <a:pt x="547688" y="323850"/>
                            <a:pt x="524828" y="356235"/>
                            <a:pt x="492443" y="376238"/>
                          </a:cubicBezTo>
                          <a:cubicBezTo>
                            <a:pt x="460057" y="397193"/>
                            <a:pt x="419100" y="407670"/>
                            <a:pt x="369570" y="407670"/>
                          </a:cubicBezTo>
                          <a:cubicBezTo>
                            <a:pt x="308610" y="407670"/>
                            <a:pt x="258128" y="389573"/>
                            <a:pt x="218123" y="354330"/>
                          </a:cubicBezTo>
                          <a:cubicBezTo>
                            <a:pt x="179070" y="319088"/>
                            <a:pt x="159068" y="269558"/>
                            <a:pt x="159068" y="207645"/>
                          </a:cubicBezTo>
                          <a:cubicBezTo>
                            <a:pt x="159068" y="141923"/>
                            <a:pt x="179070" y="91440"/>
                            <a:pt x="218123" y="55245"/>
                          </a:cubicBezTo>
                          <a:cubicBezTo>
                            <a:pt x="257175" y="19050"/>
                            <a:pt x="311468" y="0"/>
                            <a:pt x="376238" y="0"/>
                          </a:cubicBezTo>
                          <a:lnTo>
                            <a:pt x="376238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algn="r"/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2769377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70E77A-BCA6-49BF-8C77-744C400C9574}"/>
              </a:ext>
            </a:extLst>
          </p:cNvPr>
          <p:cNvGrpSpPr/>
          <p:nvPr/>
        </p:nvGrpSpPr>
        <p:grpSpPr>
          <a:xfrm>
            <a:off x="2699297" y="2787254"/>
            <a:ext cx="4412587" cy="890327"/>
            <a:chOff x="2079598" y="4257726"/>
            <a:chExt cx="2262901" cy="89032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564E625-6715-4F69-BEBD-C55B304CFD6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62F054C-9494-45B7-954D-812C6D5AF5CA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E2702A1-8C37-47AF-9124-E2102998819A}"/>
              </a:ext>
            </a:extLst>
          </p:cNvPr>
          <p:cNvSpPr txBox="1"/>
          <p:nvPr/>
        </p:nvSpPr>
        <p:spPr>
          <a:xfrm>
            <a:off x="2699297" y="181989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D64739-0D1B-4D9B-A398-244DCDCB11DE}"/>
              </a:ext>
            </a:extLst>
          </p:cNvPr>
          <p:cNvGrpSpPr/>
          <p:nvPr/>
        </p:nvGrpSpPr>
        <p:grpSpPr>
          <a:xfrm>
            <a:off x="1644614" y="4003389"/>
            <a:ext cx="2412029" cy="895838"/>
            <a:chOff x="3131840" y="2220255"/>
            <a:chExt cx="3096344" cy="8958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D6A849D-1AA0-4BCB-982C-3B6A18831B64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C2A1840-8233-4841-B7B3-48C26131DF0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60EA991-2211-461F-ADDD-34F390DE402E}"/>
              </a:ext>
            </a:extLst>
          </p:cNvPr>
          <p:cNvGrpSpPr/>
          <p:nvPr/>
        </p:nvGrpSpPr>
        <p:grpSpPr>
          <a:xfrm>
            <a:off x="4742580" y="4003389"/>
            <a:ext cx="2412029" cy="895838"/>
            <a:chOff x="3131840" y="2220255"/>
            <a:chExt cx="3096344" cy="89583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41DC75D-A77F-4F8C-9C53-45127E24A2D1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CCB9A9-764F-4839-8D4F-97B48924687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F21B5D3-B303-4D1A-9408-38338DE82497}"/>
              </a:ext>
            </a:extLst>
          </p:cNvPr>
          <p:cNvGrpSpPr/>
          <p:nvPr/>
        </p:nvGrpSpPr>
        <p:grpSpPr>
          <a:xfrm>
            <a:off x="1644614" y="5176674"/>
            <a:ext cx="2412029" cy="895838"/>
            <a:chOff x="3131840" y="2220255"/>
            <a:chExt cx="3096344" cy="89583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AC7E0E4-355F-40BC-949D-34337F55E03A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25ABBB9-8114-4B62-B3E9-1555BFF29612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C6101A-74A9-42EE-A775-8AE0FA774A00}"/>
              </a:ext>
            </a:extLst>
          </p:cNvPr>
          <p:cNvGrpSpPr/>
          <p:nvPr/>
        </p:nvGrpSpPr>
        <p:grpSpPr>
          <a:xfrm>
            <a:off x="4742580" y="5176674"/>
            <a:ext cx="2412029" cy="895838"/>
            <a:chOff x="3131840" y="2220255"/>
            <a:chExt cx="3096344" cy="89583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05CC9D2-F73D-498C-AC2E-F3A9211610D5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51B6960-CF16-45F6-AFAF-F0619CE86FE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BC92BFA-4ED2-4FE5-BD5D-B085E070A74C}"/>
              </a:ext>
            </a:extLst>
          </p:cNvPr>
          <p:cNvGrpSpPr/>
          <p:nvPr/>
        </p:nvGrpSpPr>
        <p:grpSpPr>
          <a:xfrm>
            <a:off x="986081" y="2114823"/>
            <a:ext cx="1317065" cy="1479576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F0168C-15C7-4053-A7F2-E13303E6FB16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1E8F42B-F9BF-4D99-BCEB-838C2276D821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5C299F3-65D4-43F6-82C3-4CB3BC62FA7E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C60EA9C-045A-49BF-97D7-CBF9D4E52A8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4FBCC6D-C119-4365-9384-001C44E7DA1B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9F13169-EFED-41FC-954A-74414D33A311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870D6DB-42C8-46DE-8077-8561188F4CD8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A2217B3-FBE7-40E2-88FF-24949720F27B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6BE5FA9-F4C0-451F-B7FD-4D8A5DD263D1}"/>
                </a:ext>
              </a:extLst>
            </p:cNvPr>
            <p:cNvSpPr/>
            <p:nvPr/>
          </p:nvSpPr>
          <p:spPr>
            <a:xfrm>
              <a:off x="-322113" y="1621247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10A65D-CB09-4233-B854-5E1D0030079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A9F9EC5-6CDA-4228-906D-C99D7973928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BC42B91-31A6-4D8A-BBA5-C54110C374DF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761D2CD-A5C8-44ED-8ED4-12B5E399C8F6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DD2A40F-DF3D-479B-AA13-7BEA673AFDCA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3C8B58-31B3-4CBB-BD63-301F6401CD7A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FB0D7D-213C-4DFB-A535-A7C2A68C3CD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C8BD93D-B241-43B7-B105-97F272D0DEAF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AEF7E60-FDA1-46F0-A9A4-3DEF83D90AC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B1499B3-2E5A-4CEF-A581-8303DE028BB5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5FC40B-06C2-4B65-B87C-3D0D89E8D349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BD6A55D-632B-42E1-B7BE-FB64B27A289D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aphic 1">
            <a:extLst>
              <a:ext uri="{FF2B5EF4-FFF2-40B4-BE49-F238E27FC236}">
                <a16:creationId xmlns:a16="http://schemas.microsoft.com/office/drawing/2014/main" id="{8517D91F-5DDD-4C09-B9A0-46682F5AB95B}"/>
              </a:ext>
            </a:extLst>
          </p:cNvPr>
          <p:cNvGrpSpPr/>
          <p:nvPr/>
        </p:nvGrpSpPr>
        <p:grpSpPr>
          <a:xfrm>
            <a:off x="3986180" y="5315173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75B5938-BAE1-4468-B6C5-210700A93A83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41AC1A-0DDF-4DB6-8E39-381EE52276AE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2EA013-92BA-4446-A94A-59E55438D42A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38196F0-5D52-4CE7-8A18-A8BB0B6F3BA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B076FD2-823E-48F6-AD6A-CFBFC7C3C439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377FF9-16B4-4B3D-A64B-B2EF65E504B6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2">
            <a:extLst>
              <a:ext uri="{FF2B5EF4-FFF2-40B4-BE49-F238E27FC236}">
                <a16:creationId xmlns:a16="http://schemas.microsoft.com/office/drawing/2014/main" id="{41CD5134-06EC-4912-9D43-4AC2B8849E70}"/>
              </a:ext>
            </a:extLst>
          </p:cNvPr>
          <p:cNvSpPr/>
          <p:nvPr/>
        </p:nvSpPr>
        <p:spPr>
          <a:xfrm>
            <a:off x="851292" y="409369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C87C7DB-3BBD-4553-B00F-DB39F1BD161C}"/>
              </a:ext>
            </a:extLst>
          </p:cNvPr>
          <p:cNvSpPr/>
          <p:nvPr/>
        </p:nvSpPr>
        <p:spPr>
          <a:xfrm>
            <a:off x="4093607" y="409352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DA04A37-6225-4627-9EA1-3949498D2379}"/>
              </a:ext>
            </a:extLst>
          </p:cNvPr>
          <p:cNvSpPr/>
          <p:nvPr/>
        </p:nvSpPr>
        <p:spPr>
          <a:xfrm>
            <a:off x="917106" y="5314535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53253EC-8F19-44EC-9489-BD5E96A8351C}"/>
              </a:ext>
            </a:extLst>
          </p:cNvPr>
          <p:cNvGrpSpPr/>
          <p:nvPr/>
        </p:nvGrpSpPr>
        <p:grpSpPr>
          <a:xfrm rot="2597867">
            <a:off x="8079888" y="1808217"/>
            <a:ext cx="3086887" cy="4809599"/>
            <a:chOff x="7005248" y="205186"/>
            <a:chExt cx="1591645" cy="247990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4B747A2-A9BD-45A1-B20E-2B38275CCD3E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B7DA2B5-92C1-41D0-A43A-EBDBD7BF06F9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686CC53-59D1-4E46-96FD-426505151E6C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9CB2D64-9B16-472D-BCD0-3D0668FCF3AB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DBB7C29-D954-4840-ABA0-9CEFE2F8018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9FD590C-01AC-470F-8A06-D5A600B3FD91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35B96AE-C67D-4F9A-B534-8796D64ECE33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350F05B-40D6-4F45-95B8-2BD222A24CDC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A07C55C-A1AD-4220-9D07-886E9AA27DDB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E6C908-B7CE-48E8-AD99-F96203B75ABA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3B990E8-7F10-4896-A56E-5F33838CF22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398FD3C-09A4-4240-943F-F060DFBBE21F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E4A23F-2DDA-4A68-BC0F-3859399D165C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4590393-273E-46FD-ACA7-A0D73FD7EAD7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6225959-7579-4212-8FEA-AD3CB78F9916}"/>
              </a:ext>
            </a:extLst>
          </p:cNvPr>
          <p:cNvSpPr txBox="1"/>
          <p:nvPr/>
        </p:nvSpPr>
        <p:spPr>
          <a:xfrm>
            <a:off x="511969" y="780963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938507-FDC3-4632-89C1-7278A1F19612}"/>
              </a:ext>
            </a:extLst>
          </p:cNvPr>
          <p:cNvSpPr txBox="1"/>
          <p:nvPr/>
        </p:nvSpPr>
        <p:spPr>
          <a:xfrm>
            <a:off x="511969" y="3192987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3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A1557B-2310-4523-96C3-559DA9DDAA56}"/>
              </a:ext>
            </a:extLst>
          </p:cNvPr>
          <p:cNvSpPr txBox="1"/>
          <p:nvPr/>
        </p:nvSpPr>
        <p:spPr>
          <a:xfrm>
            <a:off x="511969" y="1986975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2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B78EB0-B5DC-416A-9D6A-753DAC0D58B3}"/>
              </a:ext>
            </a:extLst>
          </p:cNvPr>
          <p:cNvSpPr txBox="1"/>
          <p:nvPr/>
        </p:nvSpPr>
        <p:spPr>
          <a:xfrm>
            <a:off x="1318271" y="1094895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30C3298-FFAA-4DF5-91CA-1E22769B41DB}"/>
              </a:ext>
            </a:extLst>
          </p:cNvPr>
          <p:cNvSpPr txBox="1"/>
          <p:nvPr/>
        </p:nvSpPr>
        <p:spPr>
          <a:xfrm>
            <a:off x="1318271" y="2298012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A64B32-FA45-44D0-8B64-ED4AE0B0105D}"/>
              </a:ext>
            </a:extLst>
          </p:cNvPr>
          <p:cNvSpPr txBox="1"/>
          <p:nvPr/>
        </p:nvSpPr>
        <p:spPr>
          <a:xfrm>
            <a:off x="1318271" y="3501128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D8B656C-21DD-4FF5-94C9-7DE86079985C}"/>
              </a:ext>
            </a:extLst>
          </p:cNvPr>
          <p:cNvSpPr/>
          <p:nvPr/>
        </p:nvSpPr>
        <p:spPr>
          <a:xfrm>
            <a:off x="611757" y="4656776"/>
            <a:ext cx="1728317" cy="823486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59979A-7417-4DCF-81E9-20FE9B4765E6}"/>
              </a:ext>
            </a:extLst>
          </p:cNvPr>
          <p:cNvGrpSpPr/>
          <p:nvPr/>
        </p:nvGrpSpPr>
        <p:grpSpPr>
          <a:xfrm>
            <a:off x="599059" y="5399355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D7B582A-B388-4D3D-BF67-E25AFF34C1BC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410091A-19C5-4D41-9F66-8BAF7257D0EC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E03EFD2-4540-4CC4-A817-276CC5E5735D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24033E9-4486-4A4B-892B-A986AEE3DBFF}"/>
              </a:ext>
            </a:extLst>
          </p:cNvPr>
          <p:cNvSpPr txBox="1"/>
          <p:nvPr/>
        </p:nvSpPr>
        <p:spPr>
          <a:xfrm>
            <a:off x="8043917" y="5599626"/>
            <a:ext cx="3387212" cy="492443"/>
          </a:xfrm>
          <a:prstGeom prst="rect">
            <a:avLst/>
          </a:prstGeom>
          <a:solidFill>
            <a:schemeClr val="accent6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C984D3-E526-4ABE-897B-70EF2A4E35F2}"/>
              </a:ext>
            </a:extLst>
          </p:cNvPr>
          <p:cNvSpPr txBox="1"/>
          <p:nvPr/>
        </p:nvSpPr>
        <p:spPr>
          <a:xfrm>
            <a:off x="5728307" y="55378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E05A0C-944C-409F-86D3-509B4656D70B}"/>
              </a:ext>
            </a:extLst>
          </p:cNvPr>
          <p:cNvSpPr txBox="1"/>
          <p:nvPr/>
        </p:nvSpPr>
        <p:spPr>
          <a:xfrm>
            <a:off x="5728307" y="58545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9906ED3-EBE9-4D45-A55D-0B7F17573A0F}"/>
              </a:ext>
            </a:extLst>
          </p:cNvPr>
          <p:cNvGrpSpPr/>
          <p:nvPr/>
        </p:nvGrpSpPr>
        <p:grpSpPr>
          <a:xfrm>
            <a:off x="8062506" y="2969388"/>
            <a:ext cx="3387211" cy="1745035"/>
            <a:chOff x="4822352" y="1916832"/>
            <a:chExt cx="3422056" cy="1745035"/>
          </a:xfrm>
        </p:grpSpPr>
        <p:sp>
          <p:nvSpPr>
            <p:cNvPr id="7" name="Text Placeholder 10">
              <a:extLst>
                <a:ext uri="{FF2B5EF4-FFF2-40B4-BE49-F238E27FC236}">
                  <a16:creationId xmlns:a16="http://schemas.microsoft.com/office/drawing/2014/main" id="{CC1F2E2C-2EFF-48AA-9D26-F7981BED3709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26E9AC4-514F-4C2F-80FF-1D2C4C69885B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D78C257-C559-483A-BD71-4DE57DE1C029}"/>
              </a:ext>
            </a:extLst>
          </p:cNvPr>
          <p:cNvSpPr txBox="1"/>
          <p:nvPr/>
        </p:nvSpPr>
        <p:spPr>
          <a:xfrm>
            <a:off x="8061838" y="760508"/>
            <a:ext cx="346341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 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603E0C-6569-4C37-A48D-BBB64DBD9AC3}"/>
              </a:ext>
            </a:extLst>
          </p:cNvPr>
          <p:cNvSpPr txBox="1"/>
          <p:nvPr/>
        </p:nvSpPr>
        <p:spPr>
          <a:xfrm>
            <a:off x="5403761" y="76050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3">
                    <a:lumMod val="75000"/>
                  </a:schemeClr>
                </a:solidFill>
                <a:cs typeface="Arial" pitchFamily="34" charset="0"/>
              </a:rPr>
              <a:t>ALLPPT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aphic 87">
            <a:extLst>
              <a:ext uri="{FF2B5EF4-FFF2-40B4-BE49-F238E27FC236}">
                <a16:creationId xmlns:a16="http://schemas.microsoft.com/office/drawing/2014/main" id="{F5A50C2C-4738-4E8B-86CF-B68287CAB913}"/>
              </a:ext>
            </a:extLst>
          </p:cNvPr>
          <p:cNvGrpSpPr/>
          <p:nvPr/>
        </p:nvGrpSpPr>
        <p:grpSpPr>
          <a:xfrm>
            <a:off x="806586" y="819428"/>
            <a:ext cx="4221990" cy="5338727"/>
            <a:chOff x="650601" y="2716230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F48E35F-F683-4D13-8066-7B7B1DC5B84C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EF1FDE8-6381-49BF-BE4D-D5281E4D63ED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5FCBDE-A3F6-4619-A0DE-328854230A84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E10FF9-0F5A-479A-BC06-6C5CC33B4093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351480-4C01-4D1A-8062-877F0EE73E66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18B5A1B-D593-4BB5-A9F2-CADE91E55812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52318A8-4AAA-4C71-9CE0-7FF8A109B756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D927A7-4C8C-4AA5-8929-7BC5C23D6176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8A310E-59EC-48ED-87AC-2C16DF759F57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77029F6-E73D-4DF8-932B-4882AD6D20DB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D556F8-3F08-44D7-8FEC-A6C1FC87D374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B3BB6D8-16E5-4EB3-8A28-95ACB8F6C61E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56843D8-0C4A-46C0-946E-0BC34F510D5D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2D39EB-998D-47FE-A350-7CE9E52FF586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F152F9B-A2ED-4C25-89C4-FC1F0C37083F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E6A6B66-10FB-4DB9-81EB-7617FCBD071C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751E45E-BB19-4DBC-9C0C-6270FC908832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7E081F5-1774-4898-B409-25D8C10FBED0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78C4B0-5546-4331-89F6-9F1337304F16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A8E3F2-07CB-490E-92D1-6392B026AF5F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344945-51E3-4620-904E-475EE6A54DD7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0E670F-32A4-4491-8561-9A345B2C3E69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8FD0C7-3F0E-4A47-91C1-1A8310C63978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6F23ED6-A2A1-48F1-9026-306B175AEDE2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887F00-AB38-4D60-A405-A7D06E7FB635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413DF3-936F-453E-A00F-22010328586F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25F0987-3D30-491C-8354-0FB5008BEBD5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AE84E9-0EF0-47D8-B05A-CFDED272713C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285E88-A22A-46D6-91C4-9C93F38F8E1D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970E8C-EDEF-4703-8C83-A254891E95E6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D74CA0-660F-4B49-A978-02E65BD60DC9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CD43A0-3BDE-4484-BAC1-D143EC14EEF8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00F3654-B8F1-4C8B-A699-6262CD24DFC9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A021D2A-BD4C-44B0-9F5D-6C101600609B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F0E762F-F1E7-4C7F-92F6-684A207513E8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BA45075-9CB5-435A-8804-6729DAD4ED27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06CC43-1997-462B-B97F-A5CFFA6BF74E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2D9CA62-59A2-4F4C-A0C2-24A049D17396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4C0593-E9D0-450F-84FE-2C4E7228D364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04C45ED-E38E-4C37-A344-4ACBF564F716}"/>
              </a:ext>
            </a:extLst>
          </p:cNvPr>
          <p:cNvGrpSpPr/>
          <p:nvPr/>
        </p:nvGrpSpPr>
        <p:grpSpPr>
          <a:xfrm>
            <a:off x="3769737" y="1614636"/>
            <a:ext cx="2289810" cy="2144876"/>
            <a:chOff x="4043298" y="3456489"/>
            <a:chExt cx="2289810" cy="214487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38912D7E-9809-463E-9F60-CCFD5BC7C3E8}"/>
                </a:ext>
              </a:extLst>
            </p:cNvPr>
            <p:cNvGrpSpPr/>
            <p:nvPr/>
          </p:nvGrpSpPr>
          <p:grpSpPr>
            <a:xfrm>
              <a:off x="4403681" y="4207251"/>
              <a:ext cx="1679258" cy="1394114"/>
              <a:chOff x="6936201" y="1826897"/>
              <a:chExt cx="1679258" cy="1394114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A183232-BA9B-40D7-B5FF-64BAFB0D37A1}"/>
                  </a:ext>
                </a:extLst>
              </p:cNvPr>
              <p:cNvSpPr/>
              <p:nvPr/>
            </p:nvSpPr>
            <p:spPr>
              <a:xfrm>
                <a:off x="6936201" y="1826897"/>
                <a:ext cx="1676400" cy="314325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BE4DEF2-5060-4E53-9944-9826EFCE785A}"/>
                  </a:ext>
                </a:extLst>
              </p:cNvPr>
              <p:cNvSpPr/>
              <p:nvPr/>
            </p:nvSpPr>
            <p:spPr>
              <a:xfrm>
                <a:off x="7729634" y="1826897"/>
                <a:ext cx="885825" cy="1171575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EB5713-8262-4E0D-9586-1EC343B8AF77}"/>
                  </a:ext>
                </a:extLst>
              </p:cNvPr>
              <p:cNvSpPr/>
              <p:nvPr/>
            </p:nvSpPr>
            <p:spPr>
              <a:xfrm>
                <a:off x="6936201" y="1982761"/>
                <a:ext cx="990600" cy="1238250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6782B0-AF4D-48B4-86D8-0648E6F2648C}"/>
                  </a:ext>
                </a:extLst>
              </p:cNvPr>
              <p:cNvSpPr/>
              <p:nvPr/>
            </p:nvSpPr>
            <p:spPr>
              <a:xfrm>
                <a:off x="7923467" y="1961330"/>
                <a:ext cx="691515" cy="1252883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A38BE6D-9896-47A3-AE78-587A430F4260}"/>
                  </a:ext>
                </a:extLst>
              </p:cNvPr>
              <p:cNvSpPr/>
              <p:nvPr/>
            </p:nvSpPr>
            <p:spPr>
              <a:xfrm>
                <a:off x="8178261" y="1998001"/>
                <a:ext cx="266700" cy="1114425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537910E-586A-480F-9311-06D4DCC30776}"/>
                  </a:ext>
                </a:extLst>
              </p:cNvPr>
              <p:cNvSpPr/>
              <p:nvPr/>
            </p:nvSpPr>
            <p:spPr>
              <a:xfrm>
                <a:off x="7210521" y="2022766"/>
                <a:ext cx="342900" cy="1104900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F17D8208-D89F-4C14-A941-6486D904F384}"/>
                </a:ext>
              </a:extLst>
            </p:cNvPr>
            <p:cNvGrpSpPr/>
            <p:nvPr/>
          </p:nvGrpSpPr>
          <p:grpSpPr>
            <a:xfrm rot="288076">
              <a:off x="4043298" y="3456489"/>
              <a:ext cx="2289810" cy="1189921"/>
              <a:chOff x="6646641" y="294683"/>
              <a:chExt cx="2289810" cy="1189921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F02E659-BBC9-4180-8003-662D1F2307ED}"/>
                  </a:ext>
                </a:extLst>
              </p:cNvPr>
              <p:cNvSpPr/>
              <p:nvPr/>
            </p:nvSpPr>
            <p:spPr>
              <a:xfrm>
                <a:off x="8022801" y="944535"/>
                <a:ext cx="728830" cy="485775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96D227B-3FF9-46CE-90FF-755A8893E65A}"/>
                  </a:ext>
                </a:extLst>
              </p:cNvPr>
              <p:cNvSpPr/>
              <p:nvPr/>
            </p:nvSpPr>
            <p:spPr>
              <a:xfrm>
                <a:off x="6958780" y="883939"/>
                <a:ext cx="1800032" cy="309606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  <a:gd name="connsiteX0" fmla="*/ 1764030 w 1764030"/>
                  <a:gd name="connsiteY0" fmla="*/ 60007 h 303846"/>
                  <a:gd name="connsiteX1" fmla="*/ 1084897 w 1764030"/>
                  <a:gd name="connsiteY1" fmla="*/ 14287 h 303846"/>
                  <a:gd name="connsiteX2" fmla="*/ 858202 w 1764030"/>
                  <a:gd name="connsiteY2" fmla="*/ 0 h 303846"/>
                  <a:gd name="connsiteX3" fmla="*/ 0 w 1764030"/>
                  <a:gd name="connsiteY3" fmla="*/ 269557 h 303846"/>
                  <a:gd name="connsiteX4" fmla="*/ 1087805 w 1764030"/>
                  <a:gd name="connsiteY4" fmla="*/ 303846 h 303846"/>
                  <a:gd name="connsiteX5" fmla="*/ 1764030 w 1764030"/>
                  <a:gd name="connsiteY5" fmla="*/ 60007 h 303846"/>
                  <a:gd name="connsiteX0" fmla="*/ 1764030 w 1764030"/>
                  <a:gd name="connsiteY0" fmla="*/ 60007 h 296121"/>
                  <a:gd name="connsiteX1" fmla="*/ 1084897 w 1764030"/>
                  <a:gd name="connsiteY1" fmla="*/ 14287 h 296121"/>
                  <a:gd name="connsiteX2" fmla="*/ 858202 w 1764030"/>
                  <a:gd name="connsiteY2" fmla="*/ 0 h 296121"/>
                  <a:gd name="connsiteX3" fmla="*/ 0 w 1764030"/>
                  <a:gd name="connsiteY3" fmla="*/ 269557 h 296121"/>
                  <a:gd name="connsiteX4" fmla="*/ 1053739 w 1764030"/>
                  <a:gd name="connsiteY4" fmla="*/ 296121 h 296121"/>
                  <a:gd name="connsiteX5" fmla="*/ 1764030 w 1764030"/>
                  <a:gd name="connsiteY5" fmla="*/ 60007 h 296121"/>
                  <a:gd name="connsiteX0" fmla="*/ 1764030 w 1764030"/>
                  <a:gd name="connsiteY0" fmla="*/ 60007 h 309606"/>
                  <a:gd name="connsiteX1" fmla="*/ 1084897 w 1764030"/>
                  <a:gd name="connsiteY1" fmla="*/ 14287 h 309606"/>
                  <a:gd name="connsiteX2" fmla="*/ 858202 w 1764030"/>
                  <a:gd name="connsiteY2" fmla="*/ 0 h 309606"/>
                  <a:gd name="connsiteX3" fmla="*/ 0 w 1764030"/>
                  <a:gd name="connsiteY3" fmla="*/ 269557 h 309606"/>
                  <a:gd name="connsiteX4" fmla="*/ 1083125 w 1764030"/>
                  <a:gd name="connsiteY4" fmla="*/ 309606 h 309606"/>
                  <a:gd name="connsiteX5" fmla="*/ 1764030 w 1764030"/>
                  <a:gd name="connsiteY5" fmla="*/ 60007 h 309606"/>
                  <a:gd name="connsiteX0" fmla="*/ 1769996 w 1769996"/>
                  <a:gd name="connsiteY0" fmla="*/ 70187 h 309606"/>
                  <a:gd name="connsiteX1" fmla="*/ 1084897 w 1769996"/>
                  <a:gd name="connsiteY1" fmla="*/ 14287 h 309606"/>
                  <a:gd name="connsiteX2" fmla="*/ 858202 w 1769996"/>
                  <a:gd name="connsiteY2" fmla="*/ 0 h 309606"/>
                  <a:gd name="connsiteX3" fmla="*/ 0 w 1769996"/>
                  <a:gd name="connsiteY3" fmla="*/ 269557 h 309606"/>
                  <a:gd name="connsiteX4" fmla="*/ 1083125 w 1769996"/>
                  <a:gd name="connsiteY4" fmla="*/ 309606 h 309606"/>
                  <a:gd name="connsiteX5" fmla="*/ 1769996 w 1769996"/>
                  <a:gd name="connsiteY5" fmla="*/ 70187 h 309606"/>
                  <a:gd name="connsiteX0" fmla="*/ 1761689 w 1761689"/>
                  <a:gd name="connsiteY0" fmla="*/ 70187 h 309606"/>
                  <a:gd name="connsiteX1" fmla="*/ 1076590 w 1761689"/>
                  <a:gd name="connsiteY1" fmla="*/ 14287 h 309606"/>
                  <a:gd name="connsiteX2" fmla="*/ 849895 w 1761689"/>
                  <a:gd name="connsiteY2" fmla="*/ 0 h 309606"/>
                  <a:gd name="connsiteX3" fmla="*/ 0 w 1761689"/>
                  <a:gd name="connsiteY3" fmla="*/ 276857 h 309606"/>
                  <a:gd name="connsiteX4" fmla="*/ 1074818 w 1761689"/>
                  <a:gd name="connsiteY4" fmla="*/ 309606 h 309606"/>
                  <a:gd name="connsiteX5" fmla="*/ 1761689 w 1761689"/>
                  <a:gd name="connsiteY5" fmla="*/ 70187 h 309606"/>
                  <a:gd name="connsiteX0" fmla="*/ 1730821 w 1730821"/>
                  <a:gd name="connsiteY0" fmla="*/ 70187 h 309606"/>
                  <a:gd name="connsiteX1" fmla="*/ 1045722 w 1730821"/>
                  <a:gd name="connsiteY1" fmla="*/ 14287 h 309606"/>
                  <a:gd name="connsiteX2" fmla="*/ 819027 w 1730821"/>
                  <a:gd name="connsiteY2" fmla="*/ 0 h 309606"/>
                  <a:gd name="connsiteX3" fmla="*/ 0 w 1730821"/>
                  <a:gd name="connsiteY3" fmla="*/ 276836 h 309606"/>
                  <a:gd name="connsiteX4" fmla="*/ 1043950 w 1730821"/>
                  <a:gd name="connsiteY4" fmla="*/ 309606 h 309606"/>
                  <a:gd name="connsiteX5" fmla="*/ 1730821 w 1730821"/>
                  <a:gd name="connsiteY5" fmla="*/ 70187 h 30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0821" h="309606">
                    <a:moveTo>
                      <a:pt x="1730821" y="70187"/>
                    </a:moveTo>
                    <a:lnTo>
                      <a:pt x="1045722" y="14287"/>
                    </a:lnTo>
                    <a:lnTo>
                      <a:pt x="819027" y="0"/>
                    </a:lnTo>
                    <a:lnTo>
                      <a:pt x="0" y="276836"/>
                    </a:lnTo>
                    <a:lnTo>
                      <a:pt x="1043950" y="309606"/>
                    </a:lnTo>
                    <a:cubicBezTo>
                      <a:pt x="1259850" y="227373"/>
                      <a:pt x="1514921" y="152420"/>
                      <a:pt x="1730821" y="70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7643924-44ED-4E9C-801B-AFEFF4BEC118}"/>
                  </a:ext>
                </a:extLst>
              </p:cNvPr>
              <p:cNvSpPr/>
              <p:nvPr/>
            </p:nvSpPr>
            <p:spPr>
              <a:xfrm>
                <a:off x="6960125" y="1152328"/>
                <a:ext cx="1099744" cy="276225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3A8DF56-2C5B-4F9C-AC50-189710134E28}"/>
                  </a:ext>
                </a:extLst>
              </p:cNvPr>
              <p:cNvSpPr/>
              <p:nvPr/>
            </p:nvSpPr>
            <p:spPr>
              <a:xfrm>
                <a:off x="7183851" y="1162659"/>
                <a:ext cx="285750" cy="238125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7FC7F3D-D6C2-4E22-B85C-2CD11D82F514}"/>
                  </a:ext>
                </a:extLst>
              </p:cNvPr>
              <p:cNvSpPr/>
              <p:nvPr/>
            </p:nvSpPr>
            <p:spPr>
              <a:xfrm>
                <a:off x="7183851" y="898816"/>
                <a:ext cx="1019175" cy="285750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4915E70-0C3E-4D13-B1CD-293C094A2A11}"/>
                  </a:ext>
                </a:extLst>
              </p:cNvPr>
              <p:cNvSpPr/>
              <p:nvPr/>
            </p:nvSpPr>
            <p:spPr>
              <a:xfrm>
                <a:off x="8344474" y="1023348"/>
                <a:ext cx="156625" cy="294912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  <a:gd name="connsiteX0" fmla="*/ 13335 w 156625"/>
                  <a:gd name="connsiteY0" fmla="*/ 57150 h 285750"/>
                  <a:gd name="connsiteX1" fmla="*/ 0 w 156625"/>
                  <a:gd name="connsiteY1" fmla="*/ 285750 h 285750"/>
                  <a:gd name="connsiteX2" fmla="*/ 156625 w 156625"/>
                  <a:gd name="connsiteY2" fmla="*/ 234072 h 285750"/>
                  <a:gd name="connsiteX3" fmla="*/ 154305 w 156625"/>
                  <a:gd name="connsiteY3" fmla="*/ 0 h 285750"/>
                  <a:gd name="connsiteX4" fmla="*/ 13335 w 156625"/>
                  <a:gd name="connsiteY4" fmla="*/ 571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625" h="285750">
                    <a:moveTo>
                      <a:pt x="13335" y="57150"/>
                    </a:moveTo>
                    <a:lnTo>
                      <a:pt x="0" y="285750"/>
                    </a:lnTo>
                    <a:lnTo>
                      <a:pt x="156625" y="234072"/>
                    </a:lnTo>
                    <a:cubicBezTo>
                      <a:pt x="155852" y="156048"/>
                      <a:pt x="155078" y="78024"/>
                      <a:pt x="154305" y="0"/>
                    </a:cubicBezTo>
                    <a:lnTo>
                      <a:pt x="13335" y="5715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BB2DD66-ACE7-4F64-BADF-2900E918573A}"/>
                  </a:ext>
                </a:extLst>
              </p:cNvPr>
              <p:cNvSpPr/>
              <p:nvPr/>
            </p:nvSpPr>
            <p:spPr>
              <a:xfrm>
                <a:off x="6995256" y="764790"/>
                <a:ext cx="771525" cy="295275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E8214A4-74B4-4442-BEAC-561DCE43972B}"/>
                  </a:ext>
                </a:extLst>
              </p:cNvPr>
              <p:cNvSpPr/>
              <p:nvPr/>
            </p:nvSpPr>
            <p:spPr>
              <a:xfrm>
                <a:off x="7334346" y="971206"/>
                <a:ext cx="1171575" cy="114300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16666AE-F25B-4189-89CA-11FBE603EA35}"/>
                  </a:ext>
                </a:extLst>
              </p:cNvPr>
              <p:cNvSpPr/>
              <p:nvPr/>
            </p:nvSpPr>
            <p:spPr>
              <a:xfrm>
                <a:off x="7163849" y="386291"/>
                <a:ext cx="666750" cy="638175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B258044-526D-4B01-AB85-6720FB2822F7}"/>
                  </a:ext>
                </a:extLst>
              </p:cNvPr>
              <p:cNvSpPr/>
              <p:nvPr/>
            </p:nvSpPr>
            <p:spPr>
              <a:xfrm>
                <a:off x="7163849" y="311027"/>
                <a:ext cx="704850" cy="704850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A5D0EBD9-CB46-4312-A38E-C1A84096EBEF}"/>
                  </a:ext>
                </a:extLst>
              </p:cNvPr>
              <p:cNvSpPr/>
              <p:nvPr/>
            </p:nvSpPr>
            <p:spPr>
              <a:xfrm>
                <a:off x="7873722" y="760221"/>
                <a:ext cx="735107" cy="281337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E860A03-450E-41C9-B3BB-647B96D1C9F8}"/>
                  </a:ext>
                </a:extLst>
              </p:cNvPr>
              <p:cNvSpPr/>
              <p:nvPr/>
            </p:nvSpPr>
            <p:spPr>
              <a:xfrm>
                <a:off x="7825836" y="329601"/>
                <a:ext cx="600075" cy="676275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B7EF8E8-3269-4030-9EDD-301193C1588B}"/>
                  </a:ext>
                </a:extLst>
              </p:cNvPr>
              <p:cNvSpPr/>
              <p:nvPr/>
            </p:nvSpPr>
            <p:spPr>
              <a:xfrm>
                <a:off x="7787736" y="294683"/>
                <a:ext cx="638175" cy="714375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1D84C5F-2940-43E4-AD74-7693F9BBA4C3}"/>
                  </a:ext>
                </a:extLst>
              </p:cNvPr>
              <p:cNvSpPr/>
              <p:nvPr/>
            </p:nvSpPr>
            <p:spPr>
              <a:xfrm>
                <a:off x="8337475" y="788999"/>
                <a:ext cx="326714" cy="462845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C11EF46E-4796-45D7-BBE5-0898024DB3D2}"/>
                  </a:ext>
                </a:extLst>
              </p:cNvPr>
              <p:cNvSpPr/>
              <p:nvPr/>
            </p:nvSpPr>
            <p:spPr>
              <a:xfrm>
                <a:off x="8337475" y="1063983"/>
                <a:ext cx="598976" cy="381167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D9B10F2-43E4-411A-B74C-A54366BEA7BB}"/>
                  </a:ext>
                </a:extLst>
              </p:cNvPr>
              <p:cNvSpPr/>
              <p:nvPr/>
            </p:nvSpPr>
            <p:spPr>
              <a:xfrm>
                <a:off x="6935249" y="794994"/>
                <a:ext cx="342900" cy="485775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D146E1C-9F1E-42D5-9C18-F5BE35276025}"/>
                  </a:ext>
                </a:extLst>
              </p:cNvPr>
              <p:cNvSpPr/>
              <p:nvPr/>
            </p:nvSpPr>
            <p:spPr>
              <a:xfrm>
                <a:off x="6646641" y="1084554"/>
                <a:ext cx="628650" cy="40005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E391750-77AE-4C86-B4A3-C01E32F6203A}"/>
              </a:ext>
            </a:extLst>
          </p:cNvPr>
          <p:cNvGrpSpPr/>
          <p:nvPr/>
        </p:nvGrpSpPr>
        <p:grpSpPr>
          <a:xfrm>
            <a:off x="8966432" y="1752499"/>
            <a:ext cx="2166312" cy="2573438"/>
            <a:chOff x="7010883" y="2297955"/>
            <a:chExt cx="2166312" cy="257343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AB7826-A844-4275-98E5-7F59B6FDC2EB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4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0B95719-B59B-4019-8F6F-5EFAE394B6C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323F15-45D2-425D-B4AF-251576B2BC3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EB3E084-CCF5-43E4-BF71-5604624C24BE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DC0B4DC-E388-4E66-B64E-C84CDE8600D6}"/>
              </a:ext>
            </a:extLst>
          </p:cNvPr>
          <p:cNvGrpSpPr/>
          <p:nvPr/>
        </p:nvGrpSpPr>
        <p:grpSpPr>
          <a:xfrm>
            <a:off x="6338635" y="1752499"/>
            <a:ext cx="2166312" cy="2573438"/>
            <a:chOff x="7010883" y="2297955"/>
            <a:chExt cx="2166312" cy="257343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3318A21-FFF8-409B-A868-41F51EE523E5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3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D8EB1AA-8F7D-4921-8F4F-0B7DAD8E3B77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39A4961-B04D-4138-B7B6-A392936D51A4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C8C6E06-38FB-4994-8BAD-FD57AA11B858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592029D-2905-4C5F-986C-8229744E5B8B}"/>
              </a:ext>
            </a:extLst>
          </p:cNvPr>
          <p:cNvGrpSpPr/>
          <p:nvPr/>
        </p:nvGrpSpPr>
        <p:grpSpPr>
          <a:xfrm>
            <a:off x="3710838" y="1752499"/>
            <a:ext cx="2166312" cy="2573438"/>
            <a:chOff x="7010883" y="2297955"/>
            <a:chExt cx="2166312" cy="2573438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166427-2CD1-4836-B861-D79487C62D5C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2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96A67FD-5C0A-444A-BCF4-BC52AC947CE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24328F1-EDEA-4E0D-99D1-34F6D6D8412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9B4E796-3445-4AC5-ADC6-4643A5747492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D41FB50-C975-48BE-8B8F-FB07F145E540}"/>
              </a:ext>
            </a:extLst>
          </p:cNvPr>
          <p:cNvGrpSpPr/>
          <p:nvPr/>
        </p:nvGrpSpPr>
        <p:grpSpPr>
          <a:xfrm>
            <a:off x="1083041" y="1752499"/>
            <a:ext cx="2166312" cy="2573438"/>
            <a:chOff x="7010883" y="2297955"/>
            <a:chExt cx="2166312" cy="2573438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2BDDF49-56BB-44D7-8135-2461D1991D76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E9DB4A-2489-490C-9E0D-D21F71A4C4A6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0F158DF-6B44-4B5A-953A-BE7B0BD13162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E043AB7-F840-4268-A673-1FDB2DBD04E0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84" name="Rounded Rectangle 5">
            <a:extLst>
              <a:ext uri="{FF2B5EF4-FFF2-40B4-BE49-F238E27FC236}">
                <a16:creationId xmlns:a16="http://schemas.microsoft.com/office/drawing/2014/main" id="{64FEB452-B551-4936-B9F8-C3578F8A5BEB}"/>
              </a:ext>
            </a:extLst>
          </p:cNvPr>
          <p:cNvSpPr/>
          <p:nvPr/>
        </p:nvSpPr>
        <p:spPr>
          <a:xfrm flipH="1">
            <a:off x="6464735" y="491064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04122B79-2292-4DF6-AAF4-BCDEF936D8EA}"/>
              </a:ext>
            </a:extLst>
          </p:cNvPr>
          <p:cNvGrpSpPr/>
          <p:nvPr/>
        </p:nvGrpSpPr>
        <p:grpSpPr>
          <a:xfrm>
            <a:off x="811347" y="4810591"/>
            <a:ext cx="2166313" cy="1193926"/>
            <a:chOff x="811347" y="4647717"/>
            <a:chExt cx="2166313" cy="1193926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B2E3F0A-7CF3-48AE-91E1-35623D10DCFB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162F3FF-50D6-4220-BAD2-71F7EF978514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DE6663E-E56E-43DC-B107-620B0A067EBE}"/>
              </a:ext>
            </a:extLst>
          </p:cNvPr>
          <p:cNvGrpSpPr/>
          <p:nvPr/>
        </p:nvGrpSpPr>
        <p:grpSpPr>
          <a:xfrm>
            <a:off x="3578619" y="4810591"/>
            <a:ext cx="2166313" cy="1193926"/>
            <a:chOff x="811347" y="4647717"/>
            <a:chExt cx="2166313" cy="119392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484E1EE-41EC-4080-9BA8-C0BDD03D7AE2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305AD31-DF7C-49DC-B6C0-07BDEFE3DF87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05883DD-35B2-4203-8C04-85DD42840367}"/>
              </a:ext>
            </a:extLst>
          </p:cNvPr>
          <p:cNvGrpSpPr/>
          <p:nvPr/>
        </p:nvGrpSpPr>
        <p:grpSpPr>
          <a:xfrm>
            <a:off x="6345891" y="4810591"/>
            <a:ext cx="2166313" cy="1193926"/>
            <a:chOff x="811347" y="4647717"/>
            <a:chExt cx="2166313" cy="1193926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A9E47DFA-5E15-4416-9592-781AFA8D1784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F35728C-74C1-4497-80C8-52F9146E6AA5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E4E2BDC4-55F3-42A5-B0C7-FDF7D22FFEA1}"/>
              </a:ext>
            </a:extLst>
          </p:cNvPr>
          <p:cNvGrpSpPr/>
          <p:nvPr/>
        </p:nvGrpSpPr>
        <p:grpSpPr>
          <a:xfrm>
            <a:off x="9113163" y="4810591"/>
            <a:ext cx="2166313" cy="1193926"/>
            <a:chOff x="811347" y="4647717"/>
            <a:chExt cx="2166313" cy="119392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D89BCAC-1789-4E65-AB8F-4D55D567D9B3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51689F9-508B-4536-AA1A-A913FB5CBABD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8" name="Teardrop 1">
            <a:extLst>
              <a:ext uri="{FF2B5EF4-FFF2-40B4-BE49-F238E27FC236}">
                <a16:creationId xmlns:a16="http://schemas.microsoft.com/office/drawing/2014/main" id="{E53CF6D5-F526-495C-9C4C-2D8A621CB445}"/>
              </a:ext>
            </a:extLst>
          </p:cNvPr>
          <p:cNvSpPr/>
          <p:nvPr/>
        </p:nvSpPr>
        <p:spPr>
          <a:xfrm rot="18805991">
            <a:off x="9351596" y="48951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0" name="Donut 39">
            <a:extLst>
              <a:ext uri="{FF2B5EF4-FFF2-40B4-BE49-F238E27FC236}">
                <a16:creationId xmlns:a16="http://schemas.microsoft.com/office/drawing/2014/main" id="{3D5A5274-2356-4E0E-9B01-596BB97A4880}"/>
              </a:ext>
            </a:extLst>
          </p:cNvPr>
          <p:cNvSpPr/>
          <p:nvPr/>
        </p:nvSpPr>
        <p:spPr>
          <a:xfrm>
            <a:off x="3776814" y="491064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2" name="Rectangle 36">
            <a:extLst>
              <a:ext uri="{FF2B5EF4-FFF2-40B4-BE49-F238E27FC236}">
                <a16:creationId xmlns:a16="http://schemas.microsoft.com/office/drawing/2014/main" id="{813319F6-0F42-4A74-B632-DA8CDEC2F0D1}"/>
              </a:ext>
            </a:extLst>
          </p:cNvPr>
          <p:cNvSpPr/>
          <p:nvPr/>
        </p:nvSpPr>
        <p:spPr>
          <a:xfrm>
            <a:off x="1047200" y="4919512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65CD19-5FB3-4A1E-B9B6-F311A6EA05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56CCC76-54AE-427E-8C04-E48D743C42AC}"/>
              </a:ext>
            </a:extLst>
          </p:cNvPr>
          <p:cNvSpPr/>
          <p:nvPr/>
        </p:nvSpPr>
        <p:spPr>
          <a:xfrm>
            <a:off x="1050688" y="4755571"/>
            <a:ext cx="5664874" cy="754861"/>
          </a:xfrm>
          <a:custGeom>
            <a:avLst/>
            <a:gdLst>
              <a:gd name="connsiteX0" fmla="*/ 7144 w 5619750"/>
              <a:gd name="connsiteY0" fmla="*/ 7144 h 1190625"/>
              <a:gd name="connsiteX1" fmla="*/ 5613559 w 5619750"/>
              <a:gd name="connsiteY1" fmla="*/ 7144 h 1190625"/>
              <a:gd name="connsiteX2" fmla="*/ 5613559 w 5619750"/>
              <a:gd name="connsiteY2" fmla="*/ 1188244 h 1190625"/>
              <a:gd name="connsiteX3" fmla="*/ 7143 w 5619750"/>
              <a:gd name="connsiteY3" fmla="*/ 1188244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9750" h="1190625">
                <a:moveTo>
                  <a:pt x="7144" y="7144"/>
                </a:moveTo>
                <a:lnTo>
                  <a:pt x="5613559" y="7144"/>
                </a:lnTo>
                <a:lnTo>
                  <a:pt x="5613559" y="1188244"/>
                </a:lnTo>
                <a:lnTo>
                  <a:pt x="7143" y="118824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3F99E3B-DDF7-4498-96D5-C788109B233F}"/>
              </a:ext>
            </a:extLst>
          </p:cNvPr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88D0BE4-7D12-472E-A642-F08D9ED0403A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005F18B-C0F5-4FFA-B33C-621F93501FB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0D3AA273-E4C0-42FE-8139-F3F2A7901B87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77B98A0-6022-4751-B34A-F5BA82576D73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A3A9CE9-8428-4B5A-A335-0F27B0F964F3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D280499-F2EB-49C0-B8A2-E81FC26F0494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27FD003-95CB-492E-84D8-AB3AAA4BAF7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822AC7E9-64A1-4762-91C1-EDA983BE188A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D0310AE-598B-41CC-B812-B275EF2BDF0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9D750C4-B490-45F1-8E0E-B060A603F77B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A4C1CC-BD11-45F6-9016-D8CB89103EAA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F3A2DCC-FDC2-43FC-AC47-5FDA25B0ACB4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83CF914-61E2-4F1B-93E1-8B5F1469D27B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803B280-D11E-4EAF-8BA6-9B628B32F266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381F041-F2CA-4CD9-8AF8-05D0B66778F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8F3CE7B-7D83-45B2-A3B5-2EAAEE8C8F1D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9F10B13-0EF8-4564-9026-62BD510405CE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B06542-6B9C-4D35-94FE-451AB5358367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7D3D27F-F74B-43B0-BCF2-315A2FBC09B7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1A45534-B9B9-499E-A2C2-C2F9041D8240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FC2EE79-93A4-41B6-AA1D-4514F288B574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95BCBA24-9725-47C4-AB51-A9CE495C9531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782AD9F-12AF-43D9-8202-9B5CE0CEA2DC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F2AD340-9682-417D-AE67-8BDB811B24BD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7226C6-85BD-4030-B5D1-7EB9D2470D7B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083A87A-B01F-4D4E-B029-AB638BFE8A8C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4080F0D-AF5D-48D4-84F4-A87BC1D35FE2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5ED5FF6-89BD-4604-9BBD-B920611F6771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1006254-DEAF-4BD2-8B64-4D8A413B3222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FDCEC12-AA4B-4762-A7C0-9A20C5FFAF58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185D5B-9196-43DA-8E62-9CF91CECA8DC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DD4C878-04CF-433A-A30B-D183188CC2AE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1AFE9E0-F674-4C85-B9D4-E16AAA2E7818}"/>
              </a:ext>
            </a:extLst>
          </p:cNvPr>
          <p:cNvSpPr/>
          <p:nvPr/>
        </p:nvSpPr>
        <p:spPr>
          <a:xfrm>
            <a:off x="1829588" y="4879254"/>
            <a:ext cx="4074824" cy="544636"/>
          </a:xfrm>
          <a:custGeom>
            <a:avLst/>
            <a:gdLst/>
            <a:ahLst/>
            <a:cxnLst/>
            <a:rect l="l" t="t" r="r" b="b"/>
            <a:pathLst>
              <a:path w="3153407" h="421481">
                <a:moveTo>
                  <a:pt x="2911932" y="196287"/>
                </a:moveTo>
                <a:cubicBezTo>
                  <a:pt x="2876171" y="207449"/>
                  <a:pt x="2849502" y="218000"/>
                  <a:pt x="2831924" y="227939"/>
                </a:cubicBezTo>
                <a:cubicBezTo>
                  <a:pt x="2814347" y="237878"/>
                  <a:pt x="2802814" y="247205"/>
                  <a:pt x="2797327" y="255921"/>
                </a:cubicBezTo>
                <a:cubicBezTo>
                  <a:pt x="2791839" y="264637"/>
                  <a:pt x="2789349" y="272741"/>
                  <a:pt x="2789857" y="280233"/>
                </a:cubicBezTo>
                <a:cubicBezTo>
                  <a:pt x="2790009" y="281704"/>
                  <a:pt x="2790734" y="283691"/>
                  <a:pt x="2792030" y="286194"/>
                </a:cubicBezTo>
                <a:cubicBezTo>
                  <a:pt x="2793327" y="288696"/>
                  <a:pt x="2795652" y="289768"/>
                  <a:pt x="2799007" y="289408"/>
                </a:cubicBezTo>
                <a:cubicBezTo>
                  <a:pt x="2801617" y="289391"/>
                  <a:pt x="2806107" y="287947"/>
                  <a:pt x="2812476" y="285075"/>
                </a:cubicBezTo>
                <a:cubicBezTo>
                  <a:pt x="2818844" y="282204"/>
                  <a:pt x="2829733" y="274338"/>
                  <a:pt x="2845141" y="261477"/>
                </a:cubicBezTo>
                <a:cubicBezTo>
                  <a:pt x="2860549" y="248615"/>
                  <a:pt x="2883117" y="227191"/>
                  <a:pt x="2912845" y="197205"/>
                </a:cubicBezTo>
                <a:close/>
                <a:moveTo>
                  <a:pt x="3059281" y="191967"/>
                </a:moveTo>
                <a:lnTo>
                  <a:pt x="2994340" y="252849"/>
                </a:lnTo>
                <a:lnTo>
                  <a:pt x="2994637" y="254224"/>
                </a:lnTo>
                <a:lnTo>
                  <a:pt x="3014361" y="263061"/>
                </a:lnTo>
                <a:cubicBezTo>
                  <a:pt x="3019962" y="268529"/>
                  <a:pt x="3024877" y="274396"/>
                  <a:pt x="3029106" y="280664"/>
                </a:cubicBezTo>
                <a:cubicBezTo>
                  <a:pt x="3042527" y="272786"/>
                  <a:pt x="3051804" y="265452"/>
                  <a:pt x="3056938" y="258661"/>
                </a:cubicBezTo>
                <a:cubicBezTo>
                  <a:pt x="3062072" y="251870"/>
                  <a:pt x="3064834" y="242135"/>
                  <a:pt x="3065225" y="229457"/>
                </a:cubicBezTo>
                <a:cubicBezTo>
                  <a:pt x="3063929" y="219932"/>
                  <a:pt x="3061948" y="207435"/>
                  <a:pt x="3059281" y="191967"/>
                </a:cubicBezTo>
                <a:close/>
                <a:moveTo>
                  <a:pt x="2221081" y="191967"/>
                </a:moveTo>
                <a:lnTo>
                  <a:pt x="2155244" y="253689"/>
                </a:lnTo>
                <a:cubicBezTo>
                  <a:pt x="2163588" y="254470"/>
                  <a:pt x="2170561" y="257594"/>
                  <a:pt x="2176161" y="263061"/>
                </a:cubicBezTo>
                <a:cubicBezTo>
                  <a:pt x="2181762" y="268529"/>
                  <a:pt x="2186677" y="274396"/>
                  <a:pt x="2190906" y="280664"/>
                </a:cubicBezTo>
                <a:cubicBezTo>
                  <a:pt x="2204327" y="272786"/>
                  <a:pt x="2213604" y="265452"/>
                  <a:pt x="2218738" y="258661"/>
                </a:cubicBezTo>
                <a:cubicBezTo>
                  <a:pt x="2223872" y="251870"/>
                  <a:pt x="2226634" y="242135"/>
                  <a:pt x="2227025" y="229457"/>
                </a:cubicBezTo>
                <a:cubicBezTo>
                  <a:pt x="2225729" y="219932"/>
                  <a:pt x="2223748" y="207435"/>
                  <a:pt x="2221081" y="191967"/>
                </a:cubicBezTo>
                <a:close/>
                <a:moveTo>
                  <a:pt x="611199" y="175965"/>
                </a:moveTo>
                <a:cubicBezTo>
                  <a:pt x="599388" y="179099"/>
                  <a:pt x="587777" y="185752"/>
                  <a:pt x="576367" y="195924"/>
                </a:cubicBezTo>
                <a:cubicBezTo>
                  <a:pt x="564956" y="206095"/>
                  <a:pt x="555976" y="218816"/>
                  <a:pt x="549427" y="234086"/>
                </a:cubicBezTo>
                <a:cubicBezTo>
                  <a:pt x="562943" y="229258"/>
                  <a:pt x="574755" y="223218"/>
                  <a:pt x="584863" y="215966"/>
                </a:cubicBezTo>
                <a:cubicBezTo>
                  <a:pt x="594972" y="208714"/>
                  <a:pt x="602819" y="201789"/>
                  <a:pt x="608403" y="195191"/>
                </a:cubicBezTo>
                <a:cubicBezTo>
                  <a:pt x="613987" y="188594"/>
                  <a:pt x="616749" y="183862"/>
                  <a:pt x="616690" y="180996"/>
                </a:cubicBezTo>
                <a:cubicBezTo>
                  <a:pt x="616662" y="179329"/>
                  <a:pt x="616147" y="177976"/>
                  <a:pt x="615146" y="176938"/>
                </a:cubicBezTo>
                <a:cubicBezTo>
                  <a:pt x="614145" y="175899"/>
                  <a:pt x="612829" y="175575"/>
                  <a:pt x="611199" y="175965"/>
                </a:cubicBezTo>
                <a:close/>
                <a:moveTo>
                  <a:pt x="2152536" y="101041"/>
                </a:moveTo>
                <a:cubicBezTo>
                  <a:pt x="2156761" y="101117"/>
                  <a:pt x="2160300" y="102451"/>
                  <a:pt x="2163155" y="105042"/>
                </a:cubicBezTo>
                <a:cubicBezTo>
                  <a:pt x="2166009" y="107632"/>
                  <a:pt x="2167494" y="111023"/>
                  <a:pt x="2167608" y="115214"/>
                </a:cubicBezTo>
                <a:cubicBezTo>
                  <a:pt x="2167313" y="124911"/>
                  <a:pt x="2163678" y="133979"/>
                  <a:pt x="2156703" y="142418"/>
                </a:cubicBezTo>
                <a:cubicBezTo>
                  <a:pt x="2149729" y="150857"/>
                  <a:pt x="2141184" y="155353"/>
                  <a:pt x="2131070" y="155905"/>
                </a:cubicBezTo>
                <a:cubicBezTo>
                  <a:pt x="2125513" y="155772"/>
                  <a:pt x="2121098" y="153867"/>
                  <a:pt x="2117825" y="150190"/>
                </a:cubicBezTo>
                <a:cubicBezTo>
                  <a:pt x="2114552" y="146514"/>
                  <a:pt x="2112877" y="141865"/>
                  <a:pt x="2112801" y="136246"/>
                </a:cubicBezTo>
                <a:cubicBezTo>
                  <a:pt x="2113343" y="126578"/>
                  <a:pt x="2117739" y="118367"/>
                  <a:pt x="2125989" y="111614"/>
                </a:cubicBezTo>
                <a:cubicBezTo>
                  <a:pt x="2134239" y="104861"/>
                  <a:pt x="2143087" y="101336"/>
                  <a:pt x="2152536" y="101041"/>
                </a:cubicBezTo>
                <a:close/>
                <a:moveTo>
                  <a:pt x="1849549" y="24232"/>
                </a:moveTo>
                <a:cubicBezTo>
                  <a:pt x="1853569" y="24174"/>
                  <a:pt x="1857760" y="25088"/>
                  <a:pt x="1862122" y="26973"/>
                </a:cubicBezTo>
                <a:cubicBezTo>
                  <a:pt x="1866484" y="28859"/>
                  <a:pt x="1868847" y="32058"/>
                  <a:pt x="1869209" y="36572"/>
                </a:cubicBezTo>
                <a:cubicBezTo>
                  <a:pt x="1868528" y="44973"/>
                  <a:pt x="1860804" y="58970"/>
                  <a:pt x="1846039" y="78562"/>
                </a:cubicBezTo>
                <a:cubicBezTo>
                  <a:pt x="1831273" y="98155"/>
                  <a:pt x="1813549" y="119566"/>
                  <a:pt x="1792868" y="142795"/>
                </a:cubicBezTo>
                <a:cubicBezTo>
                  <a:pt x="1772187" y="166023"/>
                  <a:pt x="1752632" y="187291"/>
                  <a:pt x="1734205" y="206598"/>
                </a:cubicBezTo>
                <a:cubicBezTo>
                  <a:pt x="1715778" y="225905"/>
                  <a:pt x="1702562" y="239473"/>
                  <a:pt x="1694558" y="247303"/>
                </a:cubicBezTo>
                <a:lnTo>
                  <a:pt x="1694558" y="265130"/>
                </a:lnTo>
                <a:cubicBezTo>
                  <a:pt x="1700474" y="260339"/>
                  <a:pt x="1709260" y="253094"/>
                  <a:pt x="1720914" y="243396"/>
                </a:cubicBezTo>
                <a:cubicBezTo>
                  <a:pt x="1732569" y="233698"/>
                  <a:pt x="1745237" y="223553"/>
                  <a:pt x="1758918" y="212962"/>
                </a:cubicBezTo>
                <a:cubicBezTo>
                  <a:pt x="1772599" y="202371"/>
                  <a:pt x="1785437" y="193340"/>
                  <a:pt x="1797432" y="185871"/>
                </a:cubicBezTo>
                <a:cubicBezTo>
                  <a:pt x="1809426" y="178401"/>
                  <a:pt x="1818722" y="174499"/>
                  <a:pt x="1825317" y="174164"/>
                </a:cubicBezTo>
                <a:cubicBezTo>
                  <a:pt x="1831032" y="174421"/>
                  <a:pt x="1836062" y="176764"/>
                  <a:pt x="1840405" y="181192"/>
                </a:cubicBezTo>
                <a:cubicBezTo>
                  <a:pt x="1844748" y="185621"/>
                  <a:pt x="1847034" y="190592"/>
                  <a:pt x="1847263" y="196106"/>
                </a:cubicBezTo>
                <a:cubicBezTo>
                  <a:pt x="1846615" y="200972"/>
                  <a:pt x="1843339" y="207124"/>
                  <a:pt x="1837433" y="214562"/>
                </a:cubicBezTo>
                <a:cubicBezTo>
                  <a:pt x="1831528" y="221999"/>
                  <a:pt x="1826879" y="227580"/>
                  <a:pt x="1823489" y="231304"/>
                </a:cubicBezTo>
                <a:cubicBezTo>
                  <a:pt x="1809964" y="247693"/>
                  <a:pt x="1801925" y="258112"/>
                  <a:pt x="1799372" y="262559"/>
                </a:cubicBezTo>
                <a:cubicBezTo>
                  <a:pt x="1796819" y="267006"/>
                  <a:pt x="1795866" y="269997"/>
                  <a:pt x="1796514" y="271530"/>
                </a:cubicBezTo>
                <a:cubicBezTo>
                  <a:pt x="1796590" y="274530"/>
                  <a:pt x="1797581" y="276872"/>
                  <a:pt x="1799486" y="278558"/>
                </a:cubicBezTo>
                <a:cubicBezTo>
                  <a:pt x="1801391" y="280244"/>
                  <a:pt x="1803753" y="281101"/>
                  <a:pt x="1806572" y="281129"/>
                </a:cubicBezTo>
                <a:cubicBezTo>
                  <a:pt x="1811838" y="280878"/>
                  <a:pt x="1818425" y="278638"/>
                  <a:pt x="1826333" y="274408"/>
                </a:cubicBezTo>
                <a:lnTo>
                  <a:pt x="1841606" y="265189"/>
                </a:lnTo>
                <a:lnTo>
                  <a:pt x="1841148" y="260147"/>
                </a:lnTo>
                <a:cubicBezTo>
                  <a:pt x="1847063" y="255327"/>
                  <a:pt x="1852492" y="250107"/>
                  <a:pt x="1857436" y="244488"/>
                </a:cubicBezTo>
                <a:cubicBezTo>
                  <a:pt x="1862379" y="238868"/>
                  <a:pt x="1867008" y="232962"/>
                  <a:pt x="1871323" y="226771"/>
                </a:cubicBezTo>
                <a:cubicBezTo>
                  <a:pt x="1866608" y="226381"/>
                  <a:pt x="1863351" y="225104"/>
                  <a:pt x="1861550" y="222942"/>
                </a:cubicBezTo>
                <a:cubicBezTo>
                  <a:pt x="1859750" y="220780"/>
                  <a:pt x="1858893" y="217332"/>
                  <a:pt x="1858979" y="212598"/>
                </a:cubicBezTo>
                <a:cubicBezTo>
                  <a:pt x="1859487" y="201422"/>
                  <a:pt x="1863652" y="190856"/>
                  <a:pt x="1871475" y="180899"/>
                </a:cubicBezTo>
                <a:cubicBezTo>
                  <a:pt x="1879297" y="170942"/>
                  <a:pt x="1887728" y="162814"/>
                  <a:pt x="1896769" y="156515"/>
                </a:cubicBezTo>
                <a:cubicBezTo>
                  <a:pt x="1905809" y="150216"/>
                  <a:pt x="1912410" y="146964"/>
                  <a:pt x="1916571" y="146761"/>
                </a:cubicBezTo>
                <a:cubicBezTo>
                  <a:pt x="1918911" y="146828"/>
                  <a:pt x="1920852" y="147609"/>
                  <a:pt x="1922393" y="149104"/>
                </a:cubicBezTo>
                <a:cubicBezTo>
                  <a:pt x="1923934" y="150600"/>
                  <a:pt x="1924733" y="152410"/>
                  <a:pt x="1924790" y="154534"/>
                </a:cubicBezTo>
                <a:cubicBezTo>
                  <a:pt x="1924771" y="156810"/>
                  <a:pt x="1924467" y="159001"/>
                  <a:pt x="1923877" y="161106"/>
                </a:cubicBezTo>
                <a:cubicBezTo>
                  <a:pt x="1923287" y="163211"/>
                  <a:pt x="1922526" y="165287"/>
                  <a:pt x="1921594" y="167335"/>
                </a:cubicBezTo>
                <a:cubicBezTo>
                  <a:pt x="1943122" y="164144"/>
                  <a:pt x="1960028" y="161725"/>
                  <a:pt x="1972312" y="160077"/>
                </a:cubicBezTo>
                <a:cubicBezTo>
                  <a:pt x="1984595" y="158429"/>
                  <a:pt x="1991909" y="158867"/>
                  <a:pt x="1994253" y="161392"/>
                </a:cubicBezTo>
                <a:cubicBezTo>
                  <a:pt x="1997653" y="165687"/>
                  <a:pt x="2000225" y="169783"/>
                  <a:pt x="2001968" y="173679"/>
                </a:cubicBezTo>
                <a:cubicBezTo>
                  <a:pt x="2003711" y="177575"/>
                  <a:pt x="2004797" y="181556"/>
                  <a:pt x="2005226" y="185623"/>
                </a:cubicBezTo>
                <a:cubicBezTo>
                  <a:pt x="2005083" y="192519"/>
                  <a:pt x="2003197" y="198158"/>
                  <a:pt x="1999568" y="202540"/>
                </a:cubicBezTo>
                <a:cubicBezTo>
                  <a:pt x="1995939" y="206921"/>
                  <a:pt x="1991424" y="211188"/>
                  <a:pt x="1986023" y="215341"/>
                </a:cubicBezTo>
                <a:cubicBezTo>
                  <a:pt x="1978737" y="221371"/>
                  <a:pt x="1971136" y="229200"/>
                  <a:pt x="1963220" y="238830"/>
                </a:cubicBezTo>
                <a:cubicBezTo>
                  <a:pt x="1955305" y="248460"/>
                  <a:pt x="1951019" y="258004"/>
                  <a:pt x="1950362" y="267462"/>
                </a:cubicBezTo>
                <a:cubicBezTo>
                  <a:pt x="1950523" y="271196"/>
                  <a:pt x="1952028" y="274244"/>
                  <a:pt x="1954876" y="276606"/>
                </a:cubicBezTo>
                <a:cubicBezTo>
                  <a:pt x="1957724" y="278968"/>
                  <a:pt x="1960944" y="280187"/>
                  <a:pt x="1964535" y="280264"/>
                </a:cubicBezTo>
                <a:cubicBezTo>
                  <a:pt x="1971229" y="279967"/>
                  <a:pt x="1978516" y="277258"/>
                  <a:pt x="1986396" y="272136"/>
                </a:cubicBezTo>
                <a:cubicBezTo>
                  <a:pt x="1994275" y="267013"/>
                  <a:pt x="2001901" y="261256"/>
                  <a:pt x="2009273" y="254864"/>
                </a:cubicBezTo>
                <a:cubicBezTo>
                  <a:pt x="2016644" y="248471"/>
                  <a:pt x="2022915" y="243222"/>
                  <a:pt x="2028085" y="239116"/>
                </a:cubicBezTo>
                <a:lnTo>
                  <a:pt x="2029819" y="248260"/>
                </a:lnTo>
                <a:lnTo>
                  <a:pt x="2037644" y="221877"/>
                </a:lnTo>
                <a:cubicBezTo>
                  <a:pt x="2047659" y="205226"/>
                  <a:pt x="2059198" y="191674"/>
                  <a:pt x="2072260" y="181221"/>
                </a:cubicBezTo>
                <a:cubicBezTo>
                  <a:pt x="2085321" y="170767"/>
                  <a:pt x="2096690" y="165377"/>
                  <a:pt x="2106366" y="165049"/>
                </a:cubicBezTo>
                <a:cubicBezTo>
                  <a:pt x="2110603" y="164954"/>
                  <a:pt x="2114926" y="165830"/>
                  <a:pt x="2119335" y="167678"/>
                </a:cubicBezTo>
                <a:cubicBezTo>
                  <a:pt x="2123743" y="169526"/>
                  <a:pt x="2126123" y="172917"/>
                  <a:pt x="2126475" y="177851"/>
                </a:cubicBezTo>
                <a:cubicBezTo>
                  <a:pt x="2126035" y="185750"/>
                  <a:pt x="2121888" y="194793"/>
                  <a:pt x="2114034" y="204978"/>
                </a:cubicBezTo>
                <a:cubicBezTo>
                  <a:pt x="2106180" y="215163"/>
                  <a:pt x="2097260" y="224815"/>
                  <a:pt x="2087273" y="233934"/>
                </a:cubicBezTo>
                <a:cubicBezTo>
                  <a:pt x="2077287" y="243053"/>
                  <a:pt x="2068874" y="249961"/>
                  <a:pt x="2062036" y="254660"/>
                </a:cubicBezTo>
                <a:cubicBezTo>
                  <a:pt x="2060131" y="264062"/>
                  <a:pt x="2061084" y="271205"/>
                  <a:pt x="2064892" y="276092"/>
                </a:cubicBezTo>
                <a:cubicBezTo>
                  <a:pt x="2068701" y="280978"/>
                  <a:pt x="2075822" y="283435"/>
                  <a:pt x="2086258" y="283464"/>
                </a:cubicBezTo>
                <a:cubicBezTo>
                  <a:pt x="2092366" y="283097"/>
                  <a:pt x="2098366" y="281766"/>
                  <a:pt x="2104260" y="279471"/>
                </a:cubicBezTo>
                <a:lnTo>
                  <a:pt x="2110966" y="275693"/>
                </a:lnTo>
                <a:lnTo>
                  <a:pt x="2110439" y="274263"/>
                </a:lnTo>
                <a:cubicBezTo>
                  <a:pt x="2110667" y="271224"/>
                  <a:pt x="2112039" y="268272"/>
                  <a:pt x="2114553" y="265405"/>
                </a:cubicBezTo>
                <a:cubicBezTo>
                  <a:pt x="2117068" y="262538"/>
                  <a:pt x="2119354" y="260156"/>
                  <a:pt x="2121411" y="258261"/>
                </a:cubicBezTo>
                <a:lnTo>
                  <a:pt x="2220624" y="167278"/>
                </a:lnTo>
                <a:cubicBezTo>
                  <a:pt x="2221081" y="159439"/>
                  <a:pt x="2223480" y="152600"/>
                  <a:pt x="2227820" y="146761"/>
                </a:cubicBezTo>
                <a:cubicBezTo>
                  <a:pt x="2232161" y="140922"/>
                  <a:pt x="2238440" y="137855"/>
                  <a:pt x="2246660" y="137560"/>
                </a:cubicBezTo>
                <a:cubicBezTo>
                  <a:pt x="2253310" y="137465"/>
                  <a:pt x="2257819" y="138684"/>
                  <a:pt x="2260188" y="141218"/>
                </a:cubicBezTo>
                <a:cubicBezTo>
                  <a:pt x="2262557" y="143751"/>
                  <a:pt x="2263984" y="148171"/>
                  <a:pt x="2264469" y="154476"/>
                </a:cubicBezTo>
                <a:cubicBezTo>
                  <a:pt x="2265629" y="163030"/>
                  <a:pt x="2267304" y="171526"/>
                  <a:pt x="2269492" y="179965"/>
                </a:cubicBezTo>
                <a:cubicBezTo>
                  <a:pt x="2271680" y="188405"/>
                  <a:pt x="2272898" y="197587"/>
                  <a:pt x="2273145" y="207512"/>
                </a:cubicBezTo>
                <a:cubicBezTo>
                  <a:pt x="2272498" y="226266"/>
                  <a:pt x="2266257" y="242592"/>
                  <a:pt x="2254421" y="256489"/>
                </a:cubicBezTo>
                <a:cubicBezTo>
                  <a:pt x="2242585" y="270386"/>
                  <a:pt x="2229033" y="281797"/>
                  <a:pt x="2213766" y="290722"/>
                </a:cubicBezTo>
                <a:cubicBezTo>
                  <a:pt x="2228053" y="292913"/>
                  <a:pt x="2240482" y="291389"/>
                  <a:pt x="2251055" y="286150"/>
                </a:cubicBezTo>
                <a:cubicBezTo>
                  <a:pt x="2261627" y="280911"/>
                  <a:pt x="2272343" y="273901"/>
                  <a:pt x="2283203" y="265119"/>
                </a:cubicBezTo>
                <a:lnTo>
                  <a:pt x="2288497" y="261060"/>
                </a:lnTo>
                <a:lnTo>
                  <a:pt x="2288366" y="260604"/>
                </a:lnTo>
                <a:cubicBezTo>
                  <a:pt x="2302198" y="250155"/>
                  <a:pt x="2315088" y="238935"/>
                  <a:pt x="2327034" y="226943"/>
                </a:cubicBezTo>
                <a:cubicBezTo>
                  <a:pt x="2338980" y="214951"/>
                  <a:pt x="2349248" y="201787"/>
                  <a:pt x="2357839" y="187452"/>
                </a:cubicBezTo>
                <a:cubicBezTo>
                  <a:pt x="2348974" y="187407"/>
                  <a:pt x="2342886" y="187294"/>
                  <a:pt x="2339573" y="187113"/>
                </a:cubicBezTo>
                <a:cubicBezTo>
                  <a:pt x="2336261" y="186933"/>
                  <a:pt x="2333152" y="186955"/>
                  <a:pt x="2330246" y="187181"/>
                </a:cubicBezTo>
                <a:cubicBezTo>
                  <a:pt x="2327340" y="187407"/>
                  <a:pt x="2322064" y="188107"/>
                  <a:pt x="2314418" y="189281"/>
                </a:cubicBezTo>
                <a:lnTo>
                  <a:pt x="2319446" y="181051"/>
                </a:lnTo>
                <a:cubicBezTo>
                  <a:pt x="2327264" y="167809"/>
                  <a:pt x="2333973" y="157717"/>
                  <a:pt x="2339573" y="150774"/>
                </a:cubicBezTo>
                <a:cubicBezTo>
                  <a:pt x="2345174" y="143832"/>
                  <a:pt x="2352120" y="139023"/>
                  <a:pt x="2360412" y="136347"/>
                </a:cubicBezTo>
                <a:cubicBezTo>
                  <a:pt x="2368704" y="133672"/>
                  <a:pt x="2380796" y="132114"/>
                  <a:pt x="2396689" y="131674"/>
                </a:cubicBezTo>
                <a:cubicBezTo>
                  <a:pt x="2403126" y="121796"/>
                  <a:pt x="2409906" y="112747"/>
                  <a:pt x="2417028" y="104527"/>
                </a:cubicBezTo>
                <a:cubicBezTo>
                  <a:pt x="2424151" y="96307"/>
                  <a:pt x="2434130" y="91945"/>
                  <a:pt x="2446966" y="91440"/>
                </a:cubicBezTo>
                <a:cubicBezTo>
                  <a:pt x="2450175" y="91345"/>
                  <a:pt x="2453355" y="91878"/>
                  <a:pt x="2456507" y="93040"/>
                </a:cubicBezTo>
                <a:cubicBezTo>
                  <a:pt x="2459659" y="94202"/>
                  <a:pt x="2461354" y="96564"/>
                  <a:pt x="2461592" y="100127"/>
                </a:cubicBezTo>
                <a:cubicBezTo>
                  <a:pt x="2461135" y="104565"/>
                  <a:pt x="2458735" y="109747"/>
                  <a:pt x="2454393" y="115672"/>
                </a:cubicBezTo>
                <a:cubicBezTo>
                  <a:pt x="2450051" y="121596"/>
                  <a:pt x="2446509" y="126321"/>
                  <a:pt x="2443766" y="129845"/>
                </a:cubicBezTo>
                <a:lnTo>
                  <a:pt x="2472103" y="132131"/>
                </a:lnTo>
                <a:cubicBezTo>
                  <a:pt x="2465338" y="146569"/>
                  <a:pt x="2459361" y="158180"/>
                  <a:pt x="2454171" y="166963"/>
                </a:cubicBezTo>
                <a:cubicBezTo>
                  <a:pt x="2448980" y="175745"/>
                  <a:pt x="2442190" y="181937"/>
                  <a:pt x="2433800" y="185539"/>
                </a:cubicBezTo>
                <a:cubicBezTo>
                  <a:pt x="2425409" y="189140"/>
                  <a:pt x="2413031" y="190387"/>
                  <a:pt x="2396665" y="189281"/>
                </a:cubicBezTo>
                <a:cubicBezTo>
                  <a:pt x="2388131" y="199911"/>
                  <a:pt x="2379253" y="213169"/>
                  <a:pt x="2370033" y="229057"/>
                </a:cubicBezTo>
                <a:cubicBezTo>
                  <a:pt x="2360813" y="244945"/>
                  <a:pt x="2355822" y="260033"/>
                  <a:pt x="2355060" y="274320"/>
                </a:cubicBezTo>
                <a:cubicBezTo>
                  <a:pt x="2354974" y="279387"/>
                  <a:pt x="2355946" y="283312"/>
                  <a:pt x="2357974" y="286093"/>
                </a:cubicBezTo>
                <a:cubicBezTo>
                  <a:pt x="2360003" y="288874"/>
                  <a:pt x="2363604" y="290284"/>
                  <a:pt x="2368776" y="290322"/>
                </a:cubicBezTo>
                <a:cubicBezTo>
                  <a:pt x="2375481" y="290455"/>
                  <a:pt x="2384473" y="286760"/>
                  <a:pt x="2395751" y="279235"/>
                </a:cubicBezTo>
                <a:cubicBezTo>
                  <a:pt x="2407028" y="271710"/>
                  <a:pt x="2424249" y="259556"/>
                  <a:pt x="2447414" y="242773"/>
                </a:cubicBezTo>
                <a:lnTo>
                  <a:pt x="2448102" y="248829"/>
                </a:lnTo>
                <a:lnTo>
                  <a:pt x="2455720" y="222905"/>
                </a:lnTo>
                <a:cubicBezTo>
                  <a:pt x="2464400" y="206829"/>
                  <a:pt x="2474579" y="193444"/>
                  <a:pt x="2486257" y="182752"/>
                </a:cubicBezTo>
                <a:cubicBezTo>
                  <a:pt x="2497935" y="172059"/>
                  <a:pt x="2508558" y="167071"/>
                  <a:pt x="2518128" y="167787"/>
                </a:cubicBezTo>
                <a:cubicBezTo>
                  <a:pt x="2521986" y="168025"/>
                  <a:pt x="2526272" y="168692"/>
                  <a:pt x="2530986" y="169787"/>
                </a:cubicBezTo>
                <a:cubicBezTo>
                  <a:pt x="2535701" y="170882"/>
                  <a:pt x="2538273" y="173719"/>
                  <a:pt x="2538702" y="178299"/>
                </a:cubicBezTo>
                <a:cubicBezTo>
                  <a:pt x="2538283" y="183118"/>
                  <a:pt x="2535920" y="188336"/>
                  <a:pt x="2531615" y="193954"/>
                </a:cubicBezTo>
                <a:cubicBezTo>
                  <a:pt x="2527310" y="199572"/>
                  <a:pt x="2523576" y="204104"/>
                  <a:pt x="2520414" y="207551"/>
                </a:cubicBezTo>
                <a:cubicBezTo>
                  <a:pt x="2516194" y="212283"/>
                  <a:pt x="2511832" y="216873"/>
                  <a:pt x="2507327" y="221320"/>
                </a:cubicBezTo>
                <a:cubicBezTo>
                  <a:pt x="2502821" y="225766"/>
                  <a:pt x="2498802" y="230470"/>
                  <a:pt x="2495268" y="235431"/>
                </a:cubicBezTo>
                <a:cubicBezTo>
                  <a:pt x="2492515" y="238821"/>
                  <a:pt x="2489676" y="242439"/>
                  <a:pt x="2486753" y="246286"/>
                </a:cubicBezTo>
                <a:cubicBezTo>
                  <a:pt x="2483828" y="250133"/>
                  <a:pt x="2482247" y="254437"/>
                  <a:pt x="2482009" y="259198"/>
                </a:cubicBezTo>
                <a:cubicBezTo>
                  <a:pt x="2482028" y="259769"/>
                  <a:pt x="2482333" y="260569"/>
                  <a:pt x="2482923" y="261598"/>
                </a:cubicBezTo>
                <a:cubicBezTo>
                  <a:pt x="2483514" y="262626"/>
                  <a:pt x="2484276" y="263197"/>
                  <a:pt x="2485209" y="263311"/>
                </a:cubicBezTo>
                <a:cubicBezTo>
                  <a:pt x="2486505" y="263092"/>
                  <a:pt x="2488143" y="262045"/>
                  <a:pt x="2490124" y="260169"/>
                </a:cubicBezTo>
                <a:cubicBezTo>
                  <a:pt x="2492105" y="258293"/>
                  <a:pt x="2493515" y="256903"/>
                  <a:pt x="2494354" y="255999"/>
                </a:cubicBezTo>
                <a:cubicBezTo>
                  <a:pt x="2500242" y="249808"/>
                  <a:pt x="2508953" y="241079"/>
                  <a:pt x="2520485" y="229811"/>
                </a:cubicBezTo>
                <a:cubicBezTo>
                  <a:pt x="2532018" y="218543"/>
                  <a:pt x="2544643" y="206914"/>
                  <a:pt x="2558362" y="194925"/>
                </a:cubicBezTo>
                <a:cubicBezTo>
                  <a:pt x="2572080" y="182935"/>
                  <a:pt x="2585162" y="172764"/>
                  <a:pt x="2597609" y="164409"/>
                </a:cubicBezTo>
                <a:cubicBezTo>
                  <a:pt x="2610056" y="156055"/>
                  <a:pt x="2620138" y="151696"/>
                  <a:pt x="2627856" y="151333"/>
                </a:cubicBezTo>
                <a:cubicBezTo>
                  <a:pt x="2634037" y="151467"/>
                  <a:pt x="2638705" y="153485"/>
                  <a:pt x="2641858" y="157389"/>
                </a:cubicBezTo>
                <a:cubicBezTo>
                  <a:pt x="2645010" y="161293"/>
                  <a:pt x="2646591" y="166283"/>
                  <a:pt x="2646601" y="172358"/>
                </a:cubicBezTo>
                <a:cubicBezTo>
                  <a:pt x="2646262" y="179284"/>
                  <a:pt x="2643333" y="187421"/>
                  <a:pt x="2637813" y="196768"/>
                </a:cubicBezTo>
                <a:cubicBezTo>
                  <a:pt x="2632292" y="206115"/>
                  <a:pt x="2626213" y="215335"/>
                  <a:pt x="2619575" y="224428"/>
                </a:cubicBezTo>
                <a:cubicBezTo>
                  <a:pt x="2612938" y="233521"/>
                  <a:pt x="2607773" y="241150"/>
                  <a:pt x="2604081" y="247315"/>
                </a:cubicBezTo>
                <a:lnTo>
                  <a:pt x="2604996" y="248229"/>
                </a:lnTo>
                <a:lnTo>
                  <a:pt x="2706494" y="168244"/>
                </a:lnTo>
                <a:cubicBezTo>
                  <a:pt x="2709047" y="166111"/>
                  <a:pt x="2712514" y="163521"/>
                  <a:pt x="2716895" y="160474"/>
                </a:cubicBezTo>
                <a:cubicBezTo>
                  <a:pt x="2721277" y="157427"/>
                  <a:pt x="2724973" y="155752"/>
                  <a:pt x="2727983" y="155447"/>
                </a:cubicBezTo>
                <a:cubicBezTo>
                  <a:pt x="2729897" y="155866"/>
                  <a:pt x="2731783" y="157770"/>
                  <a:pt x="2733640" y="161160"/>
                </a:cubicBezTo>
                <a:cubicBezTo>
                  <a:pt x="2735498" y="164550"/>
                  <a:pt x="2736812" y="166911"/>
                  <a:pt x="2737584" y="168244"/>
                </a:cubicBezTo>
                <a:cubicBezTo>
                  <a:pt x="2739327" y="170806"/>
                  <a:pt x="2741098" y="173681"/>
                  <a:pt x="2742899" y="176871"/>
                </a:cubicBezTo>
                <a:cubicBezTo>
                  <a:pt x="2744699" y="180061"/>
                  <a:pt x="2745670" y="183279"/>
                  <a:pt x="2745813" y="186527"/>
                </a:cubicBezTo>
                <a:cubicBezTo>
                  <a:pt x="2745537" y="190554"/>
                  <a:pt x="2743803" y="194725"/>
                  <a:pt x="2740613" y="199038"/>
                </a:cubicBezTo>
                <a:cubicBezTo>
                  <a:pt x="2737422" y="203352"/>
                  <a:pt x="2734431" y="206951"/>
                  <a:pt x="2731640" y="209836"/>
                </a:cubicBezTo>
                <a:cubicBezTo>
                  <a:pt x="2714447" y="228756"/>
                  <a:pt x="2703570" y="241878"/>
                  <a:pt x="2699008" y="249200"/>
                </a:cubicBezTo>
                <a:cubicBezTo>
                  <a:pt x="2694445" y="256522"/>
                  <a:pt x="2692368" y="262445"/>
                  <a:pt x="2692778" y="266968"/>
                </a:cubicBezTo>
                <a:cubicBezTo>
                  <a:pt x="2692692" y="269929"/>
                  <a:pt x="2693778" y="272691"/>
                  <a:pt x="2696036" y="275252"/>
                </a:cubicBezTo>
                <a:cubicBezTo>
                  <a:pt x="2698293" y="277813"/>
                  <a:pt x="2700865" y="278861"/>
                  <a:pt x="2703751" y="278394"/>
                </a:cubicBezTo>
                <a:cubicBezTo>
                  <a:pt x="2706607" y="277884"/>
                  <a:pt x="2709988" y="276874"/>
                  <a:pt x="2713894" y="275364"/>
                </a:cubicBezTo>
                <a:cubicBezTo>
                  <a:pt x="2717800" y="273855"/>
                  <a:pt x="2724297" y="270339"/>
                  <a:pt x="2733384" y="264818"/>
                </a:cubicBezTo>
                <a:cubicBezTo>
                  <a:pt x="2737928" y="262057"/>
                  <a:pt x="2743636" y="258419"/>
                  <a:pt x="2750508" y="253902"/>
                </a:cubicBezTo>
                <a:lnTo>
                  <a:pt x="2761424" y="246573"/>
                </a:lnTo>
                <a:lnTo>
                  <a:pt x="2774882" y="226171"/>
                </a:lnTo>
                <a:cubicBezTo>
                  <a:pt x="2787083" y="212474"/>
                  <a:pt x="2802454" y="200063"/>
                  <a:pt x="2820996" y="188938"/>
                </a:cubicBezTo>
                <a:cubicBezTo>
                  <a:pt x="2839537" y="177813"/>
                  <a:pt x="2858334" y="168888"/>
                  <a:pt x="2877385" y="162163"/>
                </a:cubicBezTo>
                <a:cubicBezTo>
                  <a:pt x="2896437" y="155438"/>
                  <a:pt x="2912829" y="151828"/>
                  <a:pt x="2926560" y="151333"/>
                </a:cubicBezTo>
                <a:cubicBezTo>
                  <a:pt x="2936999" y="151705"/>
                  <a:pt x="2944581" y="154619"/>
                  <a:pt x="2949305" y="160077"/>
                </a:cubicBezTo>
                <a:cubicBezTo>
                  <a:pt x="2954030" y="165535"/>
                  <a:pt x="2956354" y="169936"/>
                  <a:pt x="2956278" y="173279"/>
                </a:cubicBezTo>
                <a:cubicBezTo>
                  <a:pt x="2955868" y="176070"/>
                  <a:pt x="2953716" y="178489"/>
                  <a:pt x="2949820" y="180537"/>
                </a:cubicBezTo>
                <a:cubicBezTo>
                  <a:pt x="2945924" y="182585"/>
                  <a:pt x="2942743" y="183975"/>
                  <a:pt x="2940276" y="184709"/>
                </a:cubicBezTo>
                <a:cubicBezTo>
                  <a:pt x="2944629" y="186461"/>
                  <a:pt x="2947924" y="188786"/>
                  <a:pt x="2950163" y="191681"/>
                </a:cubicBezTo>
                <a:cubicBezTo>
                  <a:pt x="2952401" y="194577"/>
                  <a:pt x="2953525" y="198501"/>
                  <a:pt x="2953535" y="203454"/>
                </a:cubicBezTo>
                <a:cubicBezTo>
                  <a:pt x="2953043" y="208503"/>
                  <a:pt x="2949606" y="214966"/>
                  <a:pt x="2943222" y="222843"/>
                </a:cubicBezTo>
                <a:cubicBezTo>
                  <a:pt x="2936838" y="230720"/>
                  <a:pt x="2930455" y="238977"/>
                  <a:pt x="2924071" y="247616"/>
                </a:cubicBezTo>
                <a:cubicBezTo>
                  <a:pt x="2917687" y="256255"/>
                  <a:pt x="2914249" y="264242"/>
                  <a:pt x="2913758" y="271577"/>
                </a:cubicBezTo>
                <a:cubicBezTo>
                  <a:pt x="2913892" y="275434"/>
                  <a:pt x="2915339" y="278235"/>
                  <a:pt x="2918101" y="279978"/>
                </a:cubicBezTo>
                <a:cubicBezTo>
                  <a:pt x="2920864" y="281721"/>
                  <a:pt x="2924140" y="282578"/>
                  <a:pt x="2927931" y="282550"/>
                </a:cubicBezTo>
                <a:lnTo>
                  <a:pt x="2948784" y="273950"/>
                </a:lnTo>
                <a:lnTo>
                  <a:pt x="2952753" y="265405"/>
                </a:lnTo>
                <a:cubicBezTo>
                  <a:pt x="2955268" y="262538"/>
                  <a:pt x="2957554" y="260156"/>
                  <a:pt x="2959611" y="258261"/>
                </a:cubicBezTo>
                <a:lnTo>
                  <a:pt x="3058824" y="167278"/>
                </a:lnTo>
                <a:cubicBezTo>
                  <a:pt x="3059281" y="159439"/>
                  <a:pt x="3061680" y="152600"/>
                  <a:pt x="3066020" y="146761"/>
                </a:cubicBezTo>
                <a:cubicBezTo>
                  <a:pt x="3070361" y="140922"/>
                  <a:pt x="3076640" y="137855"/>
                  <a:pt x="3084860" y="137560"/>
                </a:cubicBezTo>
                <a:cubicBezTo>
                  <a:pt x="3091510" y="137465"/>
                  <a:pt x="3096019" y="138684"/>
                  <a:pt x="3098388" y="141218"/>
                </a:cubicBezTo>
                <a:cubicBezTo>
                  <a:pt x="3100757" y="143751"/>
                  <a:pt x="3102184" y="148171"/>
                  <a:pt x="3102669" y="154476"/>
                </a:cubicBezTo>
                <a:cubicBezTo>
                  <a:pt x="3103829" y="163030"/>
                  <a:pt x="3105504" y="171526"/>
                  <a:pt x="3107692" y="179965"/>
                </a:cubicBezTo>
                <a:cubicBezTo>
                  <a:pt x="3109880" y="188405"/>
                  <a:pt x="3111097" y="197587"/>
                  <a:pt x="3111345" y="207512"/>
                </a:cubicBezTo>
                <a:cubicBezTo>
                  <a:pt x="3110698" y="226266"/>
                  <a:pt x="3104457" y="242592"/>
                  <a:pt x="3092621" y="256489"/>
                </a:cubicBezTo>
                <a:cubicBezTo>
                  <a:pt x="3080785" y="270386"/>
                  <a:pt x="3067233" y="281797"/>
                  <a:pt x="3051966" y="290722"/>
                </a:cubicBezTo>
                <a:cubicBezTo>
                  <a:pt x="3066253" y="292913"/>
                  <a:pt x="3078682" y="291389"/>
                  <a:pt x="3089255" y="286150"/>
                </a:cubicBezTo>
                <a:cubicBezTo>
                  <a:pt x="3099827" y="280911"/>
                  <a:pt x="3110543" y="273901"/>
                  <a:pt x="3121403" y="265119"/>
                </a:cubicBezTo>
                <a:lnTo>
                  <a:pt x="3148835" y="244088"/>
                </a:lnTo>
                <a:lnTo>
                  <a:pt x="3153407" y="261461"/>
                </a:lnTo>
                <a:cubicBezTo>
                  <a:pt x="3143894" y="271110"/>
                  <a:pt x="3132598" y="281225"/>
                  <a:pt x="3119519" y="291806"/>
                </a:cubicBezTo>
                <a:cubicBezTo>
                  <a:pt x="3106439" y="302386"/>
                  <a:pt x="3092878" y="311316"/>
                  <a:pt x="3078836" y="318594"/>
                </a:cubicBezTo>
                <a:cubicBezTo>
                  <a:pt x="3064793" y="325873"/>
                  <a:pt x="3051569" y="329384"/>
                  <a:pt x="3039164" y="329127"/>
                </a:cubicBezTo>
                <a:cubicBezTo>
                  <a:pt x="3023248" y="328441"/>
                  <a:pt x="3008332" y="323755"/>
                  <a:pt x="2994416" y="315068"/>
                </a:cubicBezTo>
                <a:lnTo>
                  <a:pt x="2972508" y="285231"/>
                </a:lnTo>
                <a:lnTo>
                  <a:pt x="2965965" y="291322"/>
                </a:lnTo>
                <a:cubicBezTo>
                  <a:pt x="2952650" y="302345"/>
                  <a:pt x="2939185" y="312123"/>
                  <a:pt x="2925569" y="320657"/>
                </a:cubicBezTo>
                <a:cubicBezTo>
                  <a:pt x="2911953" y="329191"/>
                  <a:pt x="2901167" y="333691"/>
                  <a:pt x="2893212" y="334156"/>
                </a:cubicBezTo>
                <a:cubicBezTo>
                  <a:pt x="2885707" y="333975"/>
                  <a:pt x="2880171" y="331597"/>
                  <a:pt x="2876603" y="327020"/>
                </a:cubicBezTo>
                <a:cubicBezTo>
                  <a:pt x="2873037" y="322444"/>
                  <a:pt x="2871267" y="316754"/>
                  <a:pt x="2871296" y="309951"/>
                </a:cubicBezTo>
                <a:cubicBezTo>
                  <a:pt x="2871629" y="302189"/>
                  <a:pt x="2873702" y="293391"/>
                  <a:pt x="2877517" y="283557"/>
                </a:cubicBezTo>
                <a:cubicBezTo>
                  <a:pt x="2881331" y="273722"/>
                  <a:pt x="2884889" y="265581"/>
                  <a:pt x="2888189" y="259132"/>
                </a:cubicBezTo>
                <a:lnTo>
                  <a:pt x="2887276" y="258215"/>
                </a:lnTo>
                <a:lnTo>
                  <a:pt x="2845217" y="292146"/>
                </a:lnTo>
                <a:cubicBezTo>
                  <a:pt x="2842076" y="294679"/>
                  <a:pt x="2837377" y="298336"/>
                  <a:pt x="2831118" y="303117"/>
                </a:cubicBezTo>
                <a:cubicBezTo>
                  <a:pt x="2824860" y="307898"/>
                  <a:pt x="2818500" y="312299"/>
                  <a:pt x="2812038" y="316319"/>
                </a:cubicBezTo>
                <a:cubicBezTo>
                  <a:pt x="2805576" y="320340"/>
                  <a:pt x="2800470" y="322475"/>
                  <a:pt x="2796720" y="322726"/>
                </a:cubicBezTo>
                <a:cubicBezTo>
                  <a:pt x="2792212" y="322504"/>
                  <a:pt x="2786912" y="319601"/>
                  <a:pt x="2780818" y="314019"/>
                </a:cubicBezTo>
                <a:cubicBezTo>
                  <a:pt x="2774724" y="308437"/>
                  <a:pt x="2769291" y="301508"/>
                  <a:pt x="2764518" y="293234"/>
                </a:cubicBezTo>
                <a:lnTo>
                  <a:pt x="2758385" y="274128"/>
                </a:lnTo>
                <a:lnTo>
                  <a:pt x="2744221" y="285081"/>
                </a:lnTo>
                <a:cubicBezTo>
                  <a:pt x="2729814" y="296137"/>
                  <a:pt x="2715178" y="306255"/>
                  <a:pt x="2700313" y="315432"/>
                </a:cubicBezTo>
                <a:cubicBezTo>
                  <a:pt x="2685449" y="324610"/>
                  <a:pt x="2673488" y="329480"/>
                  <a:pt x="2664432" y="330041"/>
                </a:cubicBezTo>
                <a:cubicBezTo>
                  <a:pt x="2657460" y="329765"/>
                  <a:pt x="2651859" y="327004"/>
                  <a:pt x="2647630" y="321757"/>
                </a:cubicBezTo>
                <a:cubicBezTo>
                  <a:pt x="2643401" y="316511"/>
                  <a:pt x="2641229" y="310436"/>
                  <a:pt x="2641115" y="303532"/>
                </a:cubicBezTo>
                <a:cubicBezTo>
                  <a:pt x="2641810" y="291616"/>
                  <a:pt x="2646020" y="278770"/>
                  <a:pt x="2653745" y="264994"/>
                </a:cubicBezTo>
                <a:cubicBezTo>
                  <a:pt x="2661469" y="251219"/>
                  <a:pt x="2668537" y="239453"/>
                  <a:pt x="2674947" y="229698"/>
                </a:cubicBezTo>
                <a:lnTo>
                  <a:pt x="2674033" y="228781"/>
                </a:lnTo>
                <a:lnTo>
                  <a:pt x="2601338" y="295304"/>
                </a:lnTo>
                <a:cubicBezTo>
                  <a:pt x="2595937" y="300903"/>
                  <a:pt x="2589479" y="306958"/>
                  <a:pt x="2581964" y="313471"/>
                </a:cubicBezTo>
                <a:cubicBezTo>
                  <a:pt x="2574449" y="319984"/>
                  <a:pt x="2566734" y="323526"/>
                  <a:pt x="2558818" y="324098"/>
                </a:cubicBezTo>
                <a:cubicBezTo>
                  <a:pt x="2553208" y="323983"/>
                  <a:pt x="2548541" y="322155"/>
                  <a:pt x="2544817" y="318613"/>
                </a:cubicBezTo>
                <a:cubicBezTo>
                  <a:pt x="2541093" y="315071"/>
                  <a:pt x="2539054" y="310501"/>
                  <a:pt x="2538702" y="304902"/>
                </a:cubicBezTo>
                <a:cubicBezTo>
                  <a:pt x="2538321" y="298613"/>
                  <a:pt x="2541254" y="289366"/>
                  <a:pt x="2547503" y="277161"/>
                </a:cubicBezTo>
                <a:cubicBezTo>
                  <a:pt x="2553751" y="264955"/>
                  <a:pt x="2564229" y="247760"/>
                  <a:pt x="2578935" y="225573"/>
                </a:cubicBezTo>
                <a:cubicBezTo>
                  <a:pt x="2579450" y="225010"/>
                  <a:pt x="2580021" y="224074"/>
                  <a:pt x="2580650" y="222767"/>
                </a:cubicBezTo>
                <a:cubicBezTo>
                  <a:pt x="2581278" y="221459"/>
                  <a:pt x="2581621" y="220408"/>
                  <a:pt x="2581678" y="219616"/>
                </a:cubicBezTo>
                <a:cubicBezTo>
                  <a:pt x="2581660" y="218680"/>
                  <a:pt x="2581355" y="217916"/>
                  <a:pt x="2580764" y="217325"/>
                </a:cubicBezTo>
                <a:cubicBezTo>
                  <a:pt x="2580174" y="216733"/>
                  <a:pt x="2579411" y="216427"/>
                  <a:pt x="2578478" y="216408"/>
                </a:cubicBezTo>
                <a:cubicBezTo>
                  <a:pt x="2575935" y="216799"/>
                  <a:pt x="2572792" y="218766"/>
                  <a:pt x="2569048" y="222308"/>
                </a:cubicBezTo>
                <a:cubicBezTo>
                  <a:pt x="2565305" y="225850"/>
                  <a:pt x="2562505" y="228619"/>
                  <a:pt x="2560647" y="230614"/>
                </a:cubicBezTo>
                <a:cubicBezTo>
                  <a:pt x="2548636" y="243284"/>
                  <a:pt x="2536540" y="256325"/>
                  <a:pt x="2524357" y="269739"/>
                </a:cubicBezTo>
                <a:cubicBezTo>
                  <a:pt x="2512175" y="283153"/>
                  <a:pt x="2500649" y="296538"/>
                  <a:pt x="2489781" y="309895"/>
                </a:cubicBezTo>
                <a:cubicBezTo>
                  <a:pt x="2487276" y="313036"/>
                  <a:pt x="2484401" y="315919"/>
                  <a:pt x="2481156" y="318544"/>
                </a:cubicBezTo>
                <a:cubicBezTo>
                  <a:pt x="2477911" y="321170"/>
                  <a:pt x="2474238" y="322564"/>
                  <a:pt x="2470139" y="322726"/>
                </a:cubicBezTo>
                <a:cubicBezTo>
                  <a:pt x="2462890" y="322389"/>
                  <a:pt x="2457197" y="319092"/>
                  <a:pt x="2453060" y="312836"/>
                </a:cubicBezTo>
                <a:cubicBezTo>
                  <a:pt x="2448923" y="306580"/>
                  <a:pt x="2446004" y="299390"/>
                  <a:pt x="2444301" y="291266"/>
                </a:cubicBezTo>
                <a:cubicBezTo>
                  <a:pt x="2442599" y="283142"/>
                  <a:pt x="2441776" y="276109"/>
                  <a:pt x="2441833" y="270167"/>
                </a:cubicBezTo>
                <a:lnTo>
                  <a:pt x="2441841" y="270139"/>
                </a:lnTo>
                <a:lnTo>
                  <a:pt x="2434498" y="276911"/>
                </a:lnTo>
                <a:cubicBezTo>
                  <a:pt x="2428961" y="281918"/>
                  <a:pt x="2422954" y="287258"/>
                  <a:pt x="2416478" y="292932"/>
                </a:cubicBezTo>
                <a:cubicBezTo>
                  <a:pt x="2403524" y="304279"/>
                  <a:pt x="2389912" y="314255"/>
                  <a:pt x="2375641" y="322859"/>
                </a:cubicBezTo>
                <a:cubicBezTo>
                  <a:pt x="2361369" y="331464"/>
                  <a:pt x="2347659" y="335991"/>
                  <a:pt x="2334510" y="336442"/>
                </a:cubicBezTo>
                <a:cubicBezTo>
                  <a:pt x="2325519" y="336309"/>
                  <a:pt x="2318497" y="333493"/>
                  <a:pt x="2313446" y="327994"/>
                </a:cubicBezTo>
                <a:cubicBezTo>
                  <a:pt x="2308394" y="322496"/>
                  <a:pt x="2305825" y="315113"/>
                  <a:pt x="2305739" y="305848"/>
                </a:cubicBezTo>
                <a:cubicBezTo>
                  <a:pt x="2305863" y="298179"/>
                  <a:pt x="2307100" y="290336"/>
                  <a:pt x="2309450" y="282318"/>
                </a:cubicBezTo>
                <a:cubicBezTo>
                  <a:pt x="2311800" y="274300"/>
                  <a:pt x="2314521" y="266910"/>
                  <a:pt x="2317613" y="260147"/>
                </a:cubicBezTo>
                <a:lnTo>
                  <a:pt x="2316699" y="259232"/>
                </a:lnTo>
                <a:lnTo>
                  <a:pt x="2314984" y="260612"/>
                </a:lnTo>
                <a:lnTo>
                  <a:pt x="2315207" y="261461"/>
                </a:lnTo>
                <a:cubicBezTo>
                  <a:pt x="2305694" y="271110"/>
                  <a:pt x="2294398" y="281225"/>
                  <a:pt x="2281319" y="291806"/>
                </a:cubicBezTo>
                <a:cubicBezTo>
                  <a:pt x="2268239" y="302386"/>
                  <a:pt x="2254678" y="311316"/>
                  <a:pt x="2240636" y="318594"/>
                </a:cubicBezTo>
                <a:cubicBezTo>
                  <a:pt x="2226593" y="325873"/>
                  <a:pt x="2213369" y="329384"/>
                  <a:pt x="2200964" y="329127"/>
                </a:cubicBezTo>
                <a:cubicBezTo>
                  <a:pt x="2185048" y="328441"/>
                  <a:pt x="2170132" y="323755"/>
                  <a:pt x="2156216" y="315068"/>
                </a:cubicBezTo>
                <a:cubicBezTo>
                  <a:pt x="2149258" y="310725"/>
                  <a:pt x="2143450" y="305381"/>
                  <a:pt x="2138792" y="299037"/>
                </a:cubicBezTo>
                <a:lnTo>
                  <a:pt x="2133638" y="288246"/>
                </a:lnTo>
                <a:lnTo>
                  <a:pt x="2130453" y="291693"/>
                </a:lnTo>
                <a:cubicBezTo>
                  <a:pt x="2120007" y="301858"/>
                  <a:pt x="2108773" y="310626"/>
                  <a:pt x="2096752" y="317998"/>
                </a:cubicBezTo>
                <a:cubicBezTo>
                  <a:pt x="2084731" y="325370"/>
                  <a:pt x="2072855" y="329232"/>
                  <a:pt x="2061122" y="329584"/>
                </a:cubicBezTo>
                <a:cubicBezTo>
                  <a:pt x="2052148" y="329345"/>
                  <a:pt x="2044757" y="326373"/>
                  <a:pt x="2038948" y="320671"/>
                </a:cubicBezTo>
                <a:cubicBezTo>
                  <a:pt x="2033139" y="314968"/>
                  <a:pt x="2028828" y="307971"/>
                  <a:pt x="2026016" y="299680"/>
                </a:cubicBezTo>
                <a:cubicBezTo>
                  <a:pt x="2023203" y="291389"/>
                  <a:pt x="2021804" y="283240"/>
                  <a:pt x="2021818" y="275234"/>
                </a:cubicBezTo>
                <a:lnTo>
                  <a:pt x="2025794" y="261830"/>
                </a:lnTo>
                <a:lnTo>
                  <a:pt x="2019951" y="268035"/>
                </a:lnTo>
                <a:cubicBezTo>
                  <a:pt x="2015481" y="272532"/>
                  <a:pt x="2010319" y="277514"/>
                  <a:pt x="2004464" y="282980"/>
                </a:cubicBezTo>
                <a:cubicBezTo>
                  <a:pt x="1992756" y="293913"/>
                  <a:pt x="1980565" y="303754"/>
                  <a:pt x="1967893" y="312503"/>
                </a:cubicBezTo>
                <a:cubicBezTo>
                  <a:pt x="1955221" y="321252"/>
                  <a:pt x="1944354" y="325879"/>
                  <a:pt x="1935293" y="326384"/>
                </a:cubicBezTo>
                <a:cubicBezTo>
                  <a:pt x="1925608" y="326003"/>
                  <a:pt x="1918036" y="322308"/>
                  <a:pt x="1912575" y="315300"/>
                </a:cubicBezTo>
                <a:cubicBezTo>
                  <a:pt x="1907115" y="308292"/>
                  <a:pt x="1904337" y="300255"/>
                  <a:pt x="1904242" y="291191"/>
                </a:cubicBezTo>
                <a:cubicBezTo>
                  <a:pt x="1904850" y="275746"/>
                  <a:pt x="1909569" y="261730"/>
                  <a:pt x="1918397" y="249142"/>
                </a:cubicBezTo>
                <a:cubicBezTo>
                  <a:pt x="1927225" y="236554"/>
                  <a:pt x="1936510" y="224823"/>
                  <a:pt x="1946252" y="213949"/>
                </a:cubicBezTo>
                <a:lnTo>
                  <a:pt x="1945339" y="213034"/>
                </a:lnTo>
                <a:lnTo>
                  <a:pt x="1897841" y="223571"/>
                </a:lnTo>
                <a:cubicBezTo>
                  <a:pt x="1889783" y="235706"/>
                  <a:pt x="1881096" y="245840"/>
                  <a:pt x="1871780" y="253975"/>
                </a:cubicBezTo>
                <a:lnTo>
                  <a:pt x="1869326" y="256215"/>
                </a:lnTo>
                <a:lnTo>
                  <a:pt x="1870580" y="266502"/>
                </a:lnTo>
                <a:cubicBezTo>
                  <a:pt x="1863172" y="272289"/>
                  <a:pt x="1853148" y="279913"/>
                  <a:pt x="1840508" y="289374"/>
                </a:cubicBezTo>
                <a:cubicBezTo>
                  <a:pt x="1827869" y="298836"/>
                  <a:pt x="1815003" y="307408"/>
                  <a:pt x="1801909" y="315091"/>
                </a:cubicBezTo>
                <a:cubicBezTo>
                  <a:pt x="1788816" y="322775"/>
                  <a:pt x="1777884" y="326844"/>
                  <a:pt x="1769114" y="327298"/>
                </a:cubicBezTo>
                <a:cubicBezTo>
                  <a:pt x="1762245" y="327060"/>
                  <a:pt x="1757032" y="324565"/>
                  <a:pt x="1753473" y="319813"/>
                </a:cubicBezTo>
                <a:cubicBezTo>
                  <a:pt x="1749915" y="315061"/>
                  <a:pt x="1748127" y="309480"/>
                  <a:pt x="1748108" y="303071"/>
                </a:cubicBezTo>
                <a:cubicBezTo>
                  <a:pt x="1748395" y="293353"/>
                  <a:pt x="1751321" y="283330"/>
                  <a:pt x="1756886" y="273003"/>
                </a:cubicBezTo>
                <a:cubicBezTo>
                  <a:pt x="1762450" y="262675"/>
                  <a:pt x="1768928" y="252754"/>
                  <a:pt x="1776319" y="243239"/>
                </a:cubicBezTo>
                <a:cubicBezTo>
                  <a:pt x="1783711" y="233725"/>
                  <a:pt x="1790290" y="225327"/>
                  <a:pt x="1796057" y="218047"/>
                </a:cubicBezTo>
                <a:lnTo>
                  <a:pt x="1795144" y="217133"/>
                </a:lnTo>
                <a:cubicBezTo>
                  <a:pt x="1769381" y="235229"/>
                  <a:pt x="1748890" y="251961"/>
                  <a:pt x="1733670" y="267331"/>
                </a:cubicBezTo>
                <a:cubicBezTo>
                  <a:pt x="1718450" y="282701"/>
                  <a:pt x="1706760" y="295100"/>
                  <a:pt x="1698602" y="304527"/>
                </a:cubicBezTo>
                <a:cubicBezTo>
                  <a:pt x="1690443" y="313954"/>
                  <a:pt x="1684075" y="318802"/>
                  <a:pt x="1679496" y="319070"/>
                </a:cubicBezTo>
                <a:cubicBezTo>
                  <a:pt x="1674242" y="318695"/>
                  <a:pt x="1670298" y="315484"/>
                  <a:pt x="1667663" y="309437"/>
                </a:cubicBezTo>
                <a:cubicBezTo>
                  <a:pt x="1665029" y="303390"/>
                  <a:pt x="1663282" y="296759"/>
                  <a:pt x="1662423" y="289544"/>
                </a:cubicBezTo>
                <a:cubicBezTo>
                  <a:pt x="1661564" y="282329"/>
                  <a:pt x="1661169" y="276781"/>
                  <a:pt x="1661240" y="272901"/>
                </a:cubicBezTo>
                <a:cubicBezTo>
                  <a:pt x="1661401" y="257416"/>
                  <a:pt x="1664045" y="243474"/>
                  <a:pt x="1669170" y="231075"/>
                </a:cubicBezTo>
                <a:cubicBezTo>
                  <a:pt x="1674295" y="218676"/>
                  <a:pt x="1680932" y="206105"/>
                  <a:pt x="1689081" y="193363"/>
                </a:cubicBezTo>
                <a:cubicBezTo>
                  <a:pt x="1707772" y="163213"/>
                  <a:pt x="1728487" y="135391"/>
                  <a:pt x="1751226" y="109897"/>
                </a:cubicBezTo>
                <a:cubicBezTo>
                  <a:pt x="1773965" y="84404"/>
                  <a:pt x="1794568" y="63862"/>
                  <a:pt x="1813036" y="48272"/>
                </a:cubicBezTo>
                <a:cubicBezTo>
                  <a:pt x="1831503" y="32682"/>
                  <a:pt x="1843674" y="24669"/>
                  <a:pt x="1849549" y="24232"/>
                </a:cubicBezTo>
                <a:close/>
                <a:moveTo>
                  <a:pt x="1630453" y="4572"/>
                </a:moveTo>
                <a:cubicBezTo>
                  <a:pt x="1644297" y="4581"/>
                  <a:pt x="1655315" y="8214"/>
                  <a:pt x="1663505" y="15472"/>
                </a:cubicBezTo>
                <a:cubicBezTo>
                  <a:pt x="1671696" y="22729"/>
                  <a:pt x="1676205" y="33557"/>
                  <a:pt x="1677032" y="47955"/>
                </a:cubicBezTo>
                <a:cubicBezTo>
                  <a:pt x="1677360" y="63820"/>
                  <a:pt x="1671535" y="81863"/>
                  <a:pt x="1659557" y="102084"/>
                </a:cubicBezTo>
                <a:cubicBezTo>
                  <a:pt x="1647580" y="122304"/>
                  <a:pt x="1632284" y="142146"/>
                  <a:pt x="1613670" y="161607"/>
                </a:cubicBezTo>
                <a:cubicBezTo>
                  <a:pt x="1595056" y="181069"/>
                  <a:pt x="1575960" y="197593"/>
                  <a:pt x="1556379" y="211180"/>
                </a:cubicBezTo>
                <a:cubicBezTo>
                  <a:pt x="1536799" y="224767"/>
                  <a:pt x="1519570" y="232860"/>
                  <a:pt x="1504692" y="235458"/>
                </a:cubicBezTo>
                <a:cubicBezTo>
                  <a:pt x="1497823" y="236258"/>
                  <a:pt x="1491897" y="234658"/>
                  <a:pt x="1486914" y="230657"/>
                </a:cubicBezTo>
                <a:cubicBezTo>
                  <a:pt x="1481931" y="226657"/>
                  <a:pt x="1479321" y="220942"/>
                  <a:pt x="1479082" y="213512"/>
                </a:cubicBezTo>
                <a:cubicBezTo>
                  <a:pt x="1479397" y="206540"/>
                  <a:pt x="1481855" y="199911"/>
                  <a:pt x="1486457" y="193624"/>
                </a:cubicBezTo>
                <a:cubicBezTo>
                  <a:pt x="1491058" y="187338"/>
                  <a:pt x="1495917" y="182080"/>
                  <a:pt x="1501033" y="177851"/>
                </a:cubicBezTo>
                <a:lnTo>
                  <a:pt x="1534874" y="148133"/>
                </a:lnTo>
                <a:cubicBezTo>
                  <a:pt x="1536932" y="145989"/>
                  <a:pt x="1540591" y="142617"/>
                  <a:pt x="1545850" y="138014"/>
                </a:cubicBezTo>
                <a:cubicBezTo>
                  <a:pt x="1551109" y="133412"/>
                  <a:pt x="1555225" y="130839"/>
                  <a:pt x="1558197" y="130296"/>
                </a:cubicBezTo>
                <a:cubicBezTo>
                  <a:pt x="1560532" y="130277"/>
                  <a:pt x="1562151" y="131115"/>
                  <a:pt x="1563056" y="132812"/>
                </a:cubicBezTo>
                <a:cubicBezTo>
                  <a:pt x="1563961" y="134508"/>
                  <a:pt x="1563866" y="137177"/>
                  <a:pt x="1562770" y="140817"/>
                </a:cubicBezTo>
                <a:lnTo>
                  <a:pt x="1563685" y="141732"/>
                </a:lnTo>
                <a:cubicBezTo>
                  <a:pt x="1586141" y="121919"/>
                  <a:pt x="1603881" y="103220"/>
                  <a:pt x="1616905" y="85637"/>
                </a:cubicBezTo>
                <a:cubicBezTo>
                  <a:pt x="1629929" y="68054"/>
                  <a:pt x="1636579" y="55188"/>
                  <a:pt x="1636856" y="47040"/>
                </a:cubicBezTo>
                <a:cubicBezTo>
                  <a:pt x="1636799" y="43142"/>
                  <a:pt x="1635655" y="40417"/>
                  <a:pt x="1633425" y="38864"/>
                </a:cubicBezTo>
                <a:cubicBezTo>
                  <a:pt x="1631196" y="37311"/>
                  <a:pt x="1628223" y="36987"/>
                  <a:pt x="1624508" y="37890"/>
                </a:cubicBezTo>
                <a:cubicBezTo>
                  <a:pt x="1621803" y="37922"/>
                  <a:pt x="1614102" y="40096"/>
                  <a:pt x="1601405" y="44413"/>
                </a:cubicBezTo>
                <a:cubicBezTo>
                  <a:pt x="1588707" y="48730"/>
                  <a:pt x="1570776" y="59578"/>
                  <a:pt x="1547611" y="76957"/>
                </a:cubicBezTo>
                <a:cubicBezTo>
                  <a:pt x="1524447" y="94336"/>
                  <a:pt x="1495811" y="122633"/>
                  <a:pt x="1461705" y="161849"/>
                </a:cubicBezTo>
                <a:cubicBezTo>
                  <a:pt x="1445394" y="181204"/>
                  <a:pt x="1432170" y="202044"/>
                  <a:pt x="1422033" y="224371"/>
                </a:cubicBezTo>
                <a:cubicBezTo>
                  <a:pt x="1411896" y="246698"/>
                  <a:pt x="1406675" y="266852"/>
                  <a:pt x="1406370" y="284836"/>
                </a:cubicBezTo>
                <a:cubicBezTo>
                  <a:pt x="1406332" y="301190"/>
                  <a:pt x="1410295" y="313858"/>
                  <a:pt x="1418260" y="322840"/>
                </a:cubicBezTo>
                <a:cubicBezTo>
                  <a:pt x="1426225" y="331822"/>
                  <a:pt x="1438420" y="336375"/>
                  <a:pt x="1454845" y="336499"/>
                </a:cubicBezTo>
                <a:cubicBezTo>
                  <a:pt x="1474670" y="335811"/>
                  <a:pt x="1497417" y="328857"/>
                  <a:pt x="1523085" y="315637"/>
                </a:cubicBezTo>
                <a:cubicBezTo>
                  <a:pt x="1548752" y="302418"/>
                  <a:pt x="1573631" y="287065"/>
                  <a:pt x="1597720" y="269579"/>
                </a:cubicBezTo>
                <a:cubicBezTo>
                  <a:pt x="1621809" y="252092"/>
                  <a:pt x="1641398" y="236604"/>
                  <a:pt x="1656487" y="223114"/>
                </a:cubicBezTo>
                <a:cubicBezTo>
                  <a:pt x="1657201" y="234210"/>
                  <a:pt x="1655660" y="242764"/>
                  <a:pt x="1651864" y="248774"/>
                </a:cubicBezTo>
                <a:cubicBezTo>
                  <a:pt x="1648068" y="254784"/>
                  <a:pt x="1641846" y="261623"/>
                  <a:pt x="1633196" y="269291"/>
                </a:cubicBezTo>
                <a:cubicBezTo>
                  <a:pt x="1588199" y="311607"/>
                  <a:pt x="1547746" y="341237"/>
                  <a:pt x="1511837" y="358179"/>
                </a:cubicBezTo>
                <a:cubicBezTo>
                  <a:pt x="1475929" y="375121"/>
                  <a:pt x="1447023" y="383268"/>
                  <a:pt x="1425120" y="382619"/>
                </a:cubicBezTo>
                <a:cubicBezTo>
                  <a:pt x="1399290" y="382401"/>
                  <a:pt x="1378404" y="374960"/>
                  <a:pt x="1362461" y="360295"/>
                </a:cubicBezTo>
                <a:cubicBezTo>
                  <a:pt x="1346517" y="345631"/>
                  <a:pt x="1338313" y="325049"/>
                  <a:pt x="1337847" y="298552"/>
                </a:cubicBezTo>
                <a:cubicBezTo>
                  <a:pt x="1338250" y="275946"/>
                  <a:pt x="1343687" y="253390"/>
                  <a:pt x="1354158" y="230885"/>
                </a:cubicBezTo>
                <a:cubicBezTo>
                  <a:pt x="1364630" y="208381"/>
                  <a:pt x="1377717" y="187145"/>
                  <a:pt x="1393421" y="167178"/>
                </a:cubicBezTo>
                <a:cubicBezTo>
                  <a:pt x="1409124" y="147212"/>
                  <a:pt x="1425026" y="129733"/>
                  <a:pt x="1441126" y="114742"/>
                </a:cubicBezTo>
                <a:cubicBezTo>
                  <a:pt x="1454692" y="101717"/>
                  <a:pt x="1472782" y="86707"/>
                  <a:pt x="1495393" y="69711"/>
                </a:cubicBezTo>
                <a:cubicBezTo>
                  <a:pt x="1518005" y="52716"/>
                  <a:pt x="1541480" y="37779"/>
                  <a:pt x="1565819" y="24901"/>
                </a:cubicBezTo>
                <a:cubicBezTo>
                  <a:pt x="1590158" y="12022"/>
                  <a:pt x="1611703" y="5246"/>
                  <a:pt x="1630453" y="4572"/>
                </a:cubicBezTo>
                <a:close/>
                <a:moveTo>
                  <a:pt x="186069" y="0"/>
                </a:moveTo>
                <a:cubicBezTo>
                  <a:pt x="191301" y="323"/>
                  <a:pt x="194992" y="1846"/>
                  <a:pt x="197142" y="4569"/>
                </a:cubicBezTo>
                <a:cubicBezTo>
                  <a:pt x="199292" y="7293"/>
                  <a:pt x="201385" y="10645"/>
                  <a:pt x="203421" y="14626"/>
                </a:cubicBezTo>
                <a:lnTo>
                  <a:pt x="214380" y="33825"/>
                </a:lnTo>
                <a:cubicBezTo>
                  <a:pt x="216007" y="36720"/>
                  <a:pt x="217320" y="39501"/>
                  <a:pt x="218319" y="42168"/>
                </a:cubicBezTo>
                <a:cubicBezTo>
                  <a:pt x="219317" y="44835"/>
                  <a:pt x="219831" y="47846"/>
                  <a:pt x="219860" y="51200"/>
                </a:cubicBezTo>
                <a:cubicBezTo>
                  <a:pt x="219603" y="56618"/>
                  <a:pt x="217529" y="64473"/>
                  <a:pt x="213636" y="74767"/>
                </a:cubicBezTo>
                <a:cubicBezTo>
                  <a:pt x="209743" y="85060"/>
                  <a:pt x="205571" y="95456"/>
                  <a:pt x="201121" y="105952"/>
                </a:cubicBezTo>
                <a:cubicBezTo>
                  <a:pt x="196670" y="116449"/>
                  <a:pt x="193479" y="124711"/>
                  <a:pt x="191549" y="130738"/>
                </a:cubicBezTo>
                <a:lnTo>
                  <a:pt x="192462" y="131652"/>
                </a:lnTo>
                <a:lnTo>
                  <a:pt x="265153" y="61257"/>
                </a:lnTo>
                <a:cubicBezTo>
                  <a:pt x="271055" y="55602"/>
                  <a:pt x="278616" y="48881"/>
                  <a:pt x="287835" y="41093"/>
                </a:cubicBezTo>
                <a:cubicBezTo>
                  <a:pt x="297053" y="33305"/>
                  <a:pt x="306372" y="26380"/>
                  <a:pt x="315791" y="20319"/>
                </a:cubicBezTo>
                <a:cubicBezTo>
                  <a:pt x="325210" y="14258"/>
                  <a:pt x="333171" y="10990"/>
                  <a:pt x="339674" y="10516"/>
                </a:cubicBezTo>
                <a:cubicBezTo>
                  <a:pt x="345460" y="10144"/>
                  <a:pt x="352274" y="12373"/>
                  <a:pt x="360116" y="17201"/>
                </a:cubicBezTo>
                <a:cubicBezTo>
                  <a:pt x="367958" y="22030"/>
                  <a:pt x="372260" y="30315"/>
                  <a:pt x="373022" y="42058"/>
                </a:cubicBezTo>
                <a:cubicBezTo>
                  <a:pt x="372528" y="53782"/>
                  <a:pt x="368033" y="67919"/>
                  <a:pt x="359537" y="84469"/>
                </a:cubicBezTo>
                <a:cubicBezTo>
                  <a:pt x="351040" y="101019"/>
                  <a:pt x="341502" y="117292"/>
                  <a:pt x="330923" y="133286"/>
                </a:cubicBezTo>
                <a:cubicBezTo>
                  <a:pt x="320344" y="149281"/>
                  <a:pt x="311685" y="162307"/>
                  <a:pt x="304944" y="172364"/>
                </a:cubicBezTo>
                <a:lnTo>
                  <a:pt x="305859" y="173279"/>
                </a:lnTo>
                <a:cubicBezTo>
                  <a:pt x="333736" y="148971"/>
                  <a:pt x="361386" y="124549"/>
                  <a:pt x="388809" y="100012"/>
                </a:cubicBezTo>
                <a:cubicBezTo>
                  <a:pt x="416232" y="75476"/>
                  <a:pt x="444802" y="51283"/>
                  <a:pt x="474520" y="27432"/>
                </a:cubicBezTo>
                <a:cubicBezTo>
                  <a:pt x="477578" y="24622"/>
                  <a:pt x="481178" y="21555"/>
                  <a:pt x="485322" y="18231"/>
                </a:cubicBezTo>
                <a:cubicBezTo>
                  <a:pt x="489465" y="14907"/>
                  <a:pt x="493637" y="13097"/>
                  <a:pt x="497837" y="12802"/>
                </a:cubicBezTo>
                <a:cubicBezTo>
                  <a:pt x="502113" y="13109"/>
                  <a:pt x="506668" y="15796"/>
                  <a:pt x="511502" y="20862"/>
                </a:cubicBezTo>
                <a:cubicBezTo>
                  <a:pt x="516337" y="25928"/>
                  <a:pt x="520485" y="31527"/>
                  <a:pt x="523949" y="37660"/>
                </a:cubicBezTo>
                <a:cubicBezTo>
                  <a:pt x="527411" y="43792"/>
                  <a:pt x="529223" y="48613"/>
                  <a:pt x="529384" y="52121"/>
                </a:cubicBezTo>
                <a:cubicBezTo>
                  <a:pt x="528908" y="57026"/>
                  <a:pt x="526317" y="62646"/>
                  <a:pt x="521612" y="68980"/>
                </a:cubicBezTo>
                <a:cubicBezTo>
                  <a:pt x="516906" y="75314"/>
                  <a:pt x="512944" y="80362"/>
                  <a:pt x="509724" y="84125"/>
                </a:cubicBezTo>
                <a:lnTo>
                  <a:pt x="438859" y="170536"/>
                </a:lnTo>
                <a:cubicBezTo>
                  <a:pt x="431589" y="179234"/>
                  <a:pt x="423929" y="189422"/>
                  <a:pt x="415880" y="201100"/>
                </a:cubicBezTo>
                <a:cubicBezTo>
                  <a:pt x="407831" y="212779"/>
                  <a:pt x="400950" y="224965"/>
                  <a:pt x="395238" y="237659"/>
                </a:cubicBezTo>
                <a:cubicBezTo>
                  <a:pt x="389526" y="250354"/>
                  <a:pt x="386540" y="262574"/>
                  <a:pt x="386280" y="274320"/>
                </a:cubicBezTo>
                <a:cubicBezTo>
                  <a:pt x="386261" y="279254"/>
                  <a:pt x="387557" y="284131"/>
                  <a:pt x="390167" y="288950"/>
                </a:cubicBezTo>
                <a:cubicBezTo>
                  <a:pt x="392777" y="293770"/>
                  <a:pt x="396815" y="296361"/>
                  <a:pt x="402282" y="296723"/>
                </a:cubicBezTo>
                <a:cubicBezTo>
                  <a:pt x="408617" y="297113"/>
                  <a:pt x="420866" y="291189"/>
                  <a:pt x="439030" y="278949"/>
                </a:cubicBezTo>
                <a:cubicBezTo>
                  <a:pt x="457194" y="266710"/>
                  <a:pt x="481673" y="245812"/>
                  <a:pt x="512468" y="216256"/>
                </a:cubicBezTo>
                <a:lnTo>
                  <a:pt x="513139" y="222633"/>
                </a:lnTo>
                <a:lnTo>
                  <a:pt x="518196" y="212192"/>
                </a:lnTo>
                <a:cubicBezTo>
                  <a:pt x="530405" y="193870"/>
                  <a:pt x="546019" y="178901"/>
                  <a:pt x="565039" y="167284"/>
                </a:cubicBezTo>
                <a:cubicBezTo>
                  <a:pt x="584058" y="155668"/>
                  <a:pt x="603710" y="149741"/>
                  <a:pt x="623995" y="149504"/>
                </a:cubicBezTo>
                <a:cubicBezTo>
                  <a:pt x="631756" y="149276"/>
                  <a:pt x="639061" y="150647"/>
                  <a:pt x="645909" y="153619"/>
                </a:cubicBezTo>
                <a:cubicBezTo>
                  <a:pt x="652758" y="156591"/>
                  <a:pt x="656410" y="162535"/>
                  <a:pt x="656867" y="171450"/>
                </a:cubicBezTo>
                <a:cubicBezTo>
                  <a:pt x="657133" y="179019"/>
                  <a:pt x="654115" y="187554"/>
                  <a:pt x="647814" y="197053"/>
                </a:cubicBezTo>
                <a:cubicBezTo>
                  <a:pt x="641514" y="206553"/>
                  <a:pt x="630334" y="216408"/>
                  <a:pt x="614277" y="226619"/>
                </a:cubicBezTo>
                <a:cubicBezTo>
                  <a:pt x="598219" y="236830"/>
                  <a:pt x="575687" y="246786"/>
                  <a:pt x="546682" y="256489"/>
                </a:cubicBezTo>
                <a:lnTo>
                  <a:pt x="545768" y="266548"/>
                </a:lnTo>
                <a:cubicBezTo>
                  <a:pt x="545435" y="275120"/>
                  <a:pt x="548162" y="281178"/>
                  <a:pt x="553947" y="284721"/>
                </a:cubicBezTo>
                <a:cubicBezTo>
                  <a:pt x="559733" y="288265"/>
                  <a:pt x="566462" y="289979"/>
                  <a:pt x="574136" y="289865"/>
                </a:cubicBezTo>
                <a:cubicBezTo>
                  <a:pt x="585089" y="289571"/>
                  <a:pt x="596325" y="286450"/>
                  <a:pt x="607843" y="280501"/>
                </a:cubicBezTo>
                <a:cubicBezTo>
                  <a:pt x="619361" y="274551"/>
                  <a:pt x="630420" y="267535"/>
                  <a:pt x="641019" y="259453"/>
                </a:cubicBezTo>
                <a:lnTo>
                  <a:pt x="644866" y="256428"/>
                </a:lnTo>
                <a:lnTo>
                  <a:pt x="657286" y="244488"/>
                </a:lnTo>
                <a:cubicBezTo>
                  <a:pt x="662229" y="238868"/>
                  <a:pt x="666858" y="232962"/>
                  <a:pt x="671173" y="226771"/>
                </a:cubicBezTo>
                <a:cubicBezTo>
                  <a:pt x="666458" y="226381"/>
                  <a:pt x="663201" y="225104"/>
                  <a:pt x="661401" y="222942"/>
                </a:cubicBezTo>
                <a:cubicBezTo>
                  <a:pt x="659600" y="220780"/>
                  <a:pt x="658743" y="217332"/>
                  <a:pt x="658829" y="212598"/>
                </a:cubicBezTo>
                <a:cubicBezTo>
                  <a:pt x="659337" y="201422"/>
                  <a:pt x="663502" y="190856"/>
                  <a:pt x="671325" y="180899"/>
                </a:cubicBezTo>
                <a:cubicBezTo>
                  <a:pt x="679147" y="170942"/>
                  <a:pt x="687579" y="162814"/>
                  <a:pt x="696619" y="156515"/>
                </a:cubicBezTo>
                <a:cubicBezTo>
                  <a:pt x="705659" y="150216"/>
                  <a:pt x="712260" y="146964"/>
                  <a:pt x="716421" y="146761"/>
                </a:cubicBezTo>
                <a:cubicBezTo>
                  <a:pt x="718761" y="146828"/>
                  <a:pt x="720702" y="147609"/>
                  <a:pt x="722243" y="149104"/>
                </a:cubicBezTo>
                <a:cubicBezTo>
                  <a:pt x="723784" y="150600"/>
                  <a:pt x="724583" y="152410"/>
                  <a:pt x="724640" y="154534"/>
                </a:cubicBezTo>
                <a:cubicBezTo>
                  <a:pt x="724621" y="156810"/>
                  <a:pt x="724317" y="159001"/>
                  <a:pt x="723727" y="161106"/>
                </a:cubicBezTo>
                <a:cubicBezTo>
                  <a:pt x="723137" y="163211"/>
                  <a:pt x="722376" y="165287"/>
                  <a:pt x="721444" y="167335"/>
                </a:cubicBezTo>
                <a:cubicBezTo>
                  <a:pt x="742972" y="164144"/>
                  <a:pt x="759878" y="161725"/>
                  <a:pt x="772162" y="160077"/>
                </a:cubicBezTo>
                <a:cubicBezTo>
                  <a:pt x="784445" y="158429"/>
                  <a:pt x="791759" y="158867"/>
                  <a:pt x="794103" y="161392"/>
                </a:cubicBezTo>
                <a:cubicBezTo>
                  <a:pt x="797503" y="165687"/>
                  <a:pt x="800075" y="169783"/>
                  <a:pt x="801818" y="173679"/>
                </a:cubicBezTo>
                <a:cubicBezTo>
                  <a:pt x="803561" y="177575"/>
                  <a:pt x="804647" y="181556"/>
                  <a:pt x="805076" y="185623"/>
                </a:cubicBezTo>
                <a:cubicBezTo>
                  <a:pt x="804933" y="192519"/>
                  <a:pt x="803047" y="198158"/>
                  <a:pt x="799418" y="202540"/>
                </a:cubicBezTo>
                <a:cubicBezTo>
                  <a:pt x="795789" y="206921"/>
                  <a:pt x="791274" y="211188"/>
                  <a:pt x="785873" y="215341"/>
                </a:cubicBezTo>
                <a:cubicBezTo>
                  <a:pt x="778587" y="221371"/>
                  <a:pt x="770986" y="229200"/>
                  <a:pt x="763070" y="238830"/>
                </a:cubicBezTo>
                <a:cubicBezTo>
                  <a:pt x="755155" y="248460"/>
                  <a:pt x="750869" y="258004"/>
                  <a:pt x="750212" y="267462"/>
                </a:cubicBezTo>
                <a:cubicBezTo>
                  <a:pt x="750374" y="271196"/>
                  <a:pt x="751879" y="274244"/>
                  <a:pt x="754727" y="276606"/>
                </a:cubicBezTo>
                <a:cubicBezTo>
                  <a:pt x="757574" y="278968"/>
                  <a:pt x="760794" y="280187"/>
                  <a:pt x="764385" y="280264"/>
                </a:cubicBezTo>
                <a:cubicBezTo>
                  <a:pt x="771079" y="279967"/>
                  <a:pt x="778366" y="277258"/>
                  <a:pt x="786246" y="272136"/>
                </a:cubicBezTo>
                <a:lnTo>
                  <a:pt x="805841" y="257341"/>
                </a:lnTo>
                <a:lnTo>
                  <a:pt x="819211" y="244488"/>
                </a:lnTo>
                <a:cubicBezTo>
                  <a:pt x="824154" y="238868"/>
                  <a:pt x="828783" y="232962"/>
                  <a:pt x="833098" y="226771"/>
                </a:cubicBezTo>
                <a:cubicBezTo>
                  <a:pt x="828383" y="226381"/>
                  <a:pt x="825126" y="225104"/>
                  <a:pt x="823326" y="222942"/>
                </a:cubicBezTo>
                <a:cubicBezTo>
                  <a:pt x="821525" y="220780"/>
                  <a:pt x="820668" y="217332"/>
                  <a:pt x="820754" y="212598"/>
                </a:cubicBezTo>
                <a:cubicBezTo>
                  <a:pt x="821262" y="201422"/>
                  <a:pt x="825427" y="190856"/>
                  <a:pt x="833250" y="180899"/>
                </a:cubicBezTo>
                <a:cubicBezTo>
                  <a:pt x="841072" y="170942"/>
                  <a:pt x="849504" y="162814"/>
                  <a:pt x="858544" y="156515"/>
                </a:cubicBezTo>
                <a:cubicBezTo>
                  <a:pt x="867584" y="150216"/>
                  <a:pt x="874185" y="146964"/>
                  <a:pt x="878346" y="146761"/>
                </a:cubicBezTo>
                <a:cubicBezTo>
                  <a:pt x="880686" y="146828"/>
                  <a:pt x="882627" y="147609"/>
                  <a:pt x="884168" y="149104"/>
                </a:cubicBezTo>
                <a:cubicBezTo>
                  <a:pt x="885709" y="150600"/>
                  <a:pt x="886508" y="152410"/>
                  <a:pt x="886565" y="154534"/>
                </a:cubicBezTo>
                <a:cubicBezTo>
                  <a:pt x="886546" y="156810"/>
                  <a:pt x="886242" y="159001"/>
                  <a:pt x="885652" y="161106"/>
                </a:cubicBezTo>
                <a:cubicBezTo>
                  <a:pt x="885062" y="163211"/>
                  <a:pt x="884301" y="165287"/>
                  <a:pt x="883369" y="167335"/>
                </a:cubicBezTo>
                <a:cubicBezTo>
                  <a:pt x="904897" y="164144"/>
                  <a:pt x="921803" y="161725"/>
                  <a:pt x="934087" y="160077"/>
                </a:cubicBezTo>
                <a:cubicBezTo>
                  <a:pt x="946370" y="158429"/>
                  <a:pt x="953684" y="158867"/>
                  <a:pt x="956028" y="161392"/>
                </a:cubicBezTo>
                <a:cubicBezTo>
                  <a:pt x="959428" y="165687"/>
                  <a:pt x="962000" y="169783"/>
                  <a:pt x="963743" y="173679"/>
                </a:cubicBezTo>
                <a:cubicBezTo>
                  <a:pt x="965486" y="177575"/>
                  <a:pt x="966572" y="181556"/>
                  <a:pt x="967001" y="185623"/>
                </a:cubicBezTo>
                <a:cubicBezTo>
                  <a:pt x="966858" y="192519"/>
                  <a:pt x="964972" y="198158"/>
                  <a:pt x="961343" y="202540"/>
                </a:cubicBezTo>
                <a:cubicBezTo>
                  <a:pt x="957714" y="206921"/>
                  <a:pt x="953199" y="211188"/>
                  <a:pt x="947798" y="215341"/>
                </a:cubicBezTo>
                <a:cubicBezTo>
                  <a:pt x="940512" y="221371"/>
                  <a:pt x="932911" y="229200"/>
                  <a:pt x="924995" y="238830"/>
                </a:cubicBezTo>
                <a:cubicBezTo>
                  <a:pt x="917080" y="248460"/>
                  <a:pt x="912794" y="258004"/>
                  <a:pt x="912137" y="267462"/>
                </a:cubicBezTo>
                <a:cubicBezTo>
                  <a:pt x="912299" y="271196"/>
                  <a:pt x="913804" y="274244"/>
                  <a:pt x="916651" y="276606"/>
                </a:cubicBezTo>
                <a:cubicBezTo>
                  <a:pt x="919499" y="278968"/>
                  <a:pt x="922719" y="280187"/>
                  <a:pt x="926310" y="280264"/>
                </a:cubicBezTo>
                <a:cubicBezTo>
                  <a:pt x="933004" y="279967"/>
                  <a:pt x="940291" y="277258"/>
                  <a:pt x="948171" y="272136"/>
                </a:cubicBezTo>
                <a:cubicBezTo>
                  <a:pt x="956050" y="267013"/>
                  <a:pt x="963676" y="261256"/>
                  <a:pt x="971048" y="254864"/>
                </a:cubicBezTo>
                <a:cubicBezTo>
                  <a:pt x="978419" y="248471"/>
                  <a:pt x="984690" y="243222"/>
                  <a:pt x="989861" y="239116"/>
                </a:cubicBezTo>
                <a:lnTo>
                  <a:pt x="989866" y="239143"/>
                </a:lnTo>
                <a:lnTo>
                  <a:pt x="997686" y="220720"/>
                </a:lnTo>
                <a:cubicBezTo>
                  <a:pt x="1005331" y="207396"/>
                  <a:pt x="1014569" y="195297"/>
                  <a:pt x="1025398" y="184423"/>
                </a:cubicBezTo>
                <a:cubicBezTo>
                  <a:pt x="1036228" y="173549"/>
                  <a:pt x="1046380" y="164850"/>
                  <a:pt x="1055854" y="158327"/>
                </a:cubicBezTo>
                <a:cubicBezTo>
                  <a:pt x="1065328" y="151803"/>
                  <a:pt x="1071855" y="148405"/>
                  <a:pt x="1075433" y="148133"/>
                </a:cubicBezTo>
                <a:cubicBezTo>
                  <a:pt x="1079253" y="148609"/>
                  <a:pt x="1083387" y="151314"/>
                  <a:pt x="1087835" y="156248"/>
                </a:cubicBezTo>
                <a:cubicBezTo>
                  <a:pt x="1092283" y="161182"/>
                  <a:pt x="1094702" y="165487"/>
                  <a:pt x="1095093" y="169164"/>
                </a:cubicBezTo>
                <a:cubicBezTo>
                  <a:pt x="1094548" y="175362"/>
                  <a:pt x="1089897" y="183693"/>
                  <a:pt x="1081140" y="194158"/>
                </a:cubicBezTo>
                <a:cubicBezTo>
                  <a:pt x="1072382" y="204622"/>
                  <a:pt x="1062787" y="214782"/>
                  <a:pt x="1052353" y="224638"/>
                </a:cubicBezTo>
                <a:cubicBezTo>
                  <a:pt x="1041919" y="234493"/>
                  <a:pt x="1033916" y="241605"/>
                  <a:pt x="1028342" y="245974"/>
                </a:cubicBezTo>
                <a:cubicBezTo>
                  <a:pt x="1025608" y="249879"/>
                  <a:pt x="1023531" y="254070"/>
                  <a:pt x="1022112" y="258547"/>
                </a:cubicBezTo>
                <a:cubicBezTo>
                  <a:pt x="1020693" y="263023"/>
                  <a:pt x="1019874" y="267672"/>
                  <a:pt x="1019655" y="272491"/>
                </a:cubicBezTo>
                <a:cubicBezTo>
                  <a:pt x="1031780" y="270729"/>
                  <a:pt x="1043305" y="265909"/>
                  <a:pt x="1054231" y="258032"/>
                </a:cubicBezTo>
                <a:cubicBezTo>
                  <a:pt x="1065156" y="250155"/>
                  <a:pt x="1075424" y="241564"/>
                  <a:pt x="1085034" y="232258"/>
                </a:cubicBezTo>
                <a:cubicBezTo>
                  <a:pt x="1108637" y="210160"/>
                  <a:pt x="1127611" y="192176"/>
                  <a:pt x="1141956" y="178308"/>
                </a:cubicBezTo>
                <a:cubicBezTo>
                  <a:pt x="1156300" y="164440"/>
                  <a:pt x="1165673" y="156972"/>
                  <a:pt x="1170074" y="155905"/>
                </a:cubicBezTo>
                <a:cubicBezTo>
                  <a:pt x="1173988" y="155858"/>
                  <a:pt x="1177017" y="158696"/>
                  <a:pt x="1179160" y="164421"/>
                </a:cubicBezTo>
                <a:cubicBezTo>
                  <a:pt x="1181304" y="170145"/>
                  <a:pt x="1182389" y="174927"/>
                  <a:pt x="1182418" y="178765"/>
                </a:cubicBezTo>
                <a:cubicBezTo>
                  <a:pt x="1182037" y="185042"/>
                  <a:pt x="1179713" y="192034"/>
                  <a:pt x="1175446" y="199739"/>
                </a:cubicBezTo>
                <a:cubicBezTo>
                  <a:pt x="1171179" y="207445"/>
                  <a:pt x="1167254" y="213865"/>
                  <a:pt x="1163673" y="218999"/>
                </a:cubicBezTo>
                <a:lnTo>
                  <a:pt x="1096007" y="319526"/>
                </a:lnTo>
                <a:lnTo>
                  <a:pt x="1096922" y="320440"/>
                </a:lnTo>
                <a:lnTo>
                  <a:pt x="1198420" y="230429"/>
                </a:lnTo>
                <a:lnTo>
                  <a:pt x="1202078" y="247345"/>
                </a:lnTo>
                <a:lnTo>
                  <a:pt x="1064460" y="398621"/>
                </a:lnTo>
                <a:cubicBezTo>
                  <a:pt x="1061889" y="401774"/>
                  <a:pt x="1058117" y="406213"/>
                  <a:pt x="1053145" y="411937"/>
                </a:cubicBezTo>
                <a:cubicBezTo>
                  <a:pt x="1048173" y="417662"/>
                  <a:pt x="1043715" y="420843"/>
                  <a:pt x="1039772" y="421481"/>
                </a:cubicBezTo>
                <a:cubicBezTo>
                  <a:pt x="1036580" y="421253"/>
                  <a:pt x="1033972" y="419221"/>
                  <a:pt x="1031948" y="415385"/>
                </a:cubicBezTo>
                <a:cubicBezTo>
                  <a:pt x="1029925" y="411550"/>
                  <a:pt x="1028435" y="407283"/>
                  <a:pt x="1027478" y="402584"/>
                </a:cubicBezTo>
                <a:cubicBezTo>
                  <a:pt x="1026521" y="397885"/>
                  <a:pt x="1026047" y="394125"/>
                  <a:pt x="1026056" y="391306"/>
                </a:cubicBezTo>
                <a:cubicBezTo>
                  <a:pt x="1026341" y="387334"/>
                  <a:pt x="1027941" y="382591"/>
                  <a:pt x="1030856" y="377076"/>
                </a:cubicBezTo>
                <a:cubicBezTo>
                  <a:pt x="1033771" y="371561"/>
                  <a:pt x="1036285" y="367160"/>
                  <a:pt x="1038400" y="363874"/>
                </a:cubicBezTo>
                <a:lnTo>
                  <a:pt x="1099665" y="260604"/>
                </a:lnTo>
                <a:lnTo>
                  <a:pt x="1098750" y="259690"/>
                </a:lnTo>
                <a:cubicBezTo>
                  <a:pt x="1079510" y="275831"/>
                  <a:pt x="1062784" y="289115"/>
                  <a:pt x="1048573" y="299542"/>
                </a:cubicBezTo>
                <a:cubicBezTo>
                  <a:pt x="1034361" y="309970"/>
                  <a:pt x="1025637" y="315259"/>
                  <a:pt x="1022398" y="315411"/>
                </a:cubicBezTo>
                <a:cubicBezTo>
                  <a:pt x="1015388" y="314878"/>
                  <a:pt x="1007951" y="310008"/>
                  <a:pt x="1000087" y="300798"/>
                </a:cubicBezTo>
                <a:cubicBezTo>
                  <a:pt x="996154" y="296193"/>
                  <a:pt x="993043" y="290618"/>
                  <a:pt x="990751" y="284071"/>
                </a:cubicBezTo>
                <a:lnTo>
                  <a:pt x="986599" y="262860"/>
                </a:lnTo>
                <a:lnTo>
                  <a:pt x="981726" y="268035"/>
                </a:lnTo>
                <a:cubicBezTo>
                  <a:pt x="977256" y="272532"/>
                  <a:pt x="972094" y="277514"/>
                  <a:pt x="966239" y="282980"/>
                </a:cubicBezTo>
                <a:cubicBezTo>
                  <a:pt x="954530" y="293913"/>
                  <a:pt x="942340" y="303754"/>
                  <a:pt x="929668" y="312503"/>
                </a:cubicBezTo>
                <a:cubicBezTo>
                  <a:pt x="916996" y="321252"/>
                  <a:pt x="906129" y="325879"/>
                  <a:pt x="897068" y="326384"/>
                </a:cubicBezTo>
                <a:cubicBezTo>
                  <a:pt x="887383" y="326003"/>
                  <a:pt x="879811" y="322308"/>
                  <a:pt x="874350" y="315300"/>
                </a:cubicBezTo>
                <a:cubicBezTo>
                  <a:pt x="868890" y="308292"/>
                  <a:pt x="866112" y="300255"/>
                  <a:pt x="866016" y="291191"/>
                </a:cubicBezTo>
                <a:cubicBezTo>
                  <a:pt x="866625" y="275746"/>
                  <a:pt x="871344" y="261730"/>
                  <a:pt x="880172" y="249142"/>
                </a:cubicBezTo>
                <a:cubicBezTo>
                  <a:pt x="889001" y="236554"/>
                  <a:pt x="898285" y="224823"/>
                  <a:pt x="908027" y="213949"/>
                </a:cubicBezTo>
                <a:lnTo>
                  <a:pt x="907114" y="213034"/>
                </a:lnTo>
                <a:lnTo>
                  <a:pt x="859616" y="223571"/>
                </a:lnTo>
                <a:cubicBezTo>
                  <a:pt x="851558" y="235706"/>
                  <a:pt x="842871" y="245840"/>
                  <a:pt x="833555" y="253975"/>
                </a:cubicBezTo>
                <a:lnTo>
                  <a:pt x="829895" y="257315"/>
                </a:lnTo>
                <a:lnTo>
                  <a:pt x="819801" y="268035"/>
                </a:lnTo>
                <a:cubicBezTo>
                  <a:pt x="815331" y="272532"/>
                  <a:pt x="810169" y="277514"/>
                  <a:pt x="804314" y="282980"/>
                </a:cubicBezTo>
                <a:cubicBezTo>
                  <a:pt x="792606" y="293913"/>
                  <a:pt x="780415" y="303754"/>
                  <a:pt x="767743" y="312503"/>
                </a:cubicBezTo>
                <a:cubicBezTo>
                  <a:pt x="755071" y="321252"/>
                  <a:pt x="744205" y="325879"/>
                  <a:pt x="735143" y="326384"/>
                </a:cubicBezTo>
                <a:cubicBezTo>
                  <a:pt x="725458" y="326003"/>
                  <a:pt x="717886" y="322308"/>
                  <a:pt x="712425" y="315300"/>
                </a:cubicBezTo>
                <a:cubicBezTo>
                  <a:pt x="706965" y="308292"/>
                  <a:pt x="704187" y="300255"/>
                  <a:pt x="704092" y="291191"/>
                </a:cubicBezTo>
                <a:cubicBezTo>
                  <a:pt x="704700" y="275746"/>
                  <a:pt x="709419" y="261730"/>
                  <a:pt x="718247" y="249142"/>
                </a:cubicBezTo>
                <a:cubicBezTo>
                  <a:pt x="727075" y="236554"/>
                  <a:pt x="736361" y="224823"/>
                  <a:pt x="746102" y="213949"/>
                </a:cubicBezTo>
                <a:lnTo>
                  <a:pt x="745189" y="213034"/>
                </a:lnTo>
                <a:lnTo>
                  <a:pt x="697691" y="223571"/>
                </a:lnTo>
                <a:cubicBezTo>
                  <a:pt x="693662" y="229638"/>
                  <a:pt x="689475" y="235206"/>
                  <a:pt x="685132" y="240273"/>
                </a:cubicBezTo>
                <a:lnTo>
                  <a:pt x="672866" y="252720"/>
                </a:lnTo>
                <a:lnTo>
                  <a:pt x="673326" y="254660"/>
                </a:lnTo>
                <a:cubicBezTo>
                  <a:pt x="663866" y="265810"/>
                  <a:pt x="652424" y="277134"/>
                  <a:pt x="639001" y="288631"/>
                </a:cubicBezTo>
                <a:cubicBezTo>
                  <a:pt x="625578" y="300128"/>
                  <a:pt x="611187" y="309821"/>
                  <a:pt x="595827" y="317712"/>
                </a:cubicBezTo>
                <a:cubicBezTo>
                  <a:pt x="580468" y="325602"/>
                  <a:pt x="565154" y="329712"/>
                  <a:pt x="549885" y="330041"/>
                </a:cubicBezTo>
                <a:cubicBezTo>
                  <a:pt x="533281" y="329433"/>
                  <a:pt x="520931" y="323230"/>
                  <a:pt x="512834" y="311433"/>
                </a:cubicBezTo>
                <a:cubicBezTo>
                  <a:pt x="504737" y="299636"/>
                  <a:pt x="500494" y="285893"/>
                  <a:pt x="500104" y="270205"/>
                </a:cubicBezTo>
                <a:lnTo>
                  <a:pt x="502891" y="251401"/>
                </a:lnTo>
                <a:lnTo>
                  <a:pt x="491980" y="264003"/>
                </a:lnTo>
                <a:cubicBezTo>
                  <a:pt x="480226" y="276043"/>
                  <a:pt x="466444" y="288064"/>
                  <a:pt x="450634" y="300066"/>
                </a:cubicBezTo>
                <a:cubicBezTo>
                  <a:pt x="434823" y="312068"/>
                  <a:pt x="419271" y="322118"/>
                  <a:pt x="403976" y="330214"/>
                </a:cubicBezTo>
                <a:cubicBezTo>
                  <a:pt x="388682" y="338311"/>
                  <a:pt x="375932" y="342521"/>
                  <a:pt x="365725" y="342843"/>
                </a:cubicBezTo>
                <a:cubicBezTo>
                  <a:pt x="350862" y="342197"/>
                  <a:pt x="340394" y="336296"/>
                  <a:pt x="334323" y="325141"/>
                </a:cubicBezTo>
                <a:cubicBezTo>
                  <a:pt x="328252" y="313985"/>
                  <a:pt x="325321" y="301447"/>
                  <a:pt x="325530" y="287529"/>
                </a:cubicBezTo>
                <a:cubicBezTo>
                  <a:pt x="326049" y="268992"/>
                  <a:pt x="331457" y="249686"/>
                  <a:pt x="341755" y="229609"/>
                </a:cubicBezTo>
                <a:cubicBezTo>
                  <a:pt x="352053" y="209533"/>
                  <a:pt x="364128" y="190192"/>
                  <a:pt x="377982" y="171588"/>
                </a:cubicBezTo>
                <a:cubicBezTo>
                  <a:pt x="391836" y="152985"/>
                  <a:pt x="404356" y="136624"/>
                  <a:pt x="415541" y="122507"/>
                </a:cubicBezTo>
                <a:lnTo>
                  <a:pt x="414627" y="121593"/>
                </a:lnTo>
                <a:cubicBezTo>
                  <a:pt x="389347" y="142821"/>
                  <a:pt x="368067" y="161162"/>
                  <a:pt x="350786" y="176617"/>
                </a:cubicBezTo>
                <a:cubicBezTo>
                  <a:pt x="333506" y="192072"/>
                  <a:pt x="316551" y="208923"/>
                  <a:pt x="299922" y="227171"/>
                </a:cubicBezTo>
                <a:cubicBezTo>
                  <a:pt x="283293" y="245420"/>
                  <a:pt x="263314" y="269348"/>
                  <a:pt x="239987" y="298957"/>
                </a:cubicBezTo>
                <a:cubicBezTo>
                  <a:pt x="237542" y="302120"/>
                  <a:pt x="233895" y="306409"/>
                  <a:pt x="229047" y="311824"/>
                </a:cubicBezTo>
                <a:cubicBezTo>
                  <a:pt x="224199" y="317239"/>
                  <a:pt x="219098" y="322172"/>
                  <a:pt x="213744" y="326622"/>
                </a:cubicBezTo>
                <a:cubicBezTo>
                  <a:pt x="208390" y="331072"/>
                  <a:pt x="203731" y="333431"/>
                  <a:pt x="199768" y="333699"/>
                </a:cubicBezTo>
                <a:cubicBezTo>
                  <a:pt x="193863" y="333374"/>
                  <a:pt x="189133" y="330366"/>
                  <a:pt x="185578" y="324675"/>
                </a:cubicBezTo>
                <a:cubicBezTo>
                  <a:pt x="182024" y="318983"/>
                  <a:pt x="179459" y="312555"/>
                  <a:pt x="177883" y="305390"/>
                </a:cubicBezTo>
                <a:cubicBezTo>
                  <a:pt x="176308" y="298226"/>
                  <a:pt x="175535" y="292272"/>
                  <a:pt x="175566" y="287529"/>
                </a:cubicBezTo>
                <a:cubicBezTo>
                  <a:pt x="175871" y="281024"/>
                  <a:pt x="178001" y="274605"/>
                  <a:pt x="181959" y="268272"/>
                </a:cubicBezTo>
                <a:cubicBezTo>
                  <a:pt x="185916" y="261939"/>
                  <a:pt x="189874" y="256320"/>
                  <a:pt x="193831" y="251416"/>
                </a:cubicBezTo>
                <a:lnTo>
                  <a:pt x="224892" y="210732"/>
                </a:lnTo>
                <a:cubicBezTo>
                  <a:pt x="245823" y="183371"/>
                  <a:pt x="261607" y="161524"/>
                  <a:pt x="272244" y="145192"/>
                </a:cubicBezTo>
                <a:cubicBezTo>
                  <a:pt x="282881" y="128859"/>
                  <a:pt x="291803" y="113526"/>
                  <a:pt x="299008" y="99194"/>
                </a:cubicBezTo>
                <a:cubicBezTo>
                  <a:pt x="302762" y="91975"/>
                  <a:pt x="304516" y="86870"/>
                  <a:pt x="304269" y="83880"/>
                </a:cubicBezTo>
                <a:cubicBezTo>
                  <a:pt x="304021" y="80890"/>
                  <a:pt x="302573" y="79442"/>
                  <a:pt x="299923" y="79537"/>
                </a:cubicBezTo>
                <a:cubicBezTo>
                  <a:pt x="297131" y="79709"/>
                  <a:pt x="294481" y="80852"/>
                  <a:pt x="291974" y="82966"/>
                </a:cubicBezTo>
                <a:cubicBezTo>
                  <a:pt x="289468" y="85080"/>
                  <a:pt x="287390" y="87137"/>
                  <a:pt x="285741" y="89137"/>
                </a:cubicBezTo>
                <a:lnTo>
                  <a:pt x="176023" y="207989"/>
                </a:lnTo>
                <a:lnTo>
                  <a:pt x="107446" y="300328"/>
                </a:lnTo>
                <a:cubicBezTo>
                  <a:pt x="103550" y="306090"/>
                  <a:pt x="98768" y="312051"/>
                  <a:pt x="93101" y="318213"/>
                </a:cubicBezTo>
                <a:cubicBezTo>
                  <a:pt x="87434" y="324375"/>
                  <a:pt x="80938" y="327708"/>
                  <a:pt x="73613" y="328212"/>
                </a:cubicBezTo>
                <a:cubicBezTo>
                  <a:pt x="67249" y="327854"/>
                  <a:pt x="61892" y="324558"/>
                  <a:pt x="57543" y="318325"/>
                </a:cubicBezTo>
                <a:cubicBezTo>
                  <a:pt x="53194" y="312092"/>
                  <a:pt x="49633" y="305071"/>
                  <a:pt x="46858" y="297264"/>
                </a:cubicBezTo>
                <a:cubicBezTo>
                  <a:pt x="44084" y="289456"/>
                  <a:pt x="41877" y="283011"/>
                  <a:pt x="40237" y="277929"/>
                </a:cubicBezTo>
                <a:lnTo>
                  <a:pt x="135792" y="157248"/>
                </a:lnTo>
                <a:cubicBezTo>
                  <a:pt x="151440" y="129020"/>
                  <a:pt x="161892" y="108071"/>
                  <a:pt x="167146" y="94402"/>
                </a:cubicBezTo>
                <a:cubicBezTo>
                  <a:pt x="172402" y="80734"/>
                  <a:pt x="174558" y="71840"/>
                  <a:pt x="173617" y="67720"/>
                </a:cubicBezTo>
                <a:cubicBezTo>
                  <a:pt x="172676" y="63600"/>
                  <a:pt x="170736" y="61749"/>
                  <a:pt x="167796" y="62167"/>
                </a:cubicBezTo>
                <a:cubicBezTo>
                  <a:pt x="165834" y="62281"/>
                  <a:pt x="163472" y="62967"/>
                  <a:pt x="160709" y="64224"/>
                </a:cubicBezTo>
                <a:cubicBezTo>
                  <a:pt x="157947" y="65481"/>
                  <a:pt x="155585" y="66624"/>
                  <a:pt x="153623" y="67652"/>
                </a:cubicBezTo>
                <a:cubicBezTo>
                  <a:pt x="118960" y="83942"/>
                  <a:pt x="92845" y="96675"/>
                  <a:pt x="75277" y="105851"/>
                </a:cubicBezTo>
                <a:cubicBezTo>
                  <a:pt x="57710" y="115026"/>
                  <a:pt x="45439" y="121645"/>
                  <a:pt x="38465" y="125707"/>
                </a:cubicBezTo>
                <a:cubicBezTo>
                  <a:pt x="31492" y="129769"/>
                  <a:pt x="26565" y="132273"/>
                  <a:pt x="23685" y="133221"/>
                </a:cubicBezTo>
                <a:cubicBezTo>
                  <a:pt x="20805" y="134168"/>
                  <a:pt x="16721" y="134559"/>
                  <a:pt x="11434" y="134392"/>
                </a:cubicBezTo>
                <a:cubicBezTo>
                  <a:pt x="7633" y="134373"/>
                  <a:pt x="4604" y="132926"/>
                  <a:pt x="2347" y="130050"/>
                </a:cubicBezTo>
                <a:cubicBezTo>
                  <a:pt x="89" y="127173"/>
                  <a:pt x="-539" y="122983"/>
                  <a:pt x="461" y="117479"/>
                </a:cubicBezTo>
                <a:cubicBezTo>
                  <a:pt x="2728" y="104689"/>
                  <a:pt x="4823" y="93127"/>
                  <a:pt x="6747" y="82794"/>
                </a:cubicBezTo>
                <a:cubicBezTo>
                  <a:pt x="8671" y="72462"/>
                  <a:pt x="10538" y="66043"/>
                  <a:pt x="12348" y="63538"/>
                </a:cubicBezTo>
                <a:cubicBezTo>
                  <a:pt x="13409" y="61933"/>
                  <a:pt x="14640" y="60369"/>
                  <a:pt x="16040" y="58848"/>
                </a:cubicBezTo>
                <a:cubicBezTo>
                  <a:pt x="17439" y="57327"/>
                  <a:pt x="20871" y="54511"/>
                  <a:pt x="26335" y="50400"/>
                </a:cubicBezTo>
                <a:cubicBezTo>
                  <a:pt x="31799" y="46289"/>
                  <a:pt x="41157" y="39545"/>
                  <a:pt x="54410" y="30168"/>
                </a:cubicBezTo>
                <a:cubicBezTo>
                  <a:pt x="55687" y="29101"/>
                  <a:pt x="57477" y="27806"/>
                  <a:pt x="59782" y="26283"/>
                </a:cubicBezTo>
                <a:cubicBezTo>
                  <a:pt x="62088" y="24759"/>
                  <a:pt x="64107" y="23921"/>
                  <a:pt x="65840" y="23768"/>
                </a:cubicBezTo>
                <a:cubicBezTo>
                  <a:pt x="67069" y="23787"/>
                  <a:pt x="68269" y="24206"/>
                  <a:pt x="69441" y="25025"/>
                </a:cubicBezTo>
                <a:cubicBezTo>
                  <a:pt x="70612" y="25844"/>
                  <a:pt x="71241" y="26949"/>
                  <a:pt x="71327" y="28340"/>
                </a:cubicBezTo>
                <a:cubicBezTo>
                  <a:pt x="71432" y="29673"/>
                  <a:pt x="69622" y="32492"/>
                  <a:pt x="65898" y="36796"/>
                </a:cubicBezTo>
                <a:cubicBezTo>
                  <a:pt x="62173" y="41101"/>
                  <a:pt x="55906" y="47120"/>
                  <a:pt x="47095" y="54853"/>
                </a:cubicBezTo>
                <a:lnTo>
                  <a:pt x="48010" y="55767"/>
                </a:lnTo>
                <a:lnTo>
                  <a:pt x="99673" y="31997"/>
                </a:lnTo>
                <a:cubicBezTo>
                  <a:pt x="102163" y="30865"/>
                  <a:pt x="109224" y="27694"/>
                  <a:pt x="120856" y="22482"/>
                </a:cubicBezTo>
                <a:cubicBezTo>
                  <a:pt x="132489" y="17271"/>
                  <a:pt x="144730" y="12237"/>
                  <a:pt x="157581" y="7381"/>
                </a:cubicBezTo>
                <a:cubicBezTo>
                  <a:pt x="170431" y="2525"/>
                  <a:pt x="179927" y="65"/>
                  <a:pt x="186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1159C8-B18B-4C7E-9A25-EEC7B56C17CA}"/>
              </a:ext>
            </a:extLst>
          </p:cNvPr>
          <p:cNvSpPr txBox="1"/>
          <p:nvPr/>
        </p:nvSpPr>
        <p:spPr>
          <a:xfrm>
            <a:off x="7931277" y="3429000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C49A-5654-4D95-9F46-2109F0670D59}"/>
              </a:ext>
            </a:extLst>
          </p:cNvPr>
          <p:cNvSpPr txBox="1"/>
          <p:nvPr/>
        </p:nvSpPr>
        <p:spPr>
          <a:xfrm>
            <a:off x="7931277" y="4127407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D5E541-C332-44FD-ACFD-6354CBF3F3EB}"/>
              </a:ext>
            </a:extLst>
          </p:cNvPr>
          <p:cNvSpPr txBox="1"/>
          <p:nvPr/>
        </p:nvSpPr>
        <p:spPr>
          <a:xfrm>
            <a:off x="7931277" y="4825814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F96A1-B79F-4FBB-9CFE-AD21284C9C7C}"/>
              </a:ext>
            </a:extLst>
          </p:cNvPr>
          <p:cNvSpPr txBox="1"/>
          <p:nvPr/>
        </p:nvSpPr>
        <p:spPr>
          <a:xfrm>
            <a:off x="7931277" y="5524222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BC3E116-A90A-42A1-8C44-E5C85D198E18}"/>
              </a:ext>
            </a:extLst>
          </p:cNvPr>
          <p:cNvSpPr txBox="1"/>
          <p:nvPr/>
        </p:nvSpPr>
        <p:spPr>
          <a:xfrm>
            <a:off x="7087846" y="752447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We Create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Quality Professional 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PPT Presentation</a:t>
            </a:r>
            <a:endParaRPr lang="ko-KR" altLang="en-US" sz="3600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8482FA-924B-4B9D-9A42-D43CD26AF8F4}"/>
              </a:ext>
            </a:extLst>
          </p:cNvPr>
          <p:cNvGrpSpPr/>
          <p:nvPr/>
        </p:nvGrpSpPr>
        <p:grpSpPr>
          <a:xfrm>
            <a:off x="7284687" y="1969720"/>
            <a:ext cx="4121771" cy="923330"/>
            <a:chOff x="3017859" y="4283314"/>
            <a:chExt cx="1886852" cy="92333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6283FF-EFC2-475E-922D-543A3438CCE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B352E0B-1F18-45E0-8A0D-CE2240C6983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9D477F3-1FE2-4948-B5C3-6B01C00FAA70}"/>
              </a:ext>
            </a:extLst>
          </p:cNvPr>
          <p:cNvGrpSpPr/>
          <p:nvPr/>
        </p:nvGrpSpPr>
        <p:grpSpPr>
          <a:xfrm>
            <a:off x="7263421" y="4129960"/>
            <a:ext cx="4121771" cy="923330"/>
            <a:chOff x="3017859" y="4283314"/>
            <a:chExt cx="1886852" cy="92333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2A0BD5-EE4E-4601-9741-B718010636B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4186DC8-D511-4887-906F-29D70FE87B1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925E9A0-BC70-42C6-9F15-4DB9F76B3653}"/>
              </a:ext>
            </a:extLst>
          </p:cNvPr>
          <p:cNvGrpSpPr/>
          <p:nvPr/>
        </p:nvGrpSpPr>
        <p:grpSpPr>
          <a:xfrm>
            <a:off x="631205" y="3049840"/>
            <a:ext cx="4175329" cy="923330"/>
            <a:chOff x="3017859" y="4283314"/>
            <a:chExt cx="1890849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57D4EFA-6B9F-42B4-9C44-FD36A320DB1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04C022-CF1E-4FF1-91DC-5E64B2AC79EA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E2522CB-E339-44E2-8A6B-EB8EB76C3366}"/>
              </a:ext>
            </a:extLst>
          </p:cNvPr>
          <p:cNvGrpSpPr/>
          <p:nvPr/>
        </p:nvGrpSpPr>
        <p:grpSpPr>
          <a:xfrm>
            <a:off x="663104" y="5210080"/>
            <a:ext cx="4175329" cy="923330"/>
            <a:chOff x="3017859" y="4283314"/>
            <a:chExt cx="189084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FF77C83-42E7-4FD8-BB70-BEBF307D99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8AFE6FD-390B-4B85-AEE7-D75013EFF17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5" name="Donut 8">
            <a:extLst>
              <a:ext uri="{FF2B5EF4-FFF2-40B4-BE49-F238E27FC236}">
                <a16:creationId xmlns:a16="http://schemas.microsoft.com/office/drawing/2014/main" id="{3DADB6AD-BC26-491B-8278-E19B2B0F96D6}"/>
              </a:ext>
            </a:extLst>
          </p:cNvPr>
          <p:cNvSpPr/>
          <p:nvPr/>
        </p:nvSpPr>
        <p:spPr>
          <a:xfrm>
            <a:off x="7332946" y="5228279"/>
            <a:ext cx="433022" cy="517600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Donut 24">
            <a:extLst>
              <a:ext uri="{FF2B5EF4-FFF2-40B4-BE49-F238E27FC236}">
                <a16:creationId xmlns:a16="http://schemas.microsoft.com/office/drawing/2014/main" id="{01F8FD5C-F549-44AB-AD6C-9C7655CE2BCD}"/>
              </a:ext>
            </a:extLst>
          </p:cNvPr>
          <p:cNvSpPr/>
          <p:nvPr/>
        </p:nvSpPr>
        <p:spPr>
          <a:xfrm>
            <a:off x="7332946" y="2988799"/>
            <a:ext cx="501263" cy="50534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7" name="Block Arc 25">
            <a:extLst>
              <a:ext uri="{FF2B5EF4-FFF2-40B4-BE49-F238E27FC236}">
                <a16:creationId xmlns:a16="http://schemas.microsoft.com/office/drawing/2014/main" id="{E11979E6-B7B3-4580-B399-0C96F3DB466E}"/>
              </a:ext>
            </a:extLst>
          </p:cNvPr>
          <p:cNvSpPr>
            <a:spLocks noChangeAspect="1"/>
          </p:cNvSpPr>
          <p:nvPr/>
        </p:nvSpPr>
        <p:spPr>
          <a:xfrm>
            <a:off x="4294365" y="2373069"/>
            <a:ext cx="359923" cy="51998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8" name="자유형 151">
            <a:extLst>
              <a:ext uri="{FF2B5EF4-FFF2-40B4-BE49-F238E27FC236}">
                <a16:creationId xmlns:a16="http://schemas.microsoft.com/office/drawing/2014/main" id="{FFCCCDCD-E636-41EE-A1B3-3FBCF147FD6F}"/>
              </a:ext>
            </a:extLst>
          </p:cNvPr>
          <p:cNvSpPr/>
          <p:nvPr/>
        </p:nvSpPr>
        <p:spPr>
          <a:xfrm>
            <a:off x="4240263" y="4611580"/>
            <a:ext cx="468128" cy="49133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907D85A-E8C9-4F95-AFA0-81DD675918D5}"/>
              </a:ext>
            </a:extLst>
          </p:cNvPr>
          <p:cNvGrpSpPr/>
          <p:nvPr/>
        </p:nvGrpSpPr>
        <p:grpSpPr>
          <a:xfrm>
            <a:off x="4984261" y="1409199"/>
            <a:ext cx="2223479" cy="47971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CF4038-0922-4A0C-8FFA-89BA3AF64463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3D969ED-D24D-49BF-BC48-3F1AE87C1E77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9B8362B-B948-4DBB-9AD6-4D311BB9EEB3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2AE3D96-C94A-4A31-8297-788D655A43B9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8FBE9B-26EC-4DA7-8DA1-7F5A6C65692F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A557541-AF89-4655-B7DB-D14D4251F944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466DFE-661B-4F4C-A04A-E52F312AD07C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602BF15-C99C-4FFE-82F0-8B0F609868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0764578"/>
              </p:ext>
            </p:extLst>
          </p:nvPr>
        </p:nvGraphicFramePr>
        <p:xfrm>
          <a:off x="9169203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2">
            <a:extLst>
              <a:ext uri="{FF2B5EF4-FFF2-40B4-BE49-F238E27FC236}">
                <a16:creationId xmlns:a16="http://schemas.microsoft.com/office/drawing/2014/main" id="{2107891E-F17C-448A-A2EB-E1CD55DCE5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2810319"/>
              </p:ext>
            </p:extLst>
          </p:nvPr>
        </p:nvGraphicFramePr>
        <p:xfrm>
          <a:off x="6522600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2">
            <a:extLst>
              <a:ext uri="{FF2B5EF4-FFF2-40B4-BE49-F238E27FC236}">
                <a16:creationId xmlns:a16="http://schemas.microsoft.com/office/drawing/2014/main" id="{A00E65AC-D482-4A59-8CDF-13E379CE1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363131"/>
              </p:ext>
            </p:extLst>
          </p:nvPr>
        </p:nvGraphicFramePr>
        <p:xfrm>
          <a:off x="9169203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6E1498E8-E45B-4E45-A6FE-52A31DAAC3DB}"/>
              </a:ext>
            </a:extLst>
          </p:cNvPr>
          <p:cNvSpPr/>
          <p:nvPr/>
        </p:nvSpPr>
        <p:spPr>
          <a:xfrm>
            <a:off x="6871388" y="4225832"/>
            <a:ext cx="717227" cy="717227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Donut 25">
            <a:extLst>
              <a:ext uri="{FF2B5EF4-FFF2-40B4-BE49-F238E27FC236}">
                <a16:creationId xmlns:a16="http://schemas.microsoft.com/office/drawing/2014/main" id="{F6DC72C5-8834-4FE0-9CC5-914A6CC59117}"/>
              </a:ext>
            </a:extLst>
          </p:cNvPr>
          <p:cNvSpPr/>
          <p:nvPr/>
        </p:nvSpPr>
        <p:spPr>
          <a:xfrm>
            <a:off x="7473886" y="4864884"/>
            <a:ext cx="264284" cy="264284"/>
          </a:xfrm>
          <a:prstGeom prst="donu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DD12F32-071A-4061-B168-FCE6BD487AD7}"/>
              </a:ext>
            </a:extLst>
          </p:cNvPr>
          <p:cNvSpPr/>
          <p:nvPr/>
        </p:nvSpPr>
        <p:spPr>
          <a:xfrm>
            <a:off x="9517534" y="4225832"/>
            <a:ext cx="717227" cy="717227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Donut 54">
            <a:extLst>
              <a:ext uri="{FF2B5EF4-FFF2-40B4-BE49-F238E27FC236}">
                <a16:creationId xmlns:a16="http://schemas.microsoft.com/office/drawing/2014/main" id="{61F41457-187C-4384-B20D-5E93B0454989}"/>
              </a:ext>
            </a:extLst>
          </p:cNvPr>
          <p:cNvSpPr/>
          <p:nvPr/>
        </p:nvSpPr>
        <p:spPr>
          <a:xfrm>
            <a:off x="9154051" y="4559668"/>
            <a:ext cx="264284" cy="252077"/>
          </a:xfrm>
          <a:prstGeom prst="donu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565F53B-6381-4038-8FD4-112F9E36C519}"/>
              </a:ext>
            </a:extLst>
          </p:cNvPr>
          <p:cNvSpPr/>
          <p:nvPr/>
        </p:nvSpPr>
        <p:spPr>
          <a:xfrm>
            <a:off x="9517534" y="1948519"/>
            <a:ext cx="717227" cy="717227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Donut 24">
            <a:extLst>
              <a:ext uri="{FF2B5EF4-FFF2-40B4-BE49-F238E27FC236}">
                <a16:creationId xmlns:a16="http://schemas.microsoft.com/office/drawing/2014/main" id="{5ADCACC6-A094-4516-929A-BA576DCB38A0}"/>
              </a:ext>
            </a:extLst>
          </p:cNvPr>
          <p:cNvSpPr/>
          <p:nvPr/>
        </p:nvSpPr>
        <p:spPr>
          <a:xfrm>
            <a:off x="9407065" y="2626233"/>
            <a:ext cx="264284" cy="264284"/>
          </a:xfrm>
          <a:prstGeom prst="donu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51C2F8D5-FA47-4C48-AC3F-DA0CD71A4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1053472"/>
              </p:ext>
            </p:extLst>
          </p:nvPr>
        </p:nvGraphicFramePr>
        <p:xfrm>
          <a:off x="6522600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Oval 12">
            <a:extLst>
              <a:ext uri="{FF2B5EF4-FFF2-40B4-BE49-F238E27FC236}">
                <a16:creationId xmlns:a16="http://schemas.microsoft.com/office/drawing/2014/main" id="{17226FF6-4EF0-4043-85D6-12D585A916FA}"/>
              </a:ext>
            </a:extLst>
          </p:cNvPr>
          <p:cNvSpPr/>
          <p:nvPr/>
        </p:nvSpPr>
        <p:spPr>
          <a:xfrm>
            <a:off x="6871618" y="1948283"/>
            <a:ext cx="716764" cy="71662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Donut 23">
            <a:extLst>
              <a:ext uri="{FF2B5EF4-FFF2-40B4-BE49-F238E27FC236}">
                <a16:creationId xmlns:a16="http://schemas.microsoft.com/office/drawing/2014/main" id="{0CA04EBA-B96F-44BB-8369-CF12444DCCB3}"/>
              </a:ext>
            </a:extLst>
          </p:cNvPr>
          <p:cNvSpPr/>
          <p:nvPr/>
        </p:nvSpPr>
        <p:spPr>
          <a:xfrm>
            <a:off x="6583696" y="2462841"/>
            <a:ext cx="264113" cy="264063"/>
          </a:xfrm>
          <a:prstGeom prst="donu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211C573-07CB-443A-AE28-28E30F2C565B}"/>
              </a:ext>
            </a:extLst>
          </p:cNvPr>
          <p:cNvGrpSpPr/>
          <p:nvPr/>
        </p:nvGrpSpPr>
        <p:grpSpPr>
          <a:xfrm>
            <a:off x="8742146" y="3088505"/>
            <a:ext cx="2268000" cy="757190"/>
            <a:chOff x="611560" y="2912718"/>
            <a:chExt cx="1766226" cy="75719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57667F-825D-4D4C-AE0A-B21FA876C0C6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6BA760E-20DB-4B9B-8617-44DB2A59756D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E338DB9-CD7A-4E7D-9EDF-901E5F57EA15}"/>
              </a:ext>
            </a:extLst>
          </p:cNvPr>
          <p:cNvSpPr txBox="1"/>
          <p:nvPr/>
        </p:nvSpPr>
        <p:spPr>
          <a:xfrm>
            <a:off x="6842498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E2E343-1129-4FF6-B3E8-F2779216CC50}"/>
              </a:ext>
            </a:extLst>
          </p:cNvPr>
          <p:cNvSpPr txBox="1"/>
          <p:nvPr/>
        </p:nvSpPr>
        <p:spPr>
          <a:xfrm>
            <a:off x="9488644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07C82D-7CFC-40EB-8C8E-46DEBF8D04EB}"/>
              </a:ext>
            </a:extLst>
          </p:cNvPr>
          <p:cNvSpPr txBox="1"/>
          <p:nvPr/>
        </p:nvSpPr>
        <p:spPr>
          <a:xfrm>
            <a:off x="6842498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616AE35-AE4D-42B5-ABA9-C8469B2D4A90}"/>
              </a:ext>
            </a:extLst>
          </p:cNvPr>
          <p:cNvSpPr txBox="1"/>
          <p:nvPr/>
        </p:nvSpPr>
        <p:spPr>
          <a:xfrm>
            <a:off x="9488644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67E284D-A418-46A7-9C9D-D79FF5A0023D}"/>
              </a:ext>
            </a:extLst>
          </p:cNvPr>
          <p:cNvGrpSpPr/>
          <p:nvPr/>
        </p:nvGrpSpPr>
        <p:grpSpPr>
          <a:xfrm>
            <a:off x="6096000" y="3088505"/>
            <a:ext cx="2268000" cy="757190"/>
            <a:chOff x="611560" y="2912718"/>
            <a:chExt cx="1766226" cy="7571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26586C-4827-42A4-90AC-6E7A67A81D6B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7D96B13-B3F1-453E-BFCF-295FEB8F6C36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C8C8D7-AA91-496D-8B2D-6F5CB37906EA}"/>
              </a:ext>
            </a:extLst>
          </p:cNvPr>
          <p:cNvGrpSpPr/>
          <p:nvPr/>
        </p:nvGrpSpPr>
        <p:grpSpPr>
          <a:xfrm>
            <a:off x="8742146" y="5358612"/>
            <a:ext cx="2268000" cy="757190"/>
            <a:chOff x="611560" y="2912718"/>
            <a:chExt cx="1766226" cy="7571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75F7E9-D211-460A-BBFA-5871DEEE3D43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C9AA7C8-175D-4B25-AF00-2FCE50A60795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EF38BF4-B012-47C5-8A87-87ECEA7EA9F0}"/>
              </a:ext>
            </a:extLst>
          </p:cNvPr>
          <p:cNvGrpSpPr/>
          <p:nvPr/>
        </p:nvGrpSpPr>
        <p:grpSpPr>
          <a:xfrm>
            <a:off x="6096000" y="5358612"/>
            <a:ext cx="2268000" cy="757190"/>
            <a:chOff x="611560" y="2912718"/>
            <a:chExt cx="1766226" cy="7571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C8ECC40-4A04-424D-9E4C-0EF4BF1F0A60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336D116-2B3B-4B9A-A470-7AAFDE1FEF71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11B851C-AF68-4D0C-BB1C-8796D3DE89B1}"/>
              </a:ext>
            </a:extLst>
          </p:cNvPr>
          <p:cNvGrpSpPr/>
          <p:nvPr/>
        </p:nvGrpSpPr>
        <p:grpSpPr>
          <a:xfrm>
            <a:off x="1592418" y="1687533"/>
            <a:ext cx="4002624" cy="850432"/>
            <a:chOff x="1775729" y="2204864"/>
            <a:chExt cx="1716151" cy="85043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DDA937B-8152-460D-AA2A-61A7BFE94FE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D4D9C95-9A94-4FDA-B334-3936EC5CE90F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8210487-6F16-4948-ABCD-EC2C00477C87}"/>
              </a:ext>
            </a:extLst>
          </p:cNvPr>
          <p:cNvGrpSpPr/>
          <p:nvPr/>
        </p:nvGrpSpPr>
        <p:grpSpPr>
          <a:xfrm>
            <a:off x="1592418" y="2847443"/>
            <a:ext cx="4002624" cy="850432"/>
            <a:chOff x="1775729" y="2204864"/>
            <a:chExt cx="1716151" cy="85043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AA9CD4C-DFAC-4BB9-9B0C-08270AF4E50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622ABCB-02F1-4DE8-8C20-EBC2C60F50D9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C9EC938-98E5-4706-8C30-37904B921A3E}"/>
              </a:ext>
            </a:extLst>
          </p:cNvPr>
          <p:cNvGrpSpPr/>
          <p:nvPr/>
        </p:nvGrpSpPr>
        <p:grpSpPr>
          <a:xfrm>
            <a:off x="1592418" y="4007354"/>
            <a:ext cx="4002624" cy="850432"/>
            <a:chOff x="1775729" y="2204864"/>
            <a:chExt cx="1716151" cy="85043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2A8D0CD-AF3A-4986-BC27-2027088145F1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E5C8D6A-A9BB-45CB-9643-03E219D2CA6B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385EE8C-86A5-4D4E-80A6-8F43C4AC4793}"/>
              </a:ext>
            </a:extLst>
          </p:cNvPr>
          <p:cNvGrpSpPr/>
          <p:nvPr/>
        </p:nvGrpSpPr>
        <p:grpSpPr>
          <a:xfrm>
            <a:off x="1592418" y="5167266"/>
            <a:ext cx="4002624" cy="850432"/>
            <a:chOff x="1775729" y="2204864"/>
            <a:chExt cx="1716151" cy="85043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136A6B8-6EE2-4C9E-B8B6-5F35E0A0621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83F0DAF-7B0A-4753-A592-7C2F0977E4D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3" name="Block Arc 5">
            <a:extLst>
              <a:ext uri="{FF2B5EF4-FFF2-40B4-BE49-F238E27FC236}">
                <a16:creationId xmlns:a16="http://schemas.microsoft.com/office/drawing/2014/main" id="{6A3D362F-ACA3-4800-8C45-412D55538789}"/>
              </a:ext>
            </a:extLst>
          </p:cNvPr>
          <p:cNvSpPr>
            <a:spLocks noChangeAspect="1"/>
          </p:cNvSpPr>
          <p:nvPr/>
        </p:nvSpPr>
        <p:spPr>
          <a:xfrm rot="10800000">
            <a:off x="985606" y="4247158"/>
            <a:ext cx="322870" cy="370822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Rectangle 6">
            <a:extLst>
              <a:ext uri="{FF2B5EF4-FFF2-40B4-BE49-F238E27FC236}">
                <a16:creationId xmlns:a16="http://schemas.microsoft.com/office/drawing/2014/main" id="{E79EF907-2DD3-4388-A553-09B85E8A9D42}"/>
              </a:ext>
            </a:extLst>
          </p:cNvPr>
          <p:cNvSpPr>
            <a:spLocks noChangeAspect="1"/>
          </p:cNvSpPr>
          <p:nvPr/>
        </p:nvSpPr>
        <p:spPr>
          <a:xfrm>
            <a:off x="976454" y="3087246"/>
            <a:ext cx="341174" cy="370822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Rounded Rectangle 1">
            <a:extLst>
              <a:ext uri="{FF2B5EF4-FFF2-40B4-BE49-F238E27FC236}">
                <a16:creationId xmlns:a16="http://schemas.microsoft.com/office/drawing/2014/main" id="{9103F5D5-071F-46A3-BDD1-E8D345D4672B}"/>
              </a:ext>
            </a:extLst>
          </p:cNvPr>
          <p:cNvSpPr/>
          <p:nvPr/>
        </p:nvSpPr>
        <p:spPr>
          <a:xfrm>
            <a:off x="1044262" y="1938662"/>
            <a:ext cx="205555" cy="348168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19EE4562-BA3D-4D91-B23A-529CC525813F}"/>
              </a:ext>
            </a:extLst>
          </p:cNvPr>
          <p:cNvSpPr>
            <a:spLocks/>
          </p:cNvSpPr>
          <p:nvPr/>
        </p:nvSpPr>
        <p:spPr>
          <a:xfrm>
            <a:off x="987156" y="5422194"/>
            <a:ext cx="319767" cy="340573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796DEF0-4D0A-4301-BFB1-6F5810B360A5}"/>
              </a:ext>
            </a:extLst>
          </p:cNvPr>
          <p:cNvGrpSpPr/>
          <p:nvPr/>
        </p:nvGrpSpPr>
        <p:grpSpPr>
          <a:xfrm>
            <a:off x="7882552" y="4098558"/>
            <a:ext cx="3887711" cy="2390556"/>
            <a:chOff x="7690964" y="3971930"/>
            <a:chExt cx="4692414" cy="2885368"/>
          </a:xfrm>
          <a:solidFill>
            <a:schemeClr val="accent3">
              <a:lumMod val="75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33A711-7620-46D2-BB15-8466A4AFD918}"/>
                </a:ext>
              </a:extLst>
            </p:cNvPr>
            <p:cNvSpPr/>
            <p:nvPr/>
          </p:nvSpPr>
          <p:spPr>
            <a:xfrm>
              <a:off x="8155105" y="5636238"/>
              <a:ext cx="4228273" cy="1221060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B1D00F-C113-4097-A7A2-BB593BC8CA3A}"/>
                </a:ext>
              </a:extLst>
            </p:cNvPr>
            <p:cNvSpPr/>
            <p:nvPr/>
          </p:nvSpPr>
          <p:spPr>
            <a:xfrm>
              <a:off x="7690964" y="3971930"/>
              <a:ext cx="2871105" cy="1221060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B4B8D4-56BD-4E53-84F4-19E2372C8383}"/>
                </a:ext>
              </a:extLst>
            </p:cNvPr>
            <p:cNvGrpSpPr/>
            <p:nvPr/>
          </p:nvGrpSpPr>
          <p:grpSpPr>
            <a:xfrm>
              <a:off x="7798673" y="5252614"/>
              <a:ext cx="3324785" cy="276174"/>
              <a:chOff x="7798673" y="5252614"/>
              <a:chExt cx="3324785" cy="276174"/>
            </a:xfrm>
            <a:grpFill/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81579CA-B526-47BE-B816-C95F670458B8}"/>
                  </a:ext>
                </a:extLst>
              </p:cNvPr>
              <p:cNvSpPr/>
              <p:nvPr/>
            </p:nvSpPr>
            <p:spPr>
              <a:xfrm>
                <a:off x="9198399" y="5258892"/>
                <a:ext cx="349716" cy="269896"/>
              </a:xfrm>
              <a:custGeom>
                <a:avLst/>
                <a:gdLst>
                  <a:gd name="connsiteX0" fmla="*/ 454247 w 578739"/>
                  <a:gd name="connsiteY0" fmla="*/ 79934 h 446646"/>
                  <a:gd name="connsiteX1" fmla="*/ 281464 w 578739"/>
                  <a:gd name="connsiteY1" fmla="*/ 446647 h 446646"/>
                  <a:gd name="connsiteX2" fmla="*/ 111919 w 578739"/>
                  <a:gd name="connsiteY2" fmla="*/ 94603 h 446646"/>
                  <a:gd name="connsiteX3" fmla="*/ 102679 w 578739"/>
                  <a:gd name="connsiteY3" fmla="*/ 95174 h 446646"/>
                  <a:gd name="connsiteX4" fmla="*/ 102679 w 578739"/>
                  <a:gd name="connsiteY4" fmla="*/ 246812 h 446646"/>
                  <a:gd name="connsiteX5" fmla="*/ 102870 w 578739"/>
                  <a:gd name="connsiteY5" fmla="*/ 332442 h 446646"/>
                  <a:gd name="connsiteX6" fmla="*/ 171355 w 578739"/>
                  <a:gd name="connsiteY6" fmla="*/ 427406 h 446646"/>
                  <a:gd name="connsiteX7" fmla="*/ 16669 w 578739"/>
                  <a:gd name="connsiteY7" fmla="*/ 427406 h 446646"/>
                  <a:gd name="connsiteX8" fmla="*/ 72962 w 578739"/>
                  <a:gd name="connsiteY8" fmla="*/ 315964 h 446646"/>
                  <a:gd name="connsiteX9" fmla="*/ 72580 w 578739"/>
                  <a:gd name="connsiteY9" fmla="*/ 92507 h 446646"/>
                  <a:gd name="connsiteX10" fmla="*/ 0 w 578739"/>
                  <a:gd name="connsiteY10" fmla="*/ 21165 h 446646"/>
                  <a:gd name="connsiteX11" fmla="*/ 159163 w 578739"/>
                  <a:gd name="connsiteY11" fmla="*/ 59837 h 446646"/>
                  <a:gd name="connsiteX12" fmla="*/ 285750 w 578739"/>
                  <a:gd name="connsiteY12" fmla="*/ 322822 h 446646"/>
                  <a:gd name="connsiteX13" fmla="*/ 299371 w 578739"/>
                  <a:gd name="connsiteY13" fmla="*/ 339205 h 446646"/>
                  <a:gd name="connsiteX14" fmla="*/ 441103 w 578739"/>
                  <a:gd name="connsiteY14" fmla="*/ 39834 h 446646"/>
                  <a:gd name="connsiteX15" fmla="*/ 503968 w 578739"/>
                  <a:gd name="connsiteY15" fmla="*/ 1353 h 446646"/>
                  <a:gd name="connsiteX16" fmla="*/ 578739 w 578739"/>
                  <a:gd name="connsiteY16" fmla="*/ 1829 h 446646"/>
                  <a:gd name="connsiteX17" fmla="*/ 575596 w 578739"/>
                  <a:gd name="connsiteY17" fmla="*/ 15545 h 446646"/>
                  <a:gd name="connsiteX18" fmla="*/ 520351 w 578739"/>
                  <a:gd name="connsiteY18" fmla="*/ 88888 h 446646"/>
                  <a:gd name="connsiteX19" fmla="*/ 521017 w 578739"/>
                  <a:gd name="connsiteY19" fmla="*/ 340824 h 446646"/>
                  <a:gd name="connsiteX20" fmla="*/ 576548 w 578739"/>
                  <a:gd name="connsiteY20" fmla="*/ 427406 h 446646"/>
                  <a:gd name="connsiteX21" fmla="*/ 401098 w 578739"/>
                  <a:gd name="connsiteY21" fmla="*/ 427406 h 446646"/>
                  <a:gd name="connsiteX22" fmla="*/ 461200 w 578739"/>
                  <a:gd name="connsiteY22" fmla="*/ 391497 h 446646"/>
                  <a:gd name="connsiteX23" fmla="*/ 463963 w 578739"/>
                  <a:gd name="connsiteY23" fmla="*/ 325108 h 446646"/>
                  <a:gd name="connsiteX24" fmla="*/ 464058 w 578739"/>
                  <a:gd name="connsiteY24" fmla="*/ 82982 h 446646"/>
                  <a:gd name="connsiteX25" fmla="*/ 454247 w 578739"/>
                  <a:gd name="connsiteY25" fmla="*/ 79934 h 44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78739" h="446646">
                    <a:moveTo>
                      <a:pt x="454247" y="79934"/>
                    </a:moveTo>
                    <a:cubicBezTo>
                      <a:pt x="397859" y="199568"/>
                      <a:pt x="341471" y="319202"/>
                      <a:pt x="281464" y="446647"/>
                    </a:cubicBezTo>
                    <a:cubicBezTo>
                      <a:pt x="222885" y="325108"/>
                      <a:pt x="167449" y="209855"/>
                      <a:pt x="111919" y="94603"/>
                    </a:cubicBezTo>
                    <a:cubicBezTo>
                      <a:pt x="108871" y="94793"/>
                      <a:pt x="105728" y="94984"/>
                      <a:pt x="102679" y="95174"/>
                    </a:cubicBezTo>
                    <a:cubicBezTo>
                      <a:pt x="102679" y="145752"/>
                      <a:pt x="102679" y="196234"/>
                      <a:pt x="102679" y="246812"/>
                    </a:cubicBezTo>
                    <a:cubicBezTo>
                      <a:pt x="102679" y="275387"/>
                      <a:pt x="102775" y="303867"/>
                      <a:pt x="102870" y="332442"/>
                    </a:cubicBezTo>
                    <a:cubicBezTo>
                      <a:pt x="103251" y="400736"/>
                      <a:pt x="103251" y="400736"/>
                      <a:pt x="171355" y="427406"/>
                    </a:cubicBezTo>
                    <a:cubicBezTo>
                      <a:pt x="111157" y="427406"/>
                      <a:pt x="63913" y="427406"/>
                      <a:pt x="16669" y="427406"/>
                    </a:cubicBezTo>
                    <a:cubicBezTo>
                      <a:pt x="91059" y="417881"/>
                      <a:pt x="72295" y="361017"/>
                      <a:pt x="72962" y="315964"/>
                    </a:cubicBezTo>
                    <a:cubicBezTo>
                      <a:pt x="74104" y="241478"/>
                      <a:pt x="73342" y="166993"/>
                      <a:pt x="72580" y="92507"/>
                    </a:cubicBezTo>
                    <a:cubicBezTo>
                      <a:pt x="72199" y="53645"/>
                      <a:pt x="81534" y="6878"/>
                      <a:pt x="0" y="21165"/>
                    </a:cubicBezTo>
                    <a:cubicBezTo>
                      <a:pt x="79343" y="-18650"/>
                      <a:pt x="131159" y="-362"/>
                      <a:pt x="159163" y="59837"/>
                    </a:cubicBezTo>
                    <a:cubicBezTo>
                      <a:pt x="200215" y="148038"/>
                      <a:pt x="243269" y="235287"/>
                      <a:pt x="285750" y="322822"/>
                    </a:cubicBezTo>
                    <a:cubicBezTo>
                      <a:pt x="288417" y="328346"/>
                      <a:pt x="293751" y="332537"/>
                      <a:pt x="299371" y="339205"/>
                    </a:cubicBezTo>
                    <a:cubicBezTo>
                      <a:pt x="347472" y="238716"/>
                      <a:pt x="397573" y="140704"/>
                      <a:pt x="441103" y="39834"/>
                    </a:cubicBezTo>
                    <a:cubicBezTo>
                      <a:pt x="455390" y="6592"/>
                      <a:pt x="471964" y="-1790"/>
                      <a:pt x="503968" y="1353"/>
                    </a:cubicBezTo>
                    <a:cubicBezTo>
                      <a:pt x="528256" y="3734"/>
                      <a:pt x="553022" y="1829"/>
                      <a:pt x="578739" y="1829"/>
                    </a:cubicBezTo>
                    <a:cubicBezTo>
                      <a:pt x="576834" y="10211"/>
                      <a:pt x="576167" y="15545"/>
                      <a:pt x="575596" y="15545"/>
                    </a:cubicBezTo>
                    <a:cubicBezTo>
                      <a:pt x="523970" y="15259"/>
                      <a:pt x="518636" y="45549"/>
                      <a:pt x="520351" y="88888"/>
                    </a:cubicBezTo>
                    <a:cubicBezTo>
                      <a:pt x="523494" y="172803"/>
                      <a:pt x="520732" y="256813"/>
                      <a:pt x="521017" y="340824"/>
                    </a:cubicBezTo>
                    <a:cubicBezTo>
                      <a:pt x="521208" y="403594"/>
                      <a:pt x="521589" y="403594"/>
                      <a:pt x="576548" y="427406"/>
                    </a:cubicBezTo>
                    <a:cubicBezTo>
                      <a:pt x="520160" y="427406"/>
                      <a:pt x="463772" y="427406"/>
                      <a:pt x="401098" y="427406"/>
                    </a:cubicBezTo>
                    <a:cubicBezTo>
                      <a:pt x="420433" y="406451"/>
                      <a:pt x="456724" y="422168"/>
                      <a:pt x="461200" y="391497"/>
                    </a:cubicBezTo>
                    <a:cubicBezTo>
                      <a:pt x="464344" y="369685"/>
                      <a:pt x="463963" y="347301"/>
                      <a:pt x="463963" y="325108"/>
                    </a:cubicBezTo>
                    <a:cubicBezTo>
                      <a:pt x="464248" y="244431"/>
                      <a:pt x="464058" y="163659"/>
                      <a:pt x="464058" y="82982"/>
                    </a:cubicBezTo>
                    <a:cubicBezTo>
                      <a:pt x="460820" y="81934"/>
                      <a:pt x="457486" y="80982"/>
                      <a:pt x="454247" y="799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FF77188-7E48-4846-8BCA-59596CE14CB1}"/>
                  </a:ext>
                </a:extLst>
              </p:cNvPr>
              <p:cNvSpPr/>
              <p:nvPr/>
            </p:nvSpPr>
            <p:spPr>
              <a:xfrm>
                <a:off x="8558712" y="5262012"/>
                <a:ext cx="308562" cy="256243"/>
              </a:xfrm>
              <a:custGeom>
                <a:avLst/>
                <a:gdLst>
                  <a:gd name="connsiteX0" fmla="*/ 187642 w 510635"/>
                  <a:gd name="connsiteY0" fmla="*/ 424053 h 424053"/>
                  <a:gd name="connsiteX1" fmla="*/ 17812 w 510635"/>
                  <a:gd name="connsiteY1" fmla="*/ 424053 h 424053"/>
                  <a:gd name="connsiteX2" fmla="*/ 75343 w 510635"/>
                  <a:gd name="connsiteY2" fmla="*/ 305752 h 424053"/>
                  <a:gd name="connsiteX3" fmla="*/ 74581 w 510635"/>
                  <a:gd name="connsiteY3" fmla="*/ 110776 h 424053"/>
                  <a:gd name="connsiteX4" fmla="*/ 0 w 510635"/>
                  <a:gd name="connsiteY4" fmla="*/ 12954 h 424053"/>
                  <a:gd name="connsiteX5" fmla="*/ 16002 w 510635"/>
                  <a:gd name="connsiteY5" fmla="*/ 0 h 424053"/>
                  <a:gd name="connsiteX6" fmla="*/ 189547 w 510635"/>
                  <a:gd name="connsiteY6" fmla="*/ 0 h 424053"/>
                  <a:gd name="connsiteX7" fmla="*/ 187833 w 510635"/>
                  <a:gd name="connsiteY7" fmla="*/ 9716 h 424053"/>
                  <a:gd name="connsiteX8" fmla="*/ 132874 w 510635"/>
                  <a:gd name="connsiteY8" fmla="*/ 87916 h 424053"/>
                  <a:gd name="connsiteX9" fmla="*/ 231743 w 510635"/>
                  <a:gd name="connsiteY9" fmla="*/ 186214 h 424053"/>
                  <a:gd name="connsiteX10" fmla="*/ 355473 w 510635"/>
                  <a:gd name="connsiteY10" fmla="*/ 186023 h 424053"/>
                  <a:gd name="connsiteX11" fmla="*/ 382810 w 510635"/>
                  <a:gd name="connsiteY11" fmla="*/ 158401 h 424053"/>
                  <a:gd name="connsiteX12" fmla="*/ 382143 w 510635"/>
                  <a:gd name="connsiteY12" fmla="*/ 96583 h 424053"/>
                  <a:gd name="connsiteX13" fmla="*/ 312896 w 510635"/>
                  <a:gd name="connsiteY13" fmla="*/ 667 h 424053"/>
                  <a:gd name="connsiteX14" fmla="*/ 501586 w 510635"/>
                  <a:gd name="connsiteY14" fmla="*/ 667 h 424053"/>
                  <a:gd name="connsiteX15" fmla="*/ 480250 w 510635"/>
                  <a:gd name="connsiteY15" fmla="*/ 14859 h 424053"/>
                  <a:gd name="connsiteX16" fmla="*/ 442150 w 510635"/>
                  <a:gd name="connsiteY16" fmla="*/ 51149 h 424053"/>
                  <a:gd name="connsiteX17" fmla="*/ 441388 w 510635"/>
                  <a:gd name="connsiteY17" fmla="*/ 369760 h 424053"/>
                  <a:gd name="connsiteX18" fmla="*/ 510635 w 510635"/>
                  <a:gd name="connsiteY18" fmla="*/ 422624 h 424053"/>
                  <a:gd name="connsiteX19" fmla="*/ 326708 w 510635"/>
                  <a:gd name="connsiteY19" fmla="*/ 422624 h 424053"/>
                  <a:gd name="connsiteX20" fmla="*/ 382143 w 510635"/>
                  <a:gd name="connsiteY20" fmla="*/ 315087 h 424053"/>
                  <a:gd name="connsiteX21" fmla="*/ 275749 w 510635"/>
                  <a:gd name="connsiteY21" fmla="*/ 208597 h 424053"/>
                  <a:gd name="connsiteX22" fmla="*/ 142494 w 510635"/>
                  <a:gd name="connsiteY22" fmla="*/ 217170 h 424053"/>
                  <a:gd name="connsiteX23" fmla="*/ 133731 w 510635"/>
                  <a:gd name="connsiteY23" fmla="*/ 349377 h 424053"/>
                  <a:gd name="connsiteX24" fmla="*/ 187642 w 510635"/>
                  <a:gd name="connsiteY24" fmla="*/ 424053 h 42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0635" h="424053">
                    <a:moveTo>
                      <a:pt x="187642" y="424053"/>
                    </a:moveTo>
                    <a:cubicBezTo>
                      <a:pt x="131064" y="424053"/>
                      <a:pt x="74390" y="424053"/>
                      <a:pt x="17812" y="424053"/>
                    </a:cubicBezTo>
                    <a:cubicBezTo>
                      <a:pt x="94488" y="411004"/>
                      <a:pt x="74771" y="352711"/>
                      <a:pt x="75343" y="305752"/>
                    </a:cubicBezTo>
                    <a:cubicBezTo>
                      <a:pt x="76105" y="240792"/>
                      <a:pt x="77438" y="175641"/>
                      <a:pt x="74581" y="110776"/>
                    </a:cubicBezTo>
                    <a:cubicBezTo>
                      <a:pt x="72676" y="67246"/>
                      <a:pt x="101251" y="3334"/>
                      <a:pt x="0" y="12954"/>
                    </a:cubicBezTo>
                    <a:cubicBezTo>
                      <a:pt x="5334" y="8668"/>
                      <a:pt x="10668" y="4286"/>
                      <a:pt x="16002" y="0"/>
                    </a:cubicBezTo>
                    <a:cubicBezTo>
                      <a:pt x="73723" y="0"/>
                      <a:pt x="131445" y="0"/>
                      <a:pt x="189547" y="0"/>
                    </a:cubicBezTo>
                    <a:cubicBezTo>
                      <a:pt x="188785" y="4286"/>
                      <a:pt x="188309" y="9811"/>
                      <a:pt x="187833" y="9716"/>
                    </a:cubicBezTo>
                    <a:cubicBezTo>
                      <a:pt x="130969" y="9049"/>
                      <a:pt x="132207" y="46292"/>
                      <a:pt x="132874" y="87916"/>
                    </a:cubicBezTo>
                    <a:cubicBezTo>
                      <a:pt x="134588" y="185833"/>
                      <a:pt x="133350" y="185928"/>
                      <a:pt x="231743" y="186214"/>
                    </a:cubicBezTo>
                    <a:cubicBezTo>
                      <a:pt x="272986" y="186309"/>
                      <a:pt x="314230" y="184975"/>
                      <a:pt x="355473" y="186023"/>
                    </a:cubicBezTo>
                    <a:cubicBezTo>
                      <a:pt x="376238" y="186500"/>
                      <a:pt x="383953" y="178594"/>
                      <a:pt x="382810" y="158401"/>
                    </a:cubicBezTo>
                    <a:cubicBezTo>
                      <a:pt x="381667" y="137827"/>
                      <a:pt x="382238" y="117158"/>
                      <a:pt x="382143" y="96583"/>
                    </a:cubicBezTo>
                    <a:cubicBezTo>
                      <a:pt x="381762" y="27432"/>
                      <a:pt x="381762" y="27432"/>
                      <a:pt x="312896" y="667"/>
                    </a:cubicBezTo>
                    <a:cubicBezTo>
                      <a:pt x="384143" y="667"/>
                      <a:pt x="442531" y="667"/>
                      <a:pt x="501586" y="667"/>
                    </a:cubicBezTo>
                    <a:cubicBezTo>
                      <a:pt x="500158" y="16859"/>
                      <a:pt x="488633" y="15430"/>
                      <a:pt x="480250" y="14859"/>
                    </a:cubicBezTo>
                    <a:cubicBezTo>
                      <a:pt x="453580" y="12954"/>
                      <a:pt x="442246" y="26194"/>
                      <a:pt x="442150" y="51149"/>
                    </a:cubicBezTo>
                    <a:cubicBezTo>
                      <a:pt x="441865" y="157353"/>
                      <a:pt x="442817" y="263557"/>
                      <a:pt x="441388" y="369760"/>
                    </a:cubicBezTo>
                    <a:cubicBezTo>
                      <a:pt x="440817" y="413575"/>
                      <a:pt x="480727" y="401479"/>
                      <a:pt x="510635" y="422624"/>
                    </a:cubicBezTo>
                    <a:cubicBezTo>
                      <a:pt x="442436" y="422624"/>
                      <a:pt x="384619" y="422624"/>
                      <a:pt x="326708" y="422624"/>
                    </a:cubicBezTo>
                    <a:cubicBezTo>
                      <a:pt x="401288" y="414528"/>
                      <a:pt x="381857" y="358997"/>
                      <a:pt x="382143" y="315087"/>
                    </a:cubicBezTo>
                    <a:cubicBezTo>
                      <a:pt x="382905" y="208788"/>
                      <a:pt x="382524" y="208217"/>
                      <a:pt x="275749" y="208597"/>
                    </a:cubicBezTo>
                    <a:cubicBezTo>
                      <a:pt x="230124" y="208788"/>
                      <a:pt x="170974" y="190595"/>
                      <a:pt x="142494" y="217170"/>
                    </a:cubicBezTo>
                    <a:cubicBezTo>
                      <a:pt x="113443" y="244316"/>
                      <a:pt x="134969" y="304038"/>
                      <a:pt x="133731" y="349377"/>
                    </a:cubicBezTo>
                    <a:cubicBezTo>
                      <a:pt x="132493" y="396240"/>
                      <a:pt x="133826" y="396335"/>
                      <a:pt x="187642" y="4240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54DCCF4-CD18-4331-9C47-BF3A241CDC51}"/>
                  </a:ext>
                </a:extLst>
              </p:cNvPr>
              <p:cNvSpPr/>
              <p:nvPr/>
            </p:nvSpPr>
            <p:spPr>
              <a:xfrm>
                <a:off x="7920291" y="5259262"/>
                <a:ext cx="305857" cy="266208"/>
              </a:xfrm>
              <a:custGeom>
                <a:avLst/>
                <a:gdLst>
                  <a:gd name="connsiteX0" fmla="*/ 92583 w 506158"/>
                  <a:gd name="connsiteY0" fmla="*/ 70750 h 440543"/>
                  <a:gd name="connsiteX1" fmla="*/ 92678 w 506158"/>
                  <a:gd name="connsiteY1" fmla="*/ 380598 h 440543"/>
                  <a:gd name="connsiteX2" fmla="*/ 146018 w 506158"/>
                  <a:gd name="connsiteY2" fmla="*/ 414507 h 440543"/>
                  <a:gd name="connsiteX3" fmla="*/ 140684 w 506158"/>
                  <a:gd name="connsiteY3" fmla="*/ 426413 h 440543"/>
                  <a:gd name="connsiteX4" fmla="*/ 12383 w 506158"/>
                  <a:gd name="connsiteY4" fmla="*/ 426413 h 440543"/>
                  <a:gd name="connsiteX5" fmla="*/ 64294 w 506158"/>
                  <a:gd name="connsiteY5" fmla="*/ 324400 h 440543"/>
                  <a:gd name="connsiteX6" fmla="*/ 65151 w 506158"/>
                  <a:gd name="connsiteY6" fmla="*/ 86561 h 440543"/>
                  <a:gd name="connsiteX7" fmla="*/ 0 w 506158"/>
                  <a:gd name="connsiteY7" fmla="*/ 20458 h 440543"/>
                  <a:gd name="connsiteX8" fmla="*/ 142208 w 506158"/>
                  <a:gd name="connsiteY8" fmla="*/ 33221 h 440543"/>
                  <a:gd name="connsiteX9" fmla="*/ 402336 w 506158"/>
                  <a:gd name="connsiteY9" fmla="*/ 365739 h 440543"/>
                  <a:gd name="connsiteX10" fmla="*/ 409194 w 506158"/>
                  <a:gd name="connsiteY10" fmla="*/ 287920 h 440543"/>
                  <a:gd name="connsiteX11" fmla="*/ 409480 w 506158"/>
                  <a:gd name="connsiteY11" fmla="*/ 92943 h 440543"/>
                  <a:gd name="connsiteX12" fmla="*/ 354330 w 506158"/>
                  <a:gd name="connsiteY12" fmla="*/ 6266 h 440543"/>
                  <a:gd name="connsiteX13" fmla="*/ 506159 w 506158"/>
                  <a:gd name="connsiteY13" fmla="*/ 6266 h 440543"/>
                  <a:gd name="connsiteX14" fmla="*/ 437960 w 506158"/>
                  <a:gd name="connsiteY14" fmla="*/ 136758 h 440543"/>
                  <a:gd name="connsiteX15" fmla="*/ 437960 w 506158"/>
                  <a:gd name="connsiteY15" fmla="*/ 402982 h 440543"/>
                  <a:gd name="connsiteX16" fmla="*/ 390525 w 506158"/>
                  <a:gd name="connsiteY16" fmla="*/ 430223 h 440543"/>
                  <a:gd name="connsiteX17" fmla="*/ 354044 w 506158"/>
                  <a:gd name="connsiteY17" fmla="*/ 393838 h 440543"/>
                  <a:gd name="connsiteX18" fmla="*/ 125825 w 506158"/>
                  <a:gd name="connsiteY18" fmla="*/ 110564 h 440543"/>
                  <a:gd name="connsiteX19" fmla="*/ 92583 w 506158"/>
                  <a:gd name="connsiteY19" fmla="*/ 70750 h 44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6158" h="440543">
                    <a:moveTo>
                      <a:pt x="92583" y="70750"/>
                    </a:moveTo>
                    <a:cubicBezTo>
                      <a:pt x="92583" y="179620"/>
                      <a:pt x="92488" y="280109"/>
                      <a:pt x="92678" y="380598"/>
                    </a:cubicBezTo>
                    <a:cubicBezTo>
                      <a:pt x="92678" y="412411"/>
                      <a:pt x="118396" y="414793"/>
                      <a:pt x="146018" y="414507"/>
                    </a:cubicBezTo>
                    <a:cubicBezTo>
                      <a:pt x="144209" y="418508"/>
                      <a:pt x="142494" y="422413"/>
                      <a:pt x="140684" y="426413"/>
                    </a:cubicBezTo>
                    <a:cubicBezTo>
                      <a:pt x="97917" y="426413"/>
                      <a:pt x="55150" y="426413"/>
                      <a:pt x="12383" y="426413"/>
                    </a:cubicBezTo>
                    <a:cubicBezTo>
                      <a:pt x="73152" y="414412"/>
                      <a:pt x="63818" y="366215"/>
                      <a:pt x="64294" y="324400"/>
                    </a:cubicBezTo>
                    <a:cubicBezTo>
                      <a:pt x="65246" y="245152"/>
                      <a:pt x="64008" y="165809"/>
                      <a:pt x="65151" y="86561"/>
                    </a:cubicBezTo>
                    <a:cubicBezTo>
                      <a:pt x="65723" y="46651"/>
                      <a:pt x="64294" y="10933"/>
                      <a:pt x="0" y="20458"/>
                    </a:cubicBezTo>
                    <a:cubicBezTo>
                      <a:pt x="49054" y="-13070"/>
                      <a:pt x="113919" y="-2974"/>
                      <a:pt x="142208" y="33221"/>
                    </a:cubicBezTo>
                    <a:cubicBezTo>
                      <a:pt x="227362" y="142473"/>
                      <a:pt x="312801" y="251439"/>
                      <a:pt x="402336" y="365739"/>
                    </a:cubicBezTo>
                    <a:cubicBezTo>
                      <a:pt x="413861" y="336211"/>
                      <a:pt x="408908" y="311542"/>
                      <a:pt x="409194" y="287920"/>
                    </a:cubicBezTo>
                    <a:cubicBezTo>
                      <a:pt x="409861" y="222959"/>
                      <a:pt x="409004" y="157904"/>
                      <a:pt x="409480" y="92943"/>
                    </a:cubicBezTo>
                    <a:cubicBezTo>
                      <a:pt x="409766" y="53033"/>
                      <a:pt x="415862" y="9885"/>
                      <a:pt x="354330" y="6266"/>
                    </a:cubicBezTo>
                    <a:cubicBezTo>
                      <a:pt x="399193" y="6266"/>
                      <a:pt x="443960" y="6266"/>
                      <a:pt x="506159" y="6266"/>
                    </a:cubicBezTo>
                    <a:cubicBezTo>
                      <a:pt x="411004" y="24934"/>
                      <a:pt x="439769" y="88752"/>
                      <a:pt x="437960" y="136758"/>
                    </a:cubicBezTo>
                    <a:cubicBezTo>
                      <a:pt x="434626" y="225341"/>
                      <a:pt x="437579" y="314209"/>
                      <a:pt x="437960" y="402982"/>
                    </a:cubicBezTo>
                    <a:cubicBezTo>
                      <a:pt x="438150" y="440606"/>
                      <a:pt x="422529" y="450511"/>
                      <a:pt x="390525" y="430223"/>
                    </a:cubicBezTo>
                    <a:cubicBezTo>
                      <a:pt x="376333" y="421270"/>
                      <a:pt x="364808" y="407173"/>
                      <a:pt x="354044" y="393838"/>
                    </a:cubicBezTo>
                    <a:cubicBezTo>
                      <a:pt x="277654" y="299635"/>
                      <a:pt x="201835" y="205052"/>
                      <a:pt x="125825" y="110564"/>
                    </a:cubicBezTo>
                    <a:cubicBezTo>
                      <a:pt x="116396" y="99134"/>
                      <a:pt x="106775" y="87799"/>
                      <a:pt x="92583" y="707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A1AD10B-F2C8-47F0-9719-4A9C03C61D99}"/>
                  </a:ext>
                </a:extLst>
              </p:cNvPr>
              <p:cNvSpPr/>
              <p:nvPr/>
            </p:nvSpPr>
            <p:spPr>
              <a:xfrm>
                <a:off x="9863952" y="5253183"/>
                <a:ext cx="265775" cy="272880"/>
              </a:xfrm>
              <a:custGeom>
                <a:avLst/>
                <a:gdLst>
                  <a:gd name="connsiteX0" fmla="*/ 289523 w 439827"/>
                  <a:gd name="connsiteY0" fmla="*/ 277216 h 451584"/>
                  <a:gd name="connsiteX1" fmla="*/ 439827 w 439827"/>
                  <a:gd name="connsiteY1" fmla="*/ 277216 h 451584"/>
                  <a:gd name="connsiteX2" fmla="*/ 412777 w 439827"/>
                  <a:gd name="connsiteY2" fmla="*/ 388658 h 451584"/>
                  <a:gd name="connsiteX3" fmla="*/ 382582 w 439827"/>
                  <a:gd name="connsiteY3" fmla="*/ 431330 h 451584"/>
                  <a:gd name="connsiteX4" fmla="*/ 131598 w 439827"/>
                  <a:gd name="connsiteY4" fmla="*/ 430378 h 451584"/>
                  <a:gd name="connsiteX5" fmla="*/ 1106 w 439827"/>
                  <a:gd name="connsiteY5" fmla="*/ 207016 h 451584"/>
                  <a:gd name="connsiteX6" fmla="*/ 167412 w 439827"/>
                  <a:gd name="connsiteY6" fmla="*/ 11373 h 451584"/>
                  <a:gd name="connsiteX7" fmla="*/ 350864 w 439827"/>
                  <a:gd name="connsiteY7" fmla="*/ 8801 h 451584"/>
                  <a:gd name="connsiteX8" fmla="*/ 397346 w 439827"/>
                  <a:gd name="connsiteY8" fmla="*/ 118624 h 451584"/>
                  <a:gd name="connsiteX9" fmla="*/ 215323 w 439827"/>
                  <a:gd name="connsiteY9" fmla="*/ 30232 h 451584"/>
                  <a:gd name="connsiteX10" fmla="*/ 69495 w 439827"/>
                  <a:gd name="connsiteY10" fmla="*/ 171202 h 451584"/>
                  <a:gd name="connsiteX11" fmla="*/ 322003 w 439827"/>
                  <a:gd name="connsiteY11" fmla="*/ 417424 h 451584"/>
                  <a:gd name="connsiteX12" fmla="*/ 358770 w 439827"/>
                  <a:gd name="connsiteY12" fmla="*/ 339985 h 451584"/>
                  <a:gd name="connsiteX13" fmla="*/ 314002 w 439827"/>
                  <a:gd name="connsiteY13" fmla="*/ 290455 h 451584"/>
                  <a:gd name="connsiteX14" fmla="*/ 289523 w 439827"/>
                  <a:gd name="connsiteY14" fmla="*/ 277216 h 45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827" h="451584">
                    <a:moveTo>
                      <a:pt x="289523" y="277216"/>
                    </a:moveTo>
                    <a:cubicBezTo>
                      <a:pt x="338386" y="277216"/>
                      <a:pt x="386392" y="277216"/>
                      <a:pt x="439827" y="277216"/>
                    </a:cubicBezTo>
                    <a:cubicBezTo>
                      <a:pt x="403442" y="309791"/>
                      <a:pt x="409824" y="350177"/>
                      <a:pt x="412777" y="388658"/>
                    </a:cubicBezTo>
                    <a:cubicBezTo>
                      <a:pt x="414681" y="413804"/>
                      <a:pt x="408300" y="424472"/>
                      <a:pt x="382582" y="431330"/>
                    </a:cubicBezTo>
                    <a:cubicBezTo>
                      <a:pt x="298381" y="453619"/>
                      <a:pt x="215228" y="463048"/>
                      <a:pt x="131598" y="430378"/>
                    </a:cubicBezTo>
                    <a:cubicBezTo>
                      <a:pt x="42063" y="395421"/>
                      <a:pt x="-8229" y="309410"/>
                      <a:pt x="1106" y="207016"/>
                    </a:cubicBezTo>
                    <a:cubicBezTo>
                      <a:pt x="9774" y="111766"/>
                      <a:pt x="78925" y="30899"/>
                      <a:pt x="167412" y="11373"/>
                    </a:cubicBezTo>
                    <a:cubicBezTo>
                      <a:pt x="228468" y="-2057"/>
                      <a:pt x="289047" y="-4439"/>
                      <a:pt x="350864" y="8801"/>
                    </a:cubicBezTo>
                    <a:cubicBezTo>
                      <a:pt x="421349" y="23851"/>
                      <a:pt x="433351" y="49473"/>
                      <a:pt x="397346" y="118624"/>
                    </a:cubicBezTo>
                    <a:cubicBezTo>
                      <a:pt x="365247" y="37757"/>
                      <a:pt x="329147" y="20231"/>
                      <a:pt x="215323" y="30232"/>
                    </a:cubicBezTo>
                    <a:cubicBezTo>
                      <a:pt x="144457" y="36519"/>
                      <a:pt x="84735" y="94240"/>
                      <a:pt x="69495" y="171202"/>
                    </a:cubicBezTo>
                    <a:cubicBezTo>
                      <a:pt x="37587" y="332175"/>
                      <a:pt x="166936" y="456667"/>
                      <a:pt x="322003" y="417424"/>
                    </a:cubicBezTo>
                    <a:cubicBezTo>
                      <a:pt x="372200" y="404755"/>
                      <a:pt x="355341" y="369513"/>
                      <a:pt x="358770" y="339985"/>
                    </a:cubicBezTo>
                    <a:cubicBezTo>
                      <a:pt x="362580" y="307219"/>
                      <a:pt x="348864" y="289408"/>
                      <a:pt x="314002" y="290455"/>
                    </a:cubicBezTo>
                    <a:cubicBezTo>
                      <a:pt x="305335" y="290741"/>
                      <a:pt x="294285" y="293218"/>
                      <a:pt x="289523" y="277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8887FBC-0D7D-49D8-A20D-0583287B51E1}"/>
                  </a:ext>
                </a:extLst>
              </p:cNvPr>
              <p:cNvSpPr/>
              <p:nvPr/>
            </p:nvSpPr>
            <p:spPr>
              <a:xfrm>
                <a:off x="8887362" y="5259244"/>
                <a:ext cx="199630" cy="262475"/>
              </a:xfrm>
              <a:custGeom>
                <a:avLst/>
                <a:gdLst>
                  <a:gd name="connsiteX0" fmla="*/ 264890 w 330365"/>
                  <a:gd name="connsiteY0" fmla="*/ 139835 h 434366"/>
                  <a:gd name="connsiteX1" fmla="*/ 264890 w 330365"/>
                  <a:gd name="connsiteY1" fmla="*/ 279281 h 434366"/>
                  <a:gd name="connsiteX2" fmla="*/ 137541 w 330365"/>
                  <a:gd name="connsiteY2" fmla="*/ 222893 h 434366"/>
                  <a:gd name="connsiteX3" fmla="*/ 109157 w 330365"/>
                  <a:gd name="connsiteY3" fmla="*/ 250421 h 434366"/>
                  <a:gd name="connsiteX4" fmla="*/ 109061 w 330365"/>
                  <a:gd name="connsiteY4" fmla="*/ 255183 h 434366"/>
                  <a:gd name="connsiteX5" fmla="*/ 116681 w 330365"/>
                  <a:gd name="connsiteY5" fmla="*/ 392438 h 434366"/>
                  <a:gd name="connsiteX6" fmla="*/ 273272 w 330365"/>
                  <a:gd name="connsiteY6" fmla="*/ 400535 h 434366"/>
                  <a:gd name="connsiteX7" fmla="*/ 301847 w 330365"/>
                  <a:gd name="connsiteY7" fmla="*/ 373865 h 434366"/>
                  <a:gd name="connsiteX8" fmla="*/ 322707 w 330365"/>
                  <a:gd name="connsiteY8" fmla="*/ 325478 h 434366"/>
                  <a:gd name="connsiteX9" fmla="*/ 321278 w 330365"/>
                  <a:gd name="connsiteY9" fmla="*/ 421013 h 434366"/>
                  <a:gd name="connsiteX10" fmla="*/ 265843 w 330365"/>
                  <a:gd name="connsiteY10" fmla="*/ 431491 h 434366"/>
                  <a:gd name="connsiteX11" fmla="*/ 14764 w 330365"/>
                  <a:gd name="connsiteY11" fmla="*/ 431967 h 434366"/>
                  <a:gd name="connsiteX12" fmla="*/ 47911 w 330365"/>
                  <a:gd name="connsiteY12" fmla="*/ 358053 h 434366"/>
                  <a:gd name="connsiteX13" fmla="*/ 49625 w 330365"/>
                  <a:gd name="connsiteY13" fmla="*/ 82209 h 434366"/>
                  <a:gd name="connsiteX14" fmla="*/ 0 w 330365"/>
                  <a:gd name="connsiteY14" fmla="*/ 14963 h 434366"/>
                  <a:gd name="connsiteX15" fmla="*/ 3334 w 330365"/>
                  <a:gd name="connsiteY15" fmla="*/ 3533 h 434366"/>
                  <a:gd name="connsiteX16" fmla="*/ 293084 w 330365"/>
                  <a:gd name="connsiteY16" fmla="*/ 8 h 434366"/>
                  <a:gd name="connsiteX17" fmla="*/ 312611 w 330365"/>
                  <a:gd name="connsiteY17" fmla="*/ 18296 h 434366"/>
                  <a:gd name="connsiteX18" fmla="*/ 295942 w 330365"/>
                  <a:gd name="connsiteY18" fmla="*/ 95544 h 434366"/>
                  <a:gd name="connsiteX19" fmla="*/ 235934 w 330365"/>
                  <a:gd name="connsiteY19" fmla="*/ 26107 h 434366"/>
                  <a:gd name="connsiteX20" fmla="*/ 136493 w 330365"/>
                  <a:gd name="connsiteY20" fmla="*/ 23821 h 434366"/>
                  <a:gd name="connsiteX21" fmla="*/ 113443 w 330365"/>
                  <a:gd name="connsiteY21" fmla="*/ 52586 h 434366"/>
                  <a:gd name="connsiteX22" fmla="*/ 112681 w 330365"/>
                  <a:gd name="connsiteY22" fmla="*/ 104879 h 434366"/>
                  <a:gd name="connsiteX23" fmla="*/ 223933 w 330365"/>
                  <a:gd name="connsiteY23" fmla="*/ 192032 h 434366"/>
                  <a:gd name="connsiteX24" fmla="*/ 264890 w 330365"/>
                  <a:gd name="connsiteY24" fmla="*/ 139835 h 43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0365" h="434366">
                    <a:moveTo>
                      <a:pt x="264890" y="139835"/>
                    </a:moveTo>
                    <a:cubicBezTo>
                      <a:pt x="264890" y="191080"/>
                      <a:pt x="264890" y="235181"/>
                      <a:pt x="264890" y="279281"/>
                    </a:cubicBezTo>
                    <a:cubicBezTo>
                      <a:pt x="246317" y="205653"/>
                      <a:pt x="188214" y="223370"/>
                      <a:pt x="137541" y="222893"/>
                    </a:cubicBezTo>
                    <a:cubicBezTo>
                      <a:pt x="117729" y="222703"/>
                      <a:pt x="107347" y="229656"/>
                      <a:pt x="109157" y="250421"/>
                    </a:cubicBezTo>
                    <a:cubicBezTo>
                      <a:pt x="109252" y="251945"/>
                      <a:pt x="109061" y="253564"/>
                      <a:pt x="109061" y="255183"/>
                    </a:cubicBezTo>
                    <a:cubicBezTo>
                      <a:pt x="107347" y="302618"/>
                      <a:pt x="88868" y="369674"/>
                      <a:pt x="116681" y="392438"/>
                    </a:cubicBezTo>
                    <a:cubicBezTo>
                      <a:pt x="154115" y="423014"/>
                      <a:pt x="219742" y="399677"/>
                      <a:pt x="273272" y="400535"/>
                    </a:cubicBezTo>
                    <a:cubicBezTo>
                      <a:pt x="291656" y="400820"/>
                      <a:pt x="297085" y="387390"/>
                      <a:pt x="301847" y="373865"/>
                    </a:cubicBezTo>
                    <a:cubicBezTo>
                      <a:pt x="307467" y="357863"/>
                      <a:pt x="312039" y="341480"/>
                      <a:pt x="322707" y="325478"/>
                    </a:cubicBezTo>
                    <a:cubicBezTo>
                      <a:pt x="335852" y="357386"/>
                      <a:pt x="329851" y="391391"/>
                      <a:pt x="321278" y="421013"/>
                    </a:cubicBezTo>
                    <a:cubicBezTo>
                      <a:pt x="314992" y="442921"/>
                      <a:pt x="284988" y="431205"/>
                      <a:pt x="265843" y="431491"/>
                    </a:cubicBezTo>
                    <a:cubicBezTo>
                      <a:pt x="186976" y="432539"/>
                      <a:pt x="108109" y="431967"/>
                      <a:pt x="14764" y="431967"/>
                    </a:cubicBezTo>
                    <a:cubicBezTo>
                      <a:pt x="52197" y="408726"/>
                      <a:pt x="47720" y="382342"/>
                      <a:pt x="47911" y="358053"/>
                    </a:cubicBezTo>
                    <a:cubicBezTo>
                      <a:pt x="48863" y="266137"/>
                      <a:pt x="48101" y="174125"/>
                      <a:pt x="49625" y="82209"/>
                    </a:cubicBezTo>
                    <a:cubicBezTo>
                      <a:pt x="50197" y="45728"/>
                      <a:pt x="51245" y="11915"/>
                      <a:pt x="0" y="14963"/>
                    </a:cubicBezTo>
                    <a:cubicBezTo>
                      <a:pt x="1810" y="8581"/>
                      <a:pt x="2477" y="3533"/>
                      <a:pt x="3334" y="3533"/>
                    </a:cubicBezTo>
                    <a:cubicBezTo>
                      <a:pt x="99917" y="2199"/>
                      <a:pt x="196501" y="1247"/>
                      <a:pt x="293084" y="8"/>
                    </a:cubicBezTo>
                    <a:cubicBezTo>
                      <a:pt x="306229" y="-182"/>
                      <a:pt x="314992" y="2771"/>
                      <a:pt x="312611" y="18296"/>
                    </a:cubicBezTo>
                    <a:cubicBezTo>
                      <a:pt x="308705" y="43728"/>
                      <a:pt x="304705" y="69160"/>
                      <a:pt x="295942" y="95544"/>
                    </a:cubicBezTo>
                    <a:cubicBezTo>
                      <a:pt x="280225" y="66874"/>
                      <a:pt x="287179" y="24773"/>
                      <a:pt x="235934" y="26107"/>
                    </a:cubicBezTo>
                    <a:cubicBezTo>
                      <a:pt x="203073" y="26964"/>
                      <a:pt x="169831" y="20582"/>
                      <a:pt x="136493" y="23821"/>
                    </a:cubicBezTo>
                    <a:cubicBezTo>
                      <a:pt x="118396" y="25631"/>
                      <a:pt x="112871" y="35727"/>
                      <a:pt x="113443" y="52586"/>
                    </a:cubicBezTo>
                    <a:cubicBezTo>
                      <a:pt x="114014" y="70017"/>
                      <a:pt x="113062" y="87448"/>
                      <a:pt x="112681" y="104879"/>
                    </a:cubicBezTo>
                    <a:cubicBezTo>
                      <a:pt x="110776" y="196414"/>
                      <a:pt x="131636" y="212702"/>
                      <a:pt x="223933" y="192032"/>
                    </a:cubicBezTo>
                    <a:cubicBezTo>
                      <a:pt x="237649" y="189175"/>
                      <a:pt x="237649" y="189175"/>
                      <a:pt x="264890" y="1398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317DE09-1FEF-4B90-A5A3-3353FB8381E9}"/>
                  </a:ext>
                </a:extLst>
              </p:cNvPr>
              <p:cNvSpPr/>
              <p:nvPr/>
            </p:nvSpPr>
            <p:spPr>
              <a:xfrm>
                <a:off x="10282327" y="5252614"/>
                <a:ext cx="243334" cy="273774"/>
              </a:xfrm>
              <a:custGeom>
                <a:avLst/>
                <a:gdLst>
                  <a:gd name="connsiteX0" fmla="*/ 378305 w 402689"/>
                  <a:gd name="connsiteY0" fmla="*/ 120422 h 453065"/>
                  <a:gd name="connsiteX1" fmla="*/ 233144 w 402689"/>
                  <a:gd name="connsiteY1" fmla="*/ 30030 h 453065"/>
                  <a:gd name="connsiteX2" fmla="*/ 79887 w 402689"/>
                  <a:gd name="connsiteY2" fmla="*/ 140615 h 453065"/>
                  <a:gd name="connsiteX3" fmla="*/ 134370 w 402689"/>
                  <a:gd name="connsiteY3" fmla="*/ 371120 h 453065"/>
                  <a:gd name="connsiteX4" fmla="*/ 383258 w 402689"/>
                  <a:gd name="connsiteY4" fmla="*/ 394171 h 453065"/>
                  <a:gd name="connsiteX5" fmla="*/ 402689 w 402689"/>
                  <a:gd name="connsiteY5" fmla="*/ 386456 h 453065"/>
                  <a:gd name="connsiteX6" fmla="*/ 347254 w 402689"/>
                  <a:gd name="connsiteY6" fmla="*/ 436652 h 453065"/>
                  <a:gd name="connsiteX7" fmla="*/ 81411 w 402689"/>
                  <a:gd name="connsiteY7" fmla="*/ 399600 h 453065"/>
                  <a:gd name="connsiteX8" fmla="*/ 9116 w 402689"/>
                  <a:gd name="connsiteY8" fmla="*/ 165190 h 453065"/>
                  <a:gd name="connsiteX9" fmla="*/ 213332 w 402689"/>
                  <a:gd name="connsiteY9" fmla="*/ 2408 h 453065"/>
                  <a:gd name="connsiteX10" fmla="*/ 368304 w 402689"/>
                  <a:gd name="connsiteY10" fmla="*/ 16790 h 453065"/>
                  <a:gd name="connsiteX11" fmla="*/ 395736 w 402689"/>
                  <a:gd name="connsiteY11" fmla="*/ 63177 h 453065"/>
                  <a:gd name="connsiteX12" fmla="*/ 378305 w 402689"/>
                  <a:gd name="connsiteY12" fmla="*/ 120422 h 45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2689" h="453065">
                    <a:moveTo>
                      <a:pt x="378305" y="120422"/>
                    </a:moveTo>
                    <a:cubicBezTo>
                      <a:pt x="350302" y="41936"/>
                      <a:pt x="325346" y="27077"/>
                      <a:pt x="233144" y="30030"/>
                    </a:cubicBezTo>
                    <a:cubicBezTo>
                      <a:pt x="158563" y="32411"/>
                      <a:pt x="98270" y="75274"/>
                      <a:pt x="79887" y="140615"/>
                    </a:cubicBezTo>
                    <a:cubicBezTo>
                      <a:pt x="55503" y="227293"/>
                      <a:pt x="62170" y="310256"/>
                      <a:pt x="134370" y="371120"/>
                    </a:cubicBezTo>
                    <a:cubicBezTo>
                      <a:pt x="209331" y="434366"/>
                      <a:pt x="295819" y="433414"/>
                      <a:pt x="383258" y="394171"/>
                    </a:cubicBezTo>
                    <a:cubicBezTo>
                      <a:pt x="388402" y="391885"/>
                      <a:pt x="393736" y="389980"/>
                      <a:pt x="402689" y="386456"/>
                    </a:cubicBezTo>
                    <a:cubicBezTo>
                      <a:pt x="400784" y="426365"/>
                      <a:pt x="371161" y="429794"/>
                      <a:pt x="347254" y="436652"/>
                    </a:cubicBezTo>
                    <a:cubicBezTo>
                      <a:pt x="253432" y="463322"/>
                      <a:pt x="162183" y="461798"/>
                      <a:pt x="81411" y="399600"/>
                    </a:cubicBezTo>
                    <a:cubicBezTo>
                      <a:pt x="3115" y="339307"/>
                      <a:pt x="-13077" y="254153"/>
                      <a:pt x="9116" y="165190"/>
                    </a:cubicBezTo>
                    <a:cubicBezTo>
                      <a:pt x="34548" y="62987"/>
                      <a:pt x="112462" y="15933"/>
                      <a:pt x="213332" y="2408"/>
                    </a:cubicBezTo>
                    <a:cubicBezTo>
                      <a:pt x="266196" y="-4641"/>
                      <a:pt x="317345" y="4884"/>
                      <a:pt x="368304" y="16790"/>
                    </a:cubicBezTo>
                    <a:cubicBezTo>
                      <a:pt x="393831" y="22696"/>
                      <a:pt x="406689" y="34602"/>
                      <a:pt x="395736" y="63177"/>
                    </a:cubicBezTo>
                    <a:cubicBezTo>
                      <a:pt x="389163" y="80322"/>
                      <a:pt x="394974" y="101182"/>
                      <a:pt x="378305" y="1204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15A6C54-04F9-4A95-808D-801B3EB46CE3}"/>
                  </a:ext>
                </a:extLst>
              </p:cNvPr>
              <p:cNvSpPr/>
              <p:nvPr/>
            </p:nvSpPr>
            <p:spPr>
              <a:xfrm>
                <a:off x="10940991" y="5258639"/>
                <a:ext cx="182467" cy="259501"/>
              </a:xfrm>
              <a:custGeom>
                <a:avLst/>
                <a:gdLst>
                  <a:gd name="connsiteX0" fmla="*/ 284036 w 301962"/>
                  <a:gd name="connsiteY0" fmla="*/ 92069 h 429444"/>
                  <a:gd name="connsiteX1" fmla="*/ 253937 w 301962"/>
                  <a:gd name="connsiteY1" fmla="*/ 33395 h 429444"/>
                  <a:gd name="connsiteX2" fmla="*/ 136303 w 301962"/>
                  <a:gd name="connsiteY2" fmla="*/ 27394 h 429444"/>
                  <a:gd name="connsiteX3" fmla="*/ 120491 w 301962"/>
                  <a:gd name="connsiteY3" fmla="*/ 42825 h 429444"/>
                  <a:gd name="connsiteX4" fmla="*/ 117063 w 301962"/>
                  <a:gd name="connsiteY4" fmla="*/ 185129 h 429444"/>
                  <a:gd name="connsiteX5" fmla="*/ 138494 w 301962"/>
                  <a:gd name="connsiteY5" fmla="*/ 198940 h 429444"/>
                  <a:gd name="connsiteX6" fmla="*/ 166974 w 301962"/>
                  <a:gd name="connsiteY6" fmla="*/ 199130 h 429444"/>
                  <a:gd name="connsiteX7" fmla="*/ 262319 w 301962"/>
                  <a:gd name="connsiteY7" fmla="*/ 148362 h 429444"/>
                  <a:gd name="connsiteX8" fmla="*/ 262319 w 301962"/>
                  <a:gd name="connsiteY8" fmla="*/ 287237 h 429444"/>
                  <a:gd name="connsiteX9" fmla="*/ 251365 w 301962"/>
                  <a:gd name="connsiteY9" fmla="*/ 282855 h 429444"/>
                  <a:gd name="connsiteX10" fmla="*/ 231267 w 301962"/>
                  <a:gd name="connsiteY10" fmla="*/ 230753 h 429444"/>
                  <a:gd name="connsiteX11" fmla="*/ 127349 w 301962"/>
                  <a:gd name="connsiteY11" fmla="*/ 227324 h 429444"/>
                  <a:gd name="connsiteX12" fmla="*/ 115538 w 301962"/>
                  <a:gd name="connsiteY12" fmla="*/ 254756 h 429444"/>
                  <a:gd name="connsiteX13" fmla="*/ 115729 w 301962"/>
                  <a:gd name="connsiteY13" fmla="*/ 316574 h 429444"/>
                  <a:gd name="connsiteX14" fmla="*/ 181928 w 301962"/>
                  <a:gd name="connsiteY14" fmla="*/ 429445 h 429444"/>
                  <a:gd name="connsiteX15" fmla="*/ 1334 w 301962"/>
                  <a:gd name="connsiteY15" fmla="*/ 429445 h 429444"/>
                  <a:gd name="connsiteX16" fmla="*/ 21146 w 301962"/>
                  <a:gd name="connsiteY16" fmla="*/ 413824 h 429444"/>
                  <a:gd name="connsiteX17" fmla="*/ 56960 w 301962"/>
                  <a:gd name="connsiteY17" fmla="*/ 370580 h 429444"/>
                  <a:gd name="connsiteX18" fmla="*/ 56579 w 301962"/>
                  <a:gd name="connsiteY18" fmla="*/ 94736 h 429444"/>
                  <a:gd name="connsiteX19" fmla="*/ 0 w 301962"/>
                  <a:gd name="connsiteY19" fmla="*/ 13583 h 429444"/>
                  <a:gd name="connsiteX20" fmla="*/ 29718 w 301962"/>
                  <a:gd name="connsiteY20" fmla="*/ 1677 h 429444"/>
                  <a:gd name="connsiteX21" fmla="*/ 262795 w 301962"/>
                  <a:gd name="connsiteY21" fmla="*/ 534 h 429444"/>
                  <a:gd name="connsiteX22" fmla="*/ 297847 w 301962"/>
                  <a:gd name="connsiteY22" fmla="*/ 41587 h 429444"/>
                  <a:gd name="connsiteX23" fmla="*/ 284036 w 301962"/>
                  <a:gd name="connsiteY23" fmla="*/ 92069 h 42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1962" h="429444">
                    <a:moveTo>
                      <a:pt x="284036" y="92069"/>
                    </a:moveTo>
                    <a:cubicBezTo>
                      <a:pt x="264605" y="74162"/>
                      <a:pt x="281845" y="40825"/>
                      <a:pt x="253937" y="33395"/>
                    </a:cubicBezTo>
                    <a:cubicBezTo>
                      <a:pt x="215551" y="23204"/>
                      <a:pt x="176117" y="18441"/>
                      <a:pt x="136303" y="27394"/>
                    </a:cubicBezTo>
                    <a:cubicBezTo>
                      <a:pt x="127921" y="29300"/>
                      <a:pt x="121920" y="33967"/>
                      <a:pt x="120491" y="42825"/>
                    </a:cubicBezTo>
                    <a:cubicBezTo>
                      <a:pt x="113252" y="90069"/>
                      <a:pt x="114776" y="137599"/>
                      <a:pt x="117063" y="185129"/>
                    </a:cubicBezTo>
                    <a:cubicBezTo>
                      <a:pt x="117634" y="196940"/>
                      <a:pt x="128683" y="198654"/>
                      <a:pt x="138494" y="198940"/>
                    </a:cubicBezTo>
                    <a:cubicBezTo>
                      <a:pt x="148019" y="199226"/>
                      <a:pt x="157734" y="200464"/>
                      <a:pt x="166974" y="199130"/>
                    </a:cubicBezTo>
                    <a:cubicBezTo>
                      <a:pt x="203740" y="193987"/>
                      <a:pt x="256032" y="215990"/>
                      <a:pt x="262319" y="148362"/>
                    </a:cubicBezTo>
                    <a:cubicBezTo>
                      <a:pt x="262319" y="194177"/>
                      <a:pt x="262319" y="240088"/>
                      <a:pt x="262319" y="287237"/>
                    </a:cubicBezTo>
                    <a:cubicBezTo>
                      <a:pt x="256508" y="284951"/>
                      <a:pt x="252984" y="284760"/>
                      <a:pt x="251365" y="282855"/>
                    </a:cubicBezTo>
                    <a:cubicBezTo>
                      <a:pt x="238411" y="267710"/>
                      <a:pt x="260128" y="237421"/>
                      <a:pt x="231267" y="230753"/>
                    </a:cubicBezTo>
                    <a:cubicBezTo>
                      <a:pt x="197263" y="222943"/>
                      <a:pt x="162020" y="221419"/>
                      <a:pt x="127349" y="227324"/>
                    </a:cubicBezTo>
                    <a:cubicBezTo>
                      <a:pt x="112776" y="229801"/>
                      <a:pt x="115634" y="244088"/>
                      <a:pt x="115538" y="254756"/>
                    </a:cubicBezTo>
                    <a:cubicBezTo>
                      <a:pt x="115348" y="275330"/>
                      <a:pt x="115538" y="296000"/>
                      <a:pt x="115729" y="316574"/>
                    </a:cubicBezTo>
                    <a:cubicBezTo>
                      <a:pt x="116491" y="393917"/>
                      <a:pt x="116491" y="393917"/>
                      <a:pt x="181928" y="429445"/>
                    </a:cubicBezTo>
                    <a:cubicBezTo>
                      <a:pt x="117348" y="429445"/>
                      <a:pt x="59436" y="429445"/>
                      <a:pt x="1334" y="429445"/>
                    </a:cubicBezTo>
                    <a:cubicBezTo>
                      <a:pt x="762" y="412109"/>
                      <a:pt x="12478" y="413919"/>
                      <a:pt x="21146" y="413824"/>
                    </a:cubicBezTo>
                    <a:cubicBezTo>
                      <a:pt x="51054" y="413824"/>
                      <a:pt x="57245" y="396774"/>
                      <a:pt x="56960" y="370580"/>
                    </a:cubicBezTo>
                    <a:cubicBezTo>
                      <a:pt x="56007" y="278664"/>
                      <a:pt x="56865" y="186653"/>
                      <a:pt x="56579" y="94736"/>
                    </a:cubicBezTo>
                    <a:cubicBezTo>
                      <a:pt x="56293" y="28633"/>
                      <a:pt x="55912" y="28633"/>
                      <a:pt x="0" y="13583"/>
                    </a:cubicBezTo>
                    <a:cubicBezTo>
                      <a:pt x="3334" y="-6705"/>
                      <a:pt x="19526" y="1772"/>
                      <a:pt x="29718" y="1677"/>
                    </a:cubicBezTo>
                    <a:cubicBezTo>
                      <a:pt x="107442" y="915"/>
                      <a:pt x="185261" y="3296"/>
                      <a:pt x="262795" y="534"/>
                    </a:cubicBezTo>
                    <a:cubicBezTo>
                      <a:pt x="297275" y="-704"/>
                      <a:pt x="309086" y="8249"/>
                      <a:pt x="297847" y="41587"/>
                    </a:cubicBezTo>
                    <a:cubicBezTo>
                      <a:pt x="292798" y="57017"/>
                      <a:pt x="302419" y="76258"/>
                      <a:pt x="284036" y="92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F69B2BC-CEA4-46DC-92DB-9F72C254F488}"/>
                  </a:ext>
                </a:extLst>
              </p:cNvPr>
              <p:cNvSpPr/>
              <p:nvPr/>
            </p:nvSpPr>
            <p:spPr>
              <a:xfrm>
                <a:off x="8332299" y="5259422"/>
                <a:ext cx="215538" cy="258775"/>
              </a:xfrm>
              <a:custGeom>
                <a:avLst/>
                <a:gdLst>
                  <a:gd name="connsiteX0" fmla="*/ 9690 w 356690"/>
                  <a:gd name="connsiteY0" fmla="*/ 106108 h 428243"/>
                  <a:gd name="connsiteX1" fmla="*/ 260 w 356690"/>
                  <a:gd name="connsiteY1" fmla="*/ 17526 h 428243"/>
                  <a:gd name="connsiteX2" fmla="*/ 20263 w 356690"/>
                  <a:gd name="connsiteY2" fmla="*/ 0 h 428243"/>
                  <a:gd name="connsiteX3" fmla="*/ 333921 w 356690"/>
                  <a:gd name="connsiteY3" fmla="*/ 95 h 428243"/>
                  <a:gd name="connsiteX4" fmla="*/ 356686 w 356690"/>
                  <a:gd name="connsiteY4" fmla="*/ 15526 h 428243"/>
                  <a:gd name="connsiteX5" fmla="*/ 356590 w 356690"/>
                  <a:gd name="connsiteY5" fmla="*/ 96679 h 428243"/>
                  <a:gd name="connsiteX6" fmla="*/ 336778 w 356690"/>
                  <a:gd name="connsiteY6" fmla="*/ 78867 h 428243"/>
                  <a:gd name="connsiteX7" fmla="*/ 282010 w 356690"/>
                  <a:gd name="connsiteY7" fmla="*/ 28004 h 428243"/>
                  <a:gd name="connsiteX8" fmla="*/ 206572 w 356690"/>
                  <a:gd name="connsiteY8" fmla="*/ 101441 h 428243"/>
                  <a:gd name="connsiteX9" fmla="*/ 206572 w 356690"/>
                  <a:gd name="connsiteY9" fmla="*/ 319945 h 428243"/>
                  <a:gd name="connsiteX10" fmla="*/ 265722 w 356690"/>
                  <a:gd name="connsiteY10" fmla="*/ 428244 h 428243"/>
                  <a:gd name="connsiteX11" fmla="*/ 92462 w 356690"/>
                  <a:gd name="connsiteY11" fmla="*/ 428244 h 428243"/>
                  <a:gd name="connsiteX12" fmla="*/ 148279 w 356690"/>
                  <a:gd name="connsiteY12" fmla="*/ 316421 h 428243"/>
                  <a:gd name="connsiteX13" fmla="*/ 148564 w 356690"/>
                  <a:gd name="connsiteY13" fmla="*/ 64675 h 428243"/>
                  <a:gd name="connsiteX14" fmla="*/ 110369 w 356690"/>
                  <a:gd name="connsiteY14" fmla="*/ 27622 h 428243"/>
                  <a:gd name="connsiteX15" fmla="*/ 9690 w 356690"/>
                  <a:gd name="connsiteY15" fmla="*/ 106108 h 42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6690" h="428243">
                    <a:moveTo>
                      <a:pt x="9690" y="106108"/>
                    </a:moveTo>
                    <a:cubicBezTo>
                      <a:pt x="-2693" y="70009"/>
                      <a:pt x="3308" y="43243"/>
                      <a:pt x="260" y="17526"/>
                    </a:cubicBezTo>
                    <a:cubicBezTo>
                      <a:pt x="-1740" y="857"/>
                      <a:pt x="8071" y="0"/>
                      <a:pt x="20263" y="0"/>
                    </a:cubicBezTo>
                    <a:cubicBezTo>
                      <a:pt x="124847" y="95"/>
                      <a:pt x="229336" y="0"/>
                      <a:pt x="333921" y="95"/>
                    </a:cubicBezTo>
                    <a:cubicBezTo>
                      <a:pt x="344779" y="95"/>
                      <a:pt x="356971" y="-1905"/>
                      <a:pt x="356686" y="15526"/>
                    </a:cubicBezTo>
                    <a:cubicBezTo>
                      <a:pt x="356305" y="42481"/>
                      <a:pt x="356590" y="69437"/>
                      <a:pt x="356590" y="96679"/>
                    </a:cubicBezTo>
                    <a:cubicBezTo>
                      <a:pt x="335826" y="95155"/>
                      <a:pt x="336112" y="86011"/>
                      <a:pt x="336778" y="78867"/>
                    </a:cubicBezTo>
                    <a:cubicBezTo>
                      <a:pt x="340207" y="38100"/>
                      <a:pt x="318395" y="28194"/>
                      <a:pt x="282010" y="28004"/>
                    </a:cubicBezTo>
                    <a:cubicBezTo>
                      <a:pt x="208191" y="27527"/>
                      <a:pt x="207524" y="26194"/>
                      <a:pt x="206572" y="101441"/>
                    </a:cubicBezTo>
                    <a:cubicBezTo>
                      <a:pt x="205619" y="174308"/>
                      <a:pt x="205905" y="247079"/>
                      <a:pt x="206572" y="319945"/>
                    </a:cubicBezTo>
                    <a:cubicBezTo>
                      <a:pt x="207048" y="365188"/>
                      <a:pt x="193427" y="419481"/>
                      <a:pt x="265722" y="428244"/>
                    </a:cubicBezTo>
                    <a:cubicBezTo>
                      <a:pt x="208000" y="428244"/>
                      <a:pt x="150184" y="428244"/>
                      <a:pt x="92462" y="428244"/>
                    </a:cubicBezTo>
                    <a:cubicBezTo>
                      <a:pt x="165614" y="417100"/>
                      <a:pt x="147993" y="361664"/>
                      <a:pt x="148279" y="316421"/>
                    </a:cubicBezTo>
                    <a:cubicBezTo>
                      <a:pt x="148755" y="232505"/>
                      <a:pt x="147040" y="148590"/>
                      <a:pt x="148564" y="64675"/>
                    </a:cubicBezTo>
                    <a:cubicBezTo>
                      <a:pt x="149136" y="35052"/>
                      <a:pt x="138754" y="27718"/>
                      <a:pt x="110369" y="27622"/>
                    </a:cubicBezTo>
                    <a:cubicBezTo>
                      <a:pt x="40646" y="27337"/>
                      <a:pt x="40646" y="25813"/>
                      <a:pt x="9690" y="1061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FB8D242-880B-41C0-B50C-CC692273B3BF}"/>
                  </a:ext>
                </a:extLst>
              </p:cNvPr>
              <p:cNvSpPr/>
              <p:nvPr/>
            </p:nvSpPr>
            <p:spPr>
              <a:xfrm>
                <a:off x="10152290" y="5259567"/>
                <a:ext cx="111775" cy="260766"/>
              </a:xfrm>
              <a:custGeom>
                <a:avLst/>
                <a:gdLst>
                  <a:gd name="connsiteX0" fmla="*/ 184975 w 184975"/>
                  <a:gd name="connsiteY0" fmla="*/ 11380 h 431537"/>
                  <a:gd name="connsiteX1" fmla="*/ 119920 w 184975"/>
                  <a:gd name="connsiteY1" fmla="*/ 116822 h 431537"/>
                  <a:gd name="connsiteX2" fmla="*/ 119824 w 184975"/>
                  <a:gd name="connsiteY2" fmla="*/ 340088 h 431537"/>
                  <a:gd name="connsiteX3" fmla="*/ 176403 w 184975"/>
                  <a:gd name="connsiteY3" fmla="*/ 420479 h 431537"/>
                  <a:gd name="connsiteX4" fmla="*/ 0 w 184975"/>
                  <a:gd name="connsiteY4" fmla="*/ 423527 h 431537"/>
                  <a:gd name="connsiteX5" fmla="*/ 56007 w 184975"/>
                  <a:gd name="connsiteY5" fmla="*/ 389237 h 431537"/>
                  <a:gd name="connsiteX6" fmla="*/ 58388 w 184975"/>
                  <a:gd name="connsiteY6" fmla="*/ 322847 h 431537"/>
                  <a:gd name="connsiteX7" fmla="*/ 58293 w 184975"/>
                  <a:gd name="connsiteY7" fmla="*/ 94819 h 431537"/>
                  <a:gd name="connsiteX8" fmla="*/ 1238 w 184975"/>
                  <a:gd name="connsiteY8" fmla="*/ 12047 h 431537"/>
                  <a:gd name="connsiteX9" fmla="*/ 184975 w 184975"/>
                  <a:gd name="connsiteY9" fmla="*/ 11380 h 4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975" h="431537">
                    <a:moveTo>
                      <a:pt x="184975" y="11380"/>
                    </a:moveTo>
                    <a:cubicBezTo>
                      <a:pt x="96869" y="11189"/>
                      <a:pt x="121063" y="72149"/>
                      <a:pt x="119920" y="116822"/>
                    </a:cubicBezTo>
                    <a:cubicBezTo>
                      <a:pt x="118015" y="191212"/>
                      <a:pt x="118681" y="265698"/>
                      <a:pt x="119824" y="340088"/>
                    </a:cubicBezTo>
                    <a:cubicBezTo>
                      <a:pt x="120777" y="401810"/>
                      <a:pt x="121729" y="401810"/>
                      <a:pt x="176403" y="420479"/>
                    </a:cubicBezTo>
                    <a:cubicBezTo>
                      <a:pt x="151162" y="433433"/>
                      <a:pt x="45529" y="435719"/>
                      <a:pt x="0" y="423527"/>
                    </a:cubicBezTo>
                    <a:cubicBezTo>
                      <a:pt x="14478" y="402953"/>
                      <a:pt x="52673" y="421145"/>
                      <a:pt x="56007" y="389237"/>
                    </a:cubicBezTo>
                    <a:cubicBezTo>
                      <a:pt x="58293" y="367234"/>
                      <a:pt x="58293" y="344945"/>
                      <a:pt x="58388" y="322847"/>
                    </a:cubicBezTo>
                    <a:cubicBezTo>
                      <a:pt x="58674" y="246838"/>
                      <a:pt x="58864" y="170828"/>
                      <a:pt x="58293" y="94819"/>
                    </a:cubicBezTo>
                    <a:cubicBezTo>
                      <a:pt x="57817" y="28335"/>
                      <a:pt x="57245" y="28335"/>
                      <a:pt x="1238" y="12047"/>
                    </a:cubicBezTo>
                    <a:cubicBezTo>
                      <a:pt x="25527" y="-2527"/>
                      <a:pt x="134207" y="-5194"/>
                      <a:pt x="184975" y="11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2222FF-2AEA-47AA-A445-FCBBB3A722D1}"/>
                  </a:ext>
                </a:extLst>
              </p:cNvPr>
              <p:cNvSpPr/>
              <p:nvPr/>
            </p:nvSpPr>
            <p:spPr>
              <a:xfrm>
                <a:off x="7798673" y="5261148"/>
                <a:ext cx="104120" cy="255667"/>
              </a:xfrm>
              <a:custGeom>
                <a:avLst/>
                <a:gdLst>
                  <a:gd name="connsiteX0" fmla="*/ 0 w 172307"/>
                  <a:gd name="connsiteY0" fmla="*/ 0 h 423100"/>
                  <a:gd name="connsiteX1" fmla="*/ 172307 w 172307"/>
                  <a:gd name="connsiteY1" fmla="*/ 0 h 423100"/>
                  <a:gd name="connsiteX2" fmla="*/ 170402 w 172307"/>
                  <a:gd name="connsiteY2" fmla="*/ 11144 h 423100"/>
                  <a:gd name="connsiteX3" fmla="*/ 114681 w 172307"/>
                  <a:gd name="connsiteY3" fmla="*/ 85058 h 423100"/>
                  <a:gd name="connsiteX4" fmla="*/ 114872 w 172307"/>
                  <a:gd name="connsiteY4" fmla="*/ 336613 h 423100"/>
                  <a:gd name="connsiteX5" fmla="*/ 171355 w 172307"/>
                  <a:gd name="connsiteY5" fmla="*/ 423100 h 423100"/>
                  <a:gd name="connsiteX6" fmla="*/ 2667 w 172307"/>
                  <a:gd name="connsiteY6" fmla="*/ 423100 h 423100"/>
                  <a:gd name="connsiteX7" fmla="*/ 57912 w 172307"/>
                  <a:gd name="connsiteY7" fmla="*/ 315944 h 423100"/>
                  <a:gd name="connsiteX8" fmla="*/ 58007 w 172307"/>
                  <a:gd name="connsiteY8" fmla="*/ 107061 h 423100"/>
                  <a:gd name="connsiteX9" fmla="*/ 0 w 172307"/>
                  <a:gd name="connsiteY9" fmla="*/ 0 h 42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307" h="423100">
                    <a:moveTo>
                      <a:pt x="0" y="0"/>
                    </a:moveTo>
                    <a:cubicBezTo>
                      <a:pt x="57245" y="0"/>
                      <a:pt x="114491" y="0"/>
                      <a:pt x="172307" y="0"/>
                    </a:cubicBezTo>
                    <a:cubicBezTo>
                      <a:pt x="171355" y="5715"/>
                      <a:pt x="170974" y="11144"/>
                      <a:pt x="170402" y="11144"/>
                    </a:cubicBezTo>
                    <a:cubicBezTo>
                      <a:pt x="119920" y="12097"/>
                      <a:pt x="112871" y="41148"/>
                      <a:pt x="114681" y="85058"/>
                    </a:cubicBezTo>
                    <a:cubicBezTo>
                      <a:pt x="118205" y="168783"/>
                      <a:pt x="117634" y="252793"/>
                      <a:pt x="114872" y="336613"/>
                    </a:cubicBezTo>
                    <a:cubicBezTo>
                      <a:pt x="113443" y="380428"/>
                      <a:pt x="115538" y="415861"/>
                      <a:pt x="171355" y="423100"/>
                    </a:cubicBezTo>
                    <a:cubicBezTo>
                      <a:pt x="115157" y="423100"/>
                      <a:pt x="58865" y="423100"/>
                      <a:pt x="2667" y="423100"/>
                    </a:cubicBezTo>
                    <a:cubicBezTo>
                      <a:pt x="75914" y="415290"/>
                      <a:pt x="57436" y="360140"/>
                      <a:pt x="57912" y="315944"/>
                    </a:cubicBezTo>
                    <a:cubicBezTo>
                      <a:pt x="58579" y="246317"/>
                      <a:pt x="58103" y="176689"/>
                      <a:pt x="58007" y="107061"/>
                    </a:cubicBezTo>
                    <a:cubicBezTo>
                      <a:pt x="58007" y="31432"/>
                      <a:pt x="57912" y="31432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73079D7-8FDA-4D8D-99BB-3698B3B2A34F}"/>
                  </a:ext>
                </a:extLst>
              </p:cNvPr>
              <p:cNvSpPr/>
              <p:nvPr/>
            </p:nvSpPr>
            <p:spPr>
              <a:xfrm>
                <a:off x="10641523" y="5253147"/>
                <a:ext cx="280882" cy="272014"/>
              </a:xfrm>
              <a:custGeom>
                <a:avLst/>
                <a:gdLst>
                  <a:gd name="connsiteX0" fmla="*/ 236887 w 464827"/>
                  <a:gd name="connsiteY0" fmla="*/ 1 h 450152"/>
                  <a:gd name="connsiteX1" fmla="*/ 0 w 464827"/>
                  <a:gd name="connsiteY1" fmla="*/ 226887 h 450152"/>
                  <a:gd name="connsiteX2" fmla="*/ 220790 w 464827"/>
                  <a:gd name="connsiteY2" fmla="*/ 450152 h 450152"/>
                  <a:gd name="connsiteX3" fmla="*/ 464820 w 464827"/>
                  <a:gd name="connsiteY3" fmla="*/ 213933 h 450152"/>
                  <a:gd name="connsiteX4" fmla="*/ 236887 w 464827"/>
                  <a:gd name="connsiteY4" fmla="*/ 1 h 450152"/>
                  <a:gd name="connsiteX5" fmla="*/ 400526 w 464827"/>
                  <a:gd name="connsiteY5" fmla="*/ 219648 h 450152"/>
                  <a:gd name="connsiteX6" fmla="*/ 307277 w 464827"/>
                  <a:gd name="connsiteY6" fmla="*/ 410433 h 450152"/>
                  <a:gd name="connsiteX7" fmla="*/ 77724 w 464827"/>
                  <a:gd name="connsiteY7" fmla="*/ 295562 h 450152"/>
                  <a:gd name="connsiteX8" fmla="*/ 72199 w 464827"/>
                  <a:gd name="connsiteY8" fmla="*/ 145734 h 450152"/>
                  <a:gd name="connsiteX9" fmla="*/ 201549 w 464827"/>
                  <a:gd name="connsiteY9" fmla="*/ 28671 h 450152"/>
                  <a:gd name="connsiteX10" fmla="*/ 379000 w 464827"/>
                  <a:gd name="connsiteY10" fmla="*/ 122874 h 450152"/>
                  <a:gd name="connsiteX11" fmla="*/ 400526 w 464827"/>
                  <a:gd name="connsiteY11" fmla="*/ 219648 h 450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827" h="450152">
                    <a:moveTo>
                      <a:pt x="236887" y="1"/>
                    </a:moveTo>
                    <a:cubicBezTo>
                      <a:pt x="98108" y="-380"/>
                      <a:pt x="-190" y="93727"/>
                      <a:pt x="0" y="226887"/>
                    </a:cubicBezTo>
                    <a:cubicBezTo>
                      <a:pt x="190" y="361665"/>
                      <a:pt x="87821" y="450248"/>
                      <a:pt x="220790" y="450152"/>
                    </a:cubicBezTo>
                    <a:cubicBezTo>
                      <a:pt x="367094" y="449962"/>
                      <a:pt x="463773" y="356331"/>
                      <a:pt x="464820" y="213933"/>
                    </a:cubicBezTo>
                    <a:cubicBezTo>
                      <a:pt x="465772" y="82488"/>
                      <a:pt x="378143" y="287"/>
                      <a:pt x="236887" y="1"/>
                    </a:cubicBezTo>
                    <a:close/>
                    <a:moveTo>
                      <a:pt x="400526" y="219648"/>
                    </a:moveTo>
                    <a:cubicBezTo>
                      <a:pt x="398431" y="307944"/>
                      <a:pt x="382524" y="376334"/>
                      <a:pt x="307277" y="410433"/>
                    </a:cubicBezTo>
                    <a:cubicBezTo>
                      <a:pt x="212122" y="453582"/>
                      <a:pt x="104299" y="399575"/>
                      <a:pt x="77724" y="295562"/>
                    </a:cubicBezTo>
                    <a:cubicBezTo>
                      <a:pt x="65246" y="246889"/>
                      <a:pt x="59055" y="196883"/>
                      <a:pt x="72199" y="145734"/>
                    </a:cubicBezTo>
                    <a:cubicBezTo>
                      <a:pt x="90488" y="74582"/>
                      <a:pt x="132303" y="34577"/>
                      <a:pt x="201549" y="28671"/>
                    </a:cubicBezTo>
                    <a:cubicBezTo>
                      <a:pt x="287084" y="21432"/>
                      <a:pt x="353568" y="55818"/>
                      <a:pt x="379000" y="122874"/>
                    </a:cubicBezTo>
                    <a:cubicBezTo>
                      <a:pt x="392525" y="158211"/>
                      <a:pt x="406146" y="194121"/>
                      <a:pt x="400526" y="2196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D97219-A868-40D9-8202-C94AF1C29C72}"/>
                  </a:ext>
                </a:extLst>
              </p:cNvPr>
              <p:cNvSpPr/>
              <p:nvPr/>
            </p:nvSpPr>
            <p:spPr>
              <a:xfrm>
                <a:off x="9563195" y="5256035"/>
                <a:ext cx="277366" cy="263786"/>
              </a:xfrm>
              <a:custGeom>
                <a:avLst/>
                <a:gdLst>
                  <a:gd name="connsiteX0" fmla="*/ 293084 w 459009"/>
                  <a:gd name="connsiteY0" fmla="*/ 433373 h 436535"/>
                  <a:gd name="connsiteX1" fmla="*/ 459010 w 459009"/>
                  <a:gd name="connsiteY1" fmla="*/ 433373 h 436535"/>
                  <a:gd name="connsiteX2" fmla="*/ 394240 w 459009"/>
                  <a:gd name="connsiteY2" fmla="*/ 345076 h 436535"/>
                  <a:gd name="connsiteX3" fmla="*/ 260223 w 459009"/>
                  <a:gd name="connsiteY3" fmla="*/ 28560 h 436535"/>
                  <a:gd name="connsiteX4" fmla="*/ 238030 w 459009"/>
                  <a:gd name="connsiteY4" fmla="*/ 175 h 436535"/>
                  <a:gd name="connsiteX5" fmla="*/ 216313 w 459009"/>
                  <a:gd name="connsiteY5" fmla="*/ 26655 h 436535"/>
                  <a:gd name="connsiteX6" fmla="*/ 105918 w 459009"/>
                  <a:gd name="connsiteY6" fmla="*/ 276305 h 436535"/>
                  <a:gd name="connsiteX7" fmla="*/ 0 w 459009"/>
                  <a:gd name="connsiteY7" fmla="*/ 427658 h 436535"/>
                  <a:gd name="connsiteX8" fmla="*/ 141637 w 459009"/>
                  <a:gd name="connsiteY8" fmla="*/ 426134 h 436535"/>
                  <a:gd name="connsiteX9" fmla="*/ 94774 w 459009"/>
                  <a:gd name="connsiteY9" fmla="*/ 381938 h 436535"/>
                  <a:gd name="connsiteX10" fmla="*/ 217075 w 459009"/>
                  <a:gd name="connsiteY10" fmla="*/ 292117 h 436535"/>
                  <a:gd name="connsiteX11" fmla="*/ 269272 w 459009"/>
                  <a:gd name="connsiteY11" fmla="*/ 291736 h 436535"/>
                  <a:gd name="connsiteX12" fmla="*/ 326803 w 459009"/>
                  <a:gd name="connsiteY12" fmla="*/ 330217 h 436535"/>
                  <a:gd name="connsiteX13" fmla="*/ 293084 w 459009"/>
                  <a:gd name="connsiteY13" fmla="*/ 433373 h 436535"/>
                  <a:gd name="connsiteX14" fmla="*/ 145161 w 459009"/>
                  <a:gd name="connsiteY14" fmla="*/ 264971 h 436535"/>
                  <a:gd name="connsiteX15" fmla="*/ 221932 w 459009"/>
                  <a:gd name="connsiteY15" fmla="*/ 81805 h 436535"/>
                  <a:gd name="connsiteX16" fmla="*/ 296989 w 459009"/>
                  <a:gd name="connsiteY16" fmla="*/ 263446 h 436535"/>
                  <a:gd name="connsiteX17" fmla="*/ 145161 w 459009"/>
                  <a:gd name="connsiteY17" fmla="*/ 264971 h 43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9009" h="436535">
                    <a:moveTo>
                      <a:pt x="293084" y="433373"/>
                    </a:moveTo>
                    <a:cubicBezTo>
                      <a:pt x="354425" y="433373"/>
                      <a:pt x="406717" y="433373"/>
                      <a:pt x="459010" y="433373"/>
                    </a:cubicBezTo>
                    <a:cubicBezTo>
                      <a:pt x="421100" y="413656"/>
                      <a:pt x="408432" y="379080"/>
                      <a:pt x="394240" y="345076"/>
                    </a:cubicBezTo>
                    <a:cubicBezTo>
                      <a:pt x="349948" y="239444"/>
                      <a:pt x="304895" y="134097"/>
                      <a:pt x="260223" y="28560"/>
                    </a:cubicBezTo>
                    <a:cubicBezTo>
                      <a:pt x="255270" y="16940"/>
                      <a:pt x="252317" y="1985"/>
                      <a:pt x="238030" y="175"/>
                    </a:cubicBezTo>
                    <a:cubicBezTo>
                      <a:pt x="220504" y="-2015"/>
                      <a:pt x="220789" y="16844"/>
                      <a:pt x="216313" y="26655"/>
                    </a:cubicBezTo>
                    <a:cubicBezTo>
                      <a:pt x="179165" y="109713"/>
                      <a:pt x="146875" y="195248"/>
                      <a:pt x="105918" y="276305"/>
                    </a:cubicBezTo>
                    <a:cubicBezTo>
                      <a:pt x="78581" y="330312"/>
                      <a:pt x="76009" y="402797"/>
                      <a:pt x="0" y="427658"/>
                    </a:cubicBezTo>
                    <a:cubicBezTo>
                      <a:pt x="48768" y="440421"/>
                      <a:pt x="113347" y="438992"/>
                      <a:pt x="141637" y="426134"/>
                    </a:cubicBezTo>
                    <a:cubicBezTo>
                      <a:pt x="132397" y="404798"/>
                      <a:pt x="77819" y="432515"/>
                      <a:pt x="94774" y="381938"/>
                    </a:cubicBezTo>
                    <a:cubicBezTo>
                      <a:pt x="124682" y="292498"/>
                      <a:pt x="124206" y="292307"/>
                      <a:pt x="217075" y="292117"/>
                    </a:cubicBezTo>
                    <a:cubicBezTo>
                      <a:pt x="234505" y="292117"/>
                      <a:pt x="252317" y="294403"/>
                      <a:pt x="269272" y="291736"/>
                    </a:cubicBezTo>
                    <a:cubicBezTo>
                      <a:pt x="301752" y="286497"/>
                      <a:pt x="315278" y="300784"/>
                      <a:pt x="326803" y="330217"/>
                    </a:cubicBezTo>
                    <a:cubicBezTo>
                      <a:pt x="354139" y="399940"/>
                      <a:pt x="356045" y="399178"/>
                      <a:pt x="293084" y="433373"/>
                    </a:cubicBezTo>
                    <a:close/>
                    <a:moveTo>
                      <a:pt x="145161" y="264971"/>
                    </a:moveTo>
                    <a:cubicBezTo>
                      <a:pt x="169926" y="205820"/>
                      <a:pt x="193262" y="150099"/>
                      <a:pt x="221932" y="81805"/>
                    </a:cubicBezTo>
                    <a:cubicBezTo>
                      <a:pt x="249746" y="149051"/>
                      <a:pt x="272701" y="204677"/>
                      <a:pt x="296989" y="263446"/>
                    </a:cubicBezTo>
                    <a:cubicBezTo>
                      <a:pt x="245935" y="270114"/>
                      <a:pt x="198215" y="267733"/>
                      <a:pt x="145161" y="26497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11">
            <a:extLst>
              <a:ext uri="{FF2B5EF4-FFF2-40B4-BE49-F238E27FC236}">
                <a16:creationId xmlns:a16="http://schemas.microsoft.com/office/drawing/2014/main" id="{BDDABBAC-4670-4545-BB54-3A5312E7A40F}"/>
              </a:ext>
            </a:extLst>
          </p:cNvPr>
          <p:cNvSpPr/>
          <p:nvPr/>
        </p:nvSpPr>
        <p:spPr>
          <a:xfrm>
            <a:off x="4402424" y="188889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AEA6900-2B76-426F-8D58-C7FCD32719A9}"/>
              </a:ext>
            </a:extLst>
          </p:cNvPr>
          <p:cNvGrpSpPr/>
          <p:nvPr/>
        </p:nvGrpSpPr>
        <p:grpSpPr>
          <a:xfrm>
            <a:off x="2662131" y="2068891"/>
            <a:ext cx="2376000" cy="1620000"/>
            <a:chOff x="1822736" y="2564904"/>
            <a:chExt cx="1970137" cy="1415809"/>
          </a:xfrm>
        </p:grpSpPr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7F87CFD3-F8B0-4463-AA6B-E45F25E823D2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Rounded Rectangle 9">
              <a:extLst>
                <a:ext uri="{FF2B5EF4-FFF2-40B4-BE49-F238E27FC236}">
                  <a16:creationId xmlns:a16="http://schemas.microsoft.com/office/drawing/2014/main" id="{8357EF1F-26C1-40A7-A241-7E79B1482545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9000"/>
                    <a:lumOff val="21000"/>
                  </a:schemeClr>
                </a:gs>
                <a:gs pos="94000">
                  <a:schemeClr val="accent1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1D94C06-DD98-4FE3-9A7C-8719D514F8EF}"/>
              </a:ext>
            </a:extLst>
          </p:cNvPr>
          <p:cNvGrpSpPr/>
          <p:nvPr/>
        </p:nvGrpSpPr>
        <p:grpSpPr>
          <a:xfrm>
            <a:off x="7155080" y="2068891"/>
            <a:ext cx="2374790" cy="1620000"/>
            <a:chOff x="1822736" y="2564904"/>
            <a:chExt cx="1970137" cy="1415809"/>
          </a:xfrm>
        </p:grpSpPr>
        <p:sp>
          <p:nvSpPr>
            <p:cNvPr id="8" name="Rounded Rectangle 30">
              <a:extLst>
                <a:ext uri="{FF2B5EF4-FFF2-40B4-BE49-F238E27FC236}">
                  <a16:creationId xmlns:a16="http://schemas.microsoft.com/office/drawing/2014/main" id="{E1384B00-1B1A-4BBF-833E-F2E972F50AB3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667B21D4-7965-4E7A-86A3-B1A83F3C3EC5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7000"/>
                    <a:lumOff val="33000"/>
                  </a:schemeClr>
                </a:gs>
                <a:gs pos="94000">
                  <a:schemeClr val="accent3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84541C0A-C1D7-4B92-A4E3-10E808CC9A7F}"/>
              </a:ext>
            </a:extLst>
          </p:cNvPr>
          <p:cNvSpPr/>
          <p:nvPr/>
        </p:nvSpPr>
        <p:spPr>
          <a:xfrm>
            <a:off x="934255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F40B81-804F-43A3-9D36-B6603F974FE8}"/>
              </a:ext>
            </a:extLst>
          </p:cNvPr>
          <p:cNvSpPr/>
          <p:nvPr/>
        </p:nvSpPr>
        <p:spPr>
          <a:xfrm>
            <a:off x="8058987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2" name="그룹 19">
            <a:extLst>
              <a:ext uri="{FF2B5EF4-FFF2-40B4-BE49-F238E27FC236}">
                <a16:creationId xmlns:a16="http://schemas.microsoft.com/office/drawing/2014/main" id="{524C4E4B-48F9-45D4-8715-369B19EDC79A}"/>
              </a:ext>
            </a:extLst>
          </p:cNvPr>
          <p:cNvGrpSpPr/>
          <p:nvPr/>
        </p:nvGrpSpPr>
        <p:grpSpPr>
          <a:xfrm>
            <a:off x="8223217" y="2430762"/>
            <a:ext cx="2909397" cy="896263"/>
            <a:chOff x="7980023" y="2324323"/>
            <a:chExt cx="2160240" cy="8962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DAF9DEB-8E63-409A-8E85-BE87A4ECEBFB}"/>
                </a:ext>
              </a:extLst>
            </p:cNvPr>
            <p:cNvSpPr txBox="1"/>
            <p:nvPr/>
          </p:nvSpPr>
          <p:spPr>
            <a:xfrm>
              <a:off x="7980024" y="257425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15841D-0301-4E5C-A0AE-D34DADC40343}"/>
                </a:ext>
              </a:extLst>
            </p:cNvPr>
            <p:cNvSpPr txBox="1"/>
            <p:nvPr/>
          </p:nvSpPr>
          <p:spPr>
            <a:xfrm>
              <a:off x="7980023" y="2324323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9EEB447D-0C2C-4090-A8E0-DA6821C81D7F}"/>
              </a:ext>
            </a:extLst>
          </p:cNvPr>
          <p:cNvSpPr txBox="1"/>
          <p:nvPr/>
        </p:nvSpPr>
        <p:spPr>
          <a:xfrm>
            <a:off x="714652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16" name="Rounded Rectangle 42">
            <a:extLst>
              <a:ext uri="{FF2B5EF4-FFF2-40B4-BE49-F238E27FC236}">
                <a16:creationId xmlns:a16="http://schemas.microsoft.com/office/drawing/2014/main" id="{C48BF3B4-477E-4EA6-BA7A-BE543EFB40F3}"/>
              </a:ext>
            </a:extLst>
          </p:cNvPr>
          <p:cNvSpPr/>
          <p:nvPr/>
        </p:nvSpPr>
        <p:spPr>
          <a:xfrm>
            <a:off x="4402424" y="407965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9B5E5D-E42C-4A88-B21C-03DE9528C94A}"/>
              </a:ext>
            </a:extLst>
          </p:cNvPr>
          <p:cNvGrpSpPr/>
          <p:nvPr/>
        </p:nvGrpSpPr>
        <p:grpSpPr>
          <a:xfrm>
            <a:off x="2662131" y="4259651"/>
            <a:ext cx="2376000" cy="1620000"/>
            <a:chOff x="1822736" y="2564904"/>
            <a:chExt cx="1970137" cy="1415809"/>
          </a:xfrm>
        </p:grpSpPr>
        <p:sp>
          <p:nvSpPr>
            <p:cNvPr id="18" name="Rounded Rectangle 49">
              <a:extLst>
                <a:ext uri="{FF2B5EF4-FFF2-40B4-BE49-F238E27FC236}">
                  <a16:creationId xmlns:a16="http://schemas.microsoft.com/office/drawing/2014/main" id="{3B1FD6B9-A792-43E2-B95F-8D774F36BFE6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Rounded Rectangle 9">
              <a:extLst>
                <a:ext uri="{FF2B5EF4-FFF2-40B4-BE49-F238E27FC236}">
                  <a16:creationId xmlns:a16="http://schemas.microsoft.com/office/drawing/2014/main" id="{3054A497-A514-4B73-8620-C2AFDC245184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0000"/>
                    <a:lumOff val="20000"/>
                  </a:schemeClr>
                </a:gs>
                <a:gs pos="94000">
                  <a:schemeClr val="accent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E56E567E-ED5E-4774-AA24-36AA6081298B}"/>
              </a:ext>
            </a:extLst>
          </p:cNvPr>
          <p:cNvSpPr/>
          <p:nvPr/>
        </p:nvSpPr>
        <p:spPr>
          <a:xfrm>
            <a:off x="934255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BB8EC34-F577-4115-B0CD-A597752A50FB}"/>
              </a:ext>
            </a:extLst>
          </p:cNvPr>
          <p:cNvGrpSpPr/>
          <p:nvPr/>
        </p:nvGrpSpPr>
        <p:grpSpPr>
          <a:xfrm>
            <a:off x="1065970" y="4621523"/>
            <a:ext cx="2922492" cy="896263"/>
            <a:chOff x="2181069" y="4573890"/>
            <a:chExt cx="2160240" cy="8962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49CF2E-FE15-415D-B65B-ED8D937735F0}"/>
                </a:ext>
              </a:extLst>
            </p:cNvPr>
            <p:cNvSpPr txBox="1"/>
            <p:nvPr/>
          </p:nvSpPr>
          <p:spPr>
            <a:xfrm>
              <a:off x="2181070" y="4823822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E6D2570-D620-4FD3-8042-964F65182A0A}"/>
                </a:ext>
              </a:extLst>
            </p:cNvPr>
            <p:cNvSpPr txBox="1"/>
            <p:nvPr/>
          </p:nvSpPr>
          <p:spPr>
            <a:xfrm>
              <a:off x="2181069" y="4573890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63DA9A9D-6634-4280-BCB3-47D8127C00C0}"/>
              </a:ext>
            </a:extLst>
          </p:cNvPr>
          <p:cNvSpPr txBox="1"/>
          <p:nvPr/>
        </p:nvSpPr>
        <p:spPr>
          <a:xfrm>
            <a:off x="412295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06A0752-41C0-47DE-9F57-76D973826560}"/>
              </a:ext>
            </a:extLst>
          </p:cNvPr>
          <p:cNvGrpSpPr/>
          <p:nvPr/>
        </p:nvGrpSpPr>
        <p:grpSpPr>
          <a:xfrm>
            <a:off x="7155080" y="4259651"/>
            <a:ext cx="2374790" cy="1620000"/>
            <a:chOff x="1822736" y="2564904"/>
            <a:chExt cx="1970137" cy="1415809"/>
          </a:xfrm>
        </p:grpSpPr>
        <p:sp>
          <p:nvSpPr>
            <p:cNvPr id="26" name="Rounded Rectangle 57">
              <a:extLst>
                <a:ext uri="{FF2B5EF4-FFF2-40B4-BE49-F238E27FC236}">
                  <a16:creationId xmlns:a16="http://schemas.microsoft.com/office/drawing/2014/main" id="{A3A681CC-641F-4801-998A-55FF185E7E44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Rounded Rectangle 9">
              <a:extLst>
                <a:ext uri="{FF2B5EF4-FFF2-40B4-BE49-F238E27FC236}">
                  <a16:creationId xmlns:a16="http://schemas.microsoft.com/office/drawing/2014/main" id="{D9BA9176-318C-4835-8E0F-E2431746D923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  <a:lumOff val="15000"/>
                  </a:schemeClr>
                </a:gs>
                <a:gs pos="94000">
                  <a:schemeClr val="accent4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395A286-E719-4DFD-83A6-C99F1C7F2B97}"/>
              </a:ext>
            </a:extLst>
          </p:cNvPr>
          <p:cNvSpPr/>
          <p:nvPr/>
        </p:nvSpPr>
        <p:spPr>
          <a:xfrm>
            <a:off x="8058987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9" name="그룹 18">
            <a:extLst>
              <a:ext uri="{FF2B5EF4-FFF2-40B4-BE49-F238E27FC236}">
                <a16:creationId xmlns:a16="http://schemas.microsoft.com/office/drawing/2014/main" id="{0A58F261-1DF7-46A8-84FE-C83002C20EEE}"/>
              </a:ext>
            </a:extLst>
          </p:cNvPr>
          <p:cNvGrpSpPr/>
          <p:nvPr/>
        </p:nvGrpSpPr>
        <p:grpSpPr>
          <a:xfrm>
            <a:off x="8216635" y="4621523"/>
            <a:ext cx="2909397" cy="896263"/>
            <a:chOff x="7973441" y="4583705"/>
            <a:chExt cx="2160240" cy="8962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3CB8F69-30D5-41E3-B87A-C07A8C6761CE}"/>
                </a:ext>
              </a:extLst>
            </p:cNvPr>
            <p:cNvSpPr txBox="1"/>
            <p:nvPr/>
          </p:nvSpPr>
          <p:spPr>
            <a:xfrm>
              <a:off x="7973442" y="4833637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225103E-FCFB-4403-BAFE-9651A73236A4}"/>
                </a:ext>
              </a:extLst>
            </p:cNvPr>
            <p:cNvSpPr txBox="1"/>
            <p:nvPr/>
          </p:nvSpPr>
          <p:spPr>
            <a:xfrm>
              <a:off x="7973441" y="4583705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C6209AC-10BE-4CFF-9997-37EFF8A6C8F1}"/>
              </a:ext>
            </a:extLst>
          </p:cNvPr>
          <p:cNvSpPr txBox="1"/>
          <p:nvPr/>
        </p:nvSpPr>
        <p:spPr>
          <a:xfrm>
            <a:off x="714652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3" name="그룹 17">
            <a:extLst>
              <a:ext uri="{FF2B5EF4-FFF2-40B4-BE49-F238E27FC236}">
                <a16:creationId xmlns:a16="http://schemas.microsoft.com/office/drawing/2014/main" id="{DFFF7033-EA6F-4B70-A41D-9A51C3CBC44F}"/>
              </a:ext>
            </a:extLst>
          </p:cNvPr>
          <p:cNvGrpSpPr/>
          <p:nvPr/>
        </p:nvGrpSpPr>
        <p:grpSpPr>
          <a:xfrm>
            <a:off x="5269250" y="2319379"/>
            <a:ext cx="1665918" cy="1119029"/>
            <a:chOff x="5269249" y="2159870"/>
            <a:chExt cx="1665918" cy="111902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9D8F8D6-F2B0-4F52-AE59-0E637E4D94D5}"/>
                </a:ext>
              </a:extLst>
            </p:cNvPr>
            <p:cNvSpPr txBox="1"/>
            <p:nvPr/>
          </p:nvSpPr>
          <p:spPr>
            <a:xfrm>
              <a:off x="5269249" y="2159870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841FDF3-FD61-46E1-865C-564DAF47371D}"/>
                </a:ext>
              </a:extLst>
            </p:cNvPr>
            <p:cNvSpPr txBox="1"/>
            <p:nvPr/>
          </p:nvSpPr>
          <p:spPr>
            <a:xfrm>
              <a:off x="5271903" y="2447902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6" name="그룹 16">
            <a:extLst>
              <a:ext uri="{FF2B5EF4-FFF2-40B4-BE49-F238E27FC236}">
                <a16:creationId xmlns:a16="http://schemas.microsoft.com/office/drawing/2014/main" id="{3EAF3C0C-1C8E-4B88-99F9-01DC130971D1}"/>
              </a:ext>
            </a:extLst>
          </p:cNvPr>
          <p:cNvGrpSpPr/>
          <p:nvPr/>
        </p:nvGrpSpPr>
        <p:grpSpPr>
          <a:xfrm>
            <a:off x="5256078" y="4512236"/>
            <a:ext cx="1665918" cy="1114837"/>
            <a:chOff x="5256078" y="4444886"/>
            <a:chExt cx="1665918" cy="111483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4A0D29F-665B-4344-9B91-C7AE25B9CCCD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7FFF8E3-00AD-40F9-9EAC-761D55B29295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9" name="그룹 21">
            <a:extLst>
              <a:ext uri="{FF2B5EF4-FFF2-40B4-BE49-F238E27FC236}">
                <a16:creationId xmlns:a16="http://schemas.microsoft.com/office/drawing/2014/main" id="{AC8E45B7-4C4B-49F7-8A66-2D8A8E289E31}"/>
              </a:ext>
            </a:extLst>
          </p:cNvPr>
          <p:cNvGrpSpPr/>
          <p:nvPr/>
        </p:nvGrpSpPr>
        <p:grpSpPr>
          <a:xfrm>
            <a:off x="1065970" y="2430762"/>
            <a:ext cx="2922492" cy="896263"/>
            <a:chOff x="2149233" y="2292161"/>
            <a:chExt cx="2160240" cy="89626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B27DA0C-7BC8-4DC4-BFE7-55518C50F129}"/>
                </a:ext>
              </a:extLst>
            </p:cNvPr>
            <p:cNvSpPr txBox="1"/>
            <p:nvPr/>
          </p:nvSpPr>
          <p:spPr>
            <a:xfrm>
              <a:off x="2149234" y="2542093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487A902-5508-42FB-B016-6EA8E4305900}"/>
                </a:ext>
              </a:extLst>
            </p:cNvPr>
            <p:cNvSpPr txBox="1"/>
            <p:nvPr/>
          </p:nvSpPr>
          <p:spPr>
            <a:xfrm>
              <a:off x="2149233" y="2292161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F098E57E-D39A-486F-A4D3-D79390505074}"/>
              </a:ext>
            </a:extLst>
          </p:cNvPr>
          <p:cNvSpPr txBox="1"/>
          <p:nvPr/>
        </p:nvSpPr>
        <p:spPr>
          <a:xfrm>
            <a:off x="412295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3816BF00-6B44-49B6-8877-E99618F8C802}"/>
              </a:ext>
            </a:extLst>
          </p:cNvPr>
          <p:cNvSpPr/>
          <p:nvPr/>
        </p:nvSpPr>
        <p:spPr>
          <a:xfrm>
            <a:off x="4481130" y="247700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BCC482CE-DFA7-4291-A22E-F4CD35947F33}"/>
              </a:ext>
            </a:extLst>
          </p:cNvPr>
          <p:cNvSpPr/>
          <p:nvPr/>
        </p:nvSpPr>
        <p:spPr>
          <a:xfrm>
            <a:off x="7400209" y="4666122"/>
            <a:ext cx="395127" cy="39692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ectangle 36">
            <a:extLst>
              <a:ext uri="{FF2B5EF4-FFF2-40B4-BE49-F238E27FC236}">
                <a16:creationId xmlns:a16="http://schemas.microsoft.com/office/drawing/2014/main" id="{CD50351C-ADAF-4DAA-9179-F3FCE4BACA88}"/>
              </a:ext>
            </a:extLst>
          </p:cNvPr>
          <p:cNvSpPr/>
          <p:nvPr/>
        </p:nvSpPr>
        <p:spPr>
          <a:xfrm>
            <a:off x="7400208" y="244466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Block Arc 25">
            <a:extLst>
              <a:ext uri="{FF2B5EF4-FFF2-40B4-BE49-F238E27FC236}">
                <a16:creationId xmlns:a16="http://schemas.microsoft.com/office/drawing/2014/main" id="{2F976391-3A5F-4DA7-AA24-299E3A7985FC}"/>
              </a:ext>
            </a:extLst>
          </p:cNvPr>
          <p:cNvSpPr>
            <a:spLocks noChangeAspect="1"/>
          </p:cNvSpPr>
          <p:nvPr/>
        </p:nvSpPr>
        <p:spPr>
          <a:xfrm>
            <a:off x="4415124" y="4666464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249BA81-DC88-4E2E-BDDB-22148662D62C}"/>
              </a:ext>
            </a:extLst>
          </p:cNvPr>
          <p:cNvSpPr/>
          <p:nvPr/>
        </p:nvSpPr>
        <p:spPr>
          <a:xfrm>
            <a:off x="0" y="1261745"/>
            <a:ext cx="12192000" cy="3666092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CBACA6-A0B7-4F4A-9BDB-C7BBC34DCB81}"/>
              </a:ext>
            </a:extLst>
          </p:cNvPr>
          <p:cNvGrpSpPr/>
          <p:nvPr/>
        </p:nvGrpSpPr>
        <p:grpSpPr>
          <a:xfrm>
            <a:off x="634076" y="4927360"/>
            <a:ext cx="2517958" cy="1477328"/>
            <a:chOff x="591750" y="4882491"/>
            <a:chExt cx="2517958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5F46F0-30E3-4F29-AB84-C9DC645FAA20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B7A7225-3144-44E2-8720-F5CAC4B5A2EF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3E788-97B7-497E-AD13-0D5905A24362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14D0B8D-D3F1-4B8D-9CEB-30B44FA8F21D}"/>
              </a:ext>
            </a:extLst>
          </p:cNvPr>
          <p:cNvGrpSpPr/>
          <p:nvPr/>
        </p:nvGrpSpPr>
        <p:grpSpPr>
          <a:xfrm>
            <a:off x="3403893" y="4927360"/>
            <a:ext cx="2517958" cy="1477328"/>
            <a:chOff x="591750" y="4882491"/>
            <a:chExt cx="2517958" cy="147732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FFB49E4-AA67-4049-86EE-62951E311D85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99B2C6-95B2-4CAB-8F15-1E96B0AE3158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D7A4C18-CC16-455D-8D84-DBF50F519A06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FC2805-0277-4560-84ED-EFC1781DDB6F}"/>
              </a:ext>
            </a:extLst>
          </p:cNvPr>
          <p:cNvGrpSpPr/>
          <p:nvPr/>
        </p:nvGrpSpPr>
        <p:grpSpPr>
          <a:xfrm>
            <a:off x="6173710" y="4927360"/>
            <a:ext cx="2517958" cy="1477328"/>
            <a:chOff x="591750" y="4882491"/>
            <a:chExt cx="2517958" cy="147732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F57568-7B1D-4DAA-B373-25DEFD3F248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3"/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B75515F-8346-482D-97A1-59A5A0E5F454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0735AF8-DDAE-4619-BB57-2CB3A4C9422A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5C23913-F95E-4952-945C-5DA84C34ECA9}"/>
              </a:ext>
            </a:extLst>
          </p:cNvPr>
          <p:cNvCxnSpPr/>
          <p:nvPr/>
        </p:nvCxnSpPr>
        <p:spPr>
          <a:xfrm>
            <a:off x="735666" y="5503425"/>
            <a:ext cx="2445359" cy="1"/>
          </a:xfrm>
          <a:prstGeom prst="line">
            <a:avLst/>
          </a:prstGeom>
          <a:ln w="1905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89E8F92-96E5-42F1-937A-A1D87623D2CC}"/>
              </a:ext>
            </a:extLst>
          </p:cNvPr>
          <p:cNvCxnSpPr/>
          <p:nvPr/>
        </p:nvCxnSpPr>
        <p:spPr>
          <a:xfrm>
            <a:off x="3491680" y="5503425"/>
            <a:ext cx="2445359" cy="1"/>
          </a:xfrm>
          <a:prstGeom prst="line">
            <a:avLst/>
          </a:prstGeom>
          <a:ln w="19050">
            <a:solidFill>
              <a:schemeClr val="accent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7D00D17-FE6D-4DEE-B55A-A7996B4FBFFE}"/>
              </a:ext>
            </a:extLst>
          </p:cNvPr>
          <p:cNvCxnSpPr/>
          <p:nvPr/>
        </p:nvCxnSpPr>
        <p:spPr>
          <a:xfrm>
            <a:off x="6247694" y="5503425"/>
            <a:ext cx="2445359" cy="1"/>
          </a:xfrm>
          <a:prstGeom prst="line">
            <a:avLst/>
          </a:prstGeom>
          <a:ln w="19050"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297">
            <a:extLst>
              <a:ext uri="{FF2B5EF4-FFF2-40B4-BE49-F238E27FC236}">
                <a16:creationId xmlns:a16="http://schemas.microsoft.com/office/drawing/2014/main" id="{E227D602-1E9A-4F4B-A9DE-04AA0AA542B0}"/>
              </a:ext>
            </a:extLst>
          </p:cNvPr>
          <p:cNvGrpSpPr/>
          <p:nvPr/>
        </p:nvGrpSpPr>
        <p:grpSpPr>
          <a:xfrm>
            <a:off x="8943528" y="4927360"/>
            <a:ext cx="2517958" cy="1477328"/>
            <a:chOff x="591750" y="4882491"/>
            <a:chExt cx="2517958" cy="14773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33611B-A5B3-48A3-878F-DFB5B46AD93F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EC42F1F-BEBD-40D7-B3E8-F40ECD7B4E21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398C7C7-FCD8-4A1C-9848-AB6C7BB840BB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cxnSp>
        <p:nvCxnSpPr>
          <p:cNvPr id="23" name="Straight Connector 308">
            <a:extLst>
              <a:ext uri="{FF2B5EF4-FFF2-40B4-BE49-F238E27FC236}">
                <a16:creationId xmlns:a16="http://schemas.microsoft.com/office/drawing/2014/main" id="{661899A6-80D7-4390-8678-4C685EFB44C5}"/>
              </a:ext>
            </a:extLst>
          </p:cNvPr>
          <p:cNvCxnSpPr/>
          <p:nvPr/>
        </p:nvCxnSpPr>
        <p:spPr>
          <a:xfrm>
            <a:off x="9003708" y="5503425"/>
            <a:ext cx="2445359" cy="1"/>
          </a:xfrm>
          <a:prstGeom prst="line">
            <a:avLst/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aphic 17">
            <a:extLst>
              <a:ext uri="{FF2B5EF4-FFF2-40B4-BE49-F238E27FC236}">
                <a16:creationId xmlns:a16="http://schemas.microsoft.com/office/drawing/2014/main" id="{748DF4CE-42D9-4304-8977-28BE762EAE71}"/>
              </a:ext>
            </a:extLst>
          </p:cNvPr>
          <p:cNvGrpSpPr/>
          <p:nvPr/>
        </p:nvGrpSpPr>
        <p:grpSpPr>
          <a:xfrm>
            <a:off x="3181025" y="1533494"/>
            <a:ext cx="5610722" cy="3292758"/>
            <a:chOff x="2687161" y="3731096"/>
            <a:chExt cx="5158677" cy="3027467"/>
          </a:xfrm>
          <a:solidFill>
            <a:schemeClr val="bg1">
              <a:lumMod val="95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508182-E7CF-4A00-9385-76B74900F22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6D62F7-E289-4FFE-A0CC-A713DC052D86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8910E7F-7426-493D-A147-60695F901CB4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6D39A4D-DE4F-4146-8B45-4ABC1C192D6B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3B1131B-B9B4-40A3-97E3-7E0B2C34337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675D13C-DE6F-4B8B-BE89-804D75D8F99A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A95CD2F-A5C3-4DBC-A211-CE51276125E0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6E4E74C-E1DC-4B67-B1E3-5A6C3EF0FFBD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CDEBE2F-3501-478D-8CD9-9B41C7C0742C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622357-877F-4CCB-8D75-8BE803CCA965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B7DCDFC-887B-4BDC-8876-6E33B10D894B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A9D0FFB-79B6-4E55-9CA9-D92EC3DE26D2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C4B6CE-2287-4E4C-B35D-DCAB170FBE8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EF08C4-2409-4FC7-B9C6-B0C68A0882E9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8199874-0DB7-4CBA-8693-147B161055BB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3C966FD-E92F-496C-BA01-2EBBC5D0F279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5F1D26D-A46E-4048-ABA5-04F2C8D035C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9A454E8-4137-4458-ABFE-F7A0D7ADE864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625D74-E765-45AE-83F7-7CA1F214EA78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C4834C-BCFF-4377-9428-89630729131F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CD996A0-E867-4B3A-80F0-3A8E868BEC1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7A4A15-CFA6-495B-B8F5-01EBFE02427E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2E392EC-EF79-48A8-B6D8-15DDF8873E86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08F148A-29D3-40DD-AE97-81EF4EB9017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2BC8E46-9B67-4499-9BE5-F18406657EB7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6273D7-F4AC-4B93-85C2-BED4D87E2FDE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E69B037-D40B-444A-B2A9-F9EB99486E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C2C9AB-2EDA-4F27-A1C3-E636AC45CAB2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F997DC8-EA9E-4D76-9DCE-DE03E6CE9EA8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80DA5D5-2C8B-42FD-8017-36480ABEDDB1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80C69F-2F03-4B1C-BDDA-8CC857C9A4A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CF8E352-CC6C-4BB7-ACA8-8162D646151C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6B4A86-4A11-49E8-AEEA-5CDC0FDD67C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EB27199-1207-435E-AC6F-8F35CA3353C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C8A825D-1FD9-460B-89BA-E02CCF75FD6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F354FE-9EC1-4379-A26E-DE874700C7B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758C8DE-4189-4791-9E8A-C01A686BF8C6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A286C4-55D3-456F-93C9-7194A4DFAA3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4FC77DC-5F57-44E1-AAEA-CAE44554DF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2154E99-6C8D-446A-94D7-5DA5C6C6FD93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B22BE1-C11C-42DC-A2F4-C46A52E25752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4A86EE-9B2F-4A12-8AEF-98CA3BEDB93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C66203-5E6B-4796-ACA0-7F581E00D89D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8620D45-D064-41B6-B473-6A6351F4E0E5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80535C1-EAED-43A4-B948-2A3A973D260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693ED3E-B218-4E76-9706-6E80E66BC7D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9FE06BC-5CC8-43A0-B123-8105D1F2792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4BA1865-FDBA-41CD-8564-0B61430062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6AA18C6-4221-4C78-A392-BE521055C06E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65574D1-0FFD-4901-A810-1B13F9448CD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807D30E-F19B-4674-B846-6BD364CBF99C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FFCFB49-486E-4743-8E6E-A30A1961C4FC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3F98A55-BB8E-4E51-95FB-F2FF7E11C3E3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D78782-7D26-4344-97C0-2E44EFE3FF2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EB7DA87-1FFB-4605-B3DC-F20E71C1DD2E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50AE37A-8015-47F4-B6C5-EC3330315E22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9ABC0DE-F017-481A-847A-D6B013E7108B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3BFB01E-CD92-4496-AA79-758A0121D792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2C2D352-4465-4237-B222-4E313B7111DE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E0DD11B-D566-43C7-9A8D-FA5201E350E7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FDF5C4-E23F-452D-99F0-9CEA9DB09E41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360ED62-DC95-480D-B1D9-604D5683CE7A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BEA979A-E675-477F-BC4C-8C962B807F3F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AB249CF-6BFB-44EB-A1C0-D69E7EB6ECE8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F61FC9D-D535-41DF-AA69-F6D41EEDBD5E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13B48AF-D8D0-4D55-9FC8-94AA3D80C421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512464A-8F13-47CC-AF5B-724F503CDA07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A58AE6B-BD96-4AFC-9443-A71D737E9CF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DF09A05-EDDA-4F17-A922-9FE1E351617B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D045378-4A13-478E-B802-07B1CE03B60D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877E9E3-1B8C-4F9D-99AD-C5345CFA8D45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44D471-74A2-4650-AF7E-465C6158FD9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74279C1-A8D8-4FE3-9ECC-CF93CA90FDDB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8383B5C-03DF-4582-B3DC-B42A9DD11920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26D7447-1F5B-4E0C-9E32-C4287614BFB2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0BA019-8BA2-4413-933F-B55969549924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A574F97-3E21-468C-96F0-5DB3D75AD661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D121F6D-894C-4D2A-AA3B-4AA428A8E3E8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ABA326D-B876-4D37-B49E-26A0B98D8181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CC504DD-C128-4E29-BC2D-0D675F50230C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194BFD3-F77E-46B8-9CE6-D2DC9318D72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A3A7514-5F07-474A-B96F-3F4BB424ED69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FBE28FB-2A81-4A8D-8F00-7078CD10CBD8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1398937-1CAF-4A1B-B1E7-3FF8642A5A3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0E23371-2F46-4F7A-8E6D-C72F0283ECFA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CBB2837-A7C5-4109-B8FD-6728FA192A96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23FBBC5-1917-4955-82C2-774B953B5BA4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7D4EA3F-64BD-4E77-AC61-BD9193187454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9EE17AA-110F-4877-885F-BE04F87E167E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DE904D4-57F8-462C-94C8-5BFDEFC4709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DA45289-D0E7-43D4-AAA5-E3A568C4717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1F52236-B964-4BF7-B819-92BAC128B92F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7751666-EA22-429C-B373-C94302D6ABD8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B06C33E-DC00-48EA-BA8E-83B05D129C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856451B-9776-4FFF-965A-E239C2C0C1AB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FAA695F-71AE-4814-9D07-F56E40FB21E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5E067E9-718E-4649-A12B-ADDBCC9D39A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7CF85D5-3334-4BE0-955E-11314ABBC974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80FCF6E-CF5D-4091-9584-57BBCA884198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F17FF03-346A-42AE-B667-88C1F991C810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E8964EF-E36F-457F-A912-169274FD3601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8CC8888-EF82-4BF6-84F8-202298266E5F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556C2E8-590F-4BBC-82E2-0B090B1EBB2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2DD5CA9-F637-4890-8D33-D34D2BA32778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5AE87E4-A40F-453F-A4C2-DD7C5A51727D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15A246F-0910-4C13-8188-7F1E8AA2BA59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2655D27-A75C-41B4-9C6C-0D0B87110222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7797828-8497-4D96-8357-0DE8CF10ED6E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0466AFC-99F0-4A07-A5F8-48A9421CAE7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04C12CB-5E78-42EF-8FB9-7F7A85297808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6305E51-6EB2-49C6-81C5-AD706945192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5157852-7DA7-4727-9829-A0F465DE2793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Oval 136">
            <a:extLst>
              <a:ext uri="{FF2B5EF4-FFF2-40B4-BE49-F238E27FC236}">
                <a16:creationId xmlns:a16="http://schemas.microsoft.com/office/drawing/2014/main" id="{6D5E53E4-AFC7-4192-AD91-5364A2D4E4B5}"/>
              </a:ext>
            </a:extLst>
          </p:cNvPr>
          <p:cNvSpPr/>
          <p:nvPr/>
        </p:nvSpPr>
        <p:spPr>
          <a:xfrm>
            <a:off x="3754427" y="2312113"/>
            <a:ext cx="1008112" cy="1008112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38" name="Elbow Connector 5">
            <a:extLst>
              <a:ext uri="{FF2B5EF4-FFF2-40B4-BE49-F238E27FC236}">
                <a16:creationId xmlns:a16="http://schemas.microsoft.com/office/drawing/2014/main" id="{2D8E6142-E01C-4CD0-9A52-5F46F40B5ADA}"/>
              </a:ext>
            </a:extLst>
          </p:cNvPr>
          <p:cNvCxnSpPr>
            <a:cxnSpLocks/>
            <a:stCxn id="141" idx="0"/>
            <a:endCxn id="137" idx="0"/>
          </p:cNvCxnSpPr>
          <p:nvPr/>
        </p:nvCxnSpPr>
        <p:spPr>
          <a:xfrm rot="16200000" flipH="1">
            <a:off x="3193837" y="1247468"/>
            <a:ext cx="15957" cy="2113333"/>
          </a:xfrm>
          <a:prstGeom prst="bentConnector3">
            <a:avLst>
              <a:gd name="adj1" fmla="val -1432600"/>
            </a:avLst>
          </a:prstGeom>
          <a:ln w="19050">
            <a:solidFill>
              <a:schemeClr val="accent4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9" name="Chart 7">
            <a:extLst>
              <a:ext uri="{FF2B5EF4-FFF2-40B4-BE49-F238E27FC236}">
                <a16:creationId xmlns:a16="http://schemas.microsoft.com/office/drawing/2014/main" id="{913E3F82-AD9B-456E-8DD7-B46D7B7C16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9508863"/>
              </p:ext>
            </p:extLst>
          </p:nvPr>
        </p:nvGraphicFramePr>
        <p:xfrm>
          <a:off x="630250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0" name="그룹 9">
            <a:extLst>
              <a:ext uri="{FF2B5EF4-FFF2-40B4-BE49-F238E27FC236}">
                <a16:creationId xmlns:a16="http://schemas.microsoft.com/office/drawing/2014/main" id="{F1FF04C6-47AA-4024-8635-5A33493A29DA}"/>
              </a:ext>
            </a:extLst>
          </p:cNvPr>
          <p:cNvGrpSpPr/>
          <p:nvPr/>
        </p:nvGrpSpPr>
        <p:grpSpPr>
          <a:xfrm>
            <a:off x="1461150" y="2296156"/>
            <a:ext cx="1368000" cy="680372"/>
            <a:chOff x="1461150" y="2929298"/>
            <a:chExt cx="1368000" cy="680372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1F1BB07-C6CE-48E1-B615-528728451D86}"/>
                </a:ext>
              </a:extLst>
            </p:cNvPr>
            <p:cNvSpPr txBox="1"/>
            <p:nvPr/>
          </p:nvSpPr>
          <p:spPr>
            <a:xfrm>
              <a:off x="1461150" y="292929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4345D9F-7C48-4360-AFFB-272E6DCAAB20}"/>
                </a:ext>
              </a:extLst>
            </p:cNvPr>
            <p:cNvSpPr txBox="1"/>
            <p:nvPr/>
          </p:nvSpPr>
          <p:spPr>
            <a:xfrm>
              <a:off x="1461150" y="314800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91531A6D-9579-4C94-A608-77CAC3A549C9}"/>
              </a:ext>
            </a:extLst>
          </p:cNvPr>
          <p:cNvSpPr/>
          <p:nvPr/>
        </p:nvSpPr>
        <p:spPr>
          <a:xfrm>
            <a:off x="4571575" y="3446192"/>
            <a:ext cx="1008112" cy="1008112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4" name="Elbow Connector 97">
            <a:extLst>
              <a:ext uri="{FF2B5EF4-FFF2-40B4-BE49-F238E27FC236}">
                <a16:creationId xmlns:a16="http://schemas.microsoft.com/office/drawing/2014/main" id="{9A6C739C-9760-410D-B393-CDA100CBB433}"/>
              </a:ext>
            </a:extLst>
          </p:cNvPr>
          <p:cNvCxnSpPr>
            <a:cxnSpLocks/>
            <a:stCxn id="147" idx="2"/>
            <a:endCxn id="143" idx="4"/>
          </p:cNvCxnSpPr>
          <p:nvPr/>
        </p:nvCxnSpPr>
        <p:spPr>
          <a:xfrm rot="16200000" flipH="1">
            <a:off x="3444767" y="2823440"/>
            <a:ext cx="331246" cy="2930481"/>
          </a:xfrm>
          <a:prstGeom prst="bentConnector3">
            <a:avLst>
              <a:gd name="adj1" fmla="val 169012"/>
            </a:avLst>
          </a:prstGeom>
          <a:ln w="19050">
            <a:solidFill>
              <a:schemeClr val="accent1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그룹 10">
            <a:extLst>
              <a:ext uri="{FF2B5EF4-FFF2-40B4-BE49-F238E27FC236}">
                <a16:creationId xmlns:a16="http://schemas.microsoft.com/office/drawing/2014/main" id="{F4E69EB8-3F69-4287-9937-C7C331289DD6}"/>
              </a:ext>
            </a:extLst>
          </p:cNvPr>
          <p:cNvGrpSpPr/>
          <p:nvPr/>
        </p:nvGrpSpPr>
        <p:grpSpPr>
          <a:xfrm>
            <a:off x="1461150" y="3442686"/>
            <a:ext cx="1368000" cy="680372"/>
            <a:chOff x="1461150" y="3733768"/>
            <a:chExt cx="1368000" cy="680372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A67E8936-F51E-40B6-ABCD-497C61B4D20F}"/>
                </a:ext>
              </a:extLst>
            </p:cNvPr>
            <p:cNvSpPr txBox="1"/>
            <p:nvPr/>
          </p:nvSpPr>
          <p:spPr>
            <a:xfrm>
              <a:off x="1461150" y="373376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E0945620-BD0B-4F05-9955-C3092228A01D}"/>
                </a:ext>
              </a:extLst>
            </p:cNvPr>
            <p:cNvSpPr txBox="1"/>
            <p:nvPr/>
          </p:nvSpPr>
          <p:spPr>
            <a:xfrm>
              <a:off x="1461150" y="395247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8" name="Oval 147">
            <a:extLst>
              <a:ext uri="{FF2B5EF4-FFF2-40B4-BE49-F238E27FC236}">
                <a16:creationId xmlns:a16="http://schemas.microsoft.com/office/drawing/2014/main" id="{374B5757-2D4A-47FC-9ACD-976577530FCF}"/>
              </a:ext>
            </a:extLst>
          </p:cNvPr>
          <p:cNvSpPr/>
          <p:nvPr/>
        </p:nvSpPr>
        <p:spPr>
          <a:xfrm>
            <a:off x="6275640" y="2147678"/>
            <a:ext cx="1008112" cy="1008112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9" name="Elbow Connector 117">
            <a:extLst>
              <a:ext uri="{FF2B5EF4-FFF2-40B4-BE49-F238E27FC236}">
                <a16:creationId xmlns:a16="http://schemas.microsoft.com/office/drawing/2014/main" id="{FD69A522-89AC-40DC-AE9F-395DD15BF5C7}"/>
              </a:ext>
            </a:extLst>
          </p:cNvPr>
          <p:cNvCxnSpPr>
            <a:cxnSpLocks/>
            <a:stCxn id="153" idx="0"/>
            <a:endCxn id="148" idx="0"/>
          </p:cNvCxnSpPr>
          <p:nvPr/>
        </p:nvCxnSpPr>
        <p:spPr>
          <a:xfrm rot="16200000" flipV="1">
            <a:off x="8349666" y="577708"/>
            <a:ext cx="148478" cy="3288418"/>
          </a:xfrm>
          <a:prstGeom prst="bentConnector3">
            <a:avLst>
              <a:gd name="adj1" fmla="val 253962"/>
            </a:avLst>
          </a:prstGeom>
          <a:ln w="19050">
            <a:solidFill>
              <a:schemeClr val="accent3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Oval 149">
            <a:extLst>
              <a:ext uri="{FF2B5EF4-FFF2-40B4-BE49-F238E27FC236}">
                <a16:creationId xmlns:a16="http://schemas.microsoft.com/office/drawing/2014/main" id="{F59592AD-7881-42B4-9630-F5BF60E65906}"/>
              </a:ext>
            </a:extLst>
          </p:cNvPr>
          <p:cNvSpPr/>
          <p:nvPr/>
        </p:nvSpPr>
        <p:spPr>
          <a:xfrm>
            <a:off x="7564430" y="3766511"/>
            <a:ext cx="746774" cy="746774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51" name="Elbow Connector 119">
            <a:extLst>
              <a:ext uri="{FF2B5EF4-FFF2-40B4-BE49-F238E27FC236}">
                <a16:creationId xmlns:a16="http://schemas.microsoft.com/office/drawing/2014/main" id="{AE2502D4-3C4E-4BBB-A7F6-60D240E0F0F9}"/>
              </a:ext>
            </a:extLst>
          </p:cNvPr>
          <p:cNvCxnSpPr>
            <a:cxnSpLocks/>
            <a:stCxn id="157" idx="2"/>
            <a:endCxn id="150" idx="4"/>
          </p:cNvCxnSpPr>
          <p:nvPr/>
        </p:nvCxnSpPr>
        <p:spPr>
          <a:xfrm rot="5400000">
            <a:off x="8809624" y="3251252"/>
            <a:ext cx="390227" cy="2133839"/>
          </a:xfrm>
          <a:prstGeom prst="bentConnector3">
            <a:avLst>
              <a:gd name="adj1" fmla="val 158581"/>
            </a:avLst>
          </a:prstGeom>
          <a:ln w="19050">
            <a:solidFill>
              <a:schemeClr val="accent2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그룹 11">
            <a:extLst>
              <a:ext uri="{FF2B5EF4-FFF2-40B4-BE49-F238E27FC236}">
                <a16:creationId xmlns:a16="http://schemas.microsoft.com/office/drawing/2014/main" id="{5379E0B5-85DC-4EA2-9FEA-2170E5AFAA82}"/>
              </a:ext>
            </a:extLst>
          </p:cNvPr>
          <p:cNvGrpSpPr/>
          <p:nvPr/>
        </p:nvGrpSpPr>
        <p:grpSpPr>
          <a:xfrm>
            <a:off x="9384114" y="2296156"/>
            <a:ext cx="1368000" cy="680372"/>
            <a:chOff x="9384114" y="2697830"/>
            <a:chExt cx="1368000" cy="680372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FC534785-96C5-4A62-98B9-24A2F972D4DE}"/>
                </a:ext>
              </a:extLst>
            </p:cNvPr>
            <p:cNvSpPr txBox="1"/>
            <p:nvPr/>
          </p:nvSpPr>
          <p:spPr>
            <a:xfrm>
              <a:off x="9384114" y="2697830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8902E190-74C1-41BA-8E45-B4CBAB518BC7}"/>
                </a:ext>
              </a:extLst>
            </p:cNvPr>
            <p:cNvSpPr txBox="1"/>
            <p:nvPr/>
          </p:nvSpPr>
          <p:spPr>
            <a:xfrm>
              <a:off x="9384114" y="2916537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5" name="그룹 12">
            <a:extLst>
              <a:ext uri="{FF2B5EF4-FFF2-40B4-BE49-F238E27FC236}">
                <a16:creationId xmlns:a16="http://schemas.microsoft.com/office/drawing/2014/main" id="{BE537A4B-BAFC-44BA-8923-92C20800F507}"/>
              </a:ext>
            </a:extLst>
          </p:cNvPr>
          <p:cNvGrpSpPr/>
          <p:nvPr/>
        </p:nvGrpSpPr>
        <p:grpSpPr>
          <a:xfrm>
            <a:off x="9387656" y="3442686"/>
            <a:ext cx="1368000" cy="680372"/>
            <a:chOff x="9387656" y="3672034"/>
            <a:chExt cx="1368000" cy="680372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20A891B3-8D9E-4597-B96D-EB50C5579ECE}"/>
                </a:ext>
              </a:extLst>
            </p:cNvPr>
            <p:cNvSpPr txBox="1"/>
            <p:nvPr/>
          </p:nvSpPr>
          <p:spPr>
            <a:xfrm>
              <a:off x="9387656" y="3672034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1610A56C-D013-4D04-9110-41F274A227B6}"/>
                </a:ext>
              </a:extLst>
            </p:cNvPr>
            <p:cNvSpPr txBox="1"/>
            <p:nvPr/>
          </p:nvSpPr>
          <p:spPr>
            <a:xfrm>
              <a:off x="9387656" y="3890741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58" name="Chart 7">
            <a:extLst>
              <a:ext uri="{FF2B5EF4-FFF2-40B4-BE49-F238E27FC236}">
                <a16:creationId xmlns:a16="http://schemas.microsoft.com/office/drawing/2014/main" id="{09717935-383E-41C1-B3B5-D36D247AC4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0135500"/>
              </p:ext>
            </p:extLst>
          </p:nvPr>
        </p:nvGraphicFramePr>
        <p:xfrm>
          <a:off x="10659043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9" name="Chart 7">
            <a:extLst>
              <a:ext uri="{FF2B5EF4-FFF2-40B4-BE49-F238E27FC236}">
                <a16:creationId xmlns:a16="http://schemas.microsoft.com/office/drawing/2014/main" id="{EB54EF3D-66AC-4C00-A00F-B41363A367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0773512"/>
              </p:ext>
            </p:extLst>
          </p:nvPr>
        </p:nvGraphicFramePr>
        <p:xfrm>
          <a:off x="10659043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60" name="Chart 7">
            <a:extLst>
              <a:ext uri="{FF2B5EF4-FFF2-40B4-BE49-F238E27FC236}">
                <a16:creationId xmlns:a16="http://schemas.microsoft.com/office/drawing/2014/main" id="{E986D485-88F6-47BC-BCE1-C7153ADA4D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6196165"/>
              </p:ext>
            </p:extLst>
          </p:nvPr>
        </p:nvGraphicFramePr>
        <p:xfrm>
          <a:off x="632895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7109329" y="2857630"/>
            <a:ext cx="479724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4594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43564FF-3D8E-4EAB-AA10-A58B3E074A5F}"/>
              </a:ext>
            </a:extLst>
          </p:cNvPr>
          <p:cNvSpPr txBox="1"/>
          <p:nvPr/>
        </p:nvSpPr>
        <p:spPr>
          <a:xfrm>
            <a:off x="597098" y="79498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Presentation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6D8C863-E531-49CD-8785-5E9A6D086C5D}"/>
              </a:ext>
            </a:extLst>
          </p:cNvPr>
          <p:cNvSpPr txBox="1"/>
          <p:nvPr/>
        </p:nvSpPr>
        <p:spPr>
          <a:xfrm>
            <a:off x="584167" y="4705998"/>
            <a:ext cx="445299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F5EC463-C894-48AB-9F9D-116BB2D6FE10}"/>
              </a:ext>
            </a:extLst>
          </p:cNvPr>
          <p:cNvSpPr txBox="1"/>
          <p:nvPr/>
        </p:nvSpPr>
        <p:spPr>
          <a:xfrm>
            <a:off x="649504" y="2769599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58E6C29-8EEE-41B7-94F0-643FEE4801B4}"/>
              </a:ext>
            </a:extLst>
          </p:cNvPr>
          <p:cNvGrpSpPr/>
          <p:nvPr/>
        </p:nvGrpSpPr>
        <p:grpSpPr>
          <a:xfrm>
            <a:off x="734345" y="3169879"/>
            <a:ext cx="2987810" cy="288032"/>
            <a:chOff x="11279811" y="3925804"/>
            <a:chExt cx="2987810" cy="288032"/>
          </a:xfrm>
        </p:grpSpPr>
        <p:sp>
          <p:nvSpPr>
            <p:cNvPr id="29" name="순서도: 처리 250">
              <a:extLst>
                <a:ext uri="{FF2B5EF4-FFF2-40B4-BE49-F238E27FC236}">
                  <a16:creationId xmlns:a16="http://schemas.microsoft.com/office/drawing/2014/main" id="{98CB1263-28FD-4CC7-A872-3D73C8DF20E9}"/>
                </a:ext>
              </a:extLst>
            </p:cNvPr>
            <p:cNvSpPr/>
            <p:nvPr/>
          </p:nvSpPr>
          <p:spPr>
            <a:xfrm>
              <a:off x="11279811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순서도: 처리 251">
              <a:extLst>
                <a:ext uri="{FF2B5EF4-FFF2-40B4-BE49-F238E27FC236}">
                  <a16:creationId xmlns:a16="http://schemas.microsoft.com/office/drawing/2014/main" id="{C258D586-2790-45C4-B753-4CE29527575F}"/>
                </a:ext>
              </a:extLst>
            </p:cNvPr>
            <p:cNvSpPr/>
            <p:nvPr/>
          </p:nvSpPr>
          <p:spPr>
            <a:xfrm>
              <a:off x="11431380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순서도: 처리 252">
              <a:extLst>
                <a:ext uri="{FF2B5EF4-FFF2-40B4-BE49-F238E27FC236}">
                  <a16:creationId xmlns:a16="http://schemas.microsoft.com/office/drawing/2014/main" id="{82AB9F14-CC6F-481F-8378-F4C1E87C4B1A}"/>
                </a:ext>
              </a:extLst>
            </p:cNvPr>
            <p:cNvSpPr/>
            <p:nvPr/>
          </p:nvSpPr>
          <p:spPr>
            <a:xfrm>
              <a:off x="11582949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2" name="순서도: 처리 253">
              <a:extLst>
                <a:ext uri="{FF2B5EF4-FFF2-40B4-BE49-F238E27FC236}">
                  <a16:creationId xmlns:a16="http://schemas.microsoft.com/office/drawing/2014/main" id="{50C660A3-7CF8-4C09-A490-2969FC188D6F}"/>
                </a:ext>
              </a:extLst>
            </p:cNvPr>
            <p:cNvSpPr/>
            <p:nvPr/>
          </p:nvSpPr>
          <p:spPr>
            <a:xfrm>
              <a:off x="11734518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순서도: 처리 254">
              <a:extLst>
                <a:ext uri="{FF2B5EF4-FFF2-40B4-BE49-F238E27FC236}">
                  <a16:creationId xmlns:a16="http://schemas.microsoft.com/office/drawing/2014/main" id="{BA6F56EB-68DE-4AC0-9AD1-90B5759821CA}"/>
                </a:ext>
              </a:extLst>
            </p:cNvPr>
            <p:cNvSpPr/>
            <p:nvPr/>
          </p:nvSpPr>
          <p:spPr>
            <a:xfrm>
              <a:off x="11886087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4" name="순서도: 처리 255">
              <a:extLst>
                <a:ext uri="{FF2B5EF4-FFF2-40B4-BE49-F238E27FC236}">
                  <a16:creationId xmlns:a16="http://schemas.microsoft.com/office/drawing/2014/main" id="{5ECCF1C6-F7CB-4281-8FB5-CF7EA6240551}"/>
                </a:ext>
              </a:extLst>
            </p:cNvPr>
            <p:cNvSpPr/>
            <p:nvPr/>
          </p:nvSpPr>
          <p:spPr>
            <a:xfrm>
              <a:off x="12037656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5" name="순서도: 처리 256">
              <a:extLst>
                <a:ext uri="{FF2B5EF4-FFF2-40B4-BE49-F238E27FC236}">
                  <a16:creationId xmlns:a16="http://schemas.microsoft.com/office/drawing/2014/main" id="{8DB18F3E-2542-45F3-A531-2D258A70B750}"/>
                </a:ext>
              </a:extLst>
            </p:cNvPr>
            <p:cNvSpPr/>
            <p:nvPr/>
          </p:nvSpPr>
          <p:spPr>
            <a:xfrm>
              <a:off x="12189225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6" name="순서도: 처리 257">
              <a:extLst>
                <a:ext uri="{FF2B5EF4-FFF2-40B4-BE49-F238E27FC236}">
                  <a16:creationId xmlns:a16="http://schemas.microsoft.com/office/drawing/2014/main" id="{C35A9F09-699D-4F69-AB09-EFA8290FD6B8}"/>
                </a:ext>
              </a:extLst>
            </p:cNvPr>
            <p:cNvSpPr/>
            <p:nvPr/>
          </p:nvSpPr>
          <p:spPr>
            <a:xfrm>
              <a:off x="12340794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7" name="순서도: 처리 258">
              <a:extLst>
                <a:ext uri="{FF2B5EF4-FFF2-40B4-BE49-F238E27FC236}">
                  <a16:creationId xmlns:a16="http://schemas.microsoft.com/office/drawing/2014/main" id="{7666B18F-C4C9-4A3A-A039-56392D261A81}"/>
                </a:ext>
              </a:extLst>
            </p:cNvPr>
            <p:cNvSpPr/>
            <p:nvPr/>
          </p:nvSpPr>
          <p:spPr>
            <a:xfrm>
              <a:off x="12492363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8" name="순서도: 처리 259">
              <a:extLst>
                <a:ext uri="{FF2B5EF4-FFF2-40B4-BE49-F238E27FC236}">
                  <a16:creationId xmlns:a16="http://schemas.microsoft.com/office/drawing/2014/main" id="{DEE8E78C-CE81-4C4C-8E0C-81C2A4477B08}"/>
                </a:ext>
              </a:extLst>
            </p:cNvPr>
            <p:cNvSpPr/>
            <p:nvPr/>
          </p:nvSpPr>
          <p:spPr>
            <a:xfrm>
              <a:off x="12643932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9" name="순서도: 처리 260">
              <a:extLst>
                <a:ext uri="{FF2B5EF4-FFF2-40B4-BE49-F238E27FC236}">
                  <a16:creationId xmlns:a16="http://schemas.microsoft.com/office/drawing/2014/main" id="{CD4FADDF-E91E-496B-AB1C-FDD5722C9F7A}"/>
                </a:ext>
              </a:extLst>
            </p:cNvPr>
            <p:cNvSpPr/>
            <p:nvPr/>
          </p:nvSpPr>
          <p:spPr>
            <a:xfrm>
              <a:off x="1279550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0" name="순서도: 처리 261">
              <a:extLst>
                <a:ext uri="{FF2B5EF4-FFF2-40B4-BE49-F238E27FC236}">
                  <a16:creationId xmlns:a16="http://schemas.microsoft.com/office/drawing/2014/main" id="{8C958539-1224-484B-80EA-F0326EFAF136}"/>
                </a:ext>
              </a:extLst>
            </p:cNvPr>
            <p:cNvSpPr/>
            <p:nvPr/>
          </p:nvSpPr>
          <p:spPr>
            <a:xfrm>
              <a:off x="12947070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1" name="순서도: 처리 262">
              <a:extLst>
                <a:ext uri="{FF2B5EF4-FFF2-40B4-BE49-F238E27FC236}">
                  <a16:creationId xmlns:a16="http://schemas.microsoft.com/office/drawing/2014/main" id="{9B0FAFEA-EBE8-4B90-A04B-C922B813FF5B}"/>
                </a:ext>
              </a:extLst>
            </p:cNvPr>
            <p:cNvSpPr/>
            <p:nvPr/>
          </p:nvSpPr>
          <p:spPr>
            <a:xfrm>
              <a:off x="13098639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2" name="순서도: 처리 263">
              <a:extLst>
                <a:ext uri="{FF2B5EF4-FFF2-40B4-BE49-F238E27FC236}">
                  <a16:creationId xmlns:a16="http://schemas.microsoft.com/office/drawing/2014/main" id="{5A482CBE-244D-4BE9-9052-A1C7921DF679}"/>
                </a:ext>
              </a:extLst>
            </p:cNvPr>
            <p:cNvSpPr/>
            <p:nvPr/>
          </p:nvSpPr>
          <p:spPr>
            <a:xfrm>
              <a:off x="13250208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3" name="순서도: 처리 264">
              <a:extLst>
                <a:ext uri="{FF2B5EF4-FFF2-40B4-BE49-F238E27FC236}">
                  <a16:creationId xmlns:a16="http://schemas.microsoft.com/office/drawing/2014/main" id="{EA62B1BE-6BDF-4987-AA46-CB572544044D}"/>
                </a:ext>
              </a:extLst>
            </p:cNvPr>
            <p:cNvSpPr/>
            <p:nvPr/>
          </p:nvSpPr>
          <p:spPr>
            <a:xfrm>
              <a:off x="13401777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4" name="순서도: 처리 265">
              <a:extLst>
                <a:ext uri="{FF2B5EF4-FFF2-40B4-BE49-F238E27FC236}">
                  <a16:creationId xmlns:a16="http://schemas.microsoft.com/office/drawing/2014/main" id="{E0F8687A-FF78-4D16-99A2-06C798F44B40}"/>
                </a:ext>
              </a:extLst>
            </p:cNvPr>
            <p:cNvSpPr/>
            <p:nvPr/>
          </p:nvSpPr>
          <p:spPr>
            <a:xfrm>
              <a:off x="13553346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5" name="순서도: 처리 266">
              <a:extLst>
                <a:ext uri="{FF2B5EF4-FFF2-40B4-BE49-F238E27FC236}">
                  <a16:creationId xmlns:a16="http://schemas.microsoft.com/office/drawing/2014/main" id="{5FDF19ED-418B-40A9-9E76-B14C9EB740C4}"/>
                </a:ext>
              </a:extLst>
            </p:cNvPr>
            <p:cNvSpPr/>
            <p:nvPr/>
          </p:nvSpPr>
          <p:spPr>
            <a:xfrm>
              <a:off x="13704915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6" name="순서도: 처리 267">
              <a:extLst>
                <a:ext uri="{FF2B5EF4-FFF2-40B4-BE49-F238E27FC236}">
                  <a16:creationId xmlns:a16="http://schemas.microsoft.com/office/drawing/2014/main" id="{D9592035-845A-4C70-8434-02B1DFB27225}"/>
                </a:ext>
              </a:extLst>
            </p:cNvPr>
            <p:cNvSpPr/>
            <p:nvPr/>
          </p:nvSpPr>
          <p:spPr>
            <a:xfrm>
              <a:off x="13856484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7" name="순서도: 처리 268">
              <a:extLst>
                <a:ext uri="{FF2B5EF4-FFF2-40B4-BE49-F238E27FC236}">
                  <a16:creationId xmlns:a16="http://schemas.microsoft.com/office/drawing/2014/main" id="{000DA884-BFBD-4CBD-BBF0-DB70FC414966}"/>
                </a:ext>
              </a:extLst>
            </p:cNvPr>
            <p:cNvSpPr/>
            <p:nvPr/>
          </p:nvSpPr>
          <p:spPr>
            <a:xfrm>
              <a:off x="14008053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8" name="순서도: 처리 269">
              <a:extLst>
                <a:ext uri="{FF2B5EF4-FFF2-40B4-BE49-F238E27FC236}">
                  <a16:creationId xmlns:a16="http://schemas.microsoft.com/office/drawing/2014/main" id="{A89850FA-0A1C-4400-B28F-4504016CAE0D}"/>
                </a:ext>
              </a:extLst>
            </p:cNvPr>
            <p:cNvSpPr/>
            <p:nvPr/>
          </p:nvSpPr>
          <p:spPr>
            <a:xfrm>
              <a:off x="1415962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1D40EDD-19DF-4073-80C6-C56B985685E4}"/>
              </a:ext>
            </a:extLst>
          </p:cNvPr>
          <p:cNvSpPr txBox="1"/>
          <p:nvPr/>
        </p:nvSpPr>
        <p:spPr>
          <a:xfrm>
            <a:off x="3794618" y="3086553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50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116C644-CE7F-4D9B-B0B0-A5230375927E}"/>
              </a:ext>
            </a:extLst>
          </p:cNvPr>
          <p:cNvSpPr txBox="1"/>
          <p:nvPr/>
        </p:nvSpPr>
        <p:spPr>
          <a:xfrm flipH="1">
            <a:off x="3462587" y="3606478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F5F29A-44B3-40C8-8421-5DDFA1E5351F}"/>
              </a:ext>
            </a:extLst>
          </p:cNvPr>
          <p:cNvGrpSpPr/>
          <p:nvPr/>
        </p:nvGrpSpPr>
        <p:grpSpPr>
          <a:xfrm flipH="1">
            <a:off x="1864560" y="4006758"/>
            <a:ext cx="2987810" cy="288032"/>
            <a:chOff x="11277065" y="4868268"/>
            <a:chExt cx="2987810" cy="288032"/>
          </a:xfrm>
          <a:solidFill>
            <a:schemeClr val="accent1"/>
          </a:solidFill>
        </p:grpSpPr>
        <p:sp>
          <p:nvSpPr>
            <p:cNvPr id="52" name="순서도: 처리 273">
              <a:extLst>
                <a:ext uri="{FF2B5EF4-FFF2-40B4-BE49-F238E27FC236}">
                  <a16:creationId xmlns:a16="http://schemas.microsoft.com/office/drawing/2014/main" id="{E234D41F-5207-4F80-A7F2-399A1549B10C}"/>
                </a:ext>
              </a:extLst>
            </p:cNvPr>
            <p:cNvSpPr/>
            <p:nvPr/>
          </p:nvSpPr>
          <p:spPr>
            <a:xfrm>
              <a:off x="1127706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3" name="순서도: 처리 274">
              <a:extLst>
                <a:ext uri="{FF2B5EF4-FFF2-40B4-BE49-F238E27FC236}">
                  <a16:creationId xmlns:a16="http://schemas.microsoft.com/office/drawing/2014/main" id="{7E89D6C6-C0AF-47F9-AB4E-2F6D304FAD8E}"/>
                </a:ext>
              </a:extLst>
            </p:cNvPr>
            <p:cNvSpPr/>
            <p:nvPr/>
          </p:nvSpPr>
          <p:spPr>
            <a:xfrm>
              <a:off x="1142863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4" name="순서도: 처리 275">
              <a:extLst>
                <a:ext uri="{FF2B5EF4-FFF2-40B4-BE49-F238E27FC236}">
                  <a16:creationId xmlns:a16="http://schemas.microsoft.com/office/drawing/2014/main" id="{3135849B-A855-4985-99A2-354A61265757}"/>
                </a:ext>
              </a:extLst>
            </p:cNvPr>
            <p:cNvSpPr/>
            <p:nvPr/>
          </p:nvSpPr>
          <p:spPr>
            <a:xfrm>
              <a:off x="1158020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5" name="순서도: 처리 276">
              <a:extLst>
                <a:ext uri="{FF2B5EF4-FFF2-40B4-BE49-F238E27FC236}">
                  <a16:creationId xmlns:a16="http://schemas.microsoft.com/office/drawing/2014/main" id="{BEB27AF6-432F-4BF4-87DB-1BF2DBCDF227}"/>
                </a:ext>
              </a:extLst>
            </p:cNvPr>
            <p:cNvSpPr/>
            <p:nvPr/>
          </p:nvSpPr>
          <p:spPr>
            <a:xfrm>
              <a:off x="1173177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6" name="순서도: 처리 277">
              <a:extLst>
                <a:ext uri="{FF2B5EF4-FFF2-40B4-BE49-F238E27FC236}">
                  <a16:creationId xmlns:a16="http://schemas.microsoft.com/office/drawing/2014/main" id="{D531BDDB-250D-461C-98FD-B87495C91B61}"/>
                </a:ext>
              </a:extLst>
            </p:cNvPr>
            <p:cNvSpPr/>
            <p:nvPr/>
          </p:nvSpPr>
          <p:spPr>
            <a:xfrm>
              <a:off x="1188334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7" name="순서도: 처리 278">
              <a:extLst>
                <a:ext uri="{FF2B5EF4-FFF2-40B4-BE49-F238E27FC236}">
                  <a16:creationId xmlns:a16="http://schemas.microsoft.com/office/drawing/2014/main" id="{618DEBD4-90BA-45F7-83D5-3F36BD533F20}"/>
                </a:ext>
              </a:extLst>
            </p:cNvPr>
            <p:cNvSpPr/>
            <p:nvPr/>
          </p:nvSpPr>
          <p:spPr>
            <a:xfrm>
              <a:off x="12034910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8" name="순서도: 처리 279">
              <a:extLst>
                <a:ext uri="{FF2B5EF4-FFF2-40B4-BE49-F238E27FC236}">
                  <a16:creationId xmlns:a16="http://schemas.microsoft.com/office/drawing/2014/main" id="{64B8E134-023F-4971-9FF1-040450896CFE}"/>
                </a:ext>
              </a:extLst>
            </p:cNvPr>
            <p:cNvSpPr/>
            <p:nvPr/>
          </p:nvSpPr>
          <p:spPr>
            <a:xfrm>
              <a:off x="12186479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9" name="순서도: 처리 280">
              <a:extLst>
                <a:ext uri="{FF2B5EF4-FFF2-40B4-BE49-F238E27FC236}">
                  <a16:creationId xmlns:a16="http://schemas.microsoft.com/office/drawing/2014/main" id="{36E631E1-7529-40C8-9502-1CE8D828EF8F}"/>
                </a:ext>
              </a:extLst>
            </p:cNvPr>
            <p:cNvSpPr/>
            <p:nvPr/>
          </p:nvSpPr>
          <p:spPr>
            <a:xfrm>
              <a:off x="12338048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0" name="순서도: 처리 281">
              <a:extLst>
                <a:ext uri="{FF2B5EF4-FFF2-40B4-BE49-F238E27FC236}">
                  <a16:creationId xmlns:a16="http://schemas.microsoft.com/office/drawing/2014/main" id="{3DDA3151-8DE0-40E2-9EA8-CFBFF370C21B}"/>
                </a:ext>
              </a:extLst>
            </p:cNvPr>
            <p:cNvSpPr/>
            <p:nvPr/>
          </p:nvSpPr>
          <p:spPr>
            <a:xfrm>
              <a:off x="12489617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1" name="순서도: 처리 282">
              <a:extLst>
                <a:ext uri="{FF2B5EF4-FFF2-40B4-BE49-F238E27FC236}">
                  <a16:creationId xmlns:a16="http://schemas.microsoft.com/office/drawing/2014/main" id="{BA6AE16C-BF19-45CA-BA8B-D0113B5C3808}"/>
                </a:ext>
              </a:extLst>
            </p:cNvPr>
            <p:cNvSpPr/>
            <p:nvPr/>
          </p:nvSpPr>
          <p:spPr>
            <a:xfrm>
              <a:off x="12641186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2" name="순서도: 처리 283">
              <a:extLst>
                <a:ext uri="{FF2B5EF4-FFF2-40B4-BE49-F238E27FC236}">
                  <a16:creationId xmlns:a16="http://schemas.microsoft.com/office/drawing/2014/main" id="{D0B187CD-F3E5-4070-8B5D-D5D93C1F3B2B}"/>
                </a:ext>
              </a:extLst>
            </p:cNvPr>
            <p:cNvSpPr/>
            <p:nvPr/>
          </p:nvSpPr>
          <p:spPr>
            <a:xfrm>
              <a:off x="1279275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3" name="순서도: 처리 284">
              <a:extLst>
                <a:ext uri="{FF2B5EF4-FFF2-40B4-BE49-F238E27FC236}">
                  <a16:creationId xmlns:a16="http://schemas.microsoft.com/office/drawing/2014/main" id="{A2B61176-897F-42D8-A1A9-5C7CE1B7359B}"/>
                </a:ext>
              </a:extLst>
            </p:cNvPr>
            <p:cNvSpPr/>
            <p:nvPr/>
          </p:nvSpPr>
          <p:spPr>
            <a:xfrm>
              <a:off x="1294432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4" name="순서도: 처리 285">
              <a:extLst>
                <a:ext uri="{FF2B5EF4-FFF2-40B4-BE49-F238E27FC236}">
                  <a16:creationId xmlns:a16="http://schemas.microsoft.com/office/drawing/2014/main" id="{AF0BD65A-DDD1-468E-92D2-FCC45D6F38F1}"/>
                </a:ext>
              </a:extLst>
            </p:cNvPr>
            <p:cNvSpPr/>
            <p:nvPr/>
          </p:nvSpPr>
          <p:spPr>
            <a:xfrm>
              <a:off x="1309589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5" name="순서도: 처리 286">
              <a:extLst>
                <a:ext uri="{FF2B5EF4-FFF2-40B4-BE49-F238E27FC236}">
                  <a16:creationId xmlns:a16="http://schemas.microsoft.com/office/drawing/2014/main" id="{8A6A2D3A-025A-4E05-999D-9ED5D6348E93}"/>
                </a:ext>
              </a:extLst>
            </p:cNvPr>
            <p:cNvSpPr/>
            <p:nvPr/>
          </p:nvSpPr>
          <p:spPr>
            <a:xfrm>
              <a:off x="1324746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6" name="순서도: 처리 287">
              <a:extLst>
                <a:ext uri="{FF2B5EF4-FFF2-40B4-BE49-F238E27FC236}">
                  <a16:creationId xmlns:a16="http://schemas.microsoft.com/office/drawing/2014/main" id="{1569FAE9-3822-4F99-A5D2-574EA4E61119}"/>
                </a:ext>
              </a:extLst>
            </p:cNvPr>
            <p:cNvSpPr/>
            <p:nvPr/>
          </p:nvSpPr>
          <p:spPr>
            <a:xfrm>
              <a:off x="1339903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순서도: 처리 288">
              <a:extLst>
                <a:ext uri="{FF2B5EF4-FFF2-40B4-BE49-F238E27FC236}">
                  <a16:creationId xmlns:a16="http://schemas.microsoft.com/office/drawing/2014/main" id="{9DEE0AFA-D527-4DF1-AFE2-3B4309B3B94D}"/>
                </a:ext>
              </a:extLst>
            </p:cNvPr>
            <p:cNvSpPr/>
            <p:nvPr/>
          </p:nvSpPr>
          <p:spPr>
            <a:xfrm>
              <a:off x="13550600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8" name="순서도: 처리 289">
              <a:extLst>
                <a:ext uri="{FF2B5EF4-FFF2-40B4-BE49-F238E27FC236}">
                  <a16:creationId xmlns:a16="http://schemas.microsoft.com/office/drawing/2014/main" id="{0CE1E13F-3B40-408C-AD24-54889465F309}"/>
                </a:ext>
              </a:extLst>
            </p:cNvPr>
            <p:cNvSpPr/>
            <p:nvPr/>
          </p:nvSpPr>
          <p:spPr>
            <a:xfrm>
              <a:off x="13702169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9" name="순서도: 처리 290">
              <a:extLst>
                <a:ext uri="{FF2B5EF4-FFF2-40B4-BE49-F238E27FC236}">
                  <a16:creationId xmlns:a16="http://schemas.microsoft.com/office/drawing/2014/main" id="{95786539-0142-4793-A7BF-5EACBA55D66D}"/>
                </a:ext>
              </a:extLst>
            </p:cNvPr>
            <p:cNvSpPr/>
            <p:nvPr/>
          </p:nvSpPr>
          <p:spPr>
            <a:xfrm>
              <a:off x="13853738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0" name="순서도: 처리 291">
              <a:extLst>
                <a:ext uri="{FF2B5EF4-FFF2-40B4-BE49-F238E27FC236}">
                  <a16:creationId xmlns:a16="http://schemas.microsoft.com/office/drawing/2014/main" id="{8F53E0BA-108C-4CF3-A29A-84AA0E893B63}"/>
                </a:ext>
              </a:extLst>
            </p:cNvPr>
            <p:cNvSpPr/>
            <p:nvPr/>
          </p:nvSpPr>
          <p:spPr>
            <a:xfrm>
              <a:off x="14005307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1" name="순서도: 처리 292">
              <a:extLst>
                <a:ext uri="{FF2B5EF4-FFF2-40B4-BE49-F238E27FC236}">
                  <a16:creationId xmlns:a16="http://schemas.microsoft.com/office/drawing/2014/main" id="{BE92A2D7-0C8C-4448-8467-5ED891E42446}"/>
                </a:ext>
              </a:extLst>
            </p:cNvPr>
            <p:cNvSpPr/>
            <p:nvPr/>
          </p:nvSpPr>
          <p:spPr>
            <a:xfrm>
              <a:off x="14156875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83759B76-7572-4B5D-9CD2-A6E3D4DD07B4}"/>
              </a:ext>
            </a:extLst>
          </p:cNvPr>
          <p:cNvSpPr txBox="1"/>
          <p:nvPr/>
        </p:nvSpPr>
        <p:spPr>
          <a:xfrm flipH="1">
            <a:off x="1059203" y="3923432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accent1"/>
                </a:solidFill>
              </a:rPr>
              <a:t>75</a:t>
            </a:r>
            <a:r>
              <a:rPr lang="en-US" altLang="ko-KR" b="1" dirty="0">
                <a:solidFill>
                  <a:schemeClr val="accent1"/>
                </a:solidFill>
              </a:rPr>
              <a:t>%</a:t>
            </a:r>
            <a:endParaRPr lang="ko-KR" altLang="en-US" b="1" dirty="0">
              <a:solidFill>
                <a:schemeClr val="accent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2F5353A-807D-4BB7-BEEA-69A9C46451F2}"/>
              </a:ext>
            </a:extLst>
          </p:cNvPr>
          <p:cNvSpPr txBox="1"/>
          <p:nvPr/>
        </p:nvSpPr>
        <p:spPr>
          <a:xfrm>
            <a:off x="597098" y="5477136"/>
            <a:ext cx="4845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0824A99-B2FA-4B04-B214-295EB0A385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061830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E45A405-FFDC-40C4-BBE9-1A50A67D4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175534"/>
              </p:ext>
            </p:extLst>
          </p:nvPr>
        </p:nvGraphicFramePr>
        <p:xfrm>
          <a:off x="941181" y="1825997"/>
          <a:ext cx="10306535" cy="3414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6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77192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104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419E12E-40EE-42AD-8EA2-DB69C3792E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822766"/>
              </p:ext>
            </p:extLst>
          </p:nvPr>
        </p:nvGraphicFramePr>
        <p:xfrm>
          <a:off x="958599" y="5387600"/>
          <a:ext cx="10289117" cy="6480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71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620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8072"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10060AB-8872-4D54-98A8-1D0CB428545C}"/>
              </a:ext>
            </a:extLst>
          </p:cNvPr>
          <p:cNvSpPr txBox="1"/>
          <p:nvPr/>
        </p:nvSpPr>
        <p:spPr>
          <a:xfrm>
            <a:off x="2523072" y="5480804"/>
            <a:ext cx="8493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Isosceles Triangle 51">
            <a:extLst>
              <a:ext uri="{FF2B5EF4-FFF2-40B4-BE49-F238E27FC236}">
                <a16:creationId xmlns:a16="http://schemas.microsoft.com/office/drawing/2014/main" id="{27F10047-B272-40E0-8585-30BA78FD988A}"/>
              </a:ext>
            </a:extLst>
          </p:cNvPr>
          <p:cNvSpPr/>
          <p:nvPr/>
        </p:nvSpPr>
        <p:spPr>
          <a:xfrm>
            <a:off x="1206556" y="21041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14769-DFE2-44BA-8EB3-B9D759B6A9E7}"/>
              </a:ext>
            </a:extLst>
          </p:cNvPr>
          <p:cNvSpPr/>
          <p:nvPr/>
        </p:nvSpPr>
        <p:spPr>
          <a:xfrm>
            <a:off x="3770640" y="2080292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ounded Rectangle 32">
            <a:extLst>
              <a:ext uri="{FF2B5EF4-FFF2-40B4-BE49-F238E27FC236}">
                <a16:creationId xmlns:a16="http://schemas.microsoft.com/office/drawing/2014/main" id="{1C9B02B4-EDEF-46B2-ADD2-02A5C489C5A6}"/>
              </a:ext>
            </a:extLst>
          </p:cNvPr>
          <p:cNvSpPr/>
          <p:nvPr/>
        </p:nvSpPr>
        <p:spPr>
          <a:xfrm>
            <a:off x="8934810" y="208029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884D789-5030-4089-AC93-D457D4B2222A}"/>
              </a:ext>
            </a:extLst>
          </p:cNvPr>
          <p:cNvSpPr/>
          <p:nvPr/>
        </p:nvSpPr>
        <p:spPr>
          <a:xfrm>
            <a:off x="6349014" y="2080293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Rectangle 16">
            <a:extLst>
              <a:ext uri="{FF2B5EF4-FFF2-40B4-BE49-F238E27FC236}">
                <a16:creationId xmlns:a16="http://schemas.microsoft.com/office/drawing/2014/main" id="{C3B26C58-B5A3-4D78-8F1A-A1413B8781AA}"/>
              </a:ext>
            </a:extLst>
          </p:cNvPr>
          <p:cNvSpPr/>
          <p:nvPr/>
        </p:nvSpPr>
        <p:spPr>
          <a:xfrm>
            <a:off x="1296852" y="5552101"/>
            <a:ext cx="485490" cy="31907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D43035E-72D6-438F-AF51-AAB6F471B506}"/>
              </a:ext>
            </a:extLst>
          </p:cNvPr>
          <p:cNvGrpSpPr/>
          <p:nvPr/>
        </p:nvGrpSpPr>
        <p:grpSpPr>
          <a:xfrm>
            <a:off x="7119314" y="1840433"/>
            <a:ext cx="4355831" cy="4234212"/>
            <a:chOff x="9160520" y="1484155"/>
            <a:chExt cx="3109594" cy="3022771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7CC5346-01F6-47CD-9D6B-76D43B18129F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206C86-23B3-4AC6-BE1D-84B59D39C65F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73F887B-3470-42E4-8523-05B891E7B569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A919449-8D65-436D-A60F-2BEC2BB6C871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BFD185-9FBD-43BB-8C2F-8D4F6E8F7E7C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C3243E9-377D-48B0-AE7A-A912028905B7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A5F475-1270-4ABA-B6A7-C48F3B594CA2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9722FA4-4769-4C79-94DD-69B9B22B1CAA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3E587C6-D223-4B11-B993-1A8815766273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D7A7A1-CE08-41A9-8D7F-3D598DDD0D29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9F78205-9056-4A12-9C4A-B04F7523C4F8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1F2104B-FB2F-4A0E-95D4-63EFECE4463E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9871BF6-C368-40E9-88AD-9324ED0D17E1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141DECF-8F94-4B82-9B04-56269412EEEA}"/>
              </a:ext>
            </a:extLst>
          </p:cNvPr>
          <p:cNvGrpSpPr/>
          <p:nvPr/>
        </p:nvGrpSpPr>
        <p:grpSpPr>
          <a:xfrm>
            <a:off x="992255" y="3948347"/>
            <a:ext cx="2296698" cy="638986"/>
            <a:chOff x="2079598" y="4324401"/>
            <a:chExt cx="3303211" cy="63898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AE6968E-BA02-4D95-8AF8-3C6CF3836602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6D95B5-0062-4806-85D1-7E98CABF11D4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F26B6B5-417D-4EF9-89E3-9DEF400A6B84}"/>
              </a:ext>
            </a:extLst>
          </p:cNvPr>
          <p:cNvGrpSpPr/>
          <p:nvPr/>
        </p:nvGrpSpPr>
        <p:grpSpPr>
          <a:xfrm>
            <a:off x="3571239" y="5435659"/>
            <a:ext cx="2296698" cy="638986"/>
            <a:chOff x="2079598" y="4324401"/>
            <a:chExt cx="3303211" cy="63898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250841C-1C0F-4F68-9902-8F6059C7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CDF593E-32F6-4FEB-B43E-094172E8B2FB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27E0E8D-8BA4-45E3-8421-5151A5C7B12A}"/>
              </a:ext>
            </a:extLst>
          </p:cNvPr>
          <p:cNvGrpSpPr/>
          <p:nvPr/>
        </p:nvGrpSpPr>
        <p:grpSpPr>
          <a:xfrm>
            <a:off x="992255" y="5435659"/>
            <a:ext cx="2296698" cy="638986"/>
            <a:chOff x="2079598" y="4324401"/>
            <a:chExt cx="3303211" cy="63898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2158EF8-2AD0-42C5-90DF-27558CF6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186B042-35E2-4492-8407-C592A9289EB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DE73AA5-541D-49B2-8627-4B6F9353AB3D}"/>
              </a:ext>
            </a:extLst>
          </p:cNvPr>
          <p:cNvGrpSpPr/>
          <p:nvPr/>
        </p:nvGrpSpPr>
        <p:grpSpPr>
          <a:xfrm>
            <a:off x="3571239" y="3948347"/>
            <a:ext cx="2296698" cy="638986"/>
            <a:chOff x="2079598" y="4324401"/>
            <a:chExt cx="3303211" cy="63898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3393B55-8CDF-4C79-AAF9-DB079DF850CB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2C4280-8237-4DD2-96BE-DFD9A9A7F325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그룹 22">
            <a:extLst>
              <a:ext uri="{FF2B5EF4-FFF2-40B4-BE49-F238E27FC236}">
                <a16:creationId xmlns:a16="http://schemas.microsoft.com/office/drawing/2014/main" id="{DA04362C-7335-46BF-86BB-77BFEA2019EB}"/>
              </a:ext>
            </a:extLst>
          </p:cNvPr>
          <p:cNvGrpSpPr/>
          <p:nvPr/>
        </p:nvGrpSpPr>
        <p:grpSpPr>
          <a:xfrm>
            <a:off x="992255" y="1588916"/>
            <a:ext cx="4875683" cy="1600337"/>
            <a:chOff x="6481678" y="1659558"/>
            <a:chExt cx="3815976" cy="160033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F48318C-97C5-469B-A538-15B7F70CBBAF}"/>
                </a:ext>
              </a:extLst>
            </p:cNvPr>
            <p:cNvSpPr txBox="1"/>
            <p:nvPr/>
          </p:nvSpPr>
          <p:spPr>
            <a:xfrm>
              <a:off x="6481678" y="2059566"/>
              <a:ext cx="38159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Get a modern PowerPoint  Presentation that is beautifully designed. I hope and I believe that this Template will your Time, Money and Reputation.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90111A7-A6CA-4105-B410-1C09B1954512}"/>
                </a:ext>
              </a:extLst>
            </p:cNvPr>
            <p:cNvSpPr txBox="1"/>
            <p:nvPr/>
          </p:nvSpPr>
          <p:spPr>
            <a:xfrm>
              <a:off x="6481678" y="1659558"/>
              <a:ext cx="38159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B6BA6D42-B389-4584-966E-D36E16EA555C}"/>
              </a:ext>
            </a:extLst>
          </p:cNvPr>
          <p:cNvSpPr/>
          <p:nvPr/>
        </p:nvSpPr>
        <p:spPr>
          <a:xfrm>
            <a:off x="4552366" y="5005655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9">
            <a:extLst>
              <a:ext uri="{FF2B5EF4-FFF2-40B4-BE49-F238E27FC236}">
                <a16:creationId xmlns:a16="http://schemas.microsoft.com/office/drawing/2014/main" id="{87D1BE20-BB71-4382-AED8-6AC0D70BAB9B}"/>
              </a:ext>
            </a:extLst>
          </p:cNvPr>
          <p:cNvSpPr/>
          <p:nvPr/>
        </p:nvSpPr>
        <p:spPr>
          <a:xfrm>
            <a:off x="1970813" y="347689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ounded Rectangle 27">
            <a:extLst>
              <a:ext uri="{FF2B5EF4-FFF2-40B4-BE49-F238E27FC236}">
                <a16:creationId xmlns:a16="http://schemas.microsoft.com/office/drawing/2014/main" id="{75419FD5-67D0-4314-8A6A-F19B91888201}"/>
              </a:ext>
            </a:extLst>
          </p:cNvPr>
          <p:cNvSpPr/>
          <p:nvPr/>
        </p:nvSpPr>
        <p:spPr>
          <a:xfrm>
            <a:off x="4541246" y="3448931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ounded Rectangle 5">
            <a:extLst>
              <a:ext uri="{FF2B5EF4-FFF2-40B4-BE49-F238E27FC236}">
                <a16:creationId xmlns:a16="http://schemas.microsoft.com/office/drawing/2014/main" id="{A3C7BB8D-4DC8-4937-B299-248BAD9B7DA5}"/>
              </a:ext>
            </a:extLst>
          </p:cNvPr>
          <p:cNvSpPr/>
          <p:nvPr/>
        </p:nvSpPr>
        <p:spPr>
          <a:xfrm flipH="1">
            <a:off x="1941351" y="497360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7B032764-AE36-47DF-B1B5-47433C33F557}"/>
              </a:ext>
            </a:extLst>
          </p:cNvPr>
          <p:cNvGrpSpPr/>
          <p:nvPr/>
        </p:nvGrpSpPr>
        <p:grpSpPr>
          <a:xfrm>
            <a:off x="6120385" y="460123"/>
            <a:ext cx="3698080" cy="780265"/>
            <a:chOff x="4223789" y="1916833"/>
            <a:chExt cx="3698080" cy="78026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2959E3A-7C64-4FB4-B963-137821091D6F}"/>
                </a:ext>
              </a:extLst>
            </p:cNvPr>
            <p:cNvSpPr txBox="1"/>
            <p:nvPr/>
          </p:nvSpPr>
          <p:spPr>
            <a:xfrm>
              <a:off x="4223789" y="1916833"/>
              <a:ext cx="2232252" cy="307777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8E636F8-A9B8-4A6E-BAC9-A528B715C3D1}"/>
                </a:ext>
              </a:extLst>
            </p:cNvPr>
            <p:cNvSpPr txBox="1"/>
            <p:nvPr/>
          </p:nvSpPr>
          <p:spPr>
            <a:xfrm>
              <a:off x="4547826" y="2235433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D9AC6A39-6BC6-40DC-B198-EAE03F148D0B}"/>
              </a:ext>
            </a:extLst>
          </p:cNvPr>
          <p:cNvGrpSpPr/>
          <p:nvPr/>
        </p:nvGrpSpPr>
        <p:grpSpPr>
          <a:xfrm>
            <a:off x="6669026" y="1572954"/>
            <a:ext cx="3698080" cy="780265"/>
            <a:chOff x="4223789" y="3029664"/>
            <a:chExt cx="3698080" cy="78026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3CD018F-F68B-4500-89D6-43403AC5967F}"/>
                </a:ext>
              </a:extLst>
            </p:cNvPr>
            <p:cNvSpPr txBox="1"/>
            <p:nvPr/>
          </p:nvSpPr>
          <p:spPr>
            <a:xfrm>
              <a:off x="4223789" y="3029664"/>
              <a:ext cx="2232252" cy="307777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3D3D45B-C943-4A16-8B17-2B596B20BEC2}"/>
                </a:ext>
              </a:extLst>
            </p:cNvPr>
            <p:cNvSpPr txBox="1"/>
            <p:nvPr/>
          </p:nvSpPr>
          <p:spPr>
            <a:xfrm>
              <a:off x="4547826" y="3348264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그룹 7">
            <a:extLst>
              <a:ext uri="{FF2B5EF4-FFF2-40B4-BE49-F238E27FC236}">
                <a16:creationId xmlns:a16="http://schemas.microsoft.com/office/drawing/2014/main" id="{6B2D5B9F-85D8-4B7C-BE60-E4443B813541}"/>
              </a:ext>
            </a:extLst>
          </p:cNvPr>
          <p:cNvGrpSpPr/>
          <p:nvPr/>
        </p:nvGrpSpPr>
        <p:grpSpPr>
          <a:xfrm>
            <a:off x="7217667" y="2685785"/>
            <a:ext cx="3698080" cy="780265"/>
            <a:chOff x="4223789" y="4142495"/>
            <a:chExt cx="3698080" cy="7802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63FD32-D7E3-47D4-81C9-606A8F071EF7}"/>
                </a:ext>
              </a:extLst>
            </p:cNvPr>
            <p:cNvSpPr txBox="1"/>
            <p:nvPr/>
          </p:nvSpPr>
          <p:spPr>
            <a:xfrm>
              <a:off x="4223789" y="4142495"/>
              <a:ext cx="223225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4D07781-0390-4277-B469-0C3E8156CC20}"/>
                </a:ext>
              </a:extLst>
            </p:cNvPr>
            <p:cNvSpPr txBox="1"/>
            <p:nvPr/>
          </p:nvSpPr>
          <p:spPr>
            <a:xfrm>
              <a:off x="4547826" y="446109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3" name="그룹 8">
            <a:extLst>
              <a:ext uri="{FF2B5EF4-FFF2-40B4-BE49-F238E27FC236}">
                <a16:creationId xmlns:a16="http://schemas.microsoft.com/office/drawing/2014/main" id="{6CD74293-B8C3-4993-832E-BEB2B6C8994B}"/>
              </a:ext>
            </a:extLst>
          </p:cNvPr>
          <p:cNvGrpSpPr/>
          <p:nvPr/>
        </p:nvGrpSpPr>
        <p:grpSpPr>
          <a:xfrm>
            <a:off x="7766309" y="3798615"/>
            <a:ext cx="3698080" cy="780265"/>
            <a:chOff x="4223789" y="5255325"/>
            <a:chExt cx="3698080" cy="78026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4D78322-FA63-4394-A086-D902BA24AF7D}"/>
                </a:ext>
              </a:extLst>
            </p:cNvPr>
            <p:cNvSpPr txBox="1"/>
            <p:nvPr/>
          </p:nvSpPr>
          <p:spPr>
            <a:xfrm>
              <a:off x="4223789" y="5255325"/>
              <a:ext cx="223225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BA7F6A-7F38-498D-B9FC-51F52D403DB7}"/>
                </a:ext>
              </a:extLst>
            </p:cNvPr>
            <p:cNvSpPr txBox="1"/>
            <p:nvPr/>
          </p:nvSpPr>
          <p:spPr>
            <a:xfrm>
              <a:off x="4547826" y="557392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0AB90AF-0C43-490D-BFA6-155293954310}"/>
              </a:ext>
            </a:extLst>
          </p:cNvPr>
          <p:cNvGrpSpPr/>
          <p:nvPr/>
        </p:nvGrpSpPr>
        <p:grpSpPr>
          <a:xfrm>
            <a:off x="6096000" y="5357603"/>
            <a:ext cx="2147904" cy="1167115"/>
            <a:chOff x="148721" y="1581180"/>
            <a:chExt cx="2434164" cy="1322661"/>
          </a:xfrm>
          <a:solidFill>
            <a:schemeClr val="accent3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0A8769-BB44-43B6-A469-7DD991156A1D}"/>
                </a:ext>
              </a:extLst>
            </p:cNvPr>
            <p:cNvSpPr/>
            <p:nvPr/>
          </p:nvSpPr>
          <p:spPr>
            <a:xfrm>
              <a:off x="148721" y="1581180"/>
              <a:ext cx="1054202" cy="1166748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D13CFE-5363-4211-A0A5-95470D133D98}"/>
                </a:ext>
              </a:extLst>
            </p:cNvPr>
            <p:cNvSpPr/>
            <p:nvPr/>
          </p:nvSpPr>
          <p:spPr>
            <a:xfrm>
              <a:off x="1218209" y="2134433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D176BB4-643F-49E4-B98E-62C8BE038D14}"/>
              </a:ext>
            </a:extLst>
          </p:cNvPr>
          <p:cNvGrpSpPr/>
          <p:nvPr/>
        </p:nvGrpSpPr>
        <p:grpSpPr>
          <a:xfrm>
            <a:off x="8557599" y="5400145"/>
            <a:ext cx="3149438" cy="990014"/>
            <a:chOff x="2517759" y="1513904"/>
            <a:chExt cx="3879562" cy="1219526"/>
          </a:xfrm>
          <a:solidFill>
            <a:schemeClr val="accent3">
              <a:lumMod val="75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EBA473C-F6F8-4EF3-B405-6DD49E9CAF08}"/>
                </a:ext>
              </a:extLst>
            </p:cNvPr>
            <p:cNvSpPr/>
            <p:nvPr/>
          </p:nvSpPr>
          <p:spPr>
            <a:xfrm>
              <a:off x="2517759" y="1513904"/>
              <a:ext cx="733248" cy="1212727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FBDBA6-04BC-45E4-83B6-E8284F3C5F11}"/>
                </a:ext>
              </a:extLst>
            </p:cNvPr>
            <p:cNvSpPr/>
            <p:nvPr/>
          </p:nvSpPr>
          <p:spPr>
            <a:xfrm>
              <a:off x="4166261" y="1936349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D925788-9F17-472D-8ACF-CFC06541C38C}"/>
                </a:ext>
              </a:extLst>
            </p:cNvPr>
            <p:cNvSpPr/>
            <p:nvPr/>
          </p:nvSpPr>
          <p:spPr>
            <a:xfrm>
              <a:off x="3267622" y="1915455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2D4108-7D4D-4B61-B596-CADC83A448C2}"/>
              </a:ext>
            </a:extLst>
          </p:cNvPr>
          <p:cNvSpPr/>
          <p:nvPr/>
        </p:nvSpPr>
        <p:spPr>
          <a:xfrm>
            <a:off x="6259066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21A6DDD-924B-49F9-98A0-121CE4CD209C}"/>
              </a:ext>
            </a:extLst>
          </p:cNvPr>
          <p:cNvGrpSpPr/>
          <p:nvPr/>
        </p:nvGrpSpPr>
        <p:grpSpPr>
          <a:xfrm>
            <a:off x="5953647" y="1682124"/>
            <a:ext cx="3474247" cy="1942453"/>
            <a:chOff x="4448564" y="1018849"/>
            <a:chExt cx="3022184" cy="1689704"/>
          </a:xfrm>
        </p:grpSpPr>
        <p:sp>
          <p:nvSpPr>
            <p:cNvPr id="20" name="Isosceles Triangle 6">
              <a:extLst>
                <a:ext uri="{FF2B5EF4-FFF2-40B4-BE49-F238E27FC236}">
                  <a16:creationId xmlns:a16="http://schemas.microsoft.com/office/drawing/2014/main" id="{1B1C2331-7090-4E8E-B330-E6A812F3BC39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  <p:sp>
          <p:nvSpPr>
            <p:cNvPr id="21" name="Down Arrow 4">
              <a:extLst>
                <a:ext uri="{FF2B5EF4-FFF2-40B4-BE49-F238E27FC236}">
                  <a16:creationId xmlns:a16="http://schemas.microsoft.com/office/drawing/2014/main" id="{146CFDF1-55FA-458A-868E-B298C6EED49E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86E034A-09DA-404B-B332-8B03D3ACA1C7}"/>
              </a:ext>
            </a:extLst>
          </p:cNvPr>
          <p:cNvSpPr/>
          <p:nvPr/>
        </p:nvSpPr>
        <p:spPr>
          <a:xfrm rot="10800000">
            <a:off x="917698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DDD9D9F-6219-46A4-8A6F-C8A4B86C2384}"/>
              </a:ext>
            </a:extLst>
          </p:cNvPr>
          <p:cNvGrpSpPr/>
          <p:nvPr/>
        </p:nvGrpSpPr>
        <p:grpSpPr>
          <a:xfrm rot="10800000">
            <a:off x="2695854" y="4238948"/>
            <a:ext cx="3474247" cy="1942453"/>
            <a:chOff x="4448564" y="1018849"/>
            <a:chExt cx="3022184" cy="1689704"/>
          </a:xfrm>
        </p:grpSpPr>
        <p:sp>
          <p:nvSpPr>
            <p:cNvPr id="24" name="Isosceles Triangle 6">
              <a:extLst>
                <a:ext uri="{FF2B5EF4-FFF2-40B4-BE49-F238E27FC236}">
                  <a16:creationId xmlns:a16="http://schemas.microsoft.com/office/drawing/2014/main" id="{ECDDDABB-CA06-4D55-AFF3-1F96B4629554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  <p:sp>
          <p:nvSpPr>
            <p:cNvPr id="25" name="Down Arrow 4">
              <a:extLst>
                <a:ext uri="{FF2B5EF4-FFF2-40B4-BE49-F238E27FC236}">
                  <a16:creationId xmlns:a16="http://schemas.microsoft.com/office/drawing/2014/main" id="{49FA3EBA-D858-49E0-B319-373877B48CBB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203C7E2-5621-47DC-BFAC-B239379CFF49}"/>
              </a:ext>
            </a:extLst>
          </p:cNvPr>
          <p:cNvSpPr/>
          <p:nvPr/>
        </p:nvSpPr>
        <p:spPr>
          <a:xfrm>
            <a:off x="917698" y="2042201"/>
            <a:ext cx="115441" cy="378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953111D-039C-4A05-B386-8EF915253F65}"/>
              </a:ext>
            </a:extLst>
          </p:cNvPr>
          <p:cNvSpPr/>
          <p:nvPr/>
        </p:nvSpPr>
        <p:spPr>
          <a:xfrm>
            <a:off x="11111626" y="2042201"/>
            <a:ext cx="115441" cy="37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D2F808A-2018-43B4-9B39-2703CAB8DD6F}"/>
              </a:ext>
            </a:extLst>
          </p:cNvPr>
          <p:cNvGrpSpPr/>
          <p:nvPr/>
        </p:nvGrpSpPr>
        <p:grpSpPr>
          <a:xfrm>
            <a:off x="7113546" y="4216792"/>
            <a:ext cx="3684599" cy="1477328"/>
            <a:chOff x="3017859" y="4283314"/>
            <a:chExt cx="1249475" cy="147732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A2CF03F-D951-4BBC-B59F-BF246733932E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C1EA97-434B-4751-B38C-18DA0B8289A5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1174AA7-5200-4F80-8D62-B68E95152292}"/>
              </a:ext>
            </a:extLst>
          </p:cNvPr>
          <p:cNvGrpSpPr/>
          <p:nvPr/>
        </p:nvGrpSpPr>
        <p:grpSpPr>
          <a:xfrm>
            <a:off x="1381279" y="2207526"/>
            <a:ext cx="3684599" cy="1477328"/>
            <a:chOff x="3017859" y="4283314"/>
            <a:chExt cx="1249475" cy="147732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E407E7-631D-4B0D-BC08-6392B14EE58D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58D3B1-A709-4F96-90D7-7FE9779A7468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E33422C-563F-4EF6-BE53-1D728C21857F}"/>
              </a:ext>
            </a:extLst>
          </p:cNvPr>
          <p:cNvGrpSpPr/>
          <p:nvPr/>
        </p:nvGrpSpPr>
        <p:grpSpPr>
          <a:xfrm>
            <a:off x="1418584" y="4800156"/>
            <a:ext cx="1609858" cy="738664"/>
            <a:chOff x="605046" y="3611507"/>
            <a:chExt cx="1609859" cy="738664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F212B296-223A-4788-9E66-28EE3D0BF57B}"/>
                </a:ext>
              </a:extLst>
            </p:cNvPr>
            <p:cNvGrpSpPr/>
            <p:nvPr/>
          </p:nvGrpSpPr>
          <p:grpSpPr>
            <a:xfrm>
              <a:off x="605046" y="3666867"/>
              <a:ext cx="206152" cy="206152"/>
              <a:chOff x="2411760" y="3606832"/>
              <a:chExt cx="206152" cy="206152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218FDC4C-13DE-4625-9A66-AA1EC4F27F55}"/>
                  </a:ext>
                </a:extLst>
              </p:cNvPr>
              <p:cNvSpPr/>
              <p:nvPr/>
            </p:nvSpPr>
            <p:spPr>
              <a:xfrm>
                <a:off x="2411760" y="3606832"/>
                <a:ext cx="206152" cy="20615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ea typeface="+mj-ea"/>
                </a:endParaRPr>
              </a:p>
            </p:txBody>
          </p:sp>
          <p:sp>
            <p:nvSpPr>
              <p:cNvPr id="38" name="Chevron 60">
                <a:extLst>
                  <a:ext uri="{FF2B5EF4-FFF2-40B4-BE49-F238E27FC236}">
                    <a16:creationId xmlns:a16="http://schemas.microsoft.com/office/drawing/2014/main" id="{21FDAD8A-42E2-4177-986B-0CAD2720E28E}"/>
                  </a:ext>
                </a:extLst>
              </p:cNvPr>
              <p:cNvSpPr/>
              <p:nvPr/>
            </p:nvSpPr>
            <p:spPr>
              <a:xfrm>
                <a:off x="2488361" y="3673908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E561072-EDD4-4247-BB07-9213D53F9442}"/>
                </a:ext>
              </a:extLst>
            </p:cNvPr>
            <p:cNvSpPr txBox="1"/>
            <p:nvPr/>
          </p:nvSpPr>
          <p:spPr>
            <a:xfrm>
              <a:off x="832000" y="3611507"/>
              <a:ext cx="1382905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9AAEE72-39BC-420C-B225-F9F955069C3B}"/>
              </a:ext>
            </a:extLst>
          </p:cNvPr>
          <p:cNvGrpSpPr/>
          <p:nvPr/>
        </p:nvGrpSpPr>
        <p:grpSpPr>
          <a:xfrm>
            <a:off x="9178826" y="2316872"/>
            <a:ext cx="1557937" cy="738664"/>
            <a:chOff x="605046" y="3611507"/>
            <a:chExt cx="1557938" cy="738664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A1F4CFC-D858-4980-833A-7F4CC979D14C}"/>
                </a:ext>
              </a:extLst>
            </p:cNvPr>
            <p:cNvGrpSpPr/>
            <p:nvPr/>
          </p:nvGrpSpPr>
          <p:grpSpPr>
            <a:xfrm>
              <a:off x="605046" y="3666871"/>
              <a:ext cx="206152" cy="206152"/>
              <a:chOff x="2411760" y="3606836"/>
              <a:chExt cx="206152" cy="206152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98330E2-B3C8-4DBB-AB59-DD08C4774C71}"/>
                  </a:ext>
                </a:extLst>
              </p:cNvPr>
              <p:cNvSpPr/>
              <p:nvPr/>
            </p:nvSpPr>
            <p:spPr>
              <a:xfrm>
                <a:off x="2411760" y="3606836"/>
                <a:ext cx="206152" cy="20615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ea typeface="+mj-ea"/>
                </a:endParaRPr>
              </a:p>
            </p:txBody>
          </p:sp>
          <p:sp>
            <p:nvSpPr>
              <p:cNvPr id="43" name="Chevron 65">
                <a:extLst>
                  <a:ext uri="{FF2B5EF4-FFF2-40B4-BE49-F238E27FC236}">
                    <a16:creationId xmlns:a16="http://schemas.microsoft.com/office/drawing/2014/main" id="{2CC3C520-7D28-4F4F-9BD6-E2775C043C08}"/>
                  </a:ext>
                </a:extLst>
              </p:cNvPr>
              <p:cNvSpPr/>
              <p:nvPr/>
            </p:nvSpPr>
            <p:spPr>
              <a:xfrm>
                <a:off x="2488361" y="3673912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3B8A31E-A8E7-41D7-BD38-62DAD5FDF2DA}"/>
                </a:ext>
              </a:extLst>
            </p:cNvPr>
            <p:cNvSpPr txBox="1"/>
            <p:nvPr/>
          </p:nvSpPr>
          <p:spPr>
            <a:xfrm>
              <a:off x="832000" y="3611507"/>
              <a:ext cx="1330984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sp>
        <p:nvSpPr>
          <p:cNvPr id="44" name="Rectangle 16">
            <a:extLst>
              <a:ext uri="{FF2B5EF4-FFF2-40B4-BE49-F238E27FC236}">
                <a16:creationId xmlns:a16="http://schemas.microsoft.com/office/drawing/2014/main" id="{20B23531-D444-4A8B-B752-AF15BFF4ABF8}"/>
              </a:ext>
            </a:extLst>
          </p:cNvPr>
          <p:cNvSpPr/>
          <p:nvPr/>
        </p:nvSpPr>
        <p:spPr>
          <a:xfrm rot="2700000">
            <a:off x="6953980" y="297450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0F1029BC-E7ED-4057-9D16-408C2E56AB5E}"/>
              </a:ext>
            </a:extLst>
          </p:cNvPr>
          <p:cNvSpPr/>
          <p:nvPr/>
        </p:nvSpPr>
        <p:spPr>
          <a:xfrm>
            <a:off x="4879507" y="452796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D5A03B8-A43F-43C5-B06A-5CE82788026B}"/>
              </a:ext>
            </a:extLst>
          </p:cNvPr>
          <p:cNvSpPr/>
          <p:nvPr/>
        </p:nvSpPr>
        <p:spPr>
          <a:xfrm>
            <a:off x="1108953" y="4036505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4" name="Chevron 3">
            <a:extLst>
              <a:ext uri="{FF2B5EF4-FFF2-40B4-BE49-F238E27FC236}">
                <a16:creationId xmlns:a16="http://schemas.microsoft.com/office/drawing/2014/main" id="{B3F5072B-F071-4D0C-A797-B248B6D6E059}"/>
              </a:ext>
            </a:extLst>
          </p:cNvPr>
          <p:cNvSpPr/>
          <p:nvPr/>
        </p:nvSpPr>
        <p:spPr>
          <a:xfrm rot="18900000">
            <a:off x="5218284" y="3712870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5" name="Chevron 4">
            <a:extLst>
              <a:ext uri="{FF2B5EF4-FFF2-40B4-BE49-F238E27FC236}">
                <a16:creationId xmlns:a16="http://schemas.microsoft.com/office/drawing/2014/main" id="{5F0E8790-7721-4C34-9E05-C7929F7D2120}"/>
              </a:ext>
            </a:extLst>
          </p:cNvPr>
          <p:cNvSpPr/>
          <p:nvPr/>
        </p:nvSpPr>
        <p:spPr>
          <a:xfrm rot="8100000">
            <a:off x="770882" y="5192206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A31DAFE5-5A75-4C42-962A-39B48434A47B}"/>
              </a:ext>
            </a:extLst>
          </p:cNvPr>
          <p:cNvSpPr/>
          <p:nvPr/>
        </p:nvSpPr>
        <p:spPr>
          <a:xfrm>
            <a:off x="1101125" y="1808831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7" name="Chevron 7">
            <a:extLst>
              <a:ext uri="{FF2B5EF4-FFF2-40B4-BE49-F238E27FC236}">
                <a16:creationId xmlns:a16="http://schemas.microsoft.com/office/drawing/2014/main" id="{CC57CD66-B999-49B2-80C9-D429F772E041}"/>
              </a:ext>
            </a:extLst>
          </p:cNvPr>
          <p:cNvSpPr/>
          <p:nvPr/>
        </p:nvSpPr>
        <p:spPr>
          <a:xfrm rot="2700000">
            <a:off x="5218284" y="2938424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Chevron 8">
            <a:extLst>
              <a:ext uri="{FF2B5EF4-FFF2-40B4-BE49-F238E27FC236}">
                <a16:creationId xmlns:a16="http://schemas.microsoft.com/office/drawing/2014/main" id="{D9361981-9936-4724-97E2-E6CE8AC65B9F}"/>
              </a:ext>
            </a:extLst>
          </p:cNvPr>
          <p:cNvSpPr/>
          <p:nvPr/>
        </p:nvSpPr>
        <p:spPr>
          <a:xfrm rot="13500000">
            <a:off x="770882" y="1573700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9" name="Rounded Rectangle 10">
            <a:extLst>
              <a:ext uri="{FF2B5EF4-FFF2-40B4-BE49-F238E27FC236}">
                <a16:creationId xmlns:a16="http://schemas.microsoft.com/office/drawing/2014/main" id="{CE3E7A02-D508-4E17-BD3B-4C573CFD52D7}"/>
              </a:ext>
            </a:extLst>
          </p:cNvPr>
          <p:cNvSpPr/>
          <p:nvPr/>
        </p:nvSpPr>
        <p:spPr>
          <a:xfrm>
            <a:off x="6341332" y="179192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0" name="Chevron 11">
            <a:extLst>
              <a:ext uri="{FF2B5EF4-FFF2-40B4-BE49-F238E27FC236}">
                <a16:creationId xmlns:a16="http://schemas.microsoft.com/office/drawing/2014/main" id="{E18046E6-34B0-4EA0-9D3D-D73E417D56C0}"/>
              </a:ext>
            </a:extLst>
          </p:cNvPr>
          <p:cNvSpPr/>
          <p:nvPr/>
        </p:nvSpPr>
        <p:spPr>
          <a:xfrm rot="8100000">
            <a:off x="6023994" y="2938424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1" name="Chevron 12">
            <a:extLst>
              <a:ext uri="{FF2B5EF4-FFF2-40B4-BE49-F238E27FC236}">
                <a16:creationId xmlns:a16="http://schemas.microsoft.com/office/drawing/2014/main" id="{15C64F16-ED25-49C4-AECD-CE0ACA452889}"/>
              </a:ext>
            </a:extLst>
          </p:cNvPr>
          <p:cNvSpPr/>
          <p:nvPr/>
        </p:nvSpPr>
        <p:spPr>
          <a:xfrm rot="18900000">
            <a:off x="10458272" y="1556792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Rounded Rectangle 14">
            <a:extLst>
              <a:ext uri="{FF2B5EF4-FFF2-40B4-BE49-F238E27FC236}">
                <a16:creationId xmlns:a16="http://schemas.microsoft.com/office/drawing/2014/main" id="{02F64D4C-98DB-46D0-98C6-1D21FD52FE8D}"/>
              </a:ext>
            </a:extLst>
          </p:cNvPr>
          <p:cNvSpPr/>
          <p:nvPr/>
        </p:nvSpPr>
        <p:spPr>
          <a:xfrm>
            <a:off x="6341332" y="404433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3" name="Chevron 15">
            <a:extLst>
              <a:ext uri="{FF2B5EF4-FFF2-40B4-BE49-F238E27FC236}">
                <a16:creationId xmlns:a16="http://schemas.microsoft.com/office/drawing/2014/main" id="{C345A3F0-55C3-41AA-BB01-5B78FE1E3158}"/>
              </a:ext>
            </a:extLst>
          </p:cNvPr>
          <p:cNvSpPr/>
          <p:nvPr/>
        </p:nvSpPr>
        <p:spPr>
          <a:xfrm rot="13500000">
            <a:off x="6040902" y="3712870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" name="Chevron 16">
            <a:extLst>
              <a:ext uri="{FF2B5EF4-FFF2-40B4-BE49-F238E27FC236}">
                <a16:creationId xmlns:a16="http://schemas.microsoft.com/office/drawing/2014/main" id="{2DBE1F8E-0721-4FD7-8C6B-FA0B2878A87D}"/>
              </a:ext>
            </a:extLst>
          </p:cNvPr>
          <p:cNvSpPr/>
          <p:nvPr/>
        </p:nvSpPr>
        <p:spPr>
          <a:xfrm rot="2700000">
            <a:off x="10458272" y="5200034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11A26EC-A7EB-4A9A-A374-F5965C81E569}"/>
              </a:ext>
            </a:extLst>
          </p:cNvPr>
          <p:cNvGrpSpPr/>
          <p:nvPr/>
        </p:nvGrpSpPr>
        <p:grpSpPr>
          <a:xfrm>
            <a:off x="6939712" y="2157269"/>
            <a:ext cx="3555242" cy="1096224"/>
            <a:chOff x="5319625" y="2032389"/>
            <a:chExt cx="2492735" cy="10962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5CB0FEA-C019-4E07-BA1A-7F4002554829}"/>
                </a:ext>
              </a:extLst>
            </p:cNvPr>
            <p:cNvSpPr txBox="1"/>
            <p:nvPr/>
          </p:nvSpPr>
          <p:spPr>
            <a:xfrm>
              <a:off x="5324580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037842-0F93-43A1-9396-E49ECA351B59}"/>
                </a:ext>
              </a:extLst>
            </p:cNvPr>
            <p:cNvSpPr txBox="1"/>
            <p:nvPr/>
          </p:nvSpPr>
          <p:spPr>
            <a:xfrm>
              <a:off x="5319625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87C598D-EE6D-4A6E-BE62-082B5611FCBE}"/>
              </a:ext>
            </a:extLst>
          </p:cNvPr>
          <p:cNvGrpSpPr/>
          <p:nvPr/>
        </p:nvGrpSpPr>
        <p:grpSpPr>
          <a:xfrm>
            <a:off x="6939712" y="4401851"/>
            <a:ext cx="3555242" cy="1096224"/>
            <a:chOff x="5319625" y="4394533"/>
            <a:chExt cx="2492735" cy="10962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9A102C-8603-475B-B381-A8B8FE663633}"/>
                </a:ext>
              </a:extLst>
            </p:cNvPr>
            <p:cNvSpPr txBox="1"/>
            <p:nvPr/>
          </p:nvSpPr>
          <p:spPr>
            <a:xfrm>
              <a:off x="5324580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D14932-E499-4ED7-9F95-17A71D82B394}"/>
                </a:ext>
              </a:extLst>
            </p:cNvPr>
            <p:cNvSpPr txBox="1"/>
            <p:nvPr/>
          </p:nvSpPr>
          <p:spPr>
            <a:xfrm>
              <a:off x="5319625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747CDBE-8837-43EE-9435-213209359CA6}"/>
              </a:ext>
            </a:extLst>
          </p:cNvPr>
          <p:cNvGrpSpPr/>
          <p:nvPr/>
        </p:nvGrpSpPr>
        <p:grpSpPr>
          <a:xfrm>
            <a:off x="1699504" y="2157269"/>
            <a:ext cx="3555242" cy="1096224"/>
            <a:chOff x="1324730" y="2032389"/>
            <a:chExt cx="2492735" cy="10962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B63E19-20CF-485A-A715-B2B90977CC5C}"/>
                </a:ext>
              </a:extLst>
            </p:cNvPr>
            <p:cNvSpPr txBox="1"/>
            <p:nvPr/>
          </p:nvSpPr>
          <p:spPr>
            <a:xfrm>
              <a:off x="1329685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4526F5-E16B-431F-95F4-7BA3D9951DDC}"/>
                </a:ext>
              </a:extLst>
            </p:cNvPr>
            <p:cNvSpPr txBox="1"/>
            <p:nvPr/>
          </p:nvSpPr>
          <p:spPr>
            <a:xfrm>
              <a:off x="1324730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EF4530A-A7E7-4A8B-B2D9-9DB7EF6A016A}"/>
              </a:ext>
            </a:extLst>
          </p:cNvPr>
          <p:cNvGrpSpPr/>
          <p:nvPr/>
        </p:nvGrpSpPr>
        <p:grpSpPr>
          <a:xfrm>
            <a:off x="1699504" y="4401851"/>
            <a:ext cx="3555242" cy="1096224"/>
            <a:chOff x="1324730" y="4394533"/>
            <a:chExt cx="2492735" cy="10962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16747C1-1C21-4A29-A874-8F934B1594BE}"/>
                </a:ext>
              </a:extLst>
            </p:cNvPr>
            <p:cNvSpPr txBox="1"/>
            <p:nvPr/>
          </p:nvSpPr>
          <p:spPr>
            <a:xfrm>
              <a:off x="1329685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0FB69AA-6890-4566-BCBC-093A1195CF96}"/>
                </a:ext>
              </a:extLst>
            </p:cNvPr>
            <p:cNvSpPr txBox="1"/>
            <p:nvPr/>
          </p:nvSpPr>
          <p:spPr>
            <a:xfrm>
              <a:off x="1324730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849A2277-4059-4C0A-B04F-153C2EA7226B}"/>
              </a:ext>
            </a:extLst>
          </p:cNvPr>
          <p:cNvSpPr/>
          <p:nvPr/>
        </p:nvSpPr>
        <p:spPr>
          <a:xfrm rot="2700000">
            <a:off x="1436913" y="677092"/>
            <a:ext cx="5503817" cy="5503817"/>
          </a:xfrm>
          <a:prstGeom prst="frame">
            <a:avLst>
              <a:gd name="adj1" fmla="val 23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B91431FE-023B-438C-B613-7DD1A9188A36}"/>
              </a:ext>
            </a:extLst>
          </p:cNvPr>
          <p:cNvSpPr/>
          <p:nvPr/>
        </p:nvSpPr>
        <p:spPr>
          <a:xfrm>
            <a:off x="1499498" y="671562"/>
            <a:ext cx="572857" cy="572857"/>
          </a:xfrm>
          <a:prstGeom prst="diamond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FBF71D8A-1543-4188-9624-7AF1BEBCB375}"/>
              </a:ext>
            </a:extLst>
          </p:cNvPr>
          <p:cNvSpPr/>
          <p:nvPr/>
        </p:nvSpPr>
        <p:spPr>
          <a:xfrm>
            <a:off x="1465335" y="5620310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iamond 6">
            <a:extLst>
              <a:ext uri="{FF2B5EF4-FFF2-40B4-BE49-F238E27FC236}">
                <a16:creationId xmlns:a16="http://schemas.microsoft.com/office/drawing/2014/main" id="{E1AE9136-0DCC-49AA-B229-C87FA6A4DE21}"/>
              </a:ext>
            </a:extLst>
          </p:cNvPr>
          <p:cNvSpPr/>
          <p:nvPr/>
        </p:nvSpPr>
        <p:spPr>
          <a:xfrm>
            <a:off x="6904092" y="2256048"/>
            <a:ext cx="1010089" cy="1010089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iamond 7">
            <a:extLst>
              <a:ext uri="{FF2B5EF4-FFF2-40B4-BE49-F238E27FC236}">
                <a16:creationId xmlns:a16="http://schemas.microsoft.com/office/drawing/2014/main" id="{E89C41B6-174C-4F7B-9749-EFA6629AFEBE}"/>
              </a:ext>
            </a:extLst>
          </p:cNvPr>
          <p:cNvSpPr/>
          <p:nvPr/>
        </p:nvSpPr>
        <p:spPr>
          <a:xfrm>
            <a:off x="1811469" y="5695146"/>
            <a:ext cx="572857" cy="572857"/>
          </a:xfrm>
          <a:prstGeom prst="diamond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D8BAB20E-1C8C-4F1B-8554-257E4EA25266}"/>
              </a:ext>
            </a:extLst>
          </p:cNvPr>
          <p:cNvSpPr/>
          <p:nvPr/>
        </p:nvSpPr>
        <p:spPr>
          <a:xfrm>
            <a:off x="775598" y="2308013"/>
            <a:ext cx="723900" cy="723900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A98EB9C-35D1-4BE3-A633-98A46EB02F8B}"/>
              </a:ext>
            </a:extLst>
          </p:cNvPr>
          <p:cNvSpPr/>
          <p:nvPr/>
        </p:nvSpPr>
        <p:spPr>
          <a:xfrm>
            <a:off x="6918523" y="5193016"/>
            <a:ext cx="490613" cy="490613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8E3D5B0-2350-4226-A62F-AD58C32D9013}"/>
              </a:ext>
            </a:extLst>
          </p:cNvPr>
          <p:cNvSpPr/>
          <p:nvPr/>
        </p:nvSpPr>
        <p:spPr>
          <a:xfrm>
            <a:off x="477892" y="671562"/>
            <a:ext cx="490613" cy="490613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D3EE675C-75B2-49CE-A243-CF2458F2ADFD}"/>
              </a:ext>
            </a:extLst>
          </p:cNvPr>
          <p:cNvSpPr/>
          <p:nvPr/>
        </p:nvSpPr>
        <p:spPr>
          <a:xfrm>
            <a:off x="6640102" y="1257893"/>
            <a:ext cx="512146" cy="512146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47FE96-ACBC-4604-8E69-C9CF87CAD078}"/>
              </a:ext>
            </a:extLst>
          </p:cNvPr>
          <p:cNvSpPr/>
          <p:nvPr/>
        </p:nvSpPr>
        <p:spPr>
          <a:xfrm>
            <a:off x="292356" y="4927168"/>
            <a:ext cx="498364" cy="498364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그룹 3">
            <a:extLst>
              <a:ext uri="{FF2B5EF4-FFF2-40B4-BE49-F238E27FC236}">
                <a16:creationId xmlns:a16="http://schemas.microsoft.com/office/drawing/2014/main" id="{5B39F720-E20D-49D3-8B46-7B07942BBB61}"/>
              </a:ext>
            </a:extLst>
          </p:cNvPr>
          <p:cNvGrpSpPr/>
          <p:nvPr/>
        </p:nvGrpSpPr>
        <p:grpSpPr>
          <a:xfrm>
            <a:off x="8261465" y="832816"/>
            <a:ext cx="3349510" cy="1593409"/>
            <a:chOff x="8070434" y="1615052"/>
            <a:chExt cx="2925465" cy="1593409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9B27A99-9F06-4369-9D25-57588020C7FA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F688A18-CA86-449B-91D5-535FF34B0D1F}"/>
                </a:ext>
              </a:extLst>
            </p:cNvPr>
            <p:cNvSpPr txBox="1"/>
            <p:nvPr/>
          </p:nvSpPr>
          <p:spPr>
            <a:xfrm>
              <a:off x="8070434" y="1615052"/>
              <a:ext cx="2925465" cy="36933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413ED13-471C-4382-B143-7C6D7C6FE93B}"/>
              </a:ext>
            </a:extLst>
          </p:cNvPr>
          <p:cNvSpPr txBox="1"/>
          <p:nvPr/>
        </p:nvSpPr>
        <p:spPr>
          <a:xfrm>
            <a:off x="8261465" y="2644425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6E8A59E-445A-4807-9FE8-BE05F42C7EAD}"/>
              </a:ext>
            </a:extLst>
          </p:cNvPr>
          <p:cNvSpPr txBox="1"/>
          <p:nvPr/>
        </p:nvSpPr>
        <p:spPr>
          <a:xfrm>
            <a:off x="8261465" y="3342832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7BE2F2B-66CA-4517-8A22-C95121A7255C}"/>
              </a:ext>
            </a:extLst>
          </p:cNvPr>
          <p:cNvSpPr txBox="1"/>
          <p:nvPr/>
        </p:nvSpPr>
        <p:spPr>
          <a:xfrm>
            <a:off x="7755270" y="4898799"/>
            <a:ext cx="399257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   AWESOME</a:t>
            </a:r>
          </a:p>
          <a:p>
            <a:r>
              <a:rPr lang="en-GB" altLang="ko-KR" sz="4800" b="1" i="1" dirty="0">
                <a:solidFill>
                  <a:schemeClr val="accent3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1B8929DE-DA8E-47C2-AE69-8BB5F3F2C45E}"/>
              </a:ext>
            </a:extLst>
          </p:cNvPr>
          <p:cNvGrpSpPr/>
          <p:nvPr/>
        </p:nvGrpSpPr>
        <p:grpSpPr>
          <a:xfrm>
            <a:off x="9448380" y="5998806"/>
            <a:ext cx="2620319" cy="525185"/>
            <a:chOff x="1612709" y="1258934"/>
            <a:chExt cx="2620319" cy="52518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E718ED0-C00C-4565-A25C-DC2763125F00}"/>
                </a:ext>
              </a:extLst>
            </p:cNvPr>
            <p:cNvSpPr/>
            <p:nvPr/>
          </p:nvSpPr>
          <p:spPr>
            <a:xfrm>
              <a:off x="1933814" y="125957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9BF3B-5C51-44DD-A48F-763274681B6A}"/>
                </a:ext>
              </a:extLst>
            </p:cNvPr>
            <p:cNvSpPr/>
            <p:nvPr/>
          </p:nvSpPr>
          <p:spPr>
            <a:xfrm>
              <a:off x="2265942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34924FB-EBB9-4DD7-B8FD-31D404FCE2F9}"/>
                </a:ext>
              </a:extLst>
            </p:cNvPr>
            <p:cNvSpPr/>
            <p:nvPr/>
          </p:nvSpPr>
          <p:spPr>
            <a:xfrm>
              <a:off x="2598070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43754F7-CFA0-458E-A4F2-E22A8A1D8C68}"/>
                </a:ext>
              </a:extLst>
            </p:cNvPr>
            <p:cNvSpPr/>
            <p:nvPr/>
          </p:nvSpPr>
          <p:spPr>
            <a:xfrm>
              <a:off x="2930198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9812E44-E862-42FA-B876-C40A0CF2DF6D}"/>
                </a:ext>
              </a:extLst>
            </p:cNvPr>
            <p:cNvSpPr/>
            <p:nvPr/>
          </p:nvSpPr>
          <p:spPr>
            <a:xfrm>
              <a:off x="3262326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DC08F1-1658-4F40-B96F-7D39A17C92CF}"/>
                </a:ext>
              </a:extLst>
            </p:cNvPr>
            <p:cNvSpPr/>
            <p:nvPr/>
          </p:nvSpPr>
          <p:spPr>
            <a:xfrm>
              <a:off x="3594454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73FF22-D788-4CBA-A762-C07E77C9B5A4}"/>
                </a:ext>
              </a:extLst>
            </p:cNvPr>
            <p:cNvSpPr/>
            <p:nvPr/>
          </p:nvSpPr>
          <p:spPr>
            <a:xfrm>
              <a:off x="3926582" y="125893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27FCEF1-B035-4FBB-BC26-32BBDECA63F9}"/>
                </a:ext>
              </a:extLst>
            </p:cNvPr>
            <p:cNvSpPr/>
            <p:nvPr/>
          </p:nvSpPr>
          <p:spPr>
            <a:xfrm>
              <a:off x="2099878" y="145165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11C74E8-95B2-4B1C-8247-2D345A100539}"/>
                </a:ext>
              </a:extLst>
            </p:cNvPr>
            <p:cNvSpPr/>
            <p:nvPr/>
          </p:nvSpPr>
          <p:spPr>
            <a:xfrm>
              <a:off x="2432006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18E0884-219A-4AA7-8F15-FB27E9D25F71}"/>
                </a:ext>
              </a:extLst>
            </p:cNvPr>
            <p:cNvSpPr/>
            <p:nvPr/>
          </p:nvSpPr>
          <p:spPr>
            <a:xfrm>
              <a:off x="2764134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F32994E-5386-4078-B391-9BA63B565E83}"/>
                </a:ext>
              </a:extLst>
            </p:cNvPr>
            <p:cNvSpPr/>
            <p:nvPr/>
          </p:nvSpPr>
          <p:spPr>
            <a:xfrm>
              <a:off x="3096262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ACBFC3C-1A1F-4161-A57F-6A54B9C769A8}"/>
                </a:ext>
              </a:extLst>
            </p:cNvPr>
            <p:cNvSpPr/>
            <p:nvPr/>
          </p:nvSpPr>
          <p:spPr>
            <a:xfrm>
              <a:off x="3428390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C56740E-B7CE-4332-98FB-DB45CF02B3B1}"/>
                </a:ext>
              </a:extLst>
            </p:cNvPr>
            <p:cNvSpPr/>
            <p:nvPr/>
          </p:nvSpPr>
          <p:spPr>
            <a:xfrm>
              <a:off x="3760518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B7165EF-2E52-46A2-BB2E-CFE1A00BBDED}"/>
                </a:ext>
              </a:extLst>
            </p:cNvPr>
            <p:cNvSpPr/>
            <p:nvPr/>
          </p:nvSpPr>
          <p:spPr>
            <a:xfrm>
              <a:off x="4092647" y="145101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F9621C9-E6A9-4F61-9425-34104C451E9D}"/>
                </a:ext>
              </a:extLst>
            </p:cNvPr>
            <p:cNvSpPr/>
            <p:nvPr/>
          </p:nvSpPr>
          <p:spPr>
            <a:xfrm>
              <a:off x="1612709" y="1643738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D7D3136-97FC-473F-8E1C-31E6319B1042}"/>
                </a:ext>
              </a:extLst>
            </p:cNvPr>
            <p:cNvSpPr/>
            <p:nvPr/>
          </p:nvSpPr>
          <p:spPr>
            <a:xfrm>
              <a:off x="1933814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E7516C-A21F-469A-BFC0-9044C8297CA2}"/>
                </a:ext>
              </a:extLst>
            </p:cNvPr>
            <p:cNvSpPr/>
            <p:nvPr/>
          </p:nvSpPr>
          <p:spPr>
            <a:xfrm>
              <a:off x="2265942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CE2D42-5DE2-493B-8C15-DDBF4EF409F5}"/>
                </a:ext>
              </a:extLst>
            </p:cNvPr>
            <p:cNvSpPr/>
            <p:nvPr/>
          </p:nvSpPr>
          <p:spPr>
            <a:xfrm>
              <a:off x="2598070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F2CB059-9AF7-462B-85CB-E2510C9FDC9E}"/>
                </a:ext>
              </a:extLst>
            </p:cNvPr>
            <p:cNvSpPr/>
            <p:nvPr/>
          </p:nvSpPr>
          <p:spPr>
            <a:xfrm>
              <a:off x="2930198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66CF837-AE7F-4FDA-ACED-9401EABD6EA9}"/>
                </a:ext>
              </a:extLst>
            </p:cNvPr>
            <p:cNvSpPr/>
            <p:nvPr/>
          </p:nvSpPr>
          <p:spPr>
            <a:xfrm>
              <a:off x="3262326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231616A-AFD2-4953-B7D9-F6A85EB87E62}"/>
                </a:ext>
              </a:extLst>
            </p:cNvPr>
            <p:cNvSpPr/>
            <p:nvPr/>
          </p:nvSpPr>
          <p:spPr>
            <a:xfrm>
              <a:off x="3594454" y="1643095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" name="Diamond 81">
            <a:extLst>
              <a:ext uri="{FF2B5EF4-FFF2-40B4-BE49-F238E27FC236}">
                <a16:creationId xmlns:a16="http://schemas.microsoft.com/office/drawing/2014/main" id="{FE7B5805-23D1-4A6A-92E1-B0436A375295}"/>
              </a:ext>
            </a:extLst>
          </p:cNvPr>
          <p:cNvSpPr/>
          <p:nvPr/>
        </p:nvSpPr>
        <p:spPr>
          <a:xfrm>
            <a:off x="8484427" y="4350561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1E42FC-34B7-4A85-B55C-54D84E71C01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1">
            <a:extLst>
              <a:ext uri="{FF2B5EF4-FFF2-40B4-BE49-F238E27FC236}">
                <a16:creationId xmlns:a16="http://schemas.microsoft.com/office/drawing/2014/main" id="{E9CD72BD-E417-425C-87AE-8A48AA62E650}"/>
              </a:ext>
            </a:extLst>
          </p:cNvPr>
          <p:cNvSpPr/>
          <p:nvPr/>
        </p:nvSpPr>
        <p:spPr>
          <a:xfrm>
            <a:off x="7022285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4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1">
            <a:extLst>
              <a:ext uri="{FF2B5EF4-FFF2-40B4-BE49-F238E27FC236}">
                <a16:creationId xmlns:a16="http://schemas.microsoft.com/office/drawing/2014/main" id="{DD77880E-9E84-47B1-858F-AF88D7F9BA7E}"/>
              </a:ext>
            </a:extLst>
          </p:cNvPr>
          <p:cNvSpPr/>
          <p:nvPr/>
        </p:nvSpPr>
        <p:spPr>
          <a:xfrm>
            <a:off x="1610964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1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Rounded Rectangle 21">
            <a:extLst>
              <a:ext uri="{FF2B5EF4-FFF2-40B4-BE49-F238E27FC236}">
                <a16:creationId xmlns:a16="http://schemas.microsoft.com/office/drawing/2014/main" id="{558418CC-DF2C-466F-9AA2-F7CC45185B83}"/>
              </a:ext>
            </a:extLst>
          </p:cNvPr>
          <p:cNvSpPr/>
          <p:nvPr/>
        </p:nvSpPr>
        <p:spPr>
          <a:xfrm>
            <a:off x="3414738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2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ounded Rectangle 31">
            <a:extLst>
              <a:ext uri="{FF2B5EF4-FFF2-40B4-BE49-F238E27FC236}">
                <a16:creationId xmlns:a16="http://schemas.microsoft.com/office/drawing/2014/main" id="{F422968B-C2CD-4CFC-858C-473F032B530C}"/>
              </a:ext>
            </a:extLst>
          </p:cNvPr>
          <p:cNvSpPr/>
          <p:nvPr/>
        </p:nvSpPr>
        <p:spPr>
          <a:xfrm>
            <a:off x="5218512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3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8">
            <a:extLst>
              <a:ext uri="{FF2B5EF4-FFF2-40B4-BE49-F238E27FC236}">
                <a16:creationId xmlns:a16="http://schemas.microsoft.com/office/drawing/2014/main" id="{4A839396-259E-40A7-9614-81EA0203A9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4535544"/>
              </p:ext>
            </p:extLst>
          </p:nvPr>
        </p:nvGraphicFramePr>
        <p:xfrm>
          <a:off x="833804" y="2014667"/>
          <a:ext cx="7499838" cy="2703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0AA98BD-1384-4C3D-BE01-A4727A505D2C}"/>
              </a:ext>
            </a:extLst>
          </p:cNvPr>
          <p:cNvGrpSpPr/>
          <p:nvPr/>
        </p:nvGrpSpPr>
        <p:grpSpPr>
          <a:xfrm>
            <a:off x="6585572" y="4369915"/>
            <a:ext cx="1377485" cy="1377485"/>
            <a:chOff x="683568" y="2000250"/>
            <a:chExt cx="1858067" cy="1858067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194235-3BE6-4534-8E40-E01A8F1FD802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4CF01970-B645-4BD0-BDBE-265D2FEA970F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4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38FC2F12-E737-4F64-ADCF-124E211E114E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Pie 37">
              <a:extLst>
                <a:ext uri="{FF2B5EF4-FFF2-40B4-BE49-F238E27FC236}">
                  <a16:creationId xmlns:a16="http://schemas.microsoft.com/office/drawing/2014/main" id="{AE14F8EA-3792-4248-A6B9-9291A8C583C5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19058730"/>
                <a:gd name="adj2" fmla="val 16200000"/>
              </a:avLst>
            </a:prstGeom>
            <a:solidFill>
              <a:schemeClr val="accent4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E39AD9-769A-461F-8E95-02341163064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85%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3B0A0FB-4F7E-4578-B96A-17AEF66B0AD2}"/>
              </a:ext>
            </a:extLst>
          </p:cNvPr>
          <p:cNvSpPr txBox="1"/>
          <p:nvPr/>
        </p:nvSpPr>
        <p:spPr>
          <a:xfrm>
            <a:off x="6660507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0F52C23-F1EC-4B0D-BDFD-1342BD86C01E}"/>
              </a:ext>
            </a:extLst>
          </p:cNvPr>
          <p:cNvGrpSpPr/>
          <p:nvPr/>
        </p:nvGrpSpPr>
        <p:grpSpPr>
          <a:xfrm>
            <a:off x="1174251" y="4369915"/>
            <a:ext cx="1377485" cy="1377485"/>
            <a:chOff x="683568" y="2000250"/>
            <a:chExt cx="1858067" cy="1858067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B6D7FCF-5903-4398-BA3C-AE77BD7E3DCE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822AABB-70D4-491C-93C7-EB790089EAF4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4309533E-651F-475D-AE72-280E23E85775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Pie 8">
              <a:extLst>
                <a:ext uri="{FF2B5EF4-FFF2-40B4-BE49-F238E27FC236}">
                  <a16:creationId xmlns:a16="http://schemas.microsoft.com/office/drawing/2014/main" id="{0CA2F13A-4462-4DFA-91FA-33DA71CD6F43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/>
            </a:prstGeom>
            <a:solidFill>
              <a:schemeClr val="accent1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92B5419-97C2-4F01-87F7-7ED13FCAEFCC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75%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6BE396B6-1FEA-4AF5-88AF-60C1D3E94BD1}"/>
              </a:ext>
            </a:extLst>
          </p:cNvPr>
          <p:cNvSpPr txBox="1"/>
          <p:nvPr/>
        </p:nvSpPr>
        <p:spPr>
          <a:xfrm>
            <a:off x="1249186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4F9F527-0C18-4C7A-A03C-44066382EDB7}"/>
              </a:ext>
            </a:extLst>
          </p:cNvPr>
          <p:cNvGrpSpPr/>
          <p:nvPr/>
        </p:nvGrpSpPr>
        <p:grpSpPr>
          <a:xfrm>
            <a:off x="2978025" y="4369915"/>
            <a:ext cx="1377485" cy="1377485"/>
            <a:chOff x="683568" y="2000250"/>
            <a:chExt cx="1858067" cy="1858067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2E43309-2EB2-40A3-B6D2-A447F7E1C508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E7325902-79B4-4F29-BDBD-9FA9780EBF5B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653EF6A3-41F3-4DD4-A936-77C3A2F15E00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24" name="Pie 17">
              <a:extLst>
                <a:ext uri="{FF2B5EF4-FFF2-40B4-BE49-F238E27FC236}">
                  <a16:creationId xmlns:a16="http://schemas.microsoft.com/office/drawing/2014/main" id="{1BB11853-86D9-4FCF-BAD3-5091A18313BA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8660819"/>
                <a:gd name="adj2" fmla="val 16200000"/>
              </a:avLst>
            </a:prstGeom>
            <a:solidFill>
              <a:schemeClr val="accent2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F1DCDA0-0774-48BE-8EEA-84098A5DECF6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35%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5ACC386-D1E9-445D-B282-E587631D3F13}"/>
              </a:ext>
            </a:extLst>
          </p:cNvPr>
          <p:cNvSpPr txBox="1"/>
          <p:nvPr/>
        </p:nvSpPr>
        <p:spPr>
          <a:xfrm>
            <a:off x="3052960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62709C2-9098-4B70-ADB0-82CA499A2FB3}"/>
              </a:ext>
            </a:extLst>
          </p:cNvPr>
          <p:cNvGrpSpPr/>
          <p:nvPr/>
        </p:nvGrpSpPr>
        <p:grpSpPr>
          <a:xfrm>
            <a:off x="4781799" y="4369915"/>
            <a:ext cx="1377485" cy="1377485"/>
            <a:chOff x="683568" y="2000250"/>
            <a:chExt cx="1858067" cy="1858067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07F44D3-D182-442F-977D-497425A3558A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882EA0B-8EA8-4482-A68D-D05F972B5540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3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EFF2BF2-A895-4E8C-A791-35AF3B541E78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31" name="Pie 27">
              <a:extLst>
                <a:ext uri="{FF2B5EF4-FFF2-40B4-BE49-F238E27FC236}">
                  <a16:creationId xmlns:a16="http://schemas.microsoft.com/office/drawing/2014/main" id="{0A5CDAEC-E1DC-422C-BB9B-5998877BC6F8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5375902"/>
                <a:gd name="adj2" fmla="val 16200000"/>
              </a:avLst>
            </a:prstGeom>
            <a:solidFill>
              <a:schemeClr val="accent3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48D2A3B-CF79-447D-BE96-B67A0EF24D0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50%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C9A7168C-FE11-4D69-84F4-395DAE4D2619}"/>
              </a:ext>
            </a:extLst>
          </p:cNvPr>
          <p:cNvSpPr txBox="1"/>
          <p:nvPr/>
        </p:nvSpPr>
        <p:spPr>
          <a:xfrm>
            <a:off x="4856734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2439B75-2EDC-4734-955C-361E44CF66FE}"/>
              </a:ext>
            </a:extLst>
          </p:cNvPr>
          <p:cNvGrpSpPr/>
          <p:nvPr/>
        </p:nvGrpSpPr>
        <p:grpSpPr>
          <a:xfrm>
            <a:off x="8832304" y="1763193"/>
            <a:ext cx="1296144" cy="959214"/>
            <a:chOff x="7020272" y="1700460"/>
            <a:chExt cx="1296144" cy="959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9F45C3A-8814-46DD-BC72-FC3B57C4AD5F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D840127-92D9-4F84-9E06-036DF8DD0B8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A3ACB787-4D75-48EC-8D45-759AD68444F5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884B5AA-C170-4343-A7FF-4D024B631703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68EEE5EC-A9A8-4486-BA71-E5145845A6C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54A666E1-1CB3-4B17-B812-9D0199A3B760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8ADD2EDF-E2C6-4AFC-A7E5-D25F2C7DC2A1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6C9DFB6E-3095-4745-82FB-0B8A1384118B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6D2D77E2-DAC5-4093-9224-6E3B3EFEB6BF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67073F9-14AF-4FED-9616-382A38132B47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0C9AB36A-887F-46EB-92CB-5E3DF2B295A8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CE3E0DB2-0A0C-41FA-BFDF-2C2259ADA522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</p:grpSp>
      <p:sp>
        <p:nvSpPr>
          <p:cNvPr id="49" name="타원 53">
            <a:extLst>
              <a:ext uri="{FF2B5EF4-FFF2-40B4-BE49-F238E27FC236}">
                <a16:creationId xmlns:a16="http://schemas.microsoft.com/office/drawing/2014/main" id="{90F02C5C-0107-4318-8FB4-778AC0671C05}"/>
              </a:ext>
            </a:extLst>
          </p:cNvPr>
          <p:cNvSpPr/>
          <p:nvPr/>
        </p:nvSpPr>
        <p:spPr>
          <a:xfrm>
            <a:off x="1691991" y="2589777"/>
            <a:ext cx="367200" cy="3672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타원 65">
            <a:extLst>
              <a:ext uri="{FF2B5EF4-FFF2-40B4-BE49-F238E27FC236}">
                <a16:creationId xmlns:a16="http://schemas.microsoft.com/office/drawing/2014/main" id="{AF8B2E14-F184-4305-8F30-8431B317D327}"/>
              </a:ext>
            </a:extLst>
          </p:cNvPr>
          <p:cNvSpPr/>
          <p:nvPr/>
        </p:nvSpPr>
        <p:spPr>
          <a:xfrm>
            <a:off x="3504910" y="3519213"/>
            <a:ext cx="367200" cy="367200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타원 66">
            <a:extLst>
              <a:ext uri="{FF2B5EF4-FFF2-40B4-BE49-F238E27FC236}">
                <a16:creationId xmlns:a16="http://schemas.microsoft.com/office/drawing/2014/main" id="{B7500876-BEBD-4134-8EDE-8F50AA8C5CA6}"/>
              </a:ext>
            </a:extLst>
          </p:cNvPr>
          <p:cNvSpPr/>
          <p:nvPr/>
        </p:nvSpPr>
        <p:spPr>
          <a:xfrm>
            <a:off x="5303098" y="3157616"/>
            <a:ext cx="367200" cy="367200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타원 67">
            <a:extLst>
              <a:ext uri="{FF2B5EF4-FFF2-40B4-BE49-F238E27FC236}">
                <a16:creationId xmlns:a16="http://schemas.microsoft.com/office/drawing/2014/main" id="{AC2822B6-63D2-4863-BB8E-06050E0B9111}"/>
              </a:ext>
            </a:extLst>
          </p:cNvPr>
          <p:cNvSpPr/>
          <p:nvPr/>
        </p:nvSpPr>
        <p:spPr>
          <a:xfrm>
            <a:off x="7106871" y="2358045"/>
            <a:ext cx="367200" cy="367200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6673B57-6653-4C2F-8785-E77FBD7777B2}"/>
              </a:ext>
            </a:extLst>
          </p:cNvPr>
          <p:cNvGrpSpPr/>
          <p:nvPr/>
        </p:nvGrpSpPr>
        <p:grpSpPr>
          <a:xfrm>
            <a:off x="8395962" y="3300982"/>
            <a:ext cx="2952327" cy="2764802"/>
            <a:chOff x="1395848" y="3256486"/>
            <a:chExt cx="2952327" cy="276480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753D3F8-4A8C-45B3-9ADD-54C8202BDD29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837D05B-275B-4F0D-91B7-4E906F8F42CC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0CFCE4C-393D-4150-A2A7-AF38B6E440E8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EA6A805-8000-4186-9E2C-6AA2AE484B9F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D885056-9291-4815-9504-5AE84954F4D3}"/>
              </a:ext>
            </a:extLst>
          </p:cNvPr>
          <p:cNvSpPr/>
          <p:nvPr/>
        </p:nvSpPr>
        <p:spPr>
          <a:xfrm>
            <a:off x="1154572" y="4259747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408A2574-94E7-4788-B649-91FD3424FA33}"/>
              </a:ext>
            </a:extLst>
          </p:cNvPr>
          <p:cNvSpPr/>
          <p:nvPr/>
        </p:nvSpPr>
        <p:spPr>
          <a:xfrm>
            <a:off x="3883814" y="345083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2">
            <a:extLst>
              <a:ext uri="{FF2B5EF4-FFF2-40B4-BE49-F238E27FC236}">
                <a16:creationId xmlns:a16="http://schemas.microsoft.com/office/drawing/2014/main" id="{12DB4468-2659-4F24-93E4-27722C40E3F5}"/>
              </a:ext>
            </a:extLst>
          </p:cNvPr>
          <p:cNvSpPr/>
          <p:nvPr/>
        </p:nvSpPr>
        <p:spPr>
          <a:xfrm>
            <a:off x="6613058" y="264192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2">
            <a:extLst>
              <a:ext uri="{FF2B5EF4-FFF2-40B4-BE49-F238E27FC236}">
                <a16:creationId xmlns:a16="http://schemas.microsoft.com/office/drawing/2014/main" id="{A82F58BA-2A3C-4841-A013-5375FDD435A9}"/>
              </a:ext>
            </a:extLst>
          </p:cNvPr>
          <p:cNvSpPr/>
          <p:nvPr/>
        </p:nvSpPr>
        <p:spPr>
          <a:xfrm>
            <a:off x="9342300" y="183301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91BB0EA-59F8-4140-97C8-958273F8D64D}"/>
              </a:ext>
            </a:extLst>
          </p:cNvPr>
          <p:cNvGrpSpPr/>
          <p:nvPr/>
        </p:nvGrpSpPr>
        <p:grpSpPr>
          <a:xfrm>
            <a:off x="927696" y="2606714"/>
            <a:ext cx="2213520" cy="1315889"/>
            <a:chOff x="539552" y="2708920"/>
            <a:chExt cx="1872208" cy="1315889"/>
          </a:xfrm>
        </p:grpSpPr>
        <p:sp>
          <p:nvSpPr>
            <p:cNvPr id="8" name="Rounded Rectangle 23">
              <a:extLst>
                <a:ext uri="{FF2B5EF4-FFF2-40B4-BE49-F238E27FC236}">
                  <a16:creationId xmlns:a16="http://schemas.microsoft.com/office/drawing/2014/main" id="{734220B4-9D61-4DEA-B593-0C296FB1B390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0DDC1F-6BB5-43B7-8C23-ED100AD682E3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85B68C7-4F13-4530-AB22-80375DFCF85C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6DFD4B-F64A-429A-9985-A25A965CBD13}"/>
              </a:ext>
            </a:extLst>
          </p:cNvPr>
          <p:cNvGrpSpPr/>
          <p:nvPr/>
        </p:nvGrpSpPr>
        <p:grpSpPr>
          <a:xfrm>
            <a:off x="3656939" y="1837917"/>
            <a:ext cx="2213520" cy="1315889"/>
            <a:chOff x="539552" y="2708920"/>
            <a:chExt cx="1872208" cy="1315889"/>
          </a:xfrm>
        </p:grpSpPr>
        <p:sp>
          <p:nvSpPr>
            <p:cNvPr id="12" name="Rounded Rectangle 28">
              <a:extLst>
                <a:ext uri="{FF2B5EF4-FFF2-40B4-BE49-F238E27FC236}">
                  <a16:creationId xmlns:a16="http://schemas.microsoft.com/office/drawing/2014/main" id="{6FD0446A-78B8-46D6-8021-DEBE82F79DE1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FE34CB3-5EA3-41DC-96CD-0F4984719CEA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5AFEA0A-6F4B-473A-8097-8BE2977974D6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ACB64C-E197-4E72-9F9B-290B4579EE4C}"/>
              </a:ext>
            </a:extLst>
          </p:cNvPr>
          <p:cNvGrpSpPr/>
          <p:nvPr/>
        </p:nvGrpSpPr>
        <p:grpSpPr>
          <a:xfrm>
            <a:off x="6386182" y="4763343"/>
            <a:ext cx="2213520" cy="1315889"/>
            <a:chOff x="539552" y="2708920"/>
            <a:chExt cx="1872208" cy="1315889"/>
          </a:xfrm>
        </p:grpSpPr>
        <p:sp>
          <p:nvSpPr>
            <p:cNvPr id="16" name="Rounded Rectangle 32">
              <a:extLst>
                <a:ext uri="{FF2B5EF4-FFF2-40B4-BE49-F238E27FC236}">
                  <a16:creationId xmlns:a16="http://schemas.microsoft.com/office/drawing/2014/main" id="{606341DE-6CC0-42F4-A4E0-BA590513FE8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37B6D02-EBF6-41FD-881E-C3A750F15AF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74F7C0-C51F-48D0-BF95-6CE2BD96BDA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9578A0-91A7-49E6-987E-7E842F397CA6}"/>
              </a:ext>
            </a:extLst>
          </p:cNvPr>
          <p:cNvGrpSpPr/>
          <p:nvPr/>
        </p:nvGrpSpPr>
        <p:grpSpPr>
          <a:xfrm>
            <a:off x="9115425" y="4004071"/>
            <a:ext cx="2213520" cy="1315889"/>
            <a:chOff x="539552" y="2708920"/>
            <a:chExt cx="1872208" cy="1315889"/>
          </a:xfrm>
        </p:grpSpPr>
        <p:sp>
          <p:nvSpPr>
            <p:cNvPr id="20" name="Rounded Rectangle 36">
              <a:extLst>
                <a:ext uri="{FF2B5EF4-FFF2-40B4-BE49-F238E27FC236}">
                  <a16:creationId xmlns:a16="http://schemas.microsoft.com/office/drawing/2014/main" id="{D0EF6F46-21B3-4962-9738-6F40AE4C703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8E27520-E7E8-4DA5-BC68-442C18AD9A3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7CD313-E208-4D0A-B054-EB5CBB552B88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08570DF2-298B-491D-A3C3-62F8F0A1D503}"/>
              </a:ext>
            </a:extLst>
          </p:cNvPr>
          <p:cNvSpPr txBox="1"/>
          <p:nvPr/>
        </p:nvSpPr>
        <p:spPr>
          <a:xfrm>
            <a:off x="1175657" y="565452"/>
            <a:ext cx="407561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Wish you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Merry Christmas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and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Happy new Year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E57240E-61C5-41A5-9142-33FC4FF5D0F1}"/>
              </a:ext>
            </a:extLst>
          </p:cNvPr>
          <p:cNvGrpSpPr/>
          <p:nvPr/>
        </p:nvGrpSpPr>
        <p:grpSpPr>
          <a:xfrm>
            <a:off x="6636064" y="5675639"/>
            <a:ext cx="5066770" cy="1090920"/>
            <a:chOff x="8086913" y="2200920"/>
            <a:chExt cx="3397665" cy="731547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700E2D2-85B7-40FA-8B3B-6564D41E865F}"/>
                </a:ext>
              </a:extLst>
            </p:cNvPr>
            <p:cNvSpPr/>
            <p:nvPr/>
          </p:nvSpPr>
          <p:spPr>
            <a:xfrm>
              <a:off x="8086913" y="2307443"/>
              <a:ext cx="1311788" cy="625024"/>
            </a:xfrm>
            <a:custGeom>
              <a:avLst/>
              <a:gdLst>
                <a:gd name="connsiteX0" fmla="*/ 618999 w 1311788"/>
                <a:gd name="connsiteY0" fmla="*/ 169140 h 625024"/>
                <a:gd name="connsiteX1" fmla="*/ 536236 w 1311788"/>
                <a:gd name="connsiteY1" fmla="*/ 272477 h 625024"/>
                <a:gd name="connsiteX2" fmla="*/ 475917 w 1311788"/>
                <a:gd name="connsiteY2" fmla="*/ 334666 h 625024"/>
                <a:gd name="connsiteX3" fmla="*/ 434302 w 1311788"/>
                <a:gd name="connsiteY3" fmla="*/ 347291 h 625024"/>
                <a:gd name="connsiteX4" fmla="*/ 413728 w 1311788"/>
                <a:gd name="connsiteY4" fmla="*/ 305676 h 625024"/>
                <a:gd name="connsiteX5" fmla="*/ 448797 w 1311788"/>
                <a:gd name="connsiteY5" fmla="*/ 176154 h 625024"/>
                <a:gd name="connsiteX6" fmla="*/ 449732 w 1311788"/>
                <a:gd name="connsiteY6" fmla="*/ 165399 h 625024"/>
                <a:gd name="connsiteX7" fmla="*/ 430094 w 1311788"/>
                <a:gd name="connsiteY7" fmla="*/ 191117 h 625024"/>
                <a:gd name="connsiteX8" fmla="*/ 408584 w 1311788"/>
                <a:gd name="connsiteY8" fmla="*/ 218704 h 625024"/>
                <a:gd name="connsiteX9" fmla="*/ 275322 w 1311788"/>
                <a:gd name="connsiteY9" fmla="*/ 368332 h 625024"/>
                <a:gd name="connsiteX10" fmla="*/ 202846 w 1311788"/>
                <a:gd name="connsiteY10" fmla="*/ 415091 h 625024"/>
                <a:gd name="connsiteX11" fmla="*/ 197702 w 1311788"/>
                <a:gd name="connsiteY11" fmla="*/ 440341 h 625024"/>
                <a:gd name="connsiteX12" fmla="*/ 382400 w 1311788"/>
                <a:gd name="connsiteY12" fmla="*/ 456239 h 625024"/>
                <a:gd name="connsiteX13" fmla="*/ 403909 w 1311788"/>
                <a:gd name="connsiteY13" fmla="*/ 445484 h 625024"/>
                <a:gd name="connsiteX14" fmla="*/ 305248 w 1311788"/>
                <a:gd name="connsiteY14" fmla="*/ 496919 h 625024"/>
                <a:gd name="connsiteX15" fmla="*/ 172920 w 1311788"/>
                <a:gd name="connsiteY15" fmla="*/ 444549 h 625024"/>
                <a:gd name="connsiteX16" fmla="*/ 136916 w 1311788"/>
                <a:gd name="connsiteY16" fmla="*/ 430522 h 625024"/>
                <a:gd name="connsiteX17" fmla="*/ 24695 w 1311788"/>
                <a:gd name="connsiteY17" fmla="*/ 401999 h 625024"/>
                <a:gd name="connsiteX18" fmla="*/ 4589 w 1311788"/>
                <a:gd name="connsiteY18" fmla="*/ 379555 h 625024"/>
                <a:gd name="connsiteX19" fmla="*/ 11135 w 1311788"/>
                <a:gd name="connsiteY19" fmla="*/ 347759 h 625024"/>
                <a:gd name="connsiteX20" fmla="*/ 27500 w 1311788"/>
                <a:gd name="connsiteY20" fmla="*/ 364124 h 625024"/>
                <a:gd name="connsiteX21" fmla="*/ 135981 w 1311788"/>
                <a:gd name="connsiteY21" fmla="*/ 417429 h 625024"/>
                <a:gd name="connsiteX22" fmla="*/ 142995 w 1311788"/>
                <a:gd name="connsiteY22" fmla="*/ 403401 h 625024"/>
                <a:gd name="connsiteX23" fmla="*/ 126162 w 1311788"/>
                <a:gd name="connsiteY23" fmla="*/ 364592 h 625024"/>
                <a:gd name="connsiteX24" fmla="*/ 111199 w 1311788"/>
                <a:gd name="connsiteY24" fmla="*/ 351032 h 625024"/>
                <a:gd name="connsiteX25" fmla="*/ 37320 w 1311788"/>
                <a:gd name="connsiteY25" fmla="*/ 216366 h 625024"/>
                <a:gd name="connsiteX26" fmla="*/ 210795 w 1311788"/>
                <a:gd name="connsiteY26" fmla="*/ 24188 h 625024"/>
                <a:gd name="connsiteX27" fmla="*/ 441783 w 1311788"/>
                <a:gd name="connsiteY27" fmla="*/ 2211 h 625024"/>
                <a:gd name="connsiteX28" fmla="*/ 591879 w 1311788"/>
                <a:gd name="connsiteY28" fmla="*/ 17174 h 625024"/>
                <a:gd name="connsiteX29" fmla="*/ 616661 w 1311788"/>
                <a:gd name="connsiteY29" fmla="*/ 31202 h 625024"/>
                <a:gd name="connsiteX30" fmla="*/ 611050 w 1311788"/>
                <a:gd name="connsiteY30" fmla="*/ 52243 h 625024"/>
                <a:gd name="connsiteX31" fmla="*/ 585333 w 1311788"/>
                <a:gd name="connsiteY31" fmla="*/ 52243 h 625024"/>
                <a:gd name="connsiteX32" fmla="*/ 562421 w 1311788"/>
                <a:gd name="connsiteY32" fmla="*/ 57854 h 625024"/>
                <a:gd name="connsiteX33" fmla="*/ 444589 w 1311788"/>
                <a:gd name="connsiteY33" fmla="*/ 297727 h 625024"/>
                <a:gd name="connsiteX34" fmla="*/ 443653 w 1311788"/>
                <a:gd name="connsiteY34" fmla="*/ 302403 h 625024"/>
                <a:gd name="connsiteX35" fmla="*/ 447394 w 1311788"/>
                <a:gd name="connsiteY35" fmla="*/ 332796 h 625024"/>
                <a:gd name="connsiteX36" fmla="*/ 476385 w 1311788"/>
                <a:gd name="connsiteY36" fmla="*/ 319236 h 625024"/>
                <a:gd name="connsiteX37" fmla="*/ 600763 w 1311788"/>
                <a:gd name="connsiteY37" fmla="*/ 167737 h 625024"/>
                <a:gd name="connsiteX38" fmla="*/ 701295 w 1311788"/>
                <a:gd name="connsiteY38" fmla="*/ 42424 h 625024"/>
                <a:gd name="connsiteX39" fmla="*/ 779849 w 1311788"/>
                <a:gd name="connsiteY39" fmla="*/ 5017 h 625024"/>
                <a:gd name="connsiteX40" fmla="*/ 823802 w 1311788"/>
                <a:gd name="connsiteY40" fmla="*/ 31202 h 625024"/>
                <a:gd name="connsiteX41" fmla="*/ 769095 w 1311788"/>
                <a:gd name="connsiteY41" fmla="*/ 25123 h 625024"/>
                <a:gd name="connsiteX42" fmla="*/ 734026 w 1311788"/>
                <a:gd name="connsiteY42" fmla="*/ 65336 h 625024"/>
                <a:gd name="connsiteX43" fmla="*/ 674174 w 1311788"/>
                <a:gd name="connsiteY43" fmla="*/ 171011 h 625024"/>
                <a:gd name="connsiteX44" fmla="*/ 597957 w 1311788"/>
                <a:gd name="connsiteY44" fmla="*/ 307546 h 625024"/>
                <a:gd name="connsiteX45" fmla="*/ 593282 w 1311788"/>
                <a:gd name="connsiteY45" fmla="*/ 328587 h 625024"/>
                <a:gd name="connsiteX46" fmla="*/ 616661 w 1311788"/>
                <a:gd name="connsiteY46" fmla="*/ 325314 h 625024"/>
                <a:gd name="connsiteX47" fmla="*/ 674174 w 1311788"/>
                <a:gd name="connsiteY47" fmla="*/ 264996 h 625024"/>
                <a:gd name="connsiteX48" fmla="*/ 781252 w 1311788"/>
                <a:gd name="connsiteY48" fmla="*/ 170543 h 625024"/>
                <a:gd name="connsiteX49" fmla="*/ 792942 w 1311788"/>
                <a:gd name="connsiteY49" fmla="*/ 169140 h 625024"/>
                <a:gd name="connsiteX50" fmla="*/ 838298 w 1311788"/>
                <a:gd name="connsiteY50" fmla="*/ 189714 h 625024"/>
                <a:gd name="connsiteX51" fmla="*/ 820062 w 1311788"/>
                <a:gd name="connsiteY51" fmla="*/ 236940 h 625024"/>
                <a:gd name="connsiteX52" fmla="*/ 735428 w 1311788"/>
                <a:gd name="connsiteY52" fmla="*/ 273880 h 625024"/>
                <a:gd name="connsiteX53" fmla="*/ 706905 w 1311788"/>
                <a:gd name="connsiteY53" fmla="*/ 311287 h 625024"/>
                <a:gd name="connsiteX54" fmla="*/ 748988 w 1311788"/>
                <a:gd name="connsiteY54" fmla="*/ 334666 h 625024"/>
                <a:gd name="connsiteX55" fmla="*/ 848585 w 1311788"/>
                <a:gd name="connsiteY55" fmla="*/ 263125 h 625024"/>
                <a:gd name="connsiteX56" fmla="*/ 880848 w 1311788"/>
                <a:gd name="connsiteY56" fmla="*/ 208885 h 625024"/>
                <a:gd name="connsiteX57" fmla="*/ 884589 w 1311788"/>
                <a:gd name="connsiteY57" fmla="*/ 180362 h 625024"/>
                <a:gd name="connsiteX58" fmla="*/ 912176 w 1311788"/>
                <a:gd name="connsiteY58" fmla="*/ 132201 h 625024"/>
                <a:gd name="connsiteX59" fmla="*/ 922463 w 1311788"/>
                <a:gd name="connsiteY59" fmla="*/ 142955 h 625024"/>
                <a:gd name="connsiteX60" fmla="*/ 942102 w 1311788"/>
                <a:gd name="connsiteY60" fmla="*/ 220107 h 625024"/>
                <a:gd name="connsiteX61" fmla="*/ 945843 w 1311788"/>
                <a:gd name="connsiteY61" fmla="*/ 272009 h 625024"/>
                <a:gd name="connsiteX62" fmla="*/ 915450 w 1311788"/>
                <a:gd name="connsiteY62" fmla="*/ 333731 h 625024"/>
                <a:gd name="connsiteX63" fmla="*/ 981847 w 1311788"/>
                <a:gd name="connsiteY63" fmla="*/ 274815 h 625024"/>
                <a:gd name="connsiteX64" fmla="*/ 1023462 w 1311788"/>
                <a:gd name="connsiteY64" fmla="*/ 207015 h 625024"/>
                <a:gd name="connsiteX65" fmla="*/ 1025800 w 1311788"/>
                <a:gd name="connsiteY65" fmla="*/ 182700 h 625024"/>
                <a:gd name="connsiteX66" fmla="*/ 1031879 w 1311788"/>
                <a:gd name="connsiteY66" fmla="*/ 149969 h 625024"/>
                <a:gd name="connsiteX67" fmla="*/ 1061337 w 1311788"/>
                <a:gd name="connsiteY67" fmla="*/ 132668 h 625024"/>
                <a:gd name="connsiteX68" fmla="*/ 1057129 w 1311788"/>
                <a:gd name="connsiteY68" fmla="*/ 161659 h 625024"/>
                <a:gd name="connsiteX69" fmla="*/ 1069286 w 1311788"/>
                <a:gd name="connsiteY69" fmla="*/ 206547 h 625024"/>
                <a:gd name="connsiteX70" fmla="*/ 1083781 w 1311788"/>
                <a:gd name="connsiteY70" fmla="*/ 276218 h 625024"/>
                <a:gd name="connsiteX71" fmla="*/ 1053388 w 1311788"/>
                <a:gd name="connsiteY71" fmla="*/ 330925 h 625024"/>
                <a:gd name="connsiteX72" fmla="*/ 1103887 w 1311788"/>
                <a:gd name="connsiteY72" fmla="*/ 296324 h 625024"/>
                <a:gd name="connsiteX73" fmla="*/ 1166077 w 1311788"/>
                <a:gd name="connsiteY73" fmla="*/ 195325 h 625024"/>
                <a:gd name="connsiteX74" fmla="*/ 1194132 w 1311788"/>
                <a:gd name="connsiteY74" fmla="*/ 176621 h 625024"/>
                <a:gd name="connsiteX75" fmla="*/ 1200678 w 1311788"/>
                <a:gd name="connsiteY75" fmla="*/ 214964 h 625024"/>
                <a:gd name="connsiteX76" fmla="*/ 1151114 w 1311788"/>
                <a:gd name="connsiteY76" fmla="*/ 305208 h 625024"/>
                <a:gd name="connsiteX77" fmla="*/ 1145503 w 1311788"/>
                <a:gd name="connsiteY77" fmla="*/ 325782 h 625024"/>
                <a:gd name="connsiteX78" fmla="*/ 1167479 w 1311788"/>
                <a:gd name="connsiteY78" fmla="*/ 317833 h 625024"/>
                <a:gd name="connsiteX79" fmla="*/ 1245566 w 1311788"/>
                <a:gd name="connsiteY79" fmla="*/ 217769 h 625024"/>
                <a:gd name="connsiteX80" fmla="*/ 1286247 w 1311788"/>
                <a:gd name="connsiteY80" fmla="*/ 175219 h 625024"/>
                <a:gd name="connsiteX81" fmla="*/ 1308691 w 1311788"/>
                <a:gd name="connsiteY81" fmla="*/ 175219 h 625024"/>
                <a:gd name="connsiteX82" fmla="*/ 1304483 w 1311788"/>
                <a:gd name="connsiteY82" fmla="*/ 195793 h 625024"/>
                <a:gd name="connsiteX83" fmla="*/ 1121656 w 1311788"/>
                <a:gd name="connsiteY83" fmla="*/ 494113 h 625024"/>
                <a:gd name="connsiteX84" fmla="*/ 936023 w 1311788"/>
                <a:gd name="connsiteY84" fmla="*/ 617089 h 625024"/>
                <a:gd name="connsiteX85" fmla="*/ 798085 w 1311788"/>
                <a:gd name="connsiteY85" fmla="*/ 597918 h 625024"/>
                <a:gd name="connsiteX86" fmla="*/ 772835 w 1311788"/>
                <a:gd name="connsiteY86" fmla="*/ 565187 h 625024"/>
                <a:gd name="connsiteX87" fmla="*/ 781252 w 1311788"/>
                <a:gd name="connsiteY87" fmla="*/ 543210 h 625024"/>
                <a:gd name="connsiteX88" fmla="*/ 796215 w 1311788"/>
                <a:gd name="connsiteY88" fmla="*/ 555835 h 625024"/>
                <a:gd name="connsiteX89" fmla="*/ 905630 w 1311788"/>
                <a:gd name="connsiteY89" fmla="*/ 611010 h 625024"/>
                <a:gd name="connsiteX90" fmla="*/ 1051518 w 1311788"/>
                <a:gd name="connsiteY90" fmla="*/ 530118 h 625024"/>
                <a:gd name="connsiteX91" fmla="*/ 1177766 w 1311788"/>
                <a:gd name="connsiteY91" fmla="*/ 337004 h 625024"/>
                <a:gd name="connsiteX92" fmla="*/ 1178234 w 1311788"/>
                <a:gd name="connsiteY92" fmla="*/ 328587 h 625024"/>
                <a:gd name="connsiteX93" fmla="*/ 1098276 w 1311788"/>
                <a:gd name="connsiteY93" fmla="*/ 318768 h 625024"/>
                <a:gd name="connsiteX94" fmla="*/ 1064143 w 1311788"/>
                <a:gd name="connsiteY94" fmla="*/ 342615 h 625024"/>
                <a:gd name="connsiteX95" fmla="*/ 1027203 w 1311788"/>
                <a:gd name="connsiteY95" fmla="*/ 346356 h 625024"/>
                <a:gd name="connsiteX96" fmla="*/ 1019254 w 1311788"/>
                <a:gd name="connsiteY96" fmla="*/ 309884 h 625024"/>
                <a:gd name="connsiteX97" fmla="*/ 1033282 w 1311788"/>
                <a:gd name="connsiteY97" fmla="*/ 278088 h 625024"/>
                <a:gd name="connsiteX98" fmla="*/ 1054791 w 1311788"/>
                <a:gd name="connsiteY98" fmla="*/ 236473 h 625024"/>
                <a:gd name="connsiteX99" fmla="*/ 1045906 w 1311788"/>
                <a:gd name="connsiteY99" fmla="*/ 206080 h 625024"/>
                <a:gd name="connsiteX100" fmla="*/ 1026735 w 1311788"/>
                <a:gd name="connsiteY100" fmla="*/ 221978 h 625024"/>
                <a:gd name="connsiteX101" fmla="*/ 948648 w 1311788"/>
                <a:gd name="connsiteY101" fmla="*/ 323444 h 625024"/>
                <a:gd name="connsiteX102" fmla="*/ 911709 w 1311788"/>
                <a:gd name="connsiteY102" fmla="*/ 347759 h 625024"/>
                <a:gd name="connsiteX103" fmla="*/ 876172 w 1311788"/>
                <a:gd name="connsiteY103" fmla="*/ 315963 h 625024"/>
                <a:gd name="connsiteX104" fmla="*/ 902357 w 1311788"/>
                <a:gd name="connsiteY104" fmla="*/ 258917 h 625024"/>
                <a:gd name="connsiteX105" fmla="*/ 914982 w 1311788"/>
                <a:gd name="connsiteY105" fmla="*/ 231329 h 625024"/>
                <a:gd name="connsiteX106" fmla="*/ 904695 w 1311788"/>
                <a:gd name="connsiteY106" fmla="*/ 205612 h 625024"/>
                <a:gd name="connsiteX107" fmla="*/ 886927 w 1311788"/>
                <a:gd name="connsiteY107" fmla="*/ 219172 h 625024"/>
                <a:gd name="connsiteX108" fmla="*/ 805567 w 1311788"/>
                <a:gd name="connsiteY108" fmla="*/ 320639 h 625024"/>
                <a:gd name="connsiteX109" fmla="*/ 749456 w 1311788"/>
                <a:gd name="connsiteY109" fmla="*/ 348694 h 625024"/>
                <a:gd name="connsiteX110" fmla="*/ 670901 w 1311788"/>
                <a:gd name="connsiteY110" fmla="*/ 318768 h 625024"/>
                <a:gd name="connsiteX111" fmla="*/ 648925 w 1311788"/>
                <a:gd name="connsiteY111" fmla="*/ 315963 h 625024"/>
                <a:gd name="connsiteX112" fmla="*/ 596555 w 1311788"/>
                <a:gd name="connsiteY112" fmla="*/ 345888 h 625024"/>
                <a:gd name="connsiteX113" fmla="*/ 556810 w 1311788"/>
                <a:gd name="connsiteY113" fmla="*/ 344018 h 625024"/>
                <a:gd name="connsiteX114" fmla="*/ 551666 w 1311788"/>
                <a:gd name="connsiteY114" fmla="*/ 302870 h 625024"/>
                <a:gd name="connsiteX115" fmla="*/ 592346 w 1311788"/>
                <a:gd name="connsiteY115" fmla="*/ 224315 h 625024"/>
                <a:gd name="connsiteX116" fmla="*/ 619467 w 1311788"/>
                <a:gd name="connsiteY116" fmla="*/ 172881 h 625024"/>
                <a:gd name="connsiteX117" fmla="*/ 618999 w 1311788"/>
                <a:gd name="connsiteY117" fmla="*/ 169140 h 625024"/>
                <a:gd name="connsiteX118" fmla="*/ 388011 w 1311788"/>
                <a:gd name="connsiteY118" fmla="*/ 14836 h 625024"/>
                <a:gd name="connsiteX119" fmla="*/ 343590 w 1311788"/>
                <a:gd name="connsiteY119" fmla="*/ 14836 h 625024"/>
                <a:gd name="connsiteX120" fmla="*/ 331900 w 1311788"/>
                <a:gd name="connsiteY120" fmla="*/ 15304 h 625024"/>
                <a:gd name="connsiteX121" fmla="*/ 93430 w 1311788"/>
                <a:gd name="connsiteY121" fmla="*/ 192519 h 625024"/>
                <a:gd name="connsiteX122" fmla="*/ 93898 w 1311788"/>
                <a:gd name="connsiteY122" fmla="*/ 310352 h 625024"/>
                <a:gd name="connsiteX123" fmla="*/ 108861 w 1311788"/>
                <a:gd name="connsiteY123" fmla="*/ 322977 h 625024"/>
                <a:gd name="connsiteX124" fmla="*/ 114939 w 1311788"/>
                <a:gd name="connsiteY124" fmla="*/ 305208 h 625024"/>
                <a:gd name="connsiteX125" fmla="*/ 184142 w 1311788"/>
                <a:gd name="connsiteY125" fmla="*/ 126590 h 625024"/>
                <a:gd name="connsiteX126" fmla="*/ 285141 w 1311788"/>
                <a:gd name="connsiteY126" fmla="*/ 62530 h 625024"/>
                <a:gd name="connsiteX127" fmla="*/ 359020 w 1311788"/>
                <a:gd name="connsiteY127" fmla="*/ 119108 h 625024"/>
                <a:gd name="connsiteX128" fmla="*/ 347798 w 1311788"/>
                <a:gd name="connsiteY128" fmla="*/ 180830 h 625024"/>
                <a:gd name="connsiteX129" fmla="*/ 176193 w 1311788"/>
                <a:gd name="connsiteY129" fmla="*/ 346356 h 625024"/>
                <a:gd name="connsiteX130" fmla="*/ 162633 w 1311788"/>
                <a:gd name="connsiteY130" fmla="*/ 353837 h 625024"/>
                <a:gd name="connsiteX131" fmla="*/ 176661 w 1311788"/>
                <a:gd name="connsiteY131" fmla="*/ 401999 h 625024"/>
                <a:gd name="connsiteX132" fmla="*/ 206586 w 1311788"/>
                <a:gd name="connsiteY132" fmla="*/ 399661 h 625024"/>
                <a:gd name="connsiteX133" fmla="*/ 330965 w 1311788"/>
                <a:gd name="connsiteY133" fmla="*/ 295389 h 625024"/>
                <a:gd name="connsiteX134" fmla="*/ 530625 w 1311788"/>
                <a:gd name="connsiteY134" fmla="*/ 45697 h 625024"/>
                <a:gd name="connsiteX135" fmla="*/ 521741 w 1311788"/>
                <a:gd name="connsiteY135" fmla="*/ 30267 h 625024"/>
                <a:gd name="connsiteX136" fmla="*/ 388011 w 1311788"/>
                <a:gd name="connsiteY136" fmla="*/ 14836 h 625024"/>
                <a:gd name="connsiteX137" fmla="*/ 344525 w 1311788"/>
                <a:gd name="connsiteY137" fmla="*/ 127057 h 625024"/>
                <a:gd name="connsiteX138" fmla="*/ 326289 w 1311788"/>
                <a:gd name="connsiteY138" fmla="*/ 84974 h 625024"/>
                <a:gd name="connsiteX139" fmla="*/ 277660 w 1311788"/>
                <a:gd name="connsiteY139" fmla="*/ 91521 h 625024"/>
                <a:gd name="connsiteX140" fmla="*/ 254748 w 1311788"/>
                <a:gd name="connsiteY140" fmla="*/ 107886 h 625024"/>
                <a:gd name="connsiteX141" fmla="*/ 155620 w 1311788"/>
                <a:gd name="connsiteY141" fmla="*/ 310352 h 625024"/>
                <a:gd name="connsiteX142" fmla="*/ 179466 w 1311788"/>
                <a:gd name="connsiteY142" fmla="*/ 331861 h 625024"/>
                <a:gd name="connsiteX143" fmla="*/ 344525 w 1311788"/>
                <a:gd name="connsiteY143" fmla="*/ 127057 h 625024"/>
                <a:gd name="connsiteX144" fmla="*/ 734026 w 1311788"/>
                <a:gd name="connsiteY144" fmla="*/ 260787 h 625024"/>
                <a:gd name="connsiteX145" fmla="*/ 798085 w 1311788"/>
                <a:gd name="connsiteY145" fmla="*/ 200468 h 625024"/>
                <a:gd name="connsiteX146" fmla="*/ 798553 w 1311788"/>
                <a:gd name="connsiteY146" fmla="*/ 185038 h 625024"/>
                <a:gd name="connsiteX147" fmla="*/ 781719 w 1311788"/>
                <a:gd name="connsiteY147" fmla="*/ 187844 h 625024"/>
                <a:gd name="connsiteX148" fmla="*/ 729350 w 1311788"/>
                <a:gd name="connsiteY148" fmla="*/ 249565 h 625024"/>
                <a:gd name="connsiteX149" fmla="*/ 734026 w 1311788"/>
                <a:gd name="connsiteY149" fmla="*/ 260787 h 62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311788" h="625024">
                  <a:moveTo>
                    <a:pt x="618999" y="169140"/>
                  </a:moveTo>
                  <a:cubicBezTo>
                    <a:pt x="591411" y="203742"/>
                    <a:pt x="564291" y="238343"/>
                    <a:pt x="536236" y="272477"/>
                  </a:cubicBezTo>
                  <a:cubicBezTo>
                    <a:pt x="518000" y="294921"/>
                    <a:pt x="497894" y="315495"/>
                    <a:pt x="475917" y="334666"/>
                  </a:cubicBezTo>
                  <a:cubicBezTo>
                    <a:pt x="464227" y="344953"/>
                    <a:pt x="452070" y="356175"/>
                    <a:pt x="434302" y="347291"/>
                  </a:cubicBezTo>
                  <a:cubicBezTo>
                    <a:pt x="417469" y="338407"/>
                    <a:pt x="414663" y="322977"/>
                    <a:pt x="413728" y="305676"/>
                  </a:cubicBezTo>
                  <a:cubicBezTo>
                    <a:pt x="411858" y="258917"/>
                    <a:pt x="430561" y="217769"/>
                    <a:pt x="448797" y="176154"/>
                  </a:cubicBezTo>
                  <a:cubicBezTo>
                    <a:pt x="450200" y="173348"/>
                    <a:pt x="451603" y="170543"/>
                    <a:pt x="449732" y="165399"/>
                  </a:cubicBezTo>
                  <a:cubicBezTo>
                    <a:pt x="443186" y="173816"/>
                    <a:pt x="436640" y="182233"/>
                    <a:pt x="430094" y="191117"/>
                  </a:cubicBezTo>
                  <a:cubicBezTo>
                    <a:pt x="423080" y="200468"/>
                    <a:pt x="415598" y="209353"/>
                    <a:pt x="408584" y="218704"/>
                  </a:cubicBezTo>
                  <a:cubicBezTo>
                    <a:pt x="366969" y="271074"/>
                    <a:pt x="326757" y="324847"/>
                    <a:pt x="275322" y="368332"/>
                  </a:cubicBezTo>
                  <a:cubicBezTo>
                    <a:pt x="252878" y="387036"/>
                    <a:pt x="229966" y="403869"/>
                    <a:pt x="202846" y="415091"/>
                  </a:cubicBezTo>
                  <a:cubicBezTo>
                    <a:pt x="186013" y="422105"/>
                    <a:pt x="187883" y="429119"/>
                    <a:pt x="197702" y="440341"/>
                  </a:cubicBezTo>
                  <a:cubicBezTo>
                    <a:pt x="240721" y="491308"/>
                    <a:pt x="330497" y="499257"/>
                    <a:pt x="382400" y="456239"/>
                  </a:cubicBezTo>
                  <a:cubicBezTo>
                    <a:pt x="388011" y="451563"/>
                    <a:pt x="391284" y="443146"/>
                    <a:pt x="403909" y="445484"/>
                  </a:cubicBezTo>
                  <a:cubicBezTo>
                    <a:pt x="377724" y="479151"/>
                    <a:pt x="344057" y="493646"/>
                    <a:pt x="305248" y="496919"/>
                  </a:cubicBezTo>
                  <a:cubicBezTo>
                    <a:pt x="252878" y="501127"/>
                    <a:pt x="208924" y="482424"/>
                    <a:pt x="172920" y="444549"/>
                  </a:cubicBezTo>
                  <a:cubicBezTo>
                    <a:pt x="162633" y="433327"/>
                    <a:pt x="153282" y="428651"/>
                    <a:pt x="136916" y="430522"/>
                  </a:cubicBezTo>
                  <a:cubicBezTo>
                    <a:pt x="96236" y="435665"/>
                    <a:pt x="57426" y="428184"/>
                    <a:pt x="24695" y="401999"/>
                  </a:cubicBezTo>
                  <a:cubicBezTo>
                    <a:pt x="16746" y="395453"/>
                    <a:pt x="9265" y="388439"/>
                    <a:pt x="4589" y="379555"/>
                  </a:cubicBezTo>
                  <a:cubicBezTo>
                    <a:pt x="-1958" y="366930"/>
                    <a:pt x="-2893" y="353837"/>
                    <a:pt x="11135" y="347759"/>
                  </a:cubicBezTo>
                  <a:cubicBezTo>
                    <a:pt x="25630" y="341212"/>
                    <a:pt x="24227" y="357110"/>
                    <a:pt x="27500" y="364124"/>
                  </a:cubicBezTo>
                  <a:cubicBezTo>
                    <a:pt x="47139" y="400596"/>
                    <a:pt x="95301" y="424911"/>
                    <a:pt x="135981" y="417429"/>
                  </a:cubicBezTo>
                  <a:cubicBezTo>
                    <a:pt x="146268" y="415559"/>
                    <a:pt x="146735" y="411818"/>
                    <a:pt x="142995" y="403401"/>
                  </a:cubicBezTo>
                  <a:cubicBezTo>
                    <a:pt x="136916" y="390777"/>
                    <a:pt x="131772" y="377684"/>
                    <a:pt x="126162" y="364592"/>
                  </a:cubicBezTo>
                  <a:cubicBezTo>
                    <a:pt x="123356" y="357578"/>
                    <a:pt x="119148" y="352902"/>
                    <a:pt x="111199" y="351032"/>
                  </a:cubicBezTo>
                  <a:cubicBezTo>
                    <a:pt x="39190" y="335601"/>
                    <a:pt x="25630" y="271542"/>
                    <a:pt x="37320" y="216366"/>
                  </a:cubicBezTo>
                  <a:cubicBezTo>
                    <a:pt x="57894" y="120043"/>
                    <a:pt x="120083" y="58322"/>
                    <a:pt x="210795" y="24188"/>
                  </a:cubicBezTo>
                  <a:cubicBezTo>
                    <a:pt x="285609" y="-3867"/>
                    <a:pt x="363696" y="-1529"/>
                    <a:pt x="441783" y="2211"/>
                  </a:cubicBezTo>
                  <a:cubicBezTo>
                    <a:pt x="492283" y="4549"/>
                    <a:pt x="540444" y="26993"/>
                    <a:pt x="591879" y="17174"/>
                  </a:cubicBezTo>
                  <a:cubicBezTo>
                    <a:pt x="602166" y="15304"/>
                    <a:pt x="611985" y="20915"/>
                    <a:pt x="616661" y="31202"/>
                  </a:cubicBezTo>
                  <a:cubicBezTo>
                    <a:pt x="620402" y="39151"/>
                    <a:pt x="617129" y="47100"/>
                    <a:pt x="611050" y="52243"/>
                  </a:cubicBezTo>
                  <a:cubicBezTo>
                    <a:pt x="603101" y="59725"/>
                    <a:pt x="593282" y="58322"/>
                    <a:pt x="585333" y="52243"/>
                  </a:cubicBezTo>
                  <a:cubicBezTo>
                    <a:pt x="574578" y="43827"/>
                    <a:pt x="568499" y="49438"/>
                    <a:pt x="562421" y="57854"/>
                  </a:cubicBezTo>
                  <a:cubicBezTo>
                    <a:pt x="510051" y="131266"/>
                    <a:pt x="470774" y="211223"/>
                    <a:pt x="444589" y="297727"/>
                  </a:cubicBezTo>
                  <a:cubicBezTo>
                    <a:pt x="444121" y="299130"/>
                    <a:pt x="443653" y="300532"/>
                    <a:pt x="443653" y="302403"/>
                  </a:cubicBezTo>
                  <a:cubicBezTo>
                    <a:pt x="443186" y="313157"/>
                    <a:pt x="437107" y="326717"/>
                    <a:pt x="447394" y="332796"/>
                  </a:cubicBezTo>
                  <a:cubicBezTo>
                    <a:pt x="460019" y="340277"/>
                    <a:pt x="468436" y="326717"/>
                    <a:pt x="476385" y="319236"/>
                  </a:cubicBezTo>
                  <a:cubicBezTo>
                    <a:pt x="523143" y="272945"/>
                    <a:pt x="561486" y="220107"/>
                    <a:pt x="600763" y="167737"/>
                  </a:cubicBezTo>
                  <a:cubicBezTo>
                    <a:pt x="633027" y="125187"/>
                    <a:pt x="661082" y="78896"/>
                    <a:pt x="701295" y="42424"/>
                  </a:cubicBezTo>
                  <a:cubicBezTo>
                    <a:pt x="723739" y="21850"/>
                    <a:pt x="748521" y="6887"/>
                    <a:pt x="779849" y="5017"/>
                  </a:cubicBezTo>
                  <a:cubicBezTo>
                    <a:pt x="797150" y="4082"/>
                    <a:pt x="811645" y="8758"/>
                    <a:pt x="823802" y="31202"/>
                  </a:cubicBezTo>
                  <a:cubicBezTo>
                    <a:pt x="802761" y="20915"/>
                    <a:pt x="786863" y="10160"/>
                    <a:pt x="769095" y="25123"/>
                  </a:cubicBezTo>
                  <a:cubicBezTo>
                    <a:pt x="755067" y="36813"/>
                    <a:pt x="742910" y="49905"/>
                    <a:pt x="734026" y="65336"/>
                  </a:cubicBezTo>
                  <a:cubicBezTo>
                    <a:pt x="713452" y="99937"/>
                    <a:pt x="693813" y="135474"/>
                    <a:pt x="674174" y="171011"/>
                  </a:cubicBezTo>
                  <a:cubicBezTo>
                    <a:pt x="648457" y="216366"/>
                    <a:pt x="623207" y="262190"/>
                    <a:pt x="597957" y="307546"/>
                  </a:cubicBezTo>
                  <a:cubicBezTo>
                    <a:pt x="594217" y="314092"/>
                    <a:pt x="586736" y="322041"/>
                    <a:pt x="593282" y="328587"/>
                  </a:cubicBezTo>
                  <a:cubicBezTo>
                    <a:pt x="600763" y="336537"/>
                    <a:pt x="609647" y="328587"/>
                    <a:pt x="616661" y="325314"/>
                  </a:cubicBezTo>
                  <a:cubicBezTo>
                    <a:pt x="642846" y="312222"/>
                    <a:pt x="663420" y="295856"/>
                    <a:pt x="674174" y="264996"/>
                  </a:cubicBezTo>
                  <a:cubicBezTo>
                    <a:pt x="691475" y="214964"/>
                    <a:pt x="727947" y="182233"/>
                    <a:pt x="781252" y="170543"/>
                  </a:cubicBezTo>
                  <a:cubicBezTo>
                    <a:pt x="784993" y="169608"/>
                    <a:pt x="788733" y="169140"/>
                    <a:pt x="792942" y="169140"/>
                  </a:cubicBezTo>
                  <a:cubicBezTo>
                    <a:pt x="811645" y="168673"/>
                    <a:pt x="830816" y="170075"/>
                    <a:pt x="838298" y="189714"/>
                  </a:cubicBezTo>
                  <a:cubicBezTo>
                    <a:pt x="845311" y="208885"/>
                    <a:pt x="834089" y="224783"/>
                    <a:pt x="820062" y="236940"/>
                  </a:cubicBezTo>
                  <a:cubicBezTo>
                    <a:pt x="795747" y="257514"/>
                    <a:pt x="765822" y="266866"/>
                    <a:pt x="735428" y="273880"/>
                  </a:cubicBezTo>
                  <a:cubicBezTo>
                    <a:pt x="712984" y="279023"/>
                    <a:pt x="703165" y="292116"/>
                    <a:pt x="706905" y="311287"/>
                  </a:cubicBezTo>
                  <a:cubicBezTo>
                    <a:pt x="710179" y="329055"/>
                    <a:pt x="727012" y="338407"/>
                    <a:pt x="748988" y="334666"/>
                  </a:cubicBezTo>
                  <a:cubicBezTo>
                    <a:pt x="793877" y="327185"/>
                    <a:pt x="823802" y="298194"/>
                    <a:pt x="848585" y="263125"/>
                  </a:cubicBezTo>
                  <a:cubicBezTo>
                    <a:pt x="860742" y="245825"/>
                    <a:pt x="870094" y="227121"/>
                    <a:pt x="880848" y="208885"/>
                  </a:cubicBezTo>
                  <a:cubicBezTo>
                    <a:pt x="885992" y="200001"/>
                    <a:pt x="887862" y="191584"/>
                    <a:pt x="884589" y="180362"/>
                  </a:cubicBezTo>
                  <a:cubicBezTo>
                    <a:pt x="878978" y="162126"/>
                    <a:pt x="893940" y="137812"/>
                    <a:pt x="912176" y="132201"/>
                  </a:cubicBezTo>
                  <a:cubicBezTo>
                    <a:pt x="922931" y="128928"/>
                    <a:pt x="926672" y="135474"/>
                    <a:pt x="922463" y="142955"/>
                  </a:cubicBezTo>
                  <a:cubicBezTo>
                    <a:pt x="905163" y="175219"/>
                    <a:pt x="910774" y="198598"/>
                    <a:pt x="942102" y="220107"/>
                  </a:cubicBezTo>
                  <a:cubicBezTo>
                    <a:pt x="958935" y="231797"/>
                    <a:pt x="954259" y="253306"/>
                    <a:pt x="945843" y="272009"/>
                  </a:cubicBezTo>
                  <a:cubicBezTo>
                    <a:pt x="937426" y="290713"/>
                    <a:pt x="922931" y="307078"/>
                    <a:pt x="915450" y="333731"/>
                  </a:cubicBezTo>
                  <a:cubicBezTo>
                    <a:pt x="946310" y="318301"/>
                    <a:pt x="965482" y="297259"/>
                    <a:pt x="981847" y="274815"/>
                  </a:cubicBezTo>
                  <a:cubicBezTo>
                    <a:pt x="997277" y="253773"/>
                    <a:pt x="1009902" y="229926"/>
                    <a:pt x="1023462" y="207015"/>
                  </a:cubicBezTo>
                  <a:cubicBezTo>
                    <a:pt x="1028138" y="199533"/>
                    <a:pt x="1030009" y="191584"/>
                    <a:pt x="1025800" y="182700"/>
                  </a:cubicBezTo>
                  <a:cubicBezTo>
                    <a:pt x="1020189" y="170543"/>
                    <a:pt x="1024398" y="159321"/>
                    <a:pt x="1031879" y="149969"/>
                  </a:cubicBezTo>
                  <a:cubicBezTo>
                    <a:pt x="1039360" y="140617"/>
                    <a:pt x="1050115" y="126590"/>
                    <a:pt x="1061337" y="132668"/>
                  </a:cubicBezTo>
                  <a:cubicBezTo>
                    <a:pt x="1072092" y="138279"/>
                    <a:pt x="1061805" y="152774"/>
                    <a:pt x="1057129" y="161659"/>
                  </a:cubicBezTo>
                  <a:cubicBezTo>
                    <a:pt x="1047777" y="181297"/>
                    <a:pt x="1051050" y="193922"/>
                    <a:pt x="1069286" y="206547"/>
                  </a:cubicBezTo>
                  <a:cubicBezTo>
                    <a:pt x="1095938" y="225251"/>
                    <a:pt x="1099212" y="246292"/>
                    <a:pt x="1083781" y="276218"/>
                  </a:cubicBezTo>
                  <a:cubicBezTo>
                    <a:pt x="1074897" y="293518"/>
                    <a:pt x="1065078" y="309884"/>
                    <a:pt x="1053388" y="330925"/>
                  </a:cubicBezTo>
                  <a:cubicBezTo>
                    <a:pt x="1077703" y="323912"/>
                    <a:pt x="1090795" y="309884"/>
                    <a:pt x="1103887" y="296324"/>
                  </a:cubicBezTo>
                  <a:cubicBezTo>
                    <a:pt x="1131475" y="266866"/>
                    <a:pt x="1146438" y="229459"/>
                    <a:pt x="1166077" y="195325"/>
                  </a:cubicBezTo>
                  <a:cubicBezTo>
                    <a:pt x="1172155" y="184571"/>
                    <a:pt x="1175428" y="166802"/>
                    <a:pt x="1194132" y="176621"/>
                  </a:cubicBezTo>
                  <a:cubicBezTo>
                    <a:pt x="1211900" y="185973"/>
                    <a:pt x="1208159" y="200936"/>
                    <a:pt x="1200678" y="214964"/>
                  </a:cubicBezTo>
                  <a:cubicBezTo>
                    <a:pt x="1184780" y="245357"/>
                    <a:pt x="1167479" y="274815"/>
                    <a:pt x="1151114" y="305208"/>
                  </a:cubicBezTo>
                  <a:cubicBezTo>
                    <a:pt x="1147373" y="311754"/>
                    <a:pt x="1138957" y="320171"/>
                    <a:pt x="1145503" y="325782"/>
                  </a:cubicBezTo>
                  <a:cubicBezTo>
                    <a:pt x="1153452" y="332328"/>
                    <a:pt x="1160933" y="322509"/>
                    <a:pt x="1167479" y="317833"/>
                  </a:cubicBezTo>
                  <a:cubicBezTo>
                    <a:pt x="1204886" y="293051"/>
                    <a:pt x="1224993" y="255644"/>
                    <a:pt x="1245566" y="217769"/>
                  </a:cubicBezTo>
                  <a:cubicBezTo>
                    <a:pt x="1255386" y="200001"/>
                    <a:pt x="1264738" y="181297"/>
                    <a:pt x="1286247" y="175219"/>
                  </a:cubicBezTo>
                  <a:cubicBezTo>
                    <a:pt x="1293728" y="172881"/>
                    <a:pt x="1302612" y="169608"/>
                    <a:pt x="1308691" y="175219"/>
                  </a:cubicBezTo>
                  <a:cubicBezTo>
                    <a:pt x="1316172" y="182233"/>
                    <a:pt x="1308223" y="189714"/>
                    <a:pt x="1304483" y="195793"/>
                  </a:cubicBezTo>
                  <a:cubicBezTo>
                    <a:pt x="1246969" y="297259"/>
                    <a:pt x="1198808" y="404337"/>
                    <a:pt x="1121656" y="494113"/>
                  </a:cubicBezTo>
                  <a:cubicBezTo>
                    <a:pt x="1071624" y="552562"/>
                    <a:pt x="1012708" y="599321"/>
                    <a:pt x="936023" y="617089"/>
                  </a:cubicBezTo>
                  <a:cubicBezTo>
                    <a:pt x="887862" y="628311"/>
                    <a:pt x="840168" y="632052"/>
                    <a:pt x="798085" y="597918"/>
                  </a:cubicBezTo>
                  <a:cubicBezTo>
                    <a:pt x="787330" y="589034"/>
                    <a:pt x="776109" y="579682"/>
                    <a:pt x="772835" y="565187"/>
                  </a:cubicBezTo>
                  <a:cubicBezTo>
                    <a:pt x="770965" y="556303"/>
                    <a:pt x="772368" y="546951"/>
                    <a:pt x="781252" y="543210"/>
                  </a:cubicBezTo>
                  <a:cubicBezTo>
                    <a:pt x="792474" y="538534"/>
                    <a:pt x="793409" y="549289"/>
                    <a:pt x="796215" y="555835"/>
                  </a:cubicBezTo>
                  <a:cubicBezTo>
                    <a:pt x="817256" y="600256"/>
                    <a:pt x="855598" y="618959"/>
                    <a:pt x="905630" y="611010"/>
                  </a:cubicBezTo>
                  <a:cubicBezTo>
                    <a:pt x="964079" y="601659"/>
                    <a:pt x="1012708" y="575006"/>
                    <a:pt x="1051518" y="530118"/>
                  </a:cubicBezTo>
                  <a:cubicBezTo>
                    <a:pt x="1102017" y="471202"/>
                    <a:pt x="1139892" y="403869"/>
                    <a:pt x="1177766" y="337004"/>
                  </a:cubicBezTo>
                  <a:cubicBezTo>
                    <a:pt x="1179169" y="334666"/>
                    <a:pt x="1181039" y="331393"/>
                    <a:pt x="1178234" y="328587"/>
                  </a:cubicBezTo>
                  <a:cubicBezTo>
                    <a:pt x="1113239" y="357578"/>
                    <a:pt x="1113239" y="357578"/>
                    <a:pt x="1098276" y="318768"/>
                  </a:cubicBezTo>
                  <a:cubicBezTo>
                    <a:pt x="1086587" y="327185"/>
                    <a:pt x="1075832" y="335134"/>
                    <a:pt x="1064143" y="342615"/>
                  </a:cubicBezTo>
                  <a:cubicBezTo>
                    <a:pt x="1052453" y="350097"/>
                    <a:pt x="1039828" y="355708"/>
                    <a:pt x="1027203" y="346356"/>
                  </a:cubicBezTo>
                  <a:cubicBezTo>
                    <a:pt x="1014111" y="337004"/>
                    <a:pt x="1016916" y="322977"/>
                    <a:pt x="1019254" y="309884"/>
                  </a:cubicBezTo>
                  <a:cubicBezTo>
                    <a:pt x="1021124" y="298194"/>
                    <a:pt x="1027671" y="288375"/>
                    <a:pt x="1033282" y="278088"/>
                  </a:cubicBezTo>
                  <a:cubicBezTo>
                    <a:pt x="1040763" y="264528"/>
                    <a:pt x="1048712" y="250968"/>
                    <a:pt x="1054791" y="236473"/>
                  </a:cubicBezTo>
                  <a:cubicBezTo>
                    <a:pt x="1059467" y="225251"/>
                    <a:pt x="1059467" y="211691"/>
                    <a:pt x="1045906" y="206080"/>
                  </a:cubicBezTo>
                  <a:cubicBezTo>
                    <a:pt x="1033749" y="200936"/>
                    <a:pt x="1031411" y="214496"/>
                    <a:pt x="1026735" y="221978"/>
                  </a:cubicBezTo>
                  <a:cubicBezTo>
                    <a:pt x="1004291" y="258449"/>
                    <a:pt x="981379" y="294454"/>
                    <a:pt x="948648" y="323444"/>
                  </a:cubicBezTo>
                  <a:cubicBezTo>
                    <a:pt x="937426" y="333263"/>
                    <a:pt x="926204" y="343083"/>
                    <a:pt x="911709" y="347759"/>
                  </a:cubicBezTo>
                  <a:cubicBezTo>
                    <a:pt x="887862" y="355708"/>
                    <a:pt x="870561" y="340745"/>
                    <a:pt x="876172" y="315963"/>
                  </a:cubicBezTo>
                  <a:cubicBezTo>
                    <a:pt x="880848" y="295389"/>
                    <a:pt x="892538" y="277153"/>
                    <a:pt x="902357" y="258917"/>
                  </a:cubicBezTo>
                  <a:cubicBezTo>
                    <a:pt x="907033" y="250033"/>
                    <a:pt x="912176" y="241149"/>
                    <a:pt x="914982" y="231329"/>
                  </a:cubicBezTo>
                  <a:cubicBezTo>
                    <a:pt x="917788" y="221042"/>
                    <a:pt x="915917" y="210288"/>
                    <a:pt x="904695" y="205612"/>
                  </a:cubicBezTo>
                  <a:cubicBezTo>
                    <a:pt x="893005" y="200468"/>
                    <a:pt x="890668" y="212626"/>
                    <a:pt x="886927" y="219172"/>
                  </a:cubicBezTo>
                  <a:cubicBezTo>
                    <a:pt x="864015" y="256579"/>
                    <a:pt x="840636" y="293051"/>
                    <a:pt x="805567" y="320639"/>
                  </a:cubicBezTo>
                  <a:cubicBezTo>
                    <a:pt x="788733" y="333731"/>
                    <a:pt x="770030" y="343083"/>
                    <a:pt x="749456" y="348694"/>
                  </a:cubicBezTo>
                  <a:cubicBezTo>
                    <a:pt x="716725" y="357110"/>
                    <a:pt x="689137" y="347291"/>
                    <a:pt x="670901" y="318768"/>
                  </a:cubicBezTo>
                  <a:cubicBezTo>
                    <a:pt x="663420" y="306611"/>
                    <a:pt x="657809" y="309416"/>
                    <a:pt x="648925" y="315963"/>
                  </a:cubicBezTo>
                  <a:cubicBezTo>
                    <a:pt x="633027" y="328120"/>
                    <a:pt x="616193" y="339810"/>
                    <a:pt x="596555" y="345888"/>
                  </a:cubicBezTo>
                  <a:cubicBezTo>
                    <a:pt x="582995" y="350564"/>
                    <a:pt x="569435" y="355240"/>
                    <a:pt x="556810" y="344018"/>
                  </a:cubicBezTo>
                  <a:cubicBezTo>
                    <a:pt x="543717" y="331861"/>
                    <a:pt x="546991" y="316898"/>
                    <a:pt x="551666" y="302870"/>
                  </a:cubicBezTo>
                  <a:cubicBezTo>
                    <a:pt x="561486" y="274815"/>
                    <a:pt x="579254" y="250500"/>
                    <a:pt x="592346" y="224315"/>
                  </a:cubicBezTo>
                  <a:cubicBezTo>
                    <a:pt x="601231" y="207015"/>
                    <a:pt x="610582" y="190182"/>
                    <a:pt x="619467" y="172881"/>
                  </a:cubicBezTo>
                  <a:cubicBezTo>
                    <a:pt x="622272" y="171946"/>
                    <a:pt x="620402" y="170543"/>
                    <a:pt x="618999" y="169140"/>
                  </a:cubicBezTo>
                  <a:close/>
                  <a:moveTo>
                    <a:pt x="388011" y="14836"/>
                  </a:moveTo>
                  <a:cubicBezTo>
                    <a:pt x="371645" y="14836"/>
                    <a:pt x="357618" y="14836"/>
                    <a:pt x="343590" y="14836"/>
                  </a:cubicBezTo>
                  <a:cubicBezTo>
                    <a:pt x="339849" y="14836"/>
                    <a:pt x="335641" y="14836"/>
                    <a:pt x="331900" y="15304"/>
                  </a:cubicBezTo>
                  <a:cubicBezTo>
                    <a:pt x="215471" y="24656"/>
                    <a:pt x="135981" y="84974"/>
                    <a:pt x="93430" y="192519"/>
                  </a:cubicBezTo>
                  <a:cubicBezTo>
                    <a:pt x="78468" y="230862"/>
                    <a:pt x="74727" y="271074"/>
                    <a:pt x="93898" y="310352"/>
                  </a:cubicBezTo>
                  <a:cubicBezTo>
                    <a:pt x="96703" y="316430"/>
                    <a:pt x="101379" y="324379"/>
                    <a:pt x="108861" y="322977"/>
                  </a:cubicBezTo>
                  <a:cubicBezTo>
                    <a:pt x="118213" y="321106"/>
                    <a:pt x="114939" y="311754"/>
                    <a:pt x="114939" y="305208"/>
                  </a:cubicBezTo>
                  <a:cubicBezTo>
                    <a:pt x="114004" y="236473"/>
                    <a:pt x="139721" y="177089"/>
                    <a:pt x="184142" y="126590"/>
                  </a:cubicBezTo>
                  <a:cubicBezTo>
                    <a:pt x="211262" y="95729"/>
                    <a:pt x="243993" y="71414"/>
                    <a:pt x="285141" y="62530"/>
                  </a:cubicBezTo>
                  <a:cubicBezTo>
                    <a:pt x="325821" y="53646"/>
                    <a:pt x="355747" y="77493"/>
                    <a:pt x="359020" y="119108"/>
                  </a:cubicBezTo>
                  <a:cubicBezTo>
                    <a:pt x="360423" y="140617"/>
                    <a:pt x="355747" y="161191"/>
                    <a:pt x="347798" y="180830"/>
                  </a:cubicBezTo>
                  <a:cubicBezTo>
                    <a:pt x="315067" y="261255"/>
                    <a:pt x="263165" y="321574"/>
                    <a:pt x="176193" y="346356"/>
                  </a:cubicBezTo>
                  <a:cubicBezTo>
                    <a:pt x="171050" y="347759"/>
                    <a:pt x="163569" y="347759"/>
                    <a:pt x="162633" y="353837"/>
                  </a:cubicBezTo>
                  <a:cubicBezTo>
                    <a:pt x="160295" y="371606"/>
                    <a:pt x="165907" y="388439"/>
                    <a:pt x="176661" y="401999"/>
                  </a:cubicBezTo>
                  <a:cubicBezTo>
                    <a:pt x="185545" y="412753"/>
                    <a:pt x="196767" y="403869"/>
                    <a:pt x="206586" y="399661"/>
                  </a:cubicBezTo>
                  <a:cubicBezTo>
                    <a:pt x="257554" y="376281"/>
                    <a:pt x="294961" y="336537"/>
                    <a:pt x="330965" y="295389"/>
                  </a:cubicBezTo>
                  <a:cubicBezTo>
                    <a:pt x="401571" y="215431"/>
                    <a:pt x="456278" y="122849"/>
                    <a:pt x="530625" y="45697"/>
                  </a:cubicBezTo>
                  <a:cubicBezTo>
                    <a:pt x="543250" y="32605"/>
                    <a:pt x="528755" y="31669"/>
                    <a:pt x="521741" y="30267"/>
                  </a:cubicBezTo>
                  <a:cubicBezTo>
                    <a:pt x="477320" y="19512"/>
                    <a:pt x="431964" y="12031"/>
                    <a:pt x="388011" y="14836"/>
                  </a:cubicBezTo>
                  <a:close/>
                  <a:moveTo>
                    <a:pt x="344525" y="127057"/>
                  </a:moveTo>
                  <a:cubicBezTo>
                    <a:pt x="344993" y="112094"/>
                    <a:pt x="343590" y="94326"/>
                    <a:pt x="326289" y="84974"/>
                  </a:cubicBezTo>
                  <a:cubicBezTo>
                    <a:pt x="309456" y="75623"/>
                    <a:pt x="293090" y="82636"/>
                    <a:pt x="277660" y="91521"/>
                  </a:cubicBezTo>
                  <a:cubicBezTo>
                    <a:pt x="269711" y="96197"/>
                    <a:pt x="261762" y="101807"/>
                    <a:pt x="254748" y="107886"/>
                  </a:cubicBezTo>
                  <a:cubicBezTo>
                    <a:pt x="193494" y="161659"/>
                    <a:pt x="162633" y="229926"/>
                    <a:pt x="155620" y="310352"/>
                  </a:cubicBezTo>
                  <a:cubicBezTo>
                    <a:pt x="153749" y="331393"/>
                    <a:pt x="159360" y="336069"/>
                    <a:pt x="179466" y="331861"/>
                  </a:cubicBezTo>
                  <a:cubicBezTo>
                    <a:pt x="258489" y="314560"/>
                    <a:pt x="343122" y="210755"/>
                    <a:pt x="344525" y="127057"/>
                  </a:cubicBezTo>
                  <a:close/>
                  <a:moveTo>
                    <a:pt x="734026" y="260787"/>
                  </a:moveTo>
                  <a:cubicBezTo>
                    <a:pt x="751794" y="261255"/>
                    <a:pt x="790604" y="225251"/>
                    <a:pt x="798085" y="200468"/>
                  </a:cubicBezTo>
                  <a:cubicBezTo>
                    <a:pt x="799488" y="195325"/>
                    <a:pt x="803229" y="189714"/>
                    <a:pt x="798553" y="185038"/>
                  </a:cubicBezTo>
                  <a:cubicBezTo>
                    <a:pt x="792474" y="179427"/>
                    <a:pt x="786395" y="184571"/>
                    <a:pt x="781719" y="187844"/>
                  </a:cubicBezTo>
                  <a:cubicBezTo>
                    <a:pt x="758340" y="203274"/>
                    <a:pt x="743845" y="226186"/>
                    <a:pt x="729350" y="249565"/>
                  </a:cubicBezTo>
                  <a:cubicBezTo>
                    <a:pt x="725609" y="254709"/>
                    <a:pt x="724674" y="260320"/>
                    <a:pt x="734026" y="26078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77C36F1-F48B-4B61-9398-4F9E2815C8AF}"/>
                </a:ext>
              </a:extLst>
            </p:cNvPr>
            <p:cNvSpPr/>
            <p:nvPr/>
          </p:nvSpPr>
          <p:spPr>
            <a:xfrm>
              <a:off x="9553599" y="2201474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4CD5F4E-3100-4FF2-9170-610A0A7AB2BB}"/>
                </a:ext>
              </a:extLst>
            </p:cNvPr>
            <p:cNvSpPr/>
            <p:nvPr/>
          </p:nvSpPr>
          <p:spPr>
            <a:xfrm>
              <a:off x="10737722" y="2200920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6BD962D-C0F4-458F-BA54-22EFD52A762C}"/>
                </a:ext>
              </a:extLst>
            </p:cNvPr>
            <p:cNvSpPr/>
            <p:nvPr/>
          </p:nvSpPr>
          <p:spPr>
            <a:xfrm>
              <a:off x="10567346" y="2393321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467569" y="272633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485C77E6-FF79-4B5F-ADEC-EA28E126364F}"/>
              </a:ext>
            </a:extLst>
          </p:cNvPr>
          <p:cNvGrpSpPr/>
          <p:nvPr/>
        </p:nvGrpSpPr>
        <p:grpSpPr>
          <a:xfrm>
            <a:off x="6337287" y="5157145"/>
            <a:ext cx="644177" cy="656762"/>
            <a:chOff x="219471" y="88843"/>
            <a:chExt cx="644177" cy="656762"/>
          </a:xfrm>
          <a:solidFill>
            <a:schemeClr val="bg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B1E6BF-8471-413F-AE03-B171DA7E4DF2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FEE0675-43D2-4912-A248-FE6EA55009AB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2E7ADC6-E450-49FA-B1AF-611186438E06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0BB141-0EAE-4CD9-844D-49F0690B67D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6FD2DCB-D334-405C-855F-80EC3F4771AD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C41C052-1AED-4ED7-8230-35CE72245609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Graphic 48">
            <a:extLst>
              <a:ext uri="{FF2B5EF4-FFF2-40B4-BE49-F238E27FC236}">
                <a16:creationId xmlns:a16="http://schemas.microsoft.com/office/drawing/2014/main" id="{5933E4D0-7980-47E6-9C52-EDF86996AE39}"/>
              </a:ext>
            </a:extLst>
          </p:cNvPr>
          <p:cNvSpPr/>
          <p:nvPr/>
        </p:nvSpPr>
        <p:spPr>
          <a:xfrm>
            <a:off x="6338478" y="3928383"/>
            <a:ext cx="641794" cy="665292"/>
          </a:xfrm>
          <a:custGeom>
            <a:avLst/>
            <a:gdLst>
              <a:gd name="connsiteX0" fmla="*/ 595337 w 625861"/>
              <a:gd name="connsiteY0" fmla="*/ 302005 h 648776"/>
              <a:gd name="connsiteX1" fmla="*/ 547712 w 625861"/>
              <a:gd name="connsiteY1" fmla="*/ 295338 h 648776"/>
              <a:gd name="connsiteX2" fmla="*/ 569619 w 625861"/>
              <a:gd name="connsiteY2" fmla="*/ 242950 h 648776"/>
              <a:gd name="connsiteX3" fmla="*/ 518184 w 625861"/>
              <a:gd name="connsiteY3" fmla="*/ 265810 h 648776"/>
              <a:gd name="connsiteX4" fmla="*/ 439127 w 625861"/>
              <a:gd name="connsiteY4" fmla="*/ 303910 h 648776"/>
              <a:gd name="connsiteX5" fmla="*/ 392454 w 625861"/>
              <a:gd name="connsiteY5" fmla="*/ 292480 h 648776"/>
              <a:gd name="connsiteX6" fmla="*/ 411504 w 625861"/>
              <a:gd name="connsiteY6" fmla="*/ 251523 h 648776"/>
              <a:gd name="connsiteX7" fmla="*/ 512469 w 625861"/>
              <a:gd name="connsiteY7" fmla="*/ 208660 h 648776"/>
              <a:gd name="connsiteX8" fmla="*/ 550569 w 625861"/>
              <a:gd name="connsiteY8" fmla="*/ 209613 h 648776"/>
              <a:gd name="connsiteX9" fmla="*/ 570572 w 625861"/>
              <a:gd name="connsiteY9" fmla="*/ 182943 h 648776"/>
              <a:gd name="connsiteX10" fmla="*/ 549617 w 625861"/>
              <a:gd name="connsiteY10" fmla="*/ 162940 h 648776"/>
              <a:gd name="connsiteX11" fmla="*/ 511517 w 625861"/>
              <a:gd name="connsiteY11" fmla="*/ 154368 h 648776"/>
              <a:gd name="connsiteX12" fmla="*/ 533424 w 625861"/>
              <a:gd name="connsiteY12" fmla="*/ 100075 h 648776"/>
              <a:gd name="connsiteX13" fmla="*/ 474369 w 625861"/>
              <a:gd name="connsiteY13" fmla="*/ 118173 h 648776"/>
              <a:gd name="connsiteX14" fmla="*/ 473417 w 625861"/>
              <a:gd name="connsiteY14" fmla="*/ 96265 h 648776"/>
              <a:gd name="connsiteX15" fmla="*/ 452461 w 625861"/>
              <a:gd name="connsiteY15" fmla="*/ 62928 h 648776"/>
              <a:gd name="connsiteX16" fmla="*/ 428649 w 625861"/>
              <a:gd name="connsiteY16" fmla="*/ 99123 h 648776"/>
              <a:gd name="connsiteX17" fmla="*/ 428649 w 625861"/>
              <a:gd name="connsiteY17" fmla="*/ 137223 h 648776"/>
              <a:gd name="connsiteX18" fmla="*/ 338161 w 625861"/>
              <a:gd name="connsiteY18" fmla="*/ 248665 h 648776"/>
              <a:gd name="connsiteX19" fmla="*/ 375309 w 625861"/>
              <a:gd name="connsiteY19" fmla="*/ 90550 h 648776"/>
              <a:gd name="connsiteX20" fmla="*/ 394359 w 625861"/>
              <a:gd name="connsiteY20" fmla="*/ 41020 h 648776"/>
              <a:gd name="connsiteX21" fmla="*/ 349592 w 625861"/>
              <a:gd name="connsiteY21" fmla="*/ 61023 h 648776"/>
              <a:gd name="connsiteX22" fmla="*/ 341972 w 625861"/>
              <a:gd name="connsiteY22" fmla="*/ 60070 h 648776"/>
              <a:gd name="connsiteX23" fmla="*/ 319111 w 625861"/>
              <a:gd name="connsiteY23" fmla="*/ 63 h 648776"/>
              <a:gd name="connsiteX24" fmla="*/ 289584 w 625861"/>
              <a:gd name="connsiteY24" fmla="*/ 58165 h 648776"/>
              <a:gd name="connsiteX25" fmla="*/ 233387 w 625861"/>
              <a:gd name="connsiteY25" fmla="*/ 44830 h 648776"/>
              <a:gd name="connsiteX26" fmla="*/ 259104 w 625861"/>
              <a:gd name="connsiteY26" fmla="*/ 93408 h 648776"/>
              <a:gd name="connsiteX27" fmla="*/ 295299 w 625861"/>
              <a:gd name="connsiteY27" fmla="*/ 221995 h 648776"/>
              <a:gd name="connsiteX28" fmla="*/ 258152 w 625861"/>
              <a:gd name="connsiteY28" fmla="*/ 237235 h 648776"/>
              <a:gd name="connsiteX29" fmla="*/ 196239 w 625861"/>
              <a:gd name="connsiteY29" fmla="*/ 124840 h 648776"/>
              <a:gd name="connsiteX30" fmla="*/ 180999 w 625861"/>
              <a:gd name="connsiteY30" fmla="*/ 65785 h 648776"/>
              <a:gd name="connsiteX31" fmla="*/ 151471 w 625861"/>
              <a:gd name="connsiteY31" fmla="*/ 121030 h 648776"/>
              <a:gd name="connsiteX32" fmla="*/ 98131 w 625861"/>
              <a:gd name="connsiteY32" fmla="*/ 98170 h 648776"/>
              <a:gd name="connsiteX33" fmla="*/ 117181 w 625861"/>
              <a:gd name="connsiteY33" fmla="*/ 160083 h 648776"/>
              <a:gd name="connsiteX34" fmla="*/ 60031 w 625861"/>
              <a:gd name="connsiteY34" fmla="*/ 188658 h 648776"/>
              <a:gd name="connsiteX35" fmla="*/ 122896 w 625861"/>
              <a:gd name="connsiteY35" fmla="*/ 211518 h 648776"/>
              <a:gd name="connsiteX36" fmla="*/ 132421 w 625861"/>
              <a:gd name="connsiteY36" fmla="*/ 211518 h 648776"/>
              <a:gd name="connsiteX37" fmla="*/ 236244 w 625861"/>
              <a:gd name="connsiteY37" fmla="*/ 280098 h 648776"/>
              <a:gd name="connsiteX38" fmla="*/ 228624 w 625861"/>
              <a:gd name="connsiteY38" fmla="*/ 302958 h 648776"/>
              <a:gd name="connsiteX39" fmla="*/ 119086 w 625861"/>
              <a:gd name="connsiteY39" fmla="*/ 278193 h 648776"/>
              <a:gd name="connsiteX40" fmla="*/ 61936 w 625861"/>
              <a:gd name="connsiteY40" fmla="*/ 243903 h 648776"/>
              <a:gd name="connsiteX41" fmla="*/ 79081 w 625861"/>
              <a:gd name="connsiteY41" fmla="*/ 304863 h 648776"/>
              <a:gd name="connsiteX42" fmla="*/ 47649 w 625861"/>
              <a:gd name="connsiteY42" fmla="*/ 304863 h 648776"/>
              <a:gd name="connsiteX43" fmla="*/ 24 w 625861"/>
              <a:gd name="connsiteY43" fmla="*/ 326770 h 648776"/>
              <a:gd name="connsiteX44" fmla="*/ 44791 w 625861"/>
              <a:gd name="connsiteY44" fmla="*/ 351535 h 648776"/>
              <a:gd name="connsiteX45" fmla="*/ 80986 w 625861"/>
              <a:gd name="connsiteY45" fmla="*/ 359155 h 648776"/>
              <a:gd name="connsiteX46" fmla="*/ 64794 w 625861"/>
              <a:gd name="connsiteY46" fmla="*/ 378205 h 648776"/>
              <a:gd name="connsiteX47" fmla="*/ 59079 w 625861"/>
              <a:gd name="connsiteY47" fmla="*/ 414400 h 648776"/>
              <a:gd name="connsiteX48" fmla="*/ 94321 w 625861"/>
              <a:gd name="connsiteY48" fmla="*/ 400113 h 648776"/>
              <a:gd name="connsiteX49" fmla="*/ 116229 w 625861"/>
              <a:gd name="connsiteY49" fmla="*/ 375348 h 648776"/>
              <a:gd name="connsiteX50" fmla="*/ 220052 w 625861"/>
              <a:gd name="connsiteY50" fmla="*/ 349630 h 648776"/>
              <a:gd name="connsiteX51" fmla="*/ 231481 w 625861"/>
              <a:gd name="connsiteY51" fmla="*/ 375348 h 648776"/>
              <a:gd name="connsiteX52" fmla="*/ 110514 w 625861"/>
              <a:gd name="connsiteY52" fmla="*/ 442023 h 648776"/>
              <a:gd name="connsiteX53" fmla="*/ 81939 w 625861"/>
              <a:gd name="connsiteY53" fmla="*/ 442023 h 648776"/>
              <a:gd name="connsiteX54" fmla="*/ 55269 w 625861"/>
              <a:gd name="connsiteY54" fmla="*/ 466788 h 648776"/>
              <a:gd name="connsiteX55" fmla="*/ 81939 w 625861"/>
              <a:gd name="connsiteY55" fmla="*/ 484885 h 648776"/>
              <a:gd name="connsiteX56" fmla="*/ 114324 w 625861"/>
              <a:gd name="connsiteY56" fmla="*/ 494410 h 648776"/>
              <a:gd name="connsiteX57" fmla="*/ 92416 w 625861"/>
              <a:gd name="connsiteY57" fmla="*/ 549655 h 648776"/>
              <a:gd name="connsiteX58" fmla="*/ 153377 w 625861"/>
              <a:gd name="connsiteY58" fmla="*/ 528700 h 648776"/>
              <a:gd name="connsiteX59" fmla="*/ 153377 w 625861"/>
              <a:gd name="connsiteY59" fmla="*/ 560133 h 648776"/>
              <a:gd name="connsiteX60" fmla="*/ 176237 w 625861"/>
              <a:gd name="connsiteY60" fmla="*/ 587755 h 648776"/>
              <a:gd name="connsiteX61" fmla="*/ 197191 w 625861"/>
              <a:gd name="connsiteY61" fmla="*/ 558228 h 648776"/>
              <a:gd name="connsiteX62" fmla="*/ 197191 w 625861"/>
              <a:gd name="connsiteY62" fmla="*/ 515365 h 648776"/>
              <a:gd name="connsiteX63" fmla="*/ 262914 w 625861"/>
              <a:gd name="connsiteY63" fmla="*/ 408685 h 648776"/>
              <a:gd name="connsiteX64" fmla="*/ 290537 w 625861"/>
              <a:gd name="connsiteY64" fmla="*/ 420115 h 648776"/>
              <a:gd name="connsiteX65" fmla="*/ 252437 w 625861"/>
              <a:gd name="connsiteY65" fmla="*/ 558228 h 648776"/>
              <a:gd name="connsiteX66" fmla="*/ 231481 w 625861"/>
              <a:gd name="connsiteY66" fmla="*/ 607758 h 648776"/>
              <a:gd name="connsiteX67" fmla="*/ 279107 w 625861"/>
              <a:gd name="connsiteY67" fmla="*/ 586803 h 648776"/>
              <a:gd name="connsiteX68" fmla="*/ 287679 w 625861"/>
              <a:gd name="connsiteY68" fmla="*/ 586803 h 648776"/>
              <a:gd name="connsiteX69" fmla="*/ 313397 w 625861"/>
              <a:gd name="connsiteY69" fmla="*/ 648715 h 648776"/>
              <a:gd name="connsiteX70" fmla="*/ 340067 w 625861"/>
              <a:gd name="connsiteY70" fmla="*/ 589660 h 648776"/>
              <a:gd name="connsiteX71" fmla="*/ 359117 w 625861"/>
              <a:gd name="connsiteY71" fmla="*/ 601090 h 648776"/>
              <a:gd name="connsiteX72" fmla="*/ 395311 w 625861"/>
              <a:gd name="connsiteY72" fmla="*/ 606805 h 648776"/>
              <a:gd name="connsiteX73" fmla="*/ 383882 w 625861"/>
              <a:gd name="connsiteY73" fmla="*/ 571563 h 648776"/>
              <a:gd name="connsiteX74" fmla="*/ 336257 w 625861"/>
              <a:gd name="connsiteY74" fmla="*/ 436308 h 648776"/>
              <a:gd name="connsiteX75" fmla="*/ 342924 w 625861"/>
              <a:gd name="connsiteY75" fmla="*/ 405828 h 648776"/>
              <a:gd name="connsiteX76" fmla="*/ 376261 w 625861"/>
              <a:gd name="connsiteY76" fmla="*/ 419163 h 648776"/>
              <a:gd name="connsiteX77" fmla="*/ 430554 w 625861"/>
              <a:gd name="connsiteY77" fmla="*/ 535368 h 648776"/>
              <a:gd name="connsiteX78" fmla="*/ 448652 w 625861"/>
              <a:gd name="connsiteY78" fmla="*/ 585850 h 648776"/>
              <a:gd name="connsiteX79" fmla="*/ 470559 w 625861"/>
              <a:gd name="connsiteY79" fmla="*/ 535368 h 648776"/>
              <a:gd name="connsiteX80" fmla="*/ 475322 w 625861"/>
              <a:gd name="connsiteY80" fmla="*/ 528700 h 648776"/>
              <a:gd name="connsiteX81" fmla="*/ 529614 w 625861"/>
              <a:gd name="connsiteY81" fmla="*/ 549655 h 648776"/>
              <a:gd name="connsiteX82" fmla="*/ 510564 w 625861"/>
              <a:gd name="connsiteY82" fmla="*/ 485838 h 648776"/>
              <a:gd name="connsiteX83" fmla="*/ 527709 w 625861"/>
              <a:gd name="connsiteY83" fmla="*/ 482980 h 648776"/>
              <a:gd name="connsiteX84" fmla="*/ 566762 w 625861"/>
              <a:gd name="connsiteY84" fmla="*/ 462025 h 648776"/>
              <a:gd name="connsiteX85" fmla="*/ 528662 w 625861"/>
              <a:gd name="connsiteY85" fmla="*/ 438213 h 648776"/>
              <a:gd name="connsiteX86" fmla="*/ 500086 w 625861"/>
              <a:gd name="connsiteY86" fmla="*/ 437260 h 648776"/>
              <a:gd name="connsiteX87" fmla="*/ 388644 w 625861"/>
              <a:gd name="connsiteY87" fmla="*/ 350583 h 648776"/>
              <a:gd name="connsiteX88" fmla="*/ 526757 w 625861"/>
              <a:gd name="connsiteY88" fmla="*/ 394398 h 648776"/>
              <a:gd name="connsiteX89" fmla="*/ 564857 w 625861"/>
              <a:gd name="connsiteY89" fmla="*/ 407733 h 648776"/>
              <a:gd name="connsiteX90" fmla="*/ 558189 w 625861"/>
              <a:gd name="connsiteY90" fmla="*/ 368680 h 648776"/>
              <a:gd name="connsiteX91" fmla="*/ 551522 w 625861"/>
              <a:gd name="connsiteY91" fmla="*/ 347725 h 648776"/>
              <a:gd name="connsiteX92" fmla="*/ 593432 w 625861"/>
              <a:gd name="connsiteY92" fmla="*/ 347725 h 648776"/>
              <a:gd name="connsiteX93" fmla="*/ 625817 w 625861"/>
              <a:gd name="connsiteY93" fmla="*/ 324865 h 648776"/>
              <a:gd name="connsiteX94" fmla="*/ 595337 w 625861"/>
              <a:gd name="connsiteY94" fmla="*/ 302005 h 648776"/>
              <a:gd name="connsiteX95" fmla="*/ 304824 w 625861"/>
              <a:gd name="connsiteY95" fmla="*/ 361060 h 648776"/>
              <a:gd name="connsiteX96" fmla="*/ 274344 w 625861"/>
              <a:gd name="connsiteY96" fmla="*/ 326770 h 648776"/>
              <a:gd name="connsiteX97" fmla="*/ 318159 w 625861"/>
              <a:gd name="connsiteY97" fmla="*/ 288670 h 648776"/>
              <a:gd name="connsiteX98" fmla="*/ 348639 w 625861"/>
              <a:gd name="connsiteY98" fmla="*/ 323913 h 648776"/>
              <a:gd name="connsiteX99" fmla="*/ 304824 w 625861"/>
              <a:gd name="connsiteY99" fmla="*/ 361060 h 64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625861" h="648776">
                <a:moveTo>
                  <a:pt x="595337" y="302005"/>
                </a:moveTo>
                <a:cubicBezTo>
                  <a:pt x="579144" y="302005"/>
                  <a:pt x="561047" y="308673"/>
                  <a:pt x="547712" y="295338"/>
                </a:cubicBezTo>
                <a:cubicBezTo>
                  <a:pt x="551522" y="274383"/>
                  <a:pt x="590574" y="263905"/>
                  <a:pt x="569619" y="242950"/>
                </a:cubicBezTo>
                <a:cubicBezTo>
                  <a:pt x="546759" y="220090"/>
                  <a:pt x="533424" y="254380"/>
                  <a:pt x="518184" y="265810"/>
                </a:cubicBezTo>
                <a:cubicBezTo>
                  <a:pt x="494372" y="284860"/>
                  <a:pt x="470559" y="303910"/>
                  <a:pt x="439127" y="303910"/>
                </a:cubicBezTo>
                <a:cubicBezTo>
                  <a:pt x="422934" y="303910"/>
                  <a:pt x="400074" y="309625"/>
                  <a:pt x="392454" y="292480"/>
                </a:cubicBezTo>
                <a:cubicBezTo>
                  <a:pt x="385786" y="278193"/>
                  <a:pt x="402932" y="263905"/>
                  <a:pt x="411504" y="251523"/>
                </a:cubicBezTo>
                <a:cubicBezTo>
                  <a:pt x="435317" y="214375"/>
                  <a:pt x="466749" y="196278"/>
                  <a:pt x="512469" y="208660"/>
                </a:cubicBezTo>
                <a:cubicBezTo>
                  <a:pt x="523899" y="211518"/>
                  <a:pt x="537234" y="209613"/>
                  <a:pt x="550569" y="209613"/>
                </a:cubicBezTo>
                <a:cubicBezTo>
                  <a:pt x="566762" y="208660"/>
                  <a:pt x="570572" y="198183"/>
                  <a:pt x="570572" y="182943"/>
                </a:cubicBezTo>
                <a:cubicBezTo>
                  <a:pt x="570572" y="168655"/>
                  <a:pt x="561999" y="164845"/>
                  <a:pt x="549617" y="162940"/>
                </a:cubicBezTo>
                <a:cubicBezTo>
                  <a:pt x="537234" y="161035"/>
                  <a:pt x="521042" y="170560"/>
                  <a:pt x="511517" y="154368"/>
                </a:cubicBezTo>
                <a:cubicBezTo>
                  <a:pt x="520089" y="135318"/>
                  <a:pt x="556284" y="124840"/>
                  <a:pt x="533424" y="100075"/>
                </a:cubicBezTo>
                <a:cubicBezTo>
                  <a:pt x="506754" y="70548"/>
                  <a:pt x="500086" y="124840"/>
                  <a:pt x="474369" y="118173"/>
                </a:cubicBezTo>
                <a:cubicBezTo>
                  <a:pt x="474369" y="111505"/>
                  <a:pt x="473417" y="103885"/>
                  <a:pt x="473417" y="96265"/>
                </a:cubicBezTo>
                <a:cubicBezTo>
                  <a:pt x="472464" y="81025"/>
                  <a:pt x="478179" y="62928"/>
                  <a:pt x="452461" y="62928"/>
                </a:cubicBezTo>
                <a:cubicBezTo>
                  <a:pt x="424839" y="62928"/>
                  <a:pt x="428649" y="81978"/>
                  <a:pt x="428649" y="99123"/>
                </a:cubicBezTo>
                <a:cubicBezTo>
                  <a:pt x="428649" y="111505"/>
                  <a:pt x="428649" y="124840"/>
                  <a:pt x="428649" y="137223"/>
                </a:cubicBezTo>
                <a:cubicBezTo>
                  <a:pt x="428649" y="189610"/>
                  <a:pt x="399122" y="227710"/>
                  <a:pt x="338161" y="248665"/>
                </a:cubicBezTo>
                <a:cubicBezTo>
                  <a:pt x="347686" y="193420"/>
                  <a:pt x="317207" y="133413"/>
                  <a:pt x="375309" y="90550"/>
                </a:cubicBezTo>
                <a:cubicBezTo>
                  <a:pt x="389597" y="80073"/>
                  <a:pt x="415314" y="61975"/>
                  <a:pt x="394359" y="41020"/>
                </a:cubicBezTo>
                <a:cubicBezTo>
                  <a:pt x="373404" y="21018"/>
                  <a:pt x="364832" y="54355"/>
                  <a:pt x="349592" y="61023"/>
                </a:cubicBezTo>
                <a:cubicBezTo>
                  <a:pt x="347686" y="61975"/>
                  <a:pt x="343877" y="60070"/>
                  <a:pt x="341972" y="60070"/>
                </a:cubicBezTo>
                <a:cubicBezTo>
                  <a:pt x="331494" y="40068"/>
                  <a:pt x="350544" y="1968"/>
                  <a:pt x="319111" y="63"/>
                </a:cubicBezTo>
                <a:cubicBezTo>
                  <a:pt x="283869" y="-1842"/>
                  <a:pt x="301014" y="40068"/>
                  <a:pt x="289584" y="58165"/>
                </a:cubicBezTo>
                <a:cubicBezTo>
                  <a:pt x="267677" y="61975"/>
                  <a:pt x="255294" y="16255"/>
                  <a:pt x="233387" y="44830"/>
                </a:cubicBezTo>
                <a:cubicBezTo>
                  <a:pt x="217194" y="66738"/>
                  <a:pt x="248627" y="78168"/>
                  <a:pt x="259104" y="93408"/>
                </a:cubicBezTo>
                <a:cubicBezTo>
                  <a:pt x="287679" y="132460"/>
                  <a:pt x="304824" y="172465"/>
                  <a:pt x="295299" y="221995"/>
                </a:cubicBezTo>
                <a:cubicBezTo>
                  <a:pt x="289584" y="251523"/>
                  <a:pt x="279107" y="251523"/>
                  <a:pt x="258152" y="237235"/>
                </a:cubicBezTo>
                <a:cubicBezTo>
                  <a:pt x="218146" y="209613"/>
                  <a:pt x="201954" y="171513"/>
                  <a:pt x="196239" y="124840"/>
                </a:cubicBezTo>
                <a:cubicBezTo>
                  <a:pt x="194334" y="104838"/>
                  <a:pt x="217194" y="70548"/>
                  <a:pt x="180999" y="65785"/>
                </a:cubicBezTo>
                <a:cubicBezTo>
                  <a:pt x="136231" y="60070"/>
                  <a:pt x="168616" y="105790"/>
                  <a:pt x="151471" y="121030"/>
                </a:cubicBezTo>
                <a:cubicBezTo>
                  <a:pt x="130516" y="121030"/>
                  <a:pt x="121944" y="77215"/>
                  <a:pt x="98131" y="98170"/>
                </a:cubicBezTo>
                <a:cubicBezTo>
                  <a:pt x="65746" y="125793"/>
                  <a:pt x="122896" y="138175"/>
                  <a:pt x="117181" y="160083"/>
                </a:cubicBezTo>
                <a:cubicBezTo>
                  <a:pt x="99084" y="178180"/>
                  <a:pt x="57174" y="151510"/>
                  <a:pt x="60031" y="188658"/>
                </a:cubicBezTo>
                <a:cubicBezTo>
                  <a:pt x="62889" y="224853"/>
                  <a:pt x="100036" y="205803"/>
                  <a:pt x="122896" y="211518"/>
                </a:cubicBezTo>
                <a:cubicBezTo>
                  <a:pt x="125754" y="212470"/>
                  <a:pt x="129564" y="211518"/>
                  <a:pt x="132421" y="211518"/>
                </a:cubicBezTo>
                <a:cubicBezTo>
                  <a:pt x="187666" y="202945"/>
                  <a:pt x="209574" y="245808"/>
                  <a:pt x="236244" y="280098"/>
                </a:cubicBezTo>
                <a:cubicBezTo>
                  <a:pt x="243864" y="289623"/>
                  <a:pt x="247674" y="302958"/>
                  <a:pt x="228624" y="302958"/>
                </a:cubicBezTo>
                <a:cubicBezTo>
                  <a:pt x="190524" y="302005"/>
                  <a:pt x="150519" y="317245"/>
                  <a:pt x="119086" y="278193"/>
                </a:cubicBezTo>
                <a:cubicBezTo>
                  <a:pt x="105751" y="261048"/>
                  <a:pt x="88606" y="224853"/>
                  <a:pt x="61936" y="243903"/>
                </a:cubicBezTo>
                <a:cubicBezTo>
                  <a:pt x="31456" y="265810"/>
                  <a:pt x="84796" y="277240"/>
                  <a:pt x="79081" y="304863"/>
                </a:cubicBezTo>
                <a:cubicBezTo>
                  <a:pt x="69556" y="304863"/>
                  <a:pt x="58126" y="302958"/>
                  <a:pt x="47649" y="304863"/>
                </a:cubicBezTo>
                <a:cubicBezTo>
                  <a:pt x="30504" y="307720"/>
                  <a:pt x="1929" y="291528"/>
                  <a:pt x="24" y="326770"/>
                </a:cubicBezTo>
                <a:cubicBezTo>
                  <a:pt x="-929" y="362013"/>
                  <a:pt x="26694" y="348678"/>
                  <a:pt x="44791" y="351535"/>
                </a:cubicBezTo>
                <a:cubicBezTo>
                  <a:pt x="56221" y="353440"/>
                  <a:pt x="69556" y="347725"/>
                  <a:pt x="80986" y="359155"/>
                </a:cubicBezTo>
                <a:cubicBezTo>
                  <a:pt x="74319" y="366775"/>
                  <a:pt x="69556" y="372490"/>
                  <a:pt x="64794" y="378205"/>
                </a:cubicBezTo>
                <a:cubicBezTo>
                  <a:pt x="55269" y="388683"/>
                  <a:pt x="42886" y="400113"/>
                  <a:pt x="59079" y="414400"/>
                </a:cubicBezTo>
                <a:cubicBezTo>
                  <a:pt x="75271" y="424878"/>
                  <a:pt x="83844" y="408685"/>
                  <a:pt x="94321" y="400113"/>
                </a:cubicBezTo>
                <a:cubicBezTo>
                  <a:pt x="102894" y="392493"/>
                  <a:pt x="109561" y="383920"/>
                  <a:pt x="116229" y="375348"/>
                </a:cubicBezTo>
                <a:cubicBezTo>
                  <a:pt x="143851" y="340105"/>
                  <a:pt x="180999" y="341058"/>
                  <a:pt x="220052" y="349630"/>
                </a:cubicBezTo>
                <a:cubicBezTo>
                  <a:pt x="236244" y="353440"/>
                  <a:pt x="240054" y="359155"/>
                  <a:pt x="231481" y="375348"/>
                </a:cubicBezTo>
                <a:cubicBezTo>
                  <a:pt x="202906" y="431545"/>
                  <a:pt x="175284" y="446785"/>
                  <a:pt x="110514" y="442023"/>
                </a:cubicBezTo>
                <a:cubicBezTo>
                  <a:pt x="100989" y="441070"/>
                  <a:pt x="91464" y="441070"/>
                  <a:pt x="81939" y="442023"/>
                </a:cubicBezTo>
                <a:cubicBezTo>
                  <a:pt x="65746" y="442023"/>
                  <a:pt x="55269" y="447738"/>
                  <a:pt x="55269" y="466788"/>
                </a:cubicBezTo>
                <a:cubicBezTo>
                  <a:pt x="56221" y="485838"/>
                  <a:pt x="69556" y="483933"/>
                  <a:pt x="81939" y="484885"/>
                </a:cubicBezTo>
                <a:cubicBezTo>
                  <a:pt x="93369" y="485838"/>
                  <a:pt x="107656" y="479170"/>
                  <a:pt x="114324" y="494410"/>
                </a:cubicBezTo>
                <a:cubicBezTo>
                  <a:pt x="107656" y="514413"/>
                  <a:pt x="70509" y="525843"/>
                  <a:pt x="92416" y="549655"/>
                </a:cubicBezTo>
                <a:cubicBezTo>
                  <a:pt x="116229" y="575373"/>
                  <a:pt x="126706" y="533463"/>
                  <a:pt x="153377" y="528700"/>
                </a:cubicBezTo>
                <a:cubicBezTo>
                  <a:pt x="153377" y="541083"/>
                  <a:pt x="153377" y="550608"/>
                  <a:pt x="153377" y="560133"/>
                </a:cubicBezTo>
                <a:cubicBezTo>
                  <a:pt x="152424" y="576325"/>
                  <a:pt x="155281" y="587755"/>
                  <a:pt x="176237" y="587755"/>
                </a:cubicBezTo>
                <a:cubicBezTo>
                  <a:pt x="198144" y="587755"/>
                  <a:pt x="197191" y="573468"/>
                  <a:pt x="197191" y="558228"/>
                </a:cubicBezTo>
                <a:cubicBezTo>
                  <a:pt x="197191" y="543940"/>
                  <a:pt x="199096" y="529653"/>
                  <a:pt x="197191" y="515365"/>
                </a:cubicBezTo>
                <a:cubicBezTo>
                  <a:pt x="190524" y="462025"/>
                  <a:pt x="228624" y="436308"/>
                  <a:pt x="262914" y="408685"/>
                </a:cubicBezTo>
                <a:cubicBezTo>
                  <a:pt x="275297" y="399160"/>
                  <a:pt x="291489" y="395350"/>
                  <a:pt x="290537" y="420115"/>
                </a:cubicBezTo>
                <a:cubicBezTo>
                  <a:pt x="290537" y="469645"/>
                  <a:pt x="304824" y="522033"/>
                  <a:pt x="252437" y="558228"/>
                </a:cubicBezTo>
                <a:cubicBezTo>
                  <a:pt x="238149" y="567753"/>
                  <a:pt x="212431" y="587755"/>
                  <a:pt x="231481" y="607758"/>
                </a:cubicBezTo>
                <a:cubicBezTo>
                  <a:pt x="254341" y="631570"/>
                  <a:pt x="262914" y="592518"/>
                  <a:pt x="279107" y="586803"/>
                </a:cubicBezTo>
                <a:cubicBezTo>
                  <a:pt x="281964" y="585850"/>
                  <a:pt x="284822" y="586803"/>
                  <a:pt x="287679" y="586803"/>
                </a:cubicBezTo>
                <a:cubicBezTo>
                  <a:pt x="302919" y="604900"/>
                  <a:pt x="278154" y="646810"/>
                  <a:pt x="313397" y="648715"/>
                </a:cubicBezTo>
                <a:cubicBezTo>
                  <a:pt x="352449" y="650620"/>
                  <a:pt x="327684" y="607758"/>
                  <a:pt x="340067" y="589660"/>
                </a:cubicBezTo>
                <a:cubicBezTo>
                  <a:pt x="349592" y="587755"/>
                  <a:pt x="353402" y="596328"/>
                  <a:pt x="359117" y="601090"/>
                </a:cubicBezTo>
                <a:cubicBezTo>
                  <a:pt x="369594" y="609663"/>
                  <a:pt x="381024" y="623950"/>
                  <a:pt x="395311" y="606805"/>
                </a:cubicBezTo>
                <a:cubicBezTo>
                  <a:pt x="410552" y="589660"/>
                  <a:pt x="394359" y="579183"/>
                  <a:pt x="383882" y="571563"/>
                </a:cubicBezTo>
                <a:cubicBezTo>
                  <a:pt x="335304" y="537273"/>
                  <a:pt x="332447" y="488695"/>
                  <a:pt x="336257" y="436308"/>
                </a:cubicBezTo>
                <a:cubicBezTo>
                  <a:pt x="337209" y="425830"/>
                  <a:pt x="330542" y="411543"/>
                  <a:pt x="342924" y="405828"/>
                </a:cubicBezTo>
                <a:cubicBezTo>
                  <a:pt x="356259" y="399160"/>
                  <a:pt x="366736" y="411543"/>
                  <a:pt x="376261" y="419163"/>
                </a:cubicBezTo>
                <a:cubicBezTo>
                  <a:pt x="416267" y="447738"/>
                  <a:pt x="425792" y="489648"/>
                  <a:pt x="430554" y="535368"/>
                </a:cubicBezTo>
                <a:cubicBezTo>
                  <a:pt x="432459" y="552513"/>
                  <a:pt x="406742" y="585850"/>
                  <a:pt x="448652" y="585850"/>
                </a:cubicBezTo>
                <a:cubicBezTo>
                  <a:pt x="487704" y="585850"/>
                  <a:pt x="463892" y="552513"/>
                  <a:pt x="470559" y="535368"/>
                </a:cubicBezTo>
                <a:cubicBezTo>
                  <a:pt x="471511" y="532510"/>
                  <a:pt x="473417" y="530605"/>
                  <a:pt x="475322" y="528700"/>
                </a:cubicBezTo>
                <a:cubicBezTo>
                  <a:pt x="495324" y="532510"/>
                  <a:pt x="504849" y="572515"/>
                  <a:pt x="529614" y="549655"/>
                </a:cubicBezTo>
                <a:cubicBezTo>
                  <a:pt x="559142" y="522033"/>
                  <a:pt x="503897" y="513460"/>
                  <a:pt x="510564" y="485838"/>
                </a:cubicBezTo>
                <a:cubicBezTo>
                  <a:pt x="516279" y="484885"/>
                  <a:pt x="522947" y="484885"/>
                  <a:pt x="527709" y="482980"/>
                </a:cubicBezTo>
                <a:cubicBezTo>
                  <a:pt x="541997" y="478218"/>
                  <a:pt x="566762" y="492505"/>
                  <a:pt x="566762" y="462025"/>
                </a:cubicBezTo>
                <a:cubicBezTo>
                  <a:pt x="566762" y="434403"/>
                  <a:pt x="543902" y="442023"/>
                  <a:pt x="528662" y="438213"/>
                </a:cubicBezTo>
                <a:cubicBezTo>
                  <a:pt x="520089" y="436308"/>
                  <a:pt x="509611" y="436308"/>
                  <a:pt x="500086" y="437260"/>
                </a:cubicBezTo>
                <a:cubicBezTo>
                  <a:pt x="441984" y="441070"/>
                  <a:pt x="401979" y="410590"/>
                  <a:pt x="388644" y="350583"/>
                </a:cubicBezTo>
                <a:cubicBezTo>
                  <a:pt x="441984" y="341058"/>
                  <a:pt x="492467" y="342010"/>
                  <a:pt x="526757" y="394398"/>
                </a:cubicBezTo>
                <a:cubicBezTo>
                  <a:pt x="533424" y="404875"/>
                  <a:pt x="544854" y="424878"/>
                  <a:pt x="564857" y="407733"/>
                </a:cubicBezTo>
                <a:cubicBezTo>
                  <a:pt x="582954" y="391540"/>
                  <a:pt x="567714" y="380110"/>
                  <a:pt x="558189" y="368680"/>
                </a:cubicBezTo>
                <a:cubicBezTo>
                  <a:pt x="553427" y="362965"/>
                  <a:pt x="544854" y="358203"/>
                  <a:pt x="551522" y="347725"/>
                </a:cubicBezTo>
                <a:cubicBezTo>
                  <a:pt x="564857" y="347725"/>
                  <a:pt x="579144" y="347725"/>
                  <a:pt x="593432" y="347725"/>
                </a:cubicBezTo>
                <a:cubicBezTo>
                  <a:pt x="610576" y="348678"/>
                  <a:pt x="624864" y="348678"/>
                  <a:pt x="625817" y="324865"/>
                </a:cubicBezTo>
                <a:cubicBezTo>
                  <a:pt x="626769" y="302005"/>
                  <a:pt x="612482" y="302005"/>
                  <a:pt x="595337" y="302005"/>
                </a:cubicBezTo>
                <a:close/>
                <a:moveTo>
                  <a:pt x="304824" y="361060"/>
                </a:moveTo>
                <a:cubicBezTo>
                  <a:pt x="283869" y="360108"/>
                  <a:pt x="273392" y="346773"/>
                  <a:pt x="274344" y="326770"/>
                </a:cubicBezTo>
                <a:cubicBezTo>
                  <a:pt x="276249" y="300100"/>
                  <a:pt x="292442" y="287718"/>
                  <a:pt x="318159" y="288670"/>
                </a:cubicBezTo>
                <a:cubicBezTo>
                  <a:pt x="339114" y="289623"/>
                  <a:pt x="348639" y="302005"/>
                  <a:pt x="348639" y="323913"/>
                </a:cubicBezTo>
                <a:cubicBezTo>
                  <a:pt x="345782" y="347725"/>
                  <a:pt x="331494" y="362013"/>
                  <a:pt x="304824" y="3610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8F8161B-C4FC-4C61-AADC-E8982832B12C}"/>
              </a:ext>
            </a:extLst>
          </p:cNvPr>
          <p:cNvSpPr/>
          <p:nvPr/>
        </p:nvSpPr>
        <p:spPr>
          <a:xfrm>
            <a:off x="6385917" y="1397094"/>
            <a:ext cx="546917" cy="676713"/>
          </a:xfrm>
          <a:custGeom>
            <a:avLst/>
            <a:gdLst>
              <a:gd name="connsiteX0" fmla="*/ 1291170 w 1667205"/>
              <a:gd name="connsiteY0" fmla="*/ 1820024 h 2062868"/>
              <a:gd name="connsiteX1" fmla="*/ 1245224 w 1667205"/>
              <a:gd name="connsiteY1" fmla="*/ 1823714 h 2062868"/>
              <a:gd name="connsiteX2" fmla="*/ 228378 w 1667205"/>
              <a:gd name="connsiteY2" fmla="*/ 1829080 h 2062868"/>
              <a:gd name="connsiteX3" fmla="*/ 155939 w 1667205"/>
              <a:gd name="connsiteY3" fmla="*/ 1858591 h 2062868"/>
              <a:gd name="connsiteX4" fmla="*/ 225696 w 1667205"/>
              <a:gd name="connsiteY4" fmla="*/ 1928348 h 2062868"/>
              <a:gd name="connsiteX5" fmla="*/ 279356 w 1667205"/>
              <a:gd name="connsiteY5" fmla="*/ 1928348 h 2062868"/>
              <a:gd name="connsiteX6" fmla="*/ 1148637 w 1667205"/>
              <a:gd name="connsiteY6" fmla="*/ 1928348 h 2062868"/>
              <a:gd name="connsiteX7" fmla="*/ 1255956 w 1667205"/>
              <a:gd name="connsiteY7" fmla="*/ 1920301 h 2062868"/>
              <a:gd name="connsiteX8" fmla="*/ 1323032 w 1667205"/>
              <a:gd name="connsiteY8" fmla="*/ 1850544 h 2062868"/>
              <a:gd name="connsiteX9" fmla="*/ 1291170 w 1667205"/>
              <a:gd name="connsiteY9" fmla="*/ 1820024 h 2062868"/>
              <a:gd name="connsiteX10" fmla="*/ 558382 w 1667205"/>
              <a:gd name="connsiteY10" fmla="*/ 1021506 h 2062868"/>
              <a:gd name="connsiteX11" fmla="*/ 496675 w 1667205"/>
              <a:gd name="connsiteY11" fmla="*/ 1118093 h 2062868"/>
              <a:gd name="connsiteX12" fmla="*/ 322280 w 1667205"/>
              <a:gd name="connsiteY12" fmla="*/ 1442733 h 2062868"/>
              <a:gd name="connsiteX13" fmla="*/ 300817 w 1667205"/>
              <a:gd name="connsiteY13" fmla="*/ 1625175 h 2062868"/>
              <a:gd name="connsiteX14" fmla="*/ 389356 w 1667205"/>
              <a:gd name="connsiteY14" fmla="*/ 1676150 h 2062868"/>
              <a:gd name="connsiteX15" fmla="*/ 974243 w 1667205"/>
              <a:gd name="connsiteY15" fmla="*/ 1676150 h 2062868"/>
              <a:gd name="connsiteX16" fmla="*/ 1054732 w 1667205"/>
              <a:gd name="connsiteY16" fmla="*/ 1324682 h 2062868"/>
              <a:gd name="connsiteX17" fmla="*/ 1009120 w 1667205"/>
              <a:gd name="connsiteY17" fmla="*/ 1203947 h 2062868"/>
              <a:gd name="connsiteX18" fmla="*/ 944729 w 1667205"/>
              <a:gd name="connsiteY18" fmla="*/ 1305900 h 2062868"/>
              <a:gd name="connsiteX19" fmla="*/ 807899 w 1667205"/>
              <a:gd name="connsiteY19" fmla="*/ 1434683 h 2062868"/>
              <a:gd name="connsiteX20" fmla="*/ 657653 w 1667205"/>
              <a:gd name="connsiteY20" fmla="*/ 1340780 h 2062868"/>
              <a:gd name="connsiteX21" fmla="*/ 620091 w 1667205"/>
              <a:gd name="connsiteY21" fmla="*/ 1112727 h 2062868"/>
              <a:gd name="connsiteX22" fmla="*/ 558382 w 1667205"/>
              <a:gd name="connsiteY22" fmla="*/ 1021506 h 2062868"/>
              <a:gd name="connsiteX23" fmla="*/ 373258 w 1667205"/>
              <a:gd name="connsiteY23" fmla="*/ 809552 h 2062868"/>
              <a:gd name="connsiteX24" fmla="*/ 303501 w 1667205"/>
              <a:gd name="connsiteY24" fmla="*/ 871259 h 2062868"/>
              <a:gd name="connsiteX25" fmla="*/ 303501 w 1667205"/>
              <a:gd name="connsiteY25" fmla="*/ 1233461 h 2062868"/>
              <a:gd name="connsiteX26" fmla="*/ 333015 w 1667205"/>
              <a:gd name="connsiteY26" fmla="*/ 1287121 h 2062868"/>
              <a:gd name="connsiteX27" fmla="*/ 389356 w 1667205"/>
              <a:gd name="connsiteY27" fmla="*/ 1238827 h 2062868"/>
              <a:gd name="connsiteX28" fmla="*/ 392041 w 1667205"/>
              <a:gd name="connsiteY28" fmla="*/ 1067117 h 2062868"/>
              <a:gd name="connsiteX29" fmla="*/ 563750 w 1667205"/>
              <a:gd name="connsiteY29" fmla="*/ 879309 h 2062868"/>
              <a:gd name="connsiteX30" fmla="*/ 719363 w 1667205"/>
              <a:gd name="connsiteY30" fmla="*/ 1040288 h 2062868"/>
              <a:gd name="connsiteX31" fmla="*/ 789120 w 1667205"/>
              <a:gd name="connsiteY31" fmla="*/ 1300537 h 2062868"/>
              <a:gd name="connsiteX32" fmla="*/ 1044000 w 1667205"/>
              <a:gd name="connsiteY32" fmla="*/ 1026874 h 2062868"/>
              <a:gd name="connsiteX33" fmla="*/ 1049366 w 1667205"/>
              <a:gd name="connsiteY33" fmla="*/ 849798 h 2062868"/>
              <a:gd name="connsiteX34" fmla="*/ 976928 w 1667205"/>
              <a:gd name="connsiteY34" fmla="*/ 809552 h 2062868"/>
              <a:gd name="connsiteX35" fmla="*/ 373258 w 1667205"/>
              <a:gd name="connsiteY35" fmla="*/ 809552 h 2062868"/>
              <a:gd name="connsiteX36" fmla="*/ 634847 w 1667205"/>
              <a:gd name="connsiteY36" fmla="*/ 129420 h 2062868"/>
              <a:gd name="connsiteX37" fmla="*/ 598627 w 1667205"/>
              <a:gd name="connsiteY37" fmla="*/ 157590 h 2062868"/>
              <a:gd name="connsiteX38" fmla="*/ 638873 w 1667205"/>
              <a:gd name="connsiteY38" fmla="*/ 501010 h 2062868"/>
              <a:gd name="connsiteX39" fmla="*/ 743507 w 1667205"/>
              <a:gd name="connsiteY39" fmla="*/ 482231 h 2062868"/>
              <a:gd name="connsiteX40" fmla="*/ 679116 w 1667205"/>
              <a:gd name="connsiteY40" fmla="*/ 141492 h 2062868"/>
              <a:gd name="connsiteX41" fmla="*/ 634847 w 1667205"/>
              <a:gd name="connsiteY41" fmla="*/ 129420 h 2062868"/>
              <a:gd name="connsiteX42" fmla="*/ 634507 w 1667205"/>
              <a:gd name="connsiteY42" fmla="*/ 290 h 2062868"/>
              <a:gd name="connsiteX43" fmla="*/ 673750 w 1667205"/>
              <a:gd name="connsiteY43" fmla="*/ 12709 h 2062868"/>
              <a:gd name="connsiteX44" fmla="*/ 866924 w 1667205"/>
              <a:gd name="connsiteY44" fmla="*/ 498328 h 2062868"/>
              <a:gd name="connsiteX45" fmla="*/ 751555 w 1667205"/>
              <a:gd name="connsiteY45" fmla="*/ 640524 h 2062868"/>
              <a:gd name="connsiteX46" fmla="*/ 950094 w 1667205"/>
              <a:gd name="connsiteY46" fmla="*/ 675404 h 2062868"/>
              <a:gd name="connsiteX47" fmla="*/ 1180830 w 1667205"/>
              <a:gd name="connsiteY47" fmla="*/ 884676 h 2062868"/>
              <a:gd name="connsiteX48" fmla="*/ 1172782 w 1667205"/>
              <a:gd name="connsiteY48" fmla="*/ 1566149 h 2062868"/>
              <a:gd name="connsiteX49" fmla="*/ 1210344 w 1667205"/>
              <a:gd name="connsiteY49" fmla="*/ 1662736 h 2062868"/>
              <a:gd name="connsiteX50" fmla="*/ 1323028 w 1667205"/>
              <a:gd name="connsiteY50" fmla="*/ 1590295 h 2062868"/>
              <a:gd name="connsiteX51" fmla="*/ 1360590 w 1667205"/>
              <a:gd name="connsiteY51" fmla="*/ 1177118 h 2062868"/>
              <a:gd name="connsiteX52" fmla="*/ 1497420 w 1667205"/>
              <a:gd name="connsiteY52" fmla="*/ 1051020 h 2062868"/>
              <a:gd name="connsiteX53" fmla="*/ 1644984 w 1667205"/>
              <a:gd name="connsiteY53" fmla="*/ 1152972 h 2062868"/>
              <a:gd name="connsiteX54" fmla="*/ 1647666 w 1667205"/>
              <a:gd name="connsiteY54" fmla="*/ 1249559 h 2062868"/>
              <a:gd name="connsiteX55" fmla="*/ 1564496 w 1667205"/>
              <a:gd name="connsiteY55" fmla="*/ 1230777 h 2062868"/>
              <a:gd name="connsiteX56" fmla="*/ 1467909 w 1667205"/>
              <a:gd name="connsiteY56" fmla="*/ 1289802 h 2062868"/>
              <a:gd name="connsiteX57" fmla="*/ 1449126 w 1667205"/>
              <a:gd name="connsiteY57" fmla="*/ 1759323 h 2062868"/>
              <a:gd name="connsiteX58" fmla="*/ 1143268 w 1667205"/>
              <a:gd name="connsiteY58" fmla="*/ 2051765 h 2062868"/>
              <a:gd name="connsiteX59" fmla="*/ 228378 w 1667205"/>
              <a:gd name="connsiteY59" fmla="*/ 2059816 h 2062868"/>
              <a:gd name="connsiteX60" fmla="*/ 8374 w 1667205"/>
              <a:gd name="connsiteY60" fmla="*/ 1705664 h 2062868"/>
              <a:gd name="connsiteX61" fmla="*/ 59349 w 1667205"/>
              <a:gd name="connsiteY61" fmla="*/ 1670784 h 2062868"/>
              <a:gd name="connsiteX62" fmla="*/ 174718 w 1667205"/>
              <a:gd name="connsiteY62" fmla="*/ 1523222 h 2062868"/>
              <a:gd name="connsiteX63" fmla="*/ 161302 w 1667205"/>
              <a:gd name="connsiteY63" fmla="*/ 981262 h 2062868"/>
              <a:gd name="connsiteX64" fmla="*/ 464479 w 1667205"/>
              <a:gd name="connsiteY64" fmla="*/ 675404 h 2062868"/>
              <a:gd name="connsiteX65" fmla="*/ 585211 w 1667205"/>
              <a:gd name="connsiteY65" fmla="*/ 651256 h 2062868"/>
              <a:gd name="connsiteX66" fmla="*/ 518138 w 1667205"/>
              <a:gd name="connsiteY66" fmla="*/ 546622 h 2062868"/>
              <a:gd name="connsiteX67" fmla="*/ 469845 w 1667205"/>
              <a:gd name="connsiteY67" fmla="*/ 246129 h 2062868"/>
              <a:gd name="connsiteX68" fmla="*/ 634507 w 1667205"/>
              <a:gd name="connsiteY68" fmla="*/ 290 h 206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667205" h="2062868">
                <a:moveTo>
                  <a:pt x="1291170" y="1820024"/>
                </a:moveTo>
                <a:cubicBezTo>
                  <a:pt x="1276078" y="1819019"/>
                  <a:pt x="1258639" y="1823714"/>
                  <a:pt x="1245224" y="1823714"/>
                </a:cubicBezTo>
                <a:cubicBezTo>
                  <a:pt x="1078880" y="1821030"/>
                  <a:pt x="402772" y="1826396"/>
                  <a:pt x="228378" y="1829080"/>
                </a:cubicBezTo>
                <a:cubicBezTo>
                  <a:pt x="201548" y="1829080"/>
                  <a:pt x="155939" y="1810298"/>
                  <a:pt x="155939" y="1858591"/>
                </a:cubicBezTo>
                <a:cubicBezTo>
                  <a:pt x="155939" y="1893471"/>
                  <a:pt x="182769" y="1922982"/>
                  <a:pt x="225696" y="1928348"/>
                </a:cubicBezTo>
                <a:cubicBezTo>
                  <a:pt x="244478" y="1928348"/>
                  <a:pt x="260573" y="1928348"/>
                  <a:pt x="279356" y="1928348"/>
                </a:cubicBezTo>
                <a:cubicBezTo>
                  <a:pt x="569116" y="1928348"/>
                  <a:pt x="858877" y="1928348"/>
                  <a:pt x="1148637" y="1928348"/>
                </a:cubicBezTo>
                <a:cubicBezTo>
                  <a:pt x="1186199" y="1928348"/>
                  <a:pt x="1221079" y="1925667"/>
                  <a:pt x="1255956" y="1920301"/>
                </a:cubicBezTo>
                <a:cubicBezTo>
                  <a:pt x="1293518" y="1914935"/>
                  <a:pt x="1328398" y="1893471"/>
                  <a:pt x="1323032" y="1850544"/>
                </a:cubicBezTo>
                <a:cubicBezTo>
                  <a:pt x="1319006" y="1827738"/>
                  <a:pt x="1306262" y="1821030"/>
                  <a:pt x="1291170" y="1820024"/>
                </a:cubicBezTo>
                <a:close/>
                <a:moveTo>
                  <a:pt x="558382" y="1021506"/>
                </a:moveTo>
                <a:cubicBezTo>
                  <a:pt x="493990" y="1024190"/>
                  <a:pt x="502041" y="1083215"/>
                  <a:pt x="496675" y="1118093"/>
                </a:cubicBezTo>
                <a:cubicBezTo>
                  <a:pt x="480577" y="1257607"/>
                  <a:pt x="520820" y="1402487"/>
                  <a:pt x="322280" y="1442733"/>
                </a:cubicBezTo>
                <a:cubicBezTo>
                  <a:pt x="265940" y="1453465"/>
                  <a:pt x="300817" y="1560783"/>
                  <a:pt x="300817" y="1625175"/>
                </a:cubicBezTo>
                <a:cubicBezTo>
                  <a:pt x="300817" y="1686881"/>
                  <a:pt x="351795" y="1676150"/>
                  <a:pt x="389356" y="1676150"/>
                </a:cubicBezTo>
                <a:cubicBezTo>
                  <a:pt x="480577" y="1676150"/>
                  <a:pt x="880338" y="1676150"/>
                  <a:pt x="974243" y="1676150"/>
                </a:cubicBezTo>
                <a:cubicBezTo>
                  <a:pt x="1076196" y="1676150"/>
                  <a:pt x="1070830" y="1676150"/>
                  <a:pt x="1054732" y="1324682"/>
                </a:cubicBezTo>
                <a:cubicBezTo>
                  <a:pt x="1052048" y="1281755"/>
                  <a:pt x="1076196" y="1209313"/>
                  <a:pt x="1009120" y="1203947"/>
                </a:cubicBezTo>
                <a:cubicBezTo>
                  <a:pt x="958145" y="1198582"/>
                  <a:pt x="955461" y="1262973"/>
                  <a:pt x="944729" y="1305900"/>
                </a:cubicBezTo>
                <a:cubicBezTo>
                  <a:pt x="925950" y="1375657"/>
                  <a:pt x="883022" y="1426635"/>
                  <a:pt x="807899" y="1434683"/>
                </a:cubicBezTo>
                <a:cubicBezTo>
                  <a:pt x="735458" y="1442733"/>
                  <a:pt x="689849" y="1394440"/>
                  <a:pt x="657653" y="1340780"/>
                </a:cubicBezTo>
                <a:cubicBezTo>
                  <a:pt x="614725" y="1271023"/>
                  <a:pt x="628139" y="1193216"/>
                  <a:pt x="620091" y="1112727"/>
                </a:cubicBezTo>
                <a:cubicBezTo>
                  <a:pt x="617407" y="1080531"/>
                  <a:pt x="625457" y="1018824"/>
                  <a:pt x="558382" y="1021506"/>
                </a:cubicBezTo>
                <a:close/>
                <a:moveTo>
                  <a:pt x="373258" y="809552"/>
                </a:moveTo>
                <a:cubicBezTo>
                  <a:pt x="330331" y="809552"/>
                  <a:pt x="303501" y="825650"/>
                  <a:pt x="303501" y="871259"/>
                </a:cubicBezTo>
                <a:cubicBezTo>
                  <a:pt x="300820" y="991994"/>
                  <a:pt x="300820" y="1112726"/>
                  <a:pt x="303501" y="1233461"/>
                </a:cubicBezTo>
                <a:cubicBezTo>
                  <a:pt x="303501" y="1252244"/>
                  <a:pt x="319599" y="1284439"/>
                  <a:pt x="333015" y="1287121"/>
                </a:cubicBezTo>
                <a:cubicBezTo>
                  <a:pt x="362526" y="1292487"/>
                  <a:pt x="386675" y="1265657"/>
                  <a:pt x="389356" y="1238827"/>
                </a:cubicBezTo>
                <a:cubicBezTo>
                  <a:pt x="394722" y="1182486"/>
                  <a:pt x="389356" y="1123461"/>
                  <a:pt x="392041" y="1067117"/>
                </a:cubicBezTo>
                <a:cubicBezTo>
                  <a:pt x="394722" y="954433"/>
                  <a:pt x="456432" y="890041"/>
                  <a:pt x="563750" y="879309"/>
                </a:cubicBezTo>
                <a:cubicBezTo>
                  <a:pt x="665703" y="887360"/>
                  <a:pt x="705946" y="949067"/>
                  <a:pt x="719363" y="1040288"/>
                </a:cubicBezTo>
                <a:cubicBezTo>
                  <a:pt x="730094" y="1126143"/>
                  <a:pt x="743508" y="1300537"/>
                  <a:pt x="789120" y="1300537"/>
                </a:cubicBezTo>
                <a:cubicBezTo>
                  <a:pt x="872290" y="1300537"/>
                  <a:pt x="893754" y="1061751"/>
                  <a:pt x="1044000" y="1026874"/>
                </a:cubicBezTo>
                <a:cubicBezTo>
                  <a:pt x="1057417" y="1024190"/>
                  <a:pt x="1052051" y="911505"/>
                  <a:pt x="1049366" y="849798"/>
                </a:cubicBezTo>
                <a:cubicBezTo>
                  <a:pt x="1046685" y="809552"/>
                  <a:pt x="1009123" y="809552"/>
                  <a:pt x="976928" y="809552"/>
                </a:cubicBezTo>
                <a:cubicBezTo>
                  <a:pt x="775704" y="809552"/>
                  <a:pt x="574482" y="809552"/>
                  <a:pt x="373258" y="809552"/>
                </a:cubicBezTo>
                <a:close/>
                <a:moveTo>
                  <a:pt x="634847" y="129420"/>
                </a:moveTo>
                <a:cubicBezTo>
                  <a:pt x="620091" y="131432"/>
                  <a:pt x="606676" y="140151"/>
                  <a:pt x="598627" y="157590"/>
                </a:cubicBezTo>
                <a:cubicBezTo>
                  <a:pt x="566432" y="230031"/>
                  <a:pt x="499359" y="415155"/>
                  <a:pt x="638873" y="501010"/>
                </a:cubicBezTo>
                <a:cubicBezTo>
                  <a:pt x="606678" y="275641"/>
                  <a:pt x="676435" y="213934"/>
                  <a:pt x="743507" y="482231"/>
                </a:cubicBezTo>
                <a:cubicBezTo>
                  <a:pt x="807899" y="361496"/>
                  <a:pt x="756924" y="195151"/>
                  <a:pt x="679116" y="141492"/>
                </a:cubicBezTo>
                <a:cubicBezTo>
                  <a:pt x="665702" y="132102"/>
                  <a:pt x="649604" y="127407"/>
                  <a:pt x="634847" y="129420"/>
                </a:cubicBezTo>
                <a:close/>
                <a:moveTo>
                  <a:pt x="634507" y="290"/>
                </a:moveTo>
                <a:cubicBezTo>
                  <a:pt x="646627" y="1349"/>
                  <a:pt x="659665" y="5331"/>
                  <a:pt x="673750" y="12709"/>
                </a:cubicBezTo>
                <a:cubicBezTo>
                  <a:pt x="794482" y="74419"/>
                  <a:pt x="944729" y="369546"/>
                  <a:pt x="866924" y="498328"/>
                </a:cubicBezTo>
                <a:cubicBezTo>
                  <a:pt x="832044" y="546622"/>
                  <a:pt x="789116" y="592231"/>
                  <a:pt x="751555" y="640524"/>
                </a:cubicBezTo>
                <a:cubicBezTo>
                  <a:pt x="743507" y="696868"/>
                  <a:pt x="885703" y="672720"/>
                  <a:pt x="950094" y="675404"/>
                </a:cubicBezTo>
                <a:cubicBezTo>
                  <a:pt x="1100341" y="686136"/>
                  <a:pt x="1178148" y="731745"/>
                  <a:pt x="1180830" y="884676"/>
                </a:cubicBezTo>
                <a:cubicBezTo>
                  <a:pt x="1183514" y="1126143"/>
                  <a:pt x="1167416" y="1338096"/>
                  <a:pt x="1172782" y="1566149"/>
                </a:cubicBezTo>
                <a:cubicBezTo>
                  <a:pt x="1172782" y="1601027"/>
                  <a:pt x="1148634" y="1652004"/>
                  <a:pt x="1210344" y="1662736"/>
                </a:cubicBezTo>
                <a:cubicBezTo>
                  <a:pt x="1266685" y="1673468"/>
                  <a:pt x="1320344" y="1686882"/>
                  <a:pt x="1323028" y="1590295"/>
                </a:cubicBezTo>
                <a:cubicBezTo>
                  <a:pt x="1325710" y="1453465"/>
                  <a:pt x="1320344" y="1313950"/>
                  <a:pt x="1360590" y="1177118"/>
                </a:cubicBezTo>
                <a:cubicBezTo>
                  <a:pt x="1382054" y="1107360"/>
                  <a:pt x="1422297" y="1053701"/>
                  <a:pt x="1497420" y="1051020"/>
                </a:cubicBezTo>
                <a:cubicBezTo>
                  <a:pt x="1567177" y="1048335"/>
                  <a:pt x="1610104" y="1096629"/>
                  <a:pt x="1644984" y="1152972"/>
                </a:cubicBezTo>
                <a:cubicBezTo>
                  <a:pt x="1663764" y="1182484"/>
                  <a:pt x="1682546" y="1220045"/>
                  <a:pt x="1647666" y="1249559"/>
                </a:cubicBezTo>
                <a:cubicBezTo>
                  <a:pt x="1615470" y="1276389"/>
                  <a:pt x="1585959" y="1252241"/>
                  <a:pt x="1564496" y="1230777"/>
                </a:cubicBezTo>
                <a:cubicBezTo>
                  <a:pt x="1505470" y="1171752"/>
                  <a:pt x="1473275" y="1228095"/>
                  <a:pt x="1467909" y="1289802"/>
                </a:cubicBezTo>
                <a:cubicBezTo>
                  <a:pt x="1459858" y="1445414"/>
                  <a:pt x="1457177" y="1603711"/>
                  <a:pt x="1449126" y="1759323"/>
                </a:cubicBezTo>
                <a:cubicBezTo>
                  <a:pt x="1435713" y="1987374"/>
                  <a:pt x="1365956" y="2038352"/>
                  <a:pt x="1143268" y="2051765"/>
                </a:cubicBezTo>
                <a:cubicBezTo>
                  <a:pt x="840094" y="2070548"/>
                  <a:pt x="553015" y="2059816"/>
                  <a:pt x="228378" y="2059816"/>
                </a:cubicBezTo>
                <a:cubicBezTo>
                  <a:pt x="113009" y="2065182"/>
                  <a:pt x="-37238" y="1807617"/>
                  <a:pt x="8374" y="1705664"/>
                </a:cubicBezTo>
                <a:cubicBezTo>
                  <a:pt x="19106" y="1684200"/>
                  <a:pt x="35204" y="1665418"/>
                  <a:pt x="59349" y="1670784"/>
                </a:cubicBezTo>
                <a:cubicBezTo>
                  <a:pt x="190816" y="1694932"/>
                  <a:pt x="177400" y="1603711"/>
                  <a:pt x="174718" y="1523222"/>
                </a:cubicBezTo>
                <a:cubicBezTo>
                  <a:pt x="172034" y="1346146"/>
                  <a:pt x="158620" y="1163704"/>
                  <a:pt x="161302" y="981262"/>
                </a:cubicBezTo>
                <a:cubicBezTo>
                  <a:pt x="163986" y="742477"/>
                  <a:pt x="228378" y="683452"/>
                  <a:pt x="464479" y="675404"/>
                </a:cubicBezTo>
                <a:cubicBezTo>
                  <a:pt x="507406" y="672720"/>
                  <a:pt x="566432" y="696868"/>
                  <a:pt x="585211" y="651256"/>
                </a:cubicBezTo>
                <a:cubicBezTo>
                  <a:pt x="603993" y="605647"/>
                  <a:pt x="547649" y="576133"/>
                  <a:pt x="518138" y="546622"/>
                </a:cubicBezTo>
                <a:cubicBezTo>
                  <a:pt x="432283" y="455401"/>
                  <a:pt x="434965" y="350763"/>
                  <a:pt x="469845" y="246129"/>
                </a:cubicBezTo>
                <a:cubicBezTo>
                  <a:pt x="509753" y="128749"/>
                  <a:pt x="549663" y="-7119"/>
                  <a:pt x="634507" y="29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47EE252-1452-460D-892D-7E25472FA951}"/>
              </a:ext>
            </a:extLst>
          </p:cNvPr>
          <p:cNvSpPr/>
          <p:nvPr/>
        </p:nvSpPr>
        <p:spPr>
          <a:xfrm>
            <a:off x="6385917" y="2717076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BFB3F4F-F1D8-4317-8EFB-8616B2319729}"/>
              </a:ext>
            </a:extLst>
          </p:cNvPr>
          <p:cNvSpPr txBox="1"/>
          <p:nvPr/>
        </p:nvSpPr>
        <p:spPr>
          <a:xfrm>
            <a:off x="5198485" y="615013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01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1077DD-443F-43DD-8B0B-6E28EF227C26}"/>
              </a:ext>
            </a:extLst>
          </p:cNvPr>
          <p:cNvGrpSpPr/>
          <p:nvPr/>
        </p:nvGrpSpPr>
        <p:grpSpPr>
          <a:xfrm>
            <a:off x="6980591" y="1295188"/>
            <a:ext cx="4661840" cy="829449"/>
            <a:chOff x="6963013" y="1368649"/>
            <a:chExt cx="4661840" cy="8294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925C3FF-F458-4725-805D-C2C1A14944B5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5CEA1CF-24E6-4291-B491-0B8429DCE6F4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7A4F2566-DC29-467B-AF96-AFE5F1FF73E7}"/>
              </a:ext>
            </a:extLst>
          </p:cNvPr>
          <p:cNvSpPr txBox="1"/>
          <p:nvPr/>
        </p:nvSpPr>
        <p:spPr>
          <a:xfrm>
            <a:off x="5198485" y="1860557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02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235720D-6038-452C-ABA8-A2878603362B}"/>
              </a:ext>
            </a:extLst>
          </p:cNvPr>
          <p:cNvGrpSpPr/>
          <p:nvPr/>
        </p:nvGrpSpPr>
        <p:grpSpPr>
          <a:xfrm>
            <a:off x="6980591" y="2540732"/>
            <a:ext cx="4661840" cy="829449"/>
            <a:chOff x="6963013" y="1368649"/>
            <a:chExt cx="4661840" cy="8294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42818F6-BB14-4402-BAF3-E27B706A560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3E88043-81A4-47EB-8DED-5202D811BC4B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2821DDCA-DD8E-40C6-9F13-243EC36AC700}"/>
              </a:ext>
            </a:extLst>
          </p:cNvPr>
          <p:cNvSpPr txBox="1"/>
          <p:nvPr/>
        </p:nvSpPr>
        <p:spPr>
          <a:xfrm>
            <a:off x="5198485" y="3106101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03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88128DF-75F8-474B-A3C8-BBF89D98A85B}"/>
              </a:ext>
            </a:extLst>
          </p:cNvPr>
          <p:cNvGrpSpPr/>
          <p:nvPr/>
        </p:nvGrpSpPr>
        <p:grpSpPr>
          <a:xfrm>
            <a:off x="6980591" y="3786276"/>
            <a:ext cx="4661840" cy="829449"/>
            <a:chOff x="6963013" y="1368649"/>
            <a:chExt cx="4661840" cy="8294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8B5910A-4FAE-4FFE-82B2-83EBBF1AD6CC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DE9D60D-071D-4CF5-A535-2B1F1262F89F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EBBD2513-545A-4BB6-BD85-103F1BF9C11C}"/>
              </a:ext>
            </a:extLst>
          </p:cNvPr>
          <p:cNvSpPr txBox="1"/>
          <p:nvPr/>
        </p:nvSpPr>
        <p:spPr>
          <a:xfrm>
            <a:off x="5198485" y="4351645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04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E8A4E9D-5B12-4066-9DC5-3BDB5A3B0AD6}"/>
              </a:ext>
            </a:extLst>
          </p:cNvPr>
          <p:cNvGrpSpPr/>
          <p:nvPr/>
        </p:nvGrpSpPr>
        <p:grpSpPr>
          <a:xfrm>
            <a:off x="6980591" y="5031820"/>
            <a:ext cx="4661840" cy="829449"/>
            <a:chOff x="6963013" y="1368649"/>
            <a:chExt cx="4661840" cy="82944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656133B-A18D-4459-8E27-BA8FF7D6701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2604797-7860-43FA-89D1-31D20F185BE0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3588DD6-9126-4235-88C2-FE90BB2C51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99979"/>
              </p:ext>
            </p:extLst>
          </p:nvPr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1271AE09-ACEF-4110-B49C-FBF3332480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181589"/>
              </p:ext>
            </p:extLst>
          </p:nvPr>
        </p:nvGraphicFramePr>
        <p:xfrm>
          <a:off x="3677925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$36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9E88BAF-21C1-4EA8-8C8E-C284E68DD1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256702"/>
              </p:ext>
            </p:extLst>
          </p:nvPr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$75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C13EBD9-E6D3-431A-9CB2-78A5F0A9A1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4409027"/>
              </p:ext>
            </p:extLst>
          </p:nvPr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$40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7EEB5F45-1CBD-48B7-AC06-018EF8C14BD7}"/>
              </a:ext>
            </a:extLst>
          </p:cNvPr>
          <p:cNvSpPr txBox="1"/>
          <p:nvPr/>
        </p:nvSpPr>
        <p:spPr>
          <a:xfrm>
            <a:off x="893852" y="1725036"/>
            <a:ext cx="10407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rgbClr val="404040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A06ACE1-15A4-4B17-B13E-F8AAE88484D3}"/>
              </a:ext>
            </a:extLst>
          </p:cNvPr>
          <p:cNvSpPr txBox="1"/>
          <p:nvPr/>
        </p:nvSpPr>
        <p:spPr>
          <a:xfrm>
            <a:off x="893853" y="2042224"/>
            <a:ext cx="10407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arallelogram 2">
            <a:extLst>
              <a:ext uri="{FF2B5EF4-FFF2-40B4-BE49-F238E27FC236}">
                <a16:creationId xmlns:a16="http://schemas.microsoft.com/office/drawing/2014/main" id="{1FB6D951-3DA4-4EC4-9790-9885CC842FB4}"/>
              </a:ext>
            </a:extLst>
          </p:cNvPr>
          <p:cNvSpPr/>
          <p:nvPr/>
        </p:nvSpPr>
        <p:spPr>
          <a:xfrm flipV="1">
            <a:off x="8131076" y="2815054"/>
            <a:ext cx="1702368" cy="1653962"/>
          </a:xfrm>
          <a:prstGeom prst="parallelogram">
            <a:avLst>
              <a:gd name="adj" fmla="val 36926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arallelogram 3">
            <a:extLst>
              <a:ext uri="{FF2B5EF4-FFF2-40B4-BE49-F238E27FC236}">
                <a16:creationId xmlns:a16="http://schemas.microsoft.com/office/drawing/2014/main" id="{8B2E9500-6073-41BF-9847-099DF63EBB4C}"/>
              </a:ext>
            </a:extLst>
          </p:cNvPr>
          <p:cNvSpPr/>
          <p:nvPr/>
        </p:nvSpPr>
        <p:spPr>
          <a:xfrm flipV="1">
            <a:off x="6215089" y="3322678"/>
            <a:ext cx="1716567" cy="1568316"/>
          </a:xfrm>
          <a:prstGeom prst="parallelogram">
            <a:avLst>
              <a:gd name="adj" fmla="val 39403"/>
            </a:avLst>
          </a:prstGeom>
          <a:gradFill>
            <a:gsLst>
              <a:gs pos="2000">
                <a:schemeClr val="accent3">
                  <a:lumMod val="80000"/>
                </a:schemeClr>
              </a:gs>
              <a:gs pos="100000">
                <a:schemeClr val="accent3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arallelogram 4">
            <a:extLst>
              <a:ext uri="{FF2B5EF4-FFF2-40B4-BE49-F238E27FC236}">
                <a16:creationId xmlns:a16="http://schemas.microsoft.com/office/drawing/2014/main" id="{52800ADD-1EDC-42E0-846D-8F6456A62CD3}"/>
              </a:ext>
            </a:extLst>
          </p:cNvPr>
          <p:cNvSpPr/>
          <p:nvPr/>
        </p:nvSpPr>
        <p:spPr>
          <a:xfrm flipV="1">
            <a:off x="2456508" y="4333220"/>
            <a:ext cx="1628191" cy="1569455"/>
          </a:xfrm>
          <a:prstGeom prst="parallelogram">
            <a:avLst>
              <a:gd name="adj" fmla="val 34716"/>
            </a:avLst>
          </a:prstGeom>
          <a:gradFill>
            <a:gsLst>
              <a:gs pos="2000">
                <a:schemeClr val="accent1">
                  <a:lumMod val="60000"/>
                </a:schemeClr>
              </a:gs>
              <a:gs pos="100000">
                <a:schemeClr val="accent1">
                  <a:lumMod val="5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Parallelogram 5">
            <a:extLst>
              <a:ext uri="{FF2B5EF4-FFF2-40B4-BE49-F238E27FC236}">
                <a16:creationId xmlns:a16="http://schemas.microsoft.com/office/drawing/2014/main" id="{1CEDEF0F-69A6-4A64-99EE-65934F5AEF08}"/>
              </a:ext>
            </a:extLst>
          </p:cNvPr>
          <p:cNvSpPr/>
          <p:nvPr/>
        </p:nvSpPr>
        <p:spPr>
          <a:xfrm flipV="1">
            <a:off x="4308026" y="3826732"/>
            <a:ext cx="1695477" cy="1571887"/>
          </a:xfrm>
          <a:prstGeom prst="parallelogram">
            <a:avLst>
              <a:gd name="adj" fmla="val 38738"/>
            </a:avLst>
          </a:prstGeom>
          <a:gradFill>
            <a:gsLst>
              <a:gs pos="2000">
                <a:schemeClr val="accent2">
                  <a:lumMod val="70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Parallelogram 6">
            <a:extLst>
              <a:ext uri="{FF2B5EF4-FFF2-40B4-BE49-F238E27FC236}">
                <a16:creationId xmlns:a16="http://schemas.microsoft.com/office/drawing/2014/main" id="{16B145DA-4EBF-4A6F-B418-95558DC9B562}"/>
              </a:ext>
            </a:extLst>
          </p:cNvPr>
          <p:cNvSpPr/>
          <p:nvPr/>
        </p:nvSpPr>
        <p:spPr>
          <a:xfrm>
            <a:off x="2998612" y="382673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2">
                  <a:lumMod val="9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8F8FEA79-0878-4B6A-8E60-525E12F89033}"/>
              </a:ext>
            </a:extLst>
          </p:cNvPr>
          <p:cNvSpPr/>
          <p:nvPr/>
        </p:nvSpPr>
        <p:spPr>
          <a:xfrm>
            <a:off x="4912564" y="3322678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3"/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Parallelogram 8">
            <a:extLst>
              <a:ext uri="{FF2B5EF4-FFF2-40B4-BE49-F238E27FC236}">
                <a16:creationId xmlns:a16="http://schemas.microsoft.com/office/drawing/2014/main" id="{80221EBA-C95C-459B-9CE6-218937D59CBA}"/>
              </a:ext>
            </a:extLst>
          </p:cNvPr>
          <p:cNvSpPr/>
          <p:nvPr/>
        </p:nvSpPr>
        <p:spPr>
          <a:xfrm>
            <a:off x="6826516" y="281505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D3CEAF5B-3F2E-4BE6-9D33-AFD4F9E0BAC4}"/>
              </a:ext>
            </a:extLst>
          </p:cNvPr>
          <p:cNvSpPr/>
          <p:nvPr/>
        </p:nvSpPr>
        <p:spPr>
          <a:xfrm>
            <a:off x="8740466" y="2400370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5">
                  <a:lumMod val="70000"/>
                  <a:lumOff val="30000"/>
                </a:schemeClr>
              </a:gs>
              <a:gs pos="100000">
                <a:schemeClr val="accent5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075976-9855-433B-A9CE-CF4CE050F75F}"/>
              </a:ext>
            </a:extLst>
          </p:cNvPr>
          <p:cNvGrpSpPr/>
          <p:nvPr/>
        </p:nvGrpSpPr>
        <p:grpSpPr>
          <a:xfrm>
            <a:off x="6767964" y="4933464"/>
            <a:ext cx="3138946" cy="742063"/>
            <a:chOff x="575693" y="4067337"/>
            <a:chExt cx="1626989" cy="86794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F630E3-7DF9-4761-916F-52C1458F360A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609C44C-D3FC-486D-AFD9-8B2866F2BCD0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60489A1-5F10-4896-AA34-5D51E253F328}"/>
              </a:ext>
            </a:extLst>
          </p:cNvPr>
          <p:cNvGrpSpPr/>
          <p:nvPr/>
        </p:nvGrpSpPr>
        <p:grpSpPr>
          <a:xfrm>
            <a:off x="4417330" y="5411502"/>
            <a:ext cx="3138946" cy="742063"/>
            <a:chOff x="575693" y="4067337"/>
            <a:chExt cx="1626989" cy="86794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4502FCA-F069-4C08-949A-7F810065D1FC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9C79183-787C-452F-9AA3-E52CE76ECD93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E8FFBA-62FC-4823-99E9-A94E7A4EB91D}"/>
              </a:ext>
            </a:extLst>
          </p:cNvPr>
          <p:cNvGrpSpPr/>
          <p:nvPr/>
        </p:nvGrpSpPr>
        <p:grpSpPr>
          <a:xfrm>
            <a:off x="6573434" y="1747014"/>
            <a:ext cx="3138946" cy="742063"/>
            <a:chOff x="575693" y="4067337"/>
            <a:chExt cx="1626989" cy="8679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E8D459-6387-4573-87E5-CB6CC4C3A4B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5919B0-1D7D-47CB-AA20-7347CF0FE9A6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3916D58-1716-481E-A68A-BFA0185BBA54}"/>
              </a:ext>
            </a:extLst>
          </p:cNvPr>
          <p:cNvGrpSpPr/>
          <p:nvPr/>
        </p:nvGrpSpPr>
        <p:grpSpPr>
          <a:xfrm>
            <a:off x="541340" y="3481996"/>
            <a:ext cx="3138946" cy="742063"/>
            <a:chOff x="575693" y="4067337"/>
            <a:chExt cx="1626989" cy="8679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B777C3F-2005-4583-A367-88593C245D4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E3F9A38-C916-46FD-86E1-90BE65285F72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Parallelogram 22">
            <a:extLst>
              <a:ext uri="{FF2B5EF4-FFF2-40B4-BE49-F238E27FC236}">
                <a16:creationId xmlns:a16="http://schemas.microsoft.com/office/drawing/2014/main" id="{1754B4C1-111A-4C47-814C-57DF2FF58B65}"/>
              </a:ext>
            </a:extLst>
          </p:cNvPr>
          <p:cNvSpPr/>
          <p:nvPr/>
        </p:nvSpPr>
        <p:spPr>
          <a:xfrm>
            <a:off x="1034694" y="4333222"/>
            <a:ext cx="2508870" cy="2524778"/>
          </a:xfrm>
          <a:prstGeom prst="parallelogram">
            <a:avLst>
              <a:gd name="adj" fmla="val 56787"/>
            </a:avLst>
          </a:pr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8B575F55-3DFB-4043-8ABB-1E06666DEA56}"/>
              </a:ext>
            </a:extLst>
          </p:cNvPr>
          <p:cNvSpPr/>
          <p:nvPr/>
        </p:nvSpPr>
        <p:spPr>
          <a:xfrm>
            <a:off x="9697684" y="1315030"/>
            <a:ext cx="1699912" cy="1114706"/>
          </a:xfrm>
          <a:prstGeom prst="triangle">
            <a:avLst>
              <a:gd name="adj" fmla="val 74190"/>
            </a:avLst>
          </a:prstGeom>
          <a:gradFill>
            <a:gsLst>
              <a:gs pos="2000">
                <a:schemeClr val="accent5">
                  <a:lumMod val="50000"/>
                  <a:lumOff val="50000"/>
                </a:schemeClr>
              </a:gs>
              <a:gs pos="100000">
                <a:schemeClr val="accent5">
                  <a:lumMod val="70000"/>
                  <a:lumOff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5" name="Group 71">
            <a:extLst>
              <a:ext uri="{FF2B5EF4-FFF2-40B4-BE49-F238E27FC236}">
                <a16:creationId xmlns:a16="http://schemas.microsoft.com/office/drawing/2014/main" id="{7F76C4EF-48D2-447C-A9EB-9BFDD5C128AF}"/>
              </a:ext>
            </a:extLst>
          </p:cNvPr>
          <p:cNvGrpSpPr/>
          <p:nvPr/>
        </p:nvGrpSpPr>
        <p:grpSpPr>
          <a:xfrm>
            <a:off x="4288976" y="2513134"/>
            <a:ext cx="3138946" cy="742063"/>
            <a:chOff x="575693" y="4067337"/>
            <a:chExt cx="1626989" cy="86794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DC96BA9-2F45-4BC1-A876-1F669E461129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510FDBB-FF3D-431E-8689-BFE5040CDD4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Parallelogram 15">
            <a:extLst>
              <a:ext uri="{FF2B5EF4-FFF2-40B4-BE49-F238E27FC236}">
                <a16:creationId xmlns:a16="http://schemas.microsoft.com/office/drawing/2014/main" id="{3A6A4FCD-BD80-4156-BACD-F4117694C355}"/>
              </a:ext>
            </a:extLst>
          </p:cNvPr>
          <p:cNvSpPr/>
          <p:nvPr/>
        </p:nvSpPr>
        <p:spPr>
          <a:xfrm flipH="1">
            <a:off x="4003043" y="4752095"/>
            <a:ext cx="362732" cy="36273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780CF4A6-EEDB-448A-8330-79258B3BFDD8}"/>
              </a:ext>
            </a:extLst>
          </p:cNvPr>
          <p:cNvSpPr/>
          <p:nvPr/>
        </p:nvSpPr>
        <p:spPr>
          <a:xfrm>
            <a:off x="2148976" y="5250182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1EDA9C39-6E0A-408E-B001-BC353135D58A}"/>
              </a:ext>
            </a:extLst>
          </p:cNvPr>
          <p:cNvSpPr/>
          <p:nvPr/>
        </p:nvSpPr>
        <p:spPr>
          <a:xfrm>
            <a:off x="9812434" y="316728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E47D3271-76A4-4A12-98A0-6FEDC43CBD6B}"/>
              </a:ext>
            </a:extLst>
          </p:cNvPr>
          <p:cNvSpPr/>
          <p:nvPr/>
        </p:nvSpPr>
        <p:spPr>
          <a:xfrm>
            <a:off x="5994522" y="414357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A737F085-DEC8-4F11-83DF-228A626D62C6}"/>
              </a:ext>
            </a:extLst>
          </p:cNvPr>
          <p:cNvSpPr/>
          <p:nvPr/>
        </p:nvSpPr>
        <p:spPr>
          <a:xfrm>
            <a:off x="7754250" y="380314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4EF7273B-2166-4C86-A8AF-A3CE00737C78}"/>
              </a:ext>
            </a:extLst>
          </p:cNvPr>
          <p:cNvSpPr txBox="1"/>
          <p:nvPr/>
        </p:nvSpPr>
        <p:spPr>
          <a:xfrm>
            <a:off x="3339527" y="1838876"/>
            <a:ext cx="238608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Simple</a:t>
            </a:r>
            <a:r>
              <a:rPr lang="en-US" altLang="ko-KR" sz="2800" b="1" dirty="0"/>
              <a:t> </a:t>
            </a:r>
            <a:r>
              <a:rPr lang="en-US" altLang="ko-KR" sz="2800" b="1" dirty="0">
                <a:solidFill>
                  <a:schemeClr val="accent1"/>
                </a:solidFill>
              </a:rPr>
              <a:t>Portfolio</a:t>
            </a:r>
            <a:r>
              <a:rPr lang="en-US" altLang="ko-KR" sz="2800" b="1" dirty="0">
                <a:solidFill>
                  <a:srgbClr val="F5679D"/>
                </a:solidFill>
              </a:rPr>
              <a:t> </a:t>
            </a:r>
            <a:r>
              <a:rPr lang="en-US" altLang="ko-KR" sz="2800" b="1" dirty="0"/>
              <a:t>Presentation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1907BD-79E7-49B4-8603-DCA81CAFE526}"/>
              </a:ext>
            </a:extLst>
          </p:cNvPr>
          <p:cNvSpPr txBox="1"/>
          <p:nvPr/>
        </p:nvSpPr>
        <p:spPr>
          <a:xfrm>
            <a:off x="3339527" y="3329910"/>
            <a:ext cx="238608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grpSp>
        <p:nvGrpSpPr>
          <p:cNvPr id="17" name="Graphic 168">
            <a:extLst>
              <a:ext uri="{FF2B5EF4-FFF2-40B4-BE49-F238E27FC236}">
                <a16:creationId xmlns:a16="http://schemas.microsoft.com/office/drawing/2014/main" id="{08DB6EB3-44FA-4D08-8C19-11B3F678843A}"/>
              </a:ext>
            </a:extLst>
          </p:cNvPr>
          <p:cNvGrpSpPr/>
          <p:nvPr/>
        </p:nvGrpSpPr>
        <p:grpSpPr>
          <a:xfrm>
            <a:off x="653276" y="390222"/>
            <a:ext cx="5563232" cy="1072818"/>
            <a:chOff x="7622709" y="2959251"/>
            <a:chExt cx="4137434" cy="797866"/>
          </a:xfrm>
          <a:solidFill>
            <a:schemeClr val="accent3">
              <a:lumMod val="7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DB5CD1B-093E-4EBF-8C61-F284139AA8F9}"/>
                </a:ext>
              </a:extLst>
            </p:cNvPr>
            <p:cNvSpPr/>
            <p:nvPr/>
          </p:nvSpPr>
          <p:spPr>
            <a:xfrm>
              <a:off x="7622739" y="2959234"/>
              <a:ext cx="1016555" cy="653330"/>
            </a:xfrm>
            <a:custGeom>
              <a:avLst/>
              <a:gdLst>
                <a:gd name="connsiteX0" fmla="*/ 274206 w 1016555"/>
                <a:gd name="connsiteY0" fmla="*/ 588621 h 653330"/>
                <a:gd name="connsiteX1" fmla="*/ 439990 w 1016555"/>
                <a:gd name="connsiteY1" fmla="*/ 149079 h 653330"/>
                <a:gd name="connsiteX2" fmla="*/ 407502 w 1016555"/>
                <a:gd name="connsiteY2" fmla="*/ 27726 h 653330"/>
                <a:gd name="connsiteX3" fmla="*/ 281372 w 1016555"/>
                <a:gd name="connsiteY3" fmla="*/ 34893 h 653330"/>
                <a:gd name="connsiteX4" fmla="*/ 49657 w 1016555"/>
                <a:gd name="connsiteY4" fmla="*/ 282375 h 653330"/>
                <a:gd name="connsiteX5" fmla="*/ 41057 w 1016555"/>
                <a:gd name="connsiteY5" fmla="*/ 368850 h 653330"/>
                <a:gd name="connsiteX6" fmla="*/ 106511 w 1016555"/>
                <a:gd name="connsiteY6" fmla="*/ 468225 h 653330"/>
                <a:gd name="connsiteX7" fmla="*/ 224041 w 1016555"/>
                <a:gd name="connsiteY7" fmla="*/ 445770 h 653330"/>
                <a:gd name="connsiteX8" fmla="*/ 289017 w 1016555"/>
                <a:gd name="connsiteY8" fmla="*/ 340184 h 653330"/>
                <a:gd name="connsiteX9" fmla="*/ 239807 w 1016555"/>
                <a:gd name="connsiteY9" fmla="*/ 272819 h 653330"/>
                <a:gd name="connsiteX10" fmla="*/ 225474 w 1016555"/>
                <a:gd name="connsiteY10" fmla="*/ 267564 h 653330"/>
                <a:gd name="connsiteX11" fmla="*/ 312905 w 1016555"/>
                <a:gd name="connsiteY11" fmla="*/ 308652 h 653330"/>
                <a:gd name="connsiteX12" fmla="*/ 255573 w 1016555"/>
                <a:gd name="connsiteY12" fmla="*/ 439081 h 653330"/>
                <a:gd name="connsiteX13" fmla="*/ 240285 w 1016555"/>
                <a:gd name="connsiteY13" fmla="*/ 451025 h 653330"/>
                <a:gd name="connsiteX14" fmla="*/ 66856 w 1016555"/>
                <a:gd name="connsiteY14" fmla="*/ 471569 h 653330"/>
                <a:gd name="connsiteX15" fmla="*/ 4269 w 1016555"/>
                <a:gd name="connsiteY15" fmla="*/ 300530 h 653330"/>
                <a:gd name="connsiteX16" fmla="*/ 359726 w 1016555"/>
                <a:gd name="connsiteY16" fmla="*/ 16 h 653330"/>
                <a:gd name="connsiteX17" fmla="*/ 482033 w 1016555"/>
                <a:gd name="connsiteY17" fmla="*/ 118502 h 653330"/>
                <a:gd name="connsiteX18" fmla="*/ 450501 w 1016555"/>
                <a:gd name="connsiteY18" fmla="*/ 282375 h 653330"/>
                <a:gd name="connsiteX19" fmla="*/ 448112 w 1016555"/>
                <a:gd name="connsiteY19" fmla="*/ 309607 h 653330"/>
                <a:gd name="connsiteX20" fmla="*/ 511177 w 1016555"/>
                <a:gd name="connsiteY20" fmla="*/ 211666 h 653330"/>
                <a:gd name="connsiteX21" fmla="*/ 573764 w 1016555"/>
                <a:gd name="connsiteY21" fmla="*/ 129490 h 653330"/>
                <a:gd name="connsiteX22" fmla="*/ 648773 w 1016555"/>
                <a:gd name="connsiteY22" fmla="*/ 81236 h 653330"/>
                <a:gd name="connsiteX23" fmla="*/ 728559 w 1016555"/>
                <a:gd name="connsiteY23" fmla="*/ 139523 h 653330"/>
                <a:gd name="connsiteX24" fmla="*/ 695116 w 1016555"/>
                <a:gd name="connsiteY24" fmla="*/ 316774 h 653330"/>
                <a:gd name="connsiteX25" fmla="*/ 675527 w 1016555"/>
                <a:gd name="connsiteY25" fmla="*/ 397038 h 653330"/>
                <a:gd name="connsiteX26" fmla="*/ 694638 w 1016555"/>
                <a:gd name="connsiteY26" fmla="*/ 371239 h 653330"/>
                <a:gd name="connsiteX27" fmla="*/ 838923 w 1016555"/>
                <a:gd name="connsiteY27" fmla="*/ 184911 h 653330"/>
                <a:gd name="connsiteX28" fmla="*/ 945942 w 1016555"/>
                <a:gd name="connsiteY28" fmla="*/ 103691 h 653330"/>
                <a:gd name="connsiteX29" fmla="*/ 1000885 w 1016555"/>
                <a:gd name="connsiteY29" fmla="*/ 104646 h 653330"/>
                <a:gd name="connsiteX30" fmla="*/ 1015217 w 1016555"/>
                <a:gd name="connsiteY30" fmla="*/ 158156 h 653330"/>
                <a:gd name="connsiteX31" fmla="*/ 980818 w 1016555"/>
                <a:gd name="connsiteY31" fmla="*/ 251798 h 653330"/>
                <a:gd name="connsiteX32" fmla="*/ 889566 w 1016555"/>
                <a:gd name="connsiteY32" fmla="*/ 486380 h 653330"/>
                <a:gd name="connsiteX33" fmla="*/ 881444 w 1016555"/>
                <a:gd name="connsiteY33" fmla="*/ 566644 h 653330"/>
                <a:gd name="connsiteX34" fmla="*/ 950242 w 1016555"/>
                <a:gd name="connsiteY34" fmla="*/ 643564 h 653330"/>
                <a:gd name="connsiteX35" fmla="*/ 964574 w 1016555"/>
                <a:gd name="connsiteY35" fmla="*/ 648342 h 653330"/>
                <a:gd name="connsiteX36" fmla="*/ 840834 w 1016555"/>
                <a:gd name="connsiteY36" fmla="*/ 578588 h 653330"/>
                <a:gd name="connsiteX37" fmla="*/ 848478 w 1016555"/>
                <a:gd name="connsiteY37" fmla="*/ 463925 h 653330"/>
                <a:gd name="connsiteX38" fmla="*/ 942597 w 1016555"/>
                <a:gd name="connsiteY38" fmla="*/ 233643 h 653330"/>
                <a:gd name="connsiteX39" fmla="*/ 965052 w 1016555"/>
                <a:gd name="connsiteY39" fmla="*/ 166278 h 653330"/>
                <a:gd name="connsiteX40" fmla="*/ 955497 w 1016555"/>
                <a:gd name="connsiteY40" fmla="*/ 134268 h 653330"/>
                <a:gd name="connsiteX41" fmla="*/ 924920 w 1016555"/>
                <a:gd name="connsiteY41" fmla="*/ 137612 h 653330"/>
                <a:gd name="connsiteX42" fmla="*/ 848478 w 1016555"/>
                <a:gd name="connsiteY42" fmla="*/ 201633 h 653330"/>
                <a:gd name="connsiteX43" fmla="*/ 611507 w 1016555"/>
                <a:gd name="connsiteY43" fmla="*/ 555178 h 653330"/>
                <a:gd name="connsiteX44" fmla="*/ 595263 w 1016555"/>
                <a:gd name="connsiteY44" fmla="*/ 582888 h 653330"/>
                <a:gd name="connsiteX45" fmla="*/ 552742 w 1016555"/>
                <a:gd name="connsiteY45" fmla="*/ 593399 h 653330"/>
                <a:gd name="connsiteX46" fmla="*/ 553698 w 1016555"/>
                <a:gd name="connsiteY46" fmla="*/ 556611 h 653330"/>
                <a:gd name="connsiteX47" fmla="*/ 683649 w 1016555"/>
                <a:gd name="connsiteY47" fmla="*/ 170100 h 653330"/>
                <a:gd name="connsiteX48" fmla="*/ 666928 w 1016555"/>
                <a:gd name="connsiteY48" fmla="*/ 100347 h 653330"/>
                <a:gd name="connsiteX49" fmla="*/ 597174 w 1016555"/>
                <a:gd name="connsiteY49" fmla="*/ 127579 h 653330"/>
                <a:gd name="connsiteX50" fmla="*/ 414668 w 1016555"/>
                <a:gd name="connsiteY50" fmla="*/ 404682 h 653330"/>
                <a:gd name="connsiteX51" fmla="*/ 337748 w 1016555"/>
                <a:gd name="connsiteY51" fmla="*/ 572378 h 653330"/>
                <a:gd name="connsiteX52" fmla="*/ 304783 w 1016555"/>
                <a:gd name="connsiteY52" fmla="*/ 619198 h 653330"/>
                <a:gd name="connsiteX53" fmla="*/ 274206 w 1016555"/>
                <a:gd name="connsiteY53" fmla="*/ 588621 h 65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16555" h="653330">
                  <a:moveTo>
                    <a:pt x="274206" y="588621"/>
                  </a:moveTo>
                  <a:cubicBezTo>
                    <a:pt x="352559" y="451025"/>
                    <a:pt x="410846" y="305307"/>
                    <a:pt x="439990" y="149079"/>
                  </a:cubicBezTo>
                  <a:cubicBezTo>
                    <a:pt x="448112" y="106080"/>
                    <a:pt x="450023" y="57348"/>
                    <a:pt x="407502" y="27726"/>
                  </a:cubicBezTo>
                  <a:cubicBezTo>
                    <a:pt x="365937" y="-1417"/>
                    <a:pt x="321982" y="15305"/>
                    <a:pt x="281372" y="34893"/>
                  </a:cubicBezTo>
                  <a:cubicBezTo>
                    <a:pt x="172442" y="87447"/>
                    <a:pt x="88356" y="163889"/>
                    <a:pt x="49657" y="282375"/>
                  </a:cubicBezTo>
                  <a:cubicBezTo>
                    <a:pt x="40579" y="310563"/>
                    <a:pt x="38668" y="339706"/>
                    <a:pt x="41057" y="368850"/>
                  </a:cubicBezTo>
                  <a:cubicBezTo>
                    <a:pt x="44879" y="413760"/>
                    <a:pt x="62079" y="450070"/>
                    <a:pt x="106511" y="468225"/>
                  </a:cubicBezTo>
                  <a:cubicBezTo>
                    <a:pt x="150465" y="485902"/>
                    <a:pt x="189642" y="473958"/>
                    <a:pt x="224041" y="445770"/>
                  </a:cubicBezTo>
                  <a:cubicBezTo>
                    <a:pt x="257484" y="418537"/>
                    <a:pt x="278506" y="381750"/>
                    <a:pt x="289017" y="340184"/>
                  </a:cubicBezTo>
                  <a:cubicBezTo>
                    <a:pt x="299050" y="298619"/>
                    <a:pt x="282806" y="277119"/>
                    <a:pt x="239807" y="272819"/>
                  </a:cubicBezTo>
                  <a:cubicBezTo>
                    <a:pt x="234551" y="272342"/>
                    <a:pt x="228818" y="272819"/>
                    <a:pt x="225474" y="267564"/>
                  </a:cubicBezTo>
                  <a:cubicBezTo>
                    <a:pt x="266084" y="245109"/>
                    <a:pt x="306694" y="263742"/>
                    <a:pt x="312905" y="308652"/>
                  </a:cubicBezTo>
                  <a:cubicBezTo>
                    <a:pt x="321027" y="364072"/>
                    <a:pt x="290928" y="402771"/>
                    <a:pt x="255573" y="439081"/>
                  </a:cubicBezTo>
                  <a:cubicBezTo>
                    <a:pt x="251273" y="443859"/>
                    <a:pt x="245540" y="447203"/>
                    <a:pt x="240285" y="451025"/>
                  </a:cubicBezTo>
                  <a:cubicBezTo>
                    <a:pt x="174831" y="498324"/>
                    <a:pt x="118455" y="505013"/>
                    <a:pt x="66856" y="471569"/>
                  </a:cubicBezTo>
                  <a:cubicBezTo>
                    <a:pt x="11914" y="436215"/>
                    <a:pt x="-10064" y="376016"/>
                    <a:pt x="4269" y="300530"/>
                  </a:cubicBezTo>
                  <a:cubicBezTo>
                    <a:pt x="31024" y="156723"/>
                    <a:pt x="214008" y="1927"/>
                    <a:pt x="359726" y="16"/>
                  </a:cubicBezTo>
                  <a:cubicBezTo>
                    <a:pt x="436646" y="-939"/>
                    <a:pt x="479167" y="40626"/>
                    <a:pt x="482033" y="118502"/>
                  </a:cubicBezTo>
                  <a:cubicBezTo>
                    <a:pt x="483944" y="175833"/>
                    <a:pt x="468656" y="229343"/>
                    <a:pt x="450501" y="282375"/>
                  </a:cubicBezTo>
                  <a:cubicBezTo>
                    <a:pt x="447634" y="290019"/>
                    <a:pt x="441423" y="297663"/>
                    <a:pt x="448112" y="309607"/>
                  </a:cubicBezTo>
                  <a:cubicBezTo>
                    <a:pt x="469611" y="276164"/>
                    <a:pt x="489200" y="242720"/>
                    <a:pt x="511177" y="211666"/>
                  </a:cubicBezTo>
                  <a:cubicBezTo>
                    <a:pt x="530765" y="183478"/>
                    <a:pt x="551787" y="156245"/>
                    <a:pt x="573764" y="129490"/>
                  </a:cubicBezTo>
                  <a:cubicBezTo>
                    <a:pt x="593352" y="105602"/>
                    <a:pt x="619151" y="89836"/>
                    <a:pt x="648773" y="81236"/>
                  </a:cubicBezTo>
                  <a:cubicBezTo>
                    <a:pt x="696549" y="67381"/>
                    <a:pt x="727126" y="89358"/>
                    <a:pt x="728559" y="139523"/>
                  </a:cubicBezTo>
                  <a:cubicBezTo>
                    <a:pt x="730470" y="201155"/>
                    <a:pt x="711837" y="258486"/>
                    <a:pt x="695116" y="316774"/>
                  </a:cubicBezTo>
                  <a:cubicBezTo>
                    <a:pt x="687949" y="342573"/>
                    <a:pt x="678872" y="367894"/>
                    <a:pt x="675527" y="397038"/>
                  </a:cubicBezTo>
                  <a:cubicBezTo>
                    <a:pt x="681738" y="388438"/>
                    <a:pt x="688427" y="379839"/>
                    <a:pt x="694638" y="371239"/>
                  </a:cubicBezTo>
                  <a:cubicBezTo>
                    <a:pt x="739548" y="306741"/>
                    <a:pt x="786846" y="243676"/>
                    <a:pt x="838923" y="184911"/>
                  </a:cubicBezTo>
                  <a:cubicBezTo>
                    <a:pt x="869500" y="150990"/>
                    <a:pt x="902943" y="120890"/>
                    <a:pt x="945942" y="103691"/>
                  </a:cubicBezTo>
                  <a:cubicBezTo>
                    <a:pt x="964574" y="96047"/>
                    <a:pt x="984163" y="90791"/>
                    <a:pt x="1000885" y="104646"/>
                  </a:cubicBezTo>
                  <a:cubicBezTo>
                    <a:pt x="1017606" y="118502"/>
                    <a:pt x="1018084" y="138090"/>
                    <a:pt x="1015217" y="158156"/>
                  </a:cubicBezTo>
                  <a:cubicBezTo>
                    <a:pt x="1009962" y="191600"/>
                    <a:pt x="995629" y="221699"/>
                    <a:pt x="980818" y="251798"/>
                  </a:cubicBezTo>
                  <a:cubicBezTo>
                    <a:pt x="943075" y="327285"/>
                    <a:pt x="910109" y="404205"/>
                    <a:pt x="889566" y="486380"/>
                  </a:cubicBezTo>
                  <a:cubicBezTo>
                    <a:pt x="882877" y="512657"/>
                    <a:pt x="880010" y="539412"/>
                    <a:pt x="881444" y="566644"/>
                  </a:cubicBezTo>
                  <a:cubicBezTo>
                    <a:pt x="884310" y="617765"/>
                    <a:pt x="900554" y="635920"/>
                    <a:pt x="950242" y="643564"/>
                  </a:cubicBezTo>
                  <a:cubicBezTo>
                    <a:pt x="955019" y="644520"/>
                    <a:pt x="961230" y="642609"/>
                    <a:pt x="964574" y="648342"/>
                  </a:cubicBezTo>
                  <a:cubicBezTo>
                    <a:pt x="918709" y="666975"/>
                    <a:pt x="855167" y="631143"/>
                    <a:pt x="840834" y="578588"/>
                  </a:cubicBezTo>
                  <a:cubicBezTo>
                    <a:pt x="830323" y="539412"/>
                    <a:pt x="837967" y="501668"/>
                    <a:pt x="848478" y="463925"/>
                  </a:cubicBezTo>
                  <a:cubicBezTo>
                    <a:pt x="870933" y="383661"/>
                    <a:pt x="909632" y="309607"/>
                    <a:pt x="942597" y="233643"/>
                  </a:cubicBezTo>
                  <a:cubicBezTo>
                    <a:pt x="952153" y="211666"/>
                    <a:pt x="962186" y="190166"/>
                    <a:pt x="965052" y="166278"/>
                  </a:cubicBezTo>
                  <a:cubicBezTo>
                    <a:pt x="966486" y="154812"/>
                    <a:pt x="967919" y="141912"/>
                    <a:pt x="955497" y="134268"/>
                  </a:cubicBezTo>
                  <a:cubicBezTo>
                    <a:pt x="944508" y="128057"/>
                    <a:pt x="934475" y="132357"/>
                    <a:pt x="924920" y="137612"/>
                  </a:cubicBezTo>
                  <a:cubicBezTo>
                    <a:pt x="895299" y="153856"/>
                    <a:pt x="870933" y="176789"/>
                    <a:pt x="848478" y="201633"/>
                  </a:cubicBezTo>
                  <a:cubicBezTo>
                    <a:pt x="751970" y="307696"/>
                    <a:pt x="678872" y="429526"/>
                    <a:pt x="611507" y="555178"/>
                  </a:cubicBezTo>
                  <a:cubicBezTo>
                    <a:pt x="606252" y="564733"/>
                    <a:pt x="601952" y="574766"/>
                    <a:pt x="595263" y="582888"/>
                  </a:cubicBezTo>
                  <a:cubicBezTo>
                    <a:pt x="584275" y="597221"/>
                    <a:pt x="568986" y="603910"/>
                    <a:pt x="552742" y="593399"/>
                  </a:cubicBezTo>
                  <a:cubicBezTo>
                    <a:pt x="535543" y="582411"/>
                    <a:pt x="547009" y="568555"/>
                    <a:pt x="553698" y="556611"/>
                  </a:cubicBezTo>
                  <a:cubicBezTo>
                    <a:pt x="621062" y="435737"/>
                    <a:pt x="667883" y="308174"/>
                    <a:pt x="683649" y="170100"/>
                  </a:cubicBezTo>
                  <a:cubicBezTo>
                    <a:pt x="686516" y="144779"/>
                    <a:pt x="696071" y="114679"/>
                    <a:pt x="666928" y="100347"/>
                  </a:cubicBezTo>
                  <a:cubicBezTo>
                    <a:pt x="637784" y="86014"/>
                    <a:pt x="615329" y="107035"/>
                    <a:pt x="597174" y="127579"/>
                  </a:cubicBezTo>
                  <a:cubicBezTo>
                    <a:pt x="523599" y="211666"/>
                    <a:pt x="463878" y="304830"/>
                    <a:pt x="414668" y="404682"/>
                  </a:cubicBezTo>
                  <a:cubicBezTo>
                    <a:pt x="387436" y="459625"/>
                    <a:pt x="363070" y="516479"/>
                    <a:pt x="337748" y="572378"/>
                  </a:cubicBezTo>
                  <a:cubicBezTo>
                    <a:pt x="329626" y="590055"/>
                    <a:pt x="322938" y="608210"/>
                    <a:pt x="304783" y="619198"/>
                  </a:cubicBezTo>
                  <a:cubicBezTo>
                    <a:pt x="284239" y="621109"/>
                    <a:pt x="262740" y="621587"/>
                    <a:pt x="274206" y="588621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107A052-9088-47A6-94B9-1524ACF6A59E}"/>
                </a:ext>
              </a:extLst>
            </p:cNvPr>
            <p:cNvSpPr/>
            <p:nvPr/>
          </p:nvSpPr>
          <p:spPr>
            <a:xfrm>
              <a:off x="10571879" y="3210470"/>
              <a:ext cx="55978" cy="55504"/>
            </a:xfrm>
            <a:custGeom>
              <a:avLst/>
              <a:gdLst>
                <a:gd name="connsiteX0" fmla="*/ 26820 w 55978"/>
                <a:gd name="connsiteY0" fmla="*/ 55505 h 55504"/>
                <a:gd name="connsiteX1" fmla="*/ 65 w 55978"/>
                <a:gd name="connsiteY1" fmla="*/ 31139 h 55504"/>
                <a:gd name="connsiteX2" fmla="*/ 30642 w 55978"/>
                <a:gd name="connsiteY2" fmla="*/ 84 h 55504"/>
                <a:gd name="connsiteX3" fmla="*/ 55964 w 55978"/>
                <a:gd name="connsiteY3" fmla="*/ 22061 h 55504"/>
                <a:gd name="connsiteX4" fmla="*/ 26820 w 55978"/>
                <a:gd name="connsiteY4" fmla="*/ 55505 h 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78" h="55504">
                  <a:moveTo>
                    <a:pt x="26820" y="55505"/>
                  </a:moveTo>
                  <a:cubicBezTo>
                    <a:pt x="8665" y="54549"/>
                    <a:pt x="-890" y="45950"/>
                    <a:pt x="65" y="31139"/>
                  </a:cubicBezTo>
                  <a:cubicBezTo>
                    <a:pt x="1021" y="13462"/>
                    <a:pt x="12009" y="1518"/>
                    <a:pt x="30642" y="84"/>
                  </a:cubicBezTo>
                  <a:cubicBezTo>
                    <a:pt x="45453" y="-871"/>
                    <a:pt x="56441" y="6295"/>
                    <a:pt x="55964" y="22061"/>
                  </a:cubicBezTo>
                  <a:cubicBezTo>
                    <a:pt x="56441" y="42127"/>
                    <a:pt x="43064" y="51683"/>
                    <a:pt x="26820" y="55505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00C3761-BB2A-4D93-8F77-631E4FDE6060}"/>
                </a:ext>
              </a:extLst>
            </p:cNvPr>
            <p:cNvSpPr/>
            <p:nvPr/>
          </p:nvSpPr>
          <p:spPr>
            <a:xfrm>
              <a:off x="9599954" y="2970717"/>
              <a:ext cx="2158755" cy="634222"/>
            </a:xfrm>
            <a:custGeom>
              <a:avLst/>
              <a:gdLst>
                <a:gd name="connsiteX0" fmla="*/ 2113846 w 2158755"/>
                <a:gd name="connsiteY0" fmla="*/ 500697 h 634222"/>
                <a:gd name="connsiteX1" fmla="*/ 2045048 w 2158755"/>
                <a:gd name="connsiteY1" fmla="*/ 548951 h 634222"/>
                <a:gd name="connsiteX2" fmla="*/ 2068458 w 2158755"/>
                <a:gd name="connsiteY2" fmla="*/ 405622 h 634222"/>
                <a:gd name="connsiteX3" fmla="*/ 2056037 w 2158755"/>
                <a:gd name="connsiteY3" fmla="*/ 376000 h 634222"/>
                <a:gd name="connsiteX4" fmla="*/ 2104769 w 2158755"/>
                <a:gd name="connsiteY4" fmla="*/ 291914 h 634222"/>
                <a:gd name="connsiteX5" fmla="*/ 2044092 w 2158755"/>
                <a:gd name="connsiteY5" fmla="*/ 299080 h 634222"/>
                <a:gd name="connsiteX6" fmla="*/ 2008260 w 2158755"/>
                <a:gd name="connsiteY6" fmla="*/ 355934 h 634222"/>
                <a:gd name="connsiteX7" fmla="*/ 1917007 w 2158755"/>
                <a:gd name="connsiteY7" fmla="*/ 517896 h 634222"/>
                <a:gd name="connsiteX8" fmla="*/ 1896463 w 2158755"/>
                <a:gd name="connsiteY8" fmla="*/ 537962 h 634222"/>
                <a:gd name="connsiteX9" fmla="*/ 1874964 w 2158755"/>
                <a:gd name="connsiteY9" fmla="*/ 526018 h 634222"/>
                <a:gd name="connsiteX10" fmla="*/ 1879742 w 2158755"/>
                <a:gd name="connsiteY10" fmla="*/ 491141 h 634222"/>
                <a:gd name="connsiteX11" fmla="*/ 1924651 w 2158755"/>
                <a:gd name="connsiteY11" fmla="*/ 394633 h 634222"/>
                <a:gd name="connsiteX12" fmla="*/ 1928474 w 2158755"/>
                <a:gd name="connsiteY12" fmla="*/ 374089 h 634222"/>
                <a:gd name="connsiteX13" fmla="*/ 1906974 w 2158755"/>
                <a:gd name="connsiteY13" fmla="*/ 369789 h 634222"/>
                <a:gd name="connsiteX14" fmla="*/ 1865887 w 2158755"/>
                <a:gd name="connsiteY14" fmla="*/ 407055 h 634222"/>
                <a:gd name="connsiteX15" fmla="*/ 1788966 w 2158755"/>
                <a:gd name="connsiteY15" fmla="*/ 522196 h 634222"/>
                <a:gd name="connsiteX16" fmla="*/ 1746923 w 2158755"/>
                <a:gd name="connsiteY16" fmla="*/ 538440 h 634222"/>
                <a:gd name="connsiteX17" fmla="*/ 1739757 w 2158755"/>
                <a:gd name="connsiteY17" fmla="*/ 491619 h 634222"/>
                <a:gd name="connsiteX18" fmla="*/ 1816677 w 2158755"/>
                <a:gd name="connsiteY18" fmla="*/ 369312 h 634222"/>
                <a:gd name="connsiteX19" fmla="*/ 1928474 w 2158755"/>
                <a:gd name="connsiteY19" fmla="*/ 349723 h 634222"/>
                <a:gd name="connsiteX20" fmla="*/ 1908407 w 2158755"/>
                <a:gd name="connsiteY20" fmla="*/ 319624 h 634222"/>
                <a:gd name="connsiteX21" fmla="*/ 1839132 w 2158755"/>
                <a:gd name="connsiteY21" fmla="*/ 315324 h 634222"/>
                <a:gd name="connsiteX22" fmla="*/ 1716824 w 2158755"/>
                <a:gd name="connsiteY22" fmla="*/ 436199 h 634222"/>
                <a:gd name="connsiteX23" fmla="*/ 1664748 w 2158755"/>
                <a:gd name="connsiteY23" fmla="*/ 524585 h 634222"/>
                <a:gd name="connsiteX24" fmla="*/ 1626527 w 2158755"/>
                <a:gd name="connsiteY24" fmla="*/ 541785 h 634222"/>
                <a:gd name="connsiteX25" fmla="*/ 1621749 w 2158755"/>
                <a:gd name="connsiteY25" fmla="*/ 501175 h 634222"/>
                <a:gd name="connsiteX26" fmla="*/ 1685770 w 2158755"/>
                <a:gd name="connsiteY26" fmla="*/ 360234 h 634222"/>
                <a:gd name="connsiteX27" fmla="*/ 1690069 w 2158755"/>
                <a:gd name="connsiteY27" fmla="*/ 334435 h 634222"/>
                <a:gd name="connsiteX28" fmla="*/ 1665703 w 2158755"/>
                <a:gd name="connsiteY28" fmla="*/ 336824 h 634222"/>
                <a:gd name="connsiteX29" fmla="*/ 1580662 w 2158755"/>
                <a:gd name="connsiteY29" fmla="*/ 389378 h 634222"/>
                <a:gd name="connsiteX30" fmla="*/ 1535752 w 2158755"/>
                <a:gd name="connsiteY30" fmla="*/ 429510 h 634222"/>
                <a:gd name="connsiteX31" fmla="*/ 1550563 w 2158755"/>
                <a:gd name="connsiteY31" fmla="*/ 390333 h 634222"/>
                <a:gd name="connsiteX32" fmla="*/ 1557251 w 2158755"/>
                <a:gd name="connsiteY32" fmla="*/ 335868 h 634222"/>
                <a:gd name="connsiteX33" fmla="*/ 1499919 w 2158755"/>
                <a:gd name="connsiteY33" fmla="*/ 352590 h 634222"/>
                <a:gd name="connsiteX34" fmla="*/ 1482720 w 2158755"/>
                <a:gd name="connsiteY34" fmla="*/ 367401 h 634222"/>
                <a:gd name="connsiteX35" fmla="*/ 1415833 w 2158755"/>
                <a:gd name="connsiteY35" fmla="*/ 426643 h 634222"/>
                <a:gd name="connsiteX36" fmla="*/ 1452621 w 2158755"/>
                <a:gd name="connsiteY36" fmla="*/ 352590 h 634222"/>
                <a:gd name="connsiteX37" fmla="*/ 1460743 w 2158755"/>
                <a:gd name="connsiteY37" fmla="*/ 328702 h 634222"/>
                <a:gd name="connsiteX38" fmla="*/ 1430166 w 2158755"/>
                <a:gd name="connsiteY38" fmla="*/ 328224 h 634222"/>
                <a:gd name="connsiteX39" fmla="*/ 1405800 w 2158755"/>
                <a:gd name="connsiteY39" fmla="*/ 353545 h 634222"/>
                <a:gd name="connsiteX40" fmla="*/ 1362801 w 2158755"/>
                <a:gd name="connsiteY40" fmla="*/ 433332 h 634222"/>
                <a:gd name="connsiteX41" fmla="*/ 1294481 w 2158755"/>
                <a:gd name="connsiteY41" fmla="*/ 530318 h 634222"/>
                <a:gd name="connsiteX42" fmla="*/ 1259127 w 2158755"/>
                <a:gd name="connsiteY42" fmla="*/ 538440 h 634222"/>
                <a:gd name="connsiteX43" fmla="*/ 1246705 w 2158755"/>
                <a:gd name="connsiteY43" fmla="*/ 504519 h 634222"/>
                <a:gd name="connsiteX44" fmla="*/ 1293048 w 2158755"/>
                <a:gd name="connsiteY44" fmla="*/ 394633 h 634222"/>
                <a:gd name="connsiteX45" fmla="*/ 1324102 w 2158755"/>
                <a:gd name="connsiteY45" fmla="*/ 357368 h 634222"/>
                <a:gd name="connsiteX46" fmla="*/ 1394811 w 2158755"/>
                <a:gd name="connsiteY46" fmla="*/ 305291 h 634222"/>
                <a:gd name="connsiteX47" fmla="*/ 1397200 w 2158755"/>
                <a:gd name="connsiteY47" fmla="*/ 296692 h 634222"/>
                <a:gd name="connsiteX48" fmla="*/ 1383823 w 2158755"/>
                <a:gd name="connsiteY48" fmla="*/ 256082 h 634222"/>
                <a:gd name="connsiteX49" fmla="*/ 1409622 w 2158755"/>
                <a:gd name="connsiteY49" fmla="*/ 193494 h 634222"/>
                <a:gd name="connsiteX50" fmla="*/ 1397678 w 2158755"/>
                <a:gd name="connsiteY50" fmla="*/ 141418 h 634222"/>
                <a:gd name="connsiteX51" fmla="*/ 1349424 w 2158755"/>
                <a:gd name="connsiteY51" fmla="*/ 157662 h 634222"/>
                <a:gd name="connsiteX52" fmla="*/ 1296870 w 2158755"/>
                <a:gd name="connsiteY52" fmla="*/ 238882 h 634222"/>
                <a:gd name="connsiteX53" fmla="*/ 1229983 w 2158755"/>
                <a:gd name="connsiteY53" fmla="*/ 297647 h 634222"/>
                <a:gd name="connsiteX54" fmla="*/ 1227116 w 2158755"/>
                <a:gd name="connsiteY54" fmla="*/ 307680 h 634222"/>
                <a:gd name="connsiteX55" fmla="*/ 1246227 w 2158755"/>
                <a:gd name="connsiteY55" fmla="*/ 352590 h 634222"/>
                <a:gd name="connsiteX56" fmla="*/ 1219950 w 2158755"/>
                <a:gd name="connsiteY56" fmla="*/ 429032 h 634222"/>
                <a:gd name="connsiteX57" fmla="*/ 1161185 w 2158755"/>
                <a:gd name="connsiteY57" fmla="*/ 528407 h 634222"/>
                <a:gd name="connsiteX58" fmla="*/ 1113886 w 2158755"/>
                <a:gd name="connsiteY58" fmla="*/ 545129 h 634222"/>
                <a:gd name="connsiteX59" fmla="*/ 1147330 w 2158755"/>
                <a:gd name="connsiteY59" fmla="*/ 428077 h 634222"/>
                <a:gd name="connsiteX60" fmla="*/ 1130130 w 2158755"/>
                <a:gd name="connsiteY60" fmla="*/ 386033 h 634222"/>
                <a:gd name="connsiteX61" fmla="*/ 1127742 w 2158755"/>
                <a:gd name="connsiteY61" fmla="*/ 316758 h 634222"/>
                <a:gd name="connsiteX62" fmla="*/ 1175996 w 2158755"/>
                <a:gd name="connsiteY62" fmla="*/ 294303 h 634222"/>
                <a:gd name="connsiteX63" fmla="*/ 1094298 w 2158755"/>
                <a:gd name="connsiteY63" fmla="*/ 325835 h 634222"/>
                <a:gd name="connsiteX64" fmla="*/ 990623 w 2158755"/>
                <a:gd name="connsiteY64" fmla="*/ 514074 h 634222"/>
                <a:gd name="connsiteX65" fmla="*/ 941891 w 2158755"/>
                <a:gd name="connsiteY65" fmla="*/ 541307 h 634222"/>
                <a:gd name="connsiteX66" fmla="*/ 935203 w 2158755"/>
                <a:gd name="connsiteY66" fmla="*/ 493053 h 634222"/>
                <a:gd name="connsiteX67" fmla="*/ 943325 w 2158755"/>
                <a:gd name="connsiteY67" fmla="*/ 472031 h 634222"/>
                <a:gd name="connsiteX68" fmla="*/ 993490 w 2158755"/>
                <a:gd name="connsiteY68" fmla="*/ 353068 h 634222"/>
                <a:gd name="connsiteX69" fmla="*/ 984412 w 2158755"/>
                <a:gd name="connsiteY69" fmla="*/ 325835 h 634222"/>
                <a:gd name="connsiteX70" fmla="*/ 948102 w 2158755"/>
                <a:gd name="connsiteY70" fmla="*/ 343035 h 634222"/>
                <a:gd name="connsiteX71" fmla="*/ 877393 w 2158755"/>
                <a:gd name="connsiteY71" fmla="*/ 504519 h 634222"/>
                <a:gd name="connsiteX72" fmla="*/ 832483 w 2158755"/>
                <a:gd name="connsiteY72" fmla="*/ 537007 h 634222"/>
                <a:gd name="connsiteX73" fmla="*/ 833439 w 2158755"/>
                <a:gd name="connsiteY73" fmla="*/ 482064 h 634222"/>
                <a:gd name="connsiteX74" fmla="*/ 884560 w 2158755"/>
                <a:gd name="connsiteY74" fmla="*/ 370745 h 634222"/>
                <a:gd name="connsiteX75" fmla="*/ 861627 w 2158755"/>
                <a:gd name="connsiteY75" fmla="*/ 337301 h 634222"/>
                <a:gd name="connsiteX76" fmla="*/ 806684 w 2158755"/>
                <a:gd name="connsiteY76" fmla="*/ 333002 h 634222"/>
                <a:gd name="connsiteX77" fmla="*/ 824362 w 2158755"/>
                <a:gd name="connsiteY77" fmla="*/ 306725 h 634222"/>
                <a:gd name="connsiteX78" fmla="*/ 826272 w 2158755"/>
                <a:gd name="connsiteY78" fmla="*/ 257993 h 634222"/>
                <a:gd name="connsiteX79" fmla="*/ 804295 w 2158755"/>
                <a:gd name="connsiteY79" fmla="*/ 247960 h 634222"/>
                <a:gd name="connsiteX80" fmla="*/ 784229 w 2158755"/>
                <a:gd name="connsiteY80" fmla="*/ 285225 h 634222"/>
                <a:gd name="connsiteX81" fmla="*/ 696799 w 2158755"/>
                <a:gd name="connsiteY81" fmla="*/ 496397 h 634222"/>
                <a:gd name="connsiteX82" fmla="*/ 671955 w 2158755"/>
                <a:gd name="connsiteY82" fmla="*/ 530318 h 634222"/>
                <a:gd name="connsiteX83" fmla="*/ 639467 w 2158755"/>
                <a:gd name="connsiteY83" fmla="*/ 545129 h 634222"/>
                <a:gd name="connsiteX84" fmla="*/ 631823 w 2158755"/>
                <a:gd name="connsiteY84" fmla="*/ 510730 h 634222"/>
                <a:gd name="connsiteX85" fmla="*/ 651411 w 2158755"/>
                <a:gd name="connsiteY85" fmla="*/ 456265 h 634222"/>
                <a:gd name="connsiteX86" fmla="*/ 702054 w 2158755"/>
                <a:gd name="connsiteY86" fmla="*/ 354979 h 634222"/>
                <a:gd name="connsiteX87" fmla="*/ 706354 w 2158755"/>
                <a:gd name="connsiteY87" fmla="*/ 334435 h 634222"/>
                <a:gd name="connsiteX88" fmla="*/ 685332 w 2158755"/>
                <a:gd name="connsiteY88" fmla="*/ 334435 h 634222"/>
                <a:gd name="connsiteX89" fmla="*/ 585957 w 2158755"/>
                <a:gd name="connsiteY89" fmla="*/ 394155 h 634222"/>
                <a:gd name="connsiteX90" fmla="*/ 550125 w 2158755"/>
                <a:gd name="connsiteY90" fmla="*/ 427121 h 634222"/>
                <a:gd name="connsiteX91" fmla="*/ 562069 w 2158755"/>
                <a:gd name="connsiteY91" fmla="*/ 388900 h 634222"/>
                <a:gd name="connsiteX92" fmla="*/ 687721 w 2158755"/>
                <a:gd name="connsiteY92" fmla="*/ 162918 h 634222"/>
                <a:gd name="connsiteX93" fmla="*/ 693932 w 2158755"/>
                <a:gd name="connsiteY93" fmla="*/ 137596 h 634222"/>
                <a:gd name="connsiteX94" fmla="*/ 663355 w 2158755"/>
                <a:gd name="connsiteY94" fmla="*/ 135685 h 634222"/>
                <a:gd name="connsiteX95" fmla="*/ 626567 w 2158755"/>
                <a:gd name="connsiteY95" fmla="*/ 179162 h 634222"/>
                <a:gd name="connsiteX96" fmla="*/ 492316 w 2158755"/>
                <a:gd name="connsiteY96" fmla="*/ 444321 h 634222"/>
                <a:gd name="connsiteX97" fmla="*/ 202791 w 2158755"/>
                <a:gd name="connsiteY97" fmla="*/ 607238 h 634222"/>
                <a:gd name="connsiteX98" fmla="*/ 50384 w 2158755"/>
                <a:gd name="connsiteY98" fmla="*/ 469642 h 634222"/>
                <a:gd name="connsiteX99" fmla="*/ 91950 w 2158755"/>
                <a:gd name="connsiteY99" fmla="*/ 249393 h 634222"/>
                <a:gd name="connsiteX100" fmla="*/ 122049 w 2158755"/>
                <a:gd name="connsiteY100" fmla="*/ 247482 h 634222"/>
                <a:gd name="connsiteX101" fmla="*/ 497571 w 2158755"/>
                <a:gd name="connsiteY101" fmla="*/ 288570 h 634222"/>
                <a:gd name="connsiteX102" fmla="*/ 557769 w 2158755"/>
                <a:gd name="connsiteY102" fmla="*/ 127085 h 634222"/>
                <a:gd name="connsiteX103" fmla="*/ 436895 w 2158755"/>
                <a:gd name="connsiteY103" fmla="*/ 19588 h 634222"/>
                <a:gd name="connsiteX104" fmla="*/ 138293 w 2158755"/>
                <a:gd name="connsiteY104" fmla="*/ 102242 h 634222"/>
                <a:gd name="connsiteX105" fmla="*/ 107716 w 2158755"/>
                <a:gd name="connsiteY105" fmla="*/ 126130 h 634222"/>
                <a:gd name="connsiteX106" fmla="*/ 96727 w 2158755"/>
                <a:gd name="connsiteY106" fmla="*/ 85042 h 634222"/>
                <a:gd name="connsiteX107" fmla="*/ 95772 w 2158755"/>
                <a:gd name="connsiteY107" fmla="*/ 23888 h 634222"/>
                <a:gd name="connsiteX108" fmla="*/ 87172 w 2158755"/>
                <a:gd name="connsiteY108" fmla="*/ 0 h 634222"/>
                <a:gd name="connsiteX109" fmla="*/ 80483 w 2158755"/>
                <a:gd name="connsiteY109" fmla="*/ 133774 h 634222"/>
                <a:gd name="connsiteX110" fmla="*/ 69017 w 2158755"/>
                <a:gd name="connsiteY110" fmla="*/ 191583 h 634222"/>
                <a:gd name="connsiteX111" fmla="*/ 219 w 2158755"/>
                <a:gd name="connsiteY111" fmla="*/ 407533 h 634222"/>
                <a:gd name="connsiteX112" fmla="*/ 128737 w 2158755"/>
                <a:gd name="connsiteY112" fmla="*/ 614882 h 634222"/>
                <a:gd name="connsiteX113" fmla="*/ 404407 w 2158755"/>
                <a:gd name="connsiteY113" fmla="*/ 574272 h 634222"/>
                <a:gd name="connsiteX114" fmla="*/ 437851 w 2158755"/>
                <a:gd name="connsiteY114" fmla="*/ 559940 h 634222"/>
                <a:gd name="connsiteX115" fmla="*/ 494705 w 2158755"/>
                <a:gd name="connsiteY115" fmla="*/ 532707 h 634222"/>
                <a:gd name="connsiteX116" fmla="*/ 525759 w 2158755"/>
                <a:gd name="connsiteY116" fmla="*/ 479675 h 634222"/>
                <a:gd name="connsiteX117" fmla="*/ 601246 w 2158755"/>
                <a:gd name="connsiteY117" fmla="*/ 396066 h 634222"/>
                <a:gd name="connsiteX118" fmla="*/ 632301 w 2158755"/>
                <a:gd name="connsiteY118" fmla="*/ 387467 h 634222"/>
                <a:gd name="connsiteX119" fmla="*/ 626567 w 2158755"/>
                <a:gd name="connsiteY119" fmla="*/ 416133 h 634222"/>
                <a:gd name="connsiteX120" fmla="*/ 600290 w 2158755"/>
                <a:gd name="connsiteY120" fmla="*/ 464387 h 634222"/>
                <a:gd name="connsiteX121" fmla="*/ 608412 w 2158755"/>
                <a:gd name="connsiteY121" fmla="*/ 557551 h 634222"/>
                <a:gd name="connsiteX122" fmla="*/ 695843 w 2158755"/>
                <a:gd name="connsiteY122" fmla="*/ 521718 h 634222"/>
                <a:gd name="connsiteX123" fmla="*/ 766552 w 2158755"/>
                <a:gd name="connsiteY123" fmla="*/ 387467 h 634222"/>
                <a:gd name="connsiteX124" fmla="*/ 817195 w 2158755"/>
                <a:gd name="connsiteY124" fmla="*/ 362145 h 634222"/>
                <a:gd name="connsiteX125" fmla="*/ 819584 w 2158755"/>
                <a:gd name="connsiteY125" fmla="*/ 411355 h 634222"/>
                <a:gd name="connsiteX126" fmla="*/ 780885 w 2158755"/>
                <a:gd name="connsiteY126" fmla="*/ 499741 h 634222"/>
                <a:gd name="connsiteX127" fmla="*/ 801907 w 2158755"/>
                <a:gd name="connsiteY127" fmla="*/ 556595 h 634222"/>
                <a:gd name="connsiteX128" fmla="*/ 859716 w 2158755"/>
                <a:gd name="connsiteY128" fmla="*/ 541307 h 634222"/>
                <a:gd name="connsiteX129" fmla="*/ 875482 w 2158755"/>
                <a:gd name="connsiteY129" fmla="*/ 525063 h 634222"/>
                <a:gd name="connsiteX130" fmla="*/ 896981 w 2158755"/>
                <a:gd name="connsiteY130" fmla="*/ 528885 h 634222"/>
                <a:gd name="connsiteX131" fmla="*/ 978679 w 2158755"/>
                <a:gd name="connsiteY131" fmla="*/ 546084 h 634222"/>
                <a:gd name="connsiteX132" fmla="*/ 1011167 w 2158755"/>
                <a:gd name="connsiteY132" fmla="*/ 546562 h 634222"/>
                <a:gd name="connsiteX133" fmla="*/ 1068499 w 2158755"/>
                <a:gd name="connsiteY133" fmla="*/ 562806 h 634222"/>
                <a:gd name="connsiteX134" fmla="*/ 1199406 w 2158755"/>
                <a:gd name="connsiteY134" fmla="*/ 502608 h 634222"/>
                <a:gd name="connsiteX135" fmla="*/ 1298781 w 2158755"/>
                <a:gd name="connsiteY135" fmla="*/ 547995 h 634222"/>
                <a:gd name="connsiteX136" fmla="*/ 1306425 w 2158755"/>
                <a:gd name="connsiteY136" fmla="*/ 549429 h 634222"/>
                <a:gd name="connsiteX137" fmla="*/ 1356590 w 2158755"/>
                <a:gd name="connsiteY137" fmla="*/ 537962 h 634222"/>
                <a:gd name="connsiteX138" fmla="*/ 1416789 w 2158755"/>
                <a:gd name="connsiteY138" fmla="*/ 446232 h 634222"/>
                <a:gd name="connsiteX139" fmla="*/ 1474120 w 2158755"/>
                <a:gd name="connsiteY139" fmla="*/ 389378 h 634222"/>
                <a:gd name="connsiteX140" fmla="*/ 1491320 w 2158755"/>
                <a:gd name="connsiteY140" fmla="*/ 386989 h 634222"/>
                <a:gd name="connsiteX141" fmla="*/ 1492753 w 2158755"/>
                <a:gd name="connsiteY141" fmla="*/ 401800 h 634222"/>
                <a:gd name="connsiteX142" fmla="*/ 1482242 w 2158755"/>
                <a:gd name="connsiteY142" fmla="*/ 429032 h 634222"/>
                <a:gd name="connsiteX143" fmla="*/ 1447843 w 2158755"/>
                <a:gd name="connsiteY143" fmla="*/ 522674 h 634222"/>
                <a:gd name="connsiteX144" fmla="*/ 1461221 w 2158755"/>
                <a:gd name="connsiteY144" fmla="*/ 555162 h 634222"/>
                <a:gd name="connsiteX145" fmla="*/ 1480331 w 2158755"/>
                <a:gd name="connsiteY145" fmla="*/ 533662 h 634222"/>
                <a:gd name="connsiteX146" fmla="*/ 1594517 w 2158755"/>
                <a:gd name="connsiteY146" fmla="*/ 390811 h 634222"/>
                <a:gd name="connsiteX147" fmla="*/ 1620316 w 2158755"/>
                <a:gd name="connsiteY147" fmla="*/ 386989 h 634222"/>
                <a:gd name="connsiteX148" fmla="*/ 1616494 w 2158755"/>
                <a:gd name="connsiteY148" fmla="*/ 410877 h 634222"/>
                <a:gd name="connsiteX149" fmla="*/ 1576362 w 2158755"/>
                <a:gd name="connsiteY149" fmla="*/ 494964 h 634222"/>
                <a:gd name="connsiteX150" fmla="*/ 1593083 w 2158755"/>
                <a:gd name="connsiteY150" fmla="*/ 555640 h 634222"/>
                <a:gd name="connsiteX151" fmla="*/ 1658537 w 2158755"/>
                <a:gd name="connsiteY151" fmla="*/ 546084 h 634222"/>
                <a:gd name="connsiteX152" fmla="*/ 1695803 w 2158755"/>
                <a:gd name="connsiteY152" fmla="*/ 512163 h 634222"/>
                <a:gd name="connsiteX153" fmla="*/ 1798044 w 2158755"/>
                <a:gd name="connsiteY153" fmla="*/ 529363 h 634222"/>
                <a:gd name="connsiteX154" fmla="*/ 1832921 w 2158755"/>
                <a:gd name="connsiteY154" fmla="*/ 488275 h 634222"/>
                <a:gd name="connsiteX155" fmla="*/ 1866842 w 2158755"/>
                <a:gd name="connsiteY155" fmla="*/ 563762 h 634222"/>
                <a:gd name="connsiteX156" fmla="*/ 1905541 w 2158755"/>
                <a:gd name="connsiteY156" fmla="*/ 548951 h 634222"/>
                <a:gd name="connsiteX157" fmla="*/ 1963828 w 2158755"/>
                <a:gd name="connsiteY157" fmla="*/ 562806 h 634222"/>
                <a:gd name="connsiteX158" fmla="*/ 2002049 w 2158755"/>
                <a:gd name="connsiteY158" fmla="*/ 563762 h 634222"/>
                <a:gd name="connsiteX159" fmla="*/ 2053170 w 2158755"/>
                <a:gd name="connsiteY159" fmla="*/ 560895 h 634222"/>
                <a:gd name="connsiteX160" fmla="*/ 2119101 w 2158755"/>
                <a:gd name="connsiteY160" fmla="*/ 516941 h 634222"/>
                <a:gd name="connsiteX161" fmla="*/ 2158756 w 2158755"/>
                <a:gd name="connsiteY161" fmla="*/ 427599 h 634222"/>
                <a:gd name="connsiteX162" fmla="*/ 2113846 w 2158755"/>
                <a:gd name="connsiteY162" fmla="*/ 500697 h 634222"/>
                <a:gd name="connsiteX163" fmla="*/ 1327924 w 2158755"/>
                <a:gd name="connsiteY163" fmla="*/ 265637 h 634222"/>
                <a:gd name="connsiteX164" fmla="*/ 1371401 w 2158755"/>
                <a:gd name="connsiteY164" fmla="*/ 182984 h 634222"/>
                <a:gd name="connsiteX165" fmla="*/ 1388601 w 2158755"/>
                <a:gd name="connsiteY165" fmla="*/ 171040 h 634222"/>
                <a:gd name="connsiteX166" fmla="*/ 1394811 w 2158755"/>
                <a:gd name="connsiteY166" fmla="*/ 191106 h 634222"/>
                <a:gd name="connsiteX167" fmla="*/ 1354679 w 2158755"/>
                <a:gd name="connsiteY167" fmla="*/ 281881 h 634222"/>
                <a:gd name="connsiteX168" fmla="*/ 1329358 w 2158755"/>
                <a:gd name="connsiteY168" fmla="*/ 290481 h 634222"/>
                <a:gd name="connsiteX169" fmla="*/ 1327924 w 2158755"/>
                <a:gd name="connsiteY169" fmla="*/ 265637 h 634222"/>
                <a:gd name="connsiteX170" fmla="*/ 1303081 w 2158755"/>
                <a:gd name="connsiteY170" fmla="*/ 322969 h 634222"/>
                <a:gd name="connsiteX171" fmla="*/ 1324102 w 2158755"/>
                <a:gd name="connsiteY171" fmla="*/ 313413 h 634222"/>
                <a:gd name="connsiteX172" fmla="*/ 1324102 w 2158755"/>
                <a:gd name="connsiteY172" fmla="*/ 334435 h 634222"/>
                <a:gd name="connsiteX173" fmla="*/ 1281104 w 2158755"/>
                <a:gd name="connsiteY173" fmla="*/ 385078 h 634222"/>
                <a:gd name="connsiteX174" fmla="*/ 1303081 w 2158755"/>
                <a:gd name="connsiteY174" fmla="*/ 322969 h 634222"/>
                <a:gd name="connsiteX175" fmla="*/ 130649 w 2158755"/>
                <a:gd name="connsiteY175" fmla="*/ 187284 h 634222"/>
                <a:gd name="connsiteX176" fmla="*/ 391030 w 2158755"/>
                <a:gd name="connsiteY176" fmla="*/ 40610 h 634222"/>
                <a:gd name="connsiteX177" fmla="*/ 520026 w 2158755"/>
                <a:gd name="connsiteY177" fmla="*/ 121352 h 634222"/>
                <a:gd name="connsiteX178" fmla="*/ 475594 w 2158755"/>
                <a:gd name="connsiteY178" fmla="*/ 276148 h 634222"/>
                <a:gd name="connsiteX179" fmla="*/ 335609 w 2158755"/>
                <a:gd name="connsiteY179" fmla="*/ 326313 h 634222"/>
                <a:gd name="connsiteX180" fmla="*/ 133993 w 2158755"/>
                <a:gd name="connsiteY180" fmla="*/ 225982 h 634222"/>
                <a:gd name="connsiteX181" fmla="*/ 130649 w 2158755"/>
                <a:gd name="connsiteY181" fmla="*/ 187284 h 634222"/>
                <a:gd name="connsiteX182" fmla="*/ 1028366 w 2158755"/>
                <a:gd name="connsiteY182" fmla="*/ 526974 h 634222"/>
                <a:gd name="connsiteX183" fmla="*/ 1034100 w 2158755"/>
                <a:gd name="connsiteY183" fmla="*/ 514074 h 634222"/>
                <a:gd name="connsiteX184" fmla="*/ 1061810 w 2158755"/>
                <a:gd name="connsiteY184" fmla="*/ 547995 h 634222"/>
                <a:gd name="connsiteX185" fmla="*/ 1028366 w 2158755"/>
                <a:gd name="connsiteY185" fmla="*/ 526974 h 634222"/>
                <a:gd name="connsiteX186" fmla="*/ 1109586 w 2158755"/>
                <a:gd name="connsiteY186" fmla="*/ 486364 h 634222"/>
                <a:gd name="connsiteX187" fmla="*/ 1102420 w 2158755"/>
                <a:gd name="connsiteY187" fmla="*/ 514074 h 634222"/>
                <a:gd name="connsiteX188" fmla="*/ 1079487 w 2158755"/>
                <a:gd name="connsiteY188" fmla="*/ 538440 h 634222"/>
                <a:gd name="connsiteX189" fmla="*/ 1055121 w 2158755"/>
                <a:gd name="connsiteY189" fmla="*/ 511685 h 634222"/>
                <a:gd name="connsiteX190" fmla="*/ 1062288 w 2158755"/>
                <a:gd name="connsiteY190" fmla="*/ 414221 h 634222"/>
                <a:gd name="connsiteX191" fmla="*/ 1093820 w 2158755"/>
                <a:gd name="connsiteY191" fmla="*/ 354979 h 634222"/>
                <a:gd name="connsiteX192" fmla="*/ 1109586 w 2158755"/>
                <a:gd name="connsiteY192" fmla="*/ 486364 h 634222"/>
                <a:gd name="connsiteX193" fmla="*/ 1963828 w 2158755"/>
                <a:gd name="connsiteY193" fmla="*/ 506908 h 634222"/>
                <a:gd name="connsiteX194" fmla="*/ 1990105 w 2158755"/>
                <a:gd name="connsiteY194" fmla="*/ 552773 h 634222"/>
                <a:gd name="connsiteX195" fmla="*/ 1963828 w 2158755"/>
                <a:gd name="connsiteY195" fmla="*/ 506908 h 634222"/>
                <a:gd name="connsiteX196" fmla="*/ 2035493 w 2158755"/>
                <a:gd name="connsiteY196" fmla="*/ 502130 h 634222"/>
                <a:gd name="connsiteX197" fmla="*/ 2008260 w 2158755"/>
                <a:gd name="connsiteY197" fmla="*/ 537485 h 634222"/>
                <a:gd name="connsiteX198" fmla="*/ 1982461 w 2158755"/>
                <a:gd name="connsiteY198" fmla="*/ 501652 h 634222"/>
                <a:gd name="connsiteX199" fmla="*/ 2025460 w 2158755"/>
                <a:gd name="connsiteY199" fmla="*/ 355934 h 634222"/>
                <a:gd name="connsiteX200" fmla="*/ 2035493 w 2158755"/>
                <a:gd name="connsiteY200" fmla="*/ 502130 h 63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158755" h="634222">
                  <a:moveTo>
                    <a:pt x="2113846" y="500697"/>
                  </a:moveTo>
                  <a:cubicBezTo>
                    <a:pt x="2098557" y="526018"/>
                    <a:pt x="2080402" y="547518"/>
                    <a:pt x="2045048" y="548951"/>
                  </a:cubicBezTo>
                  <a:cubicBezTo>
                    <a:pt x="2092346" y="473942"/>
                    <a:pt x="2093780" y="465342"/>
                    <a:pt x="2068458" y="405622"/>
                  </a:cubicBezTo>
                  <a:cubicBezTo>
                    <a:pt x="2064159" y="395589"/>
                    <a:pt x="2059381" y="386033"/>
                    <a:pt x="2056037" y="376000"/>
                  </a:cubicBezTo>
                  <a:cubicBezTo>
                    <a:pt x="2040748" y="331091"/>
                    <a:pt x="2055559" y="303380"/>
                    <a:pt x="2104769" y="291914"/>
                  </a:cubicBezTo>
                  <a:cubicBezTo>
                    <a:pt x="2079447" y="277581"/>
                    <a:pt x="2061292" y="283314"/>
                    <a:pt x="2044092" y="299080"/>
                  </a:cubicBezTo>
                  <a:cubicBezTo>
                    <a:pt x="2027371" y="314847"/>
                    <a:pt x="2015904" y="334913"/>
                    <a:pt x="2008260" y="355934"/>
                  </a:cubicBezTo>
                  <a:cubicBezTo>
                    <a:pt x="1986283" y="414699"/>
                    <a:pt x="1945195" y="462476"/>
                    <a:pt x="1917007" y="517896"/>
                  </a:cubicBezTo>
                  <a:cubicBezTo>
                    <a:pt x="1912707" y="526018"/>
                    <a:pt x="1904108" y="532707"/>
                    <a:pt x="1896463" y="537962"/>
                  </a:cubicBezTo>
                  <a:cubicBezTo>
                    <a:pt x="1884042" y="545607"/>
                    <a:pt x="1874964" y="540829"/>
                    <a:pt x="1874964" y="526018"/>
                  </a:cubicBezTo>
                  <a:cubicBezTo>
                    <a:pt x="1874964" y="514552"/>
                    <a:pt x="1876875" y="502130"/>
                    <a:pt x="1879742" y="491141"/>
                  </a:cubicBezTo>
                  <a:cubicBezTo>
                    <a:pt x="1888819" y="456265"/>
                    <a:pt x="1907452" y="425688"/>
                    <a:pt x="1924651" y="394633"/>
                  </a:cubicBezTo>
                  <a:cubicBezTo>
                    <a:pt x="1927996" y="388422"/>
                    <a:pt x="1935162" y="381734"/>
                    <a:pt x="1928474" y="374089"/>
                  </a:cubicBezTo>
                  <a:cubicBezTo>
                    <a:pt x="1923218" y="367878"/>
                    <a:pt x="1914618" y="368834"/>
                    <a:pt x="1906974" y="369789"/>
                  </a:cubicBezTo>
                  <a:cubicBezTo>
                    <a:pt x="1884042" y="371700"/>
                    <a:pt x="1874964" y="389855"/>
                    <a:pt x="1865887" y="407055"/>
                  </a:cubicBezTo>
                  <a:cubicBezTo>
                    <a:pt x="1843432" y="447665"/>
                    <a:pt x="1823366" y="489708"/>
                    <a:pt x="1788966" y="522196"/>
                  </a:cubicBezTo>
                  <a:cubicBezTo>
                    <a:pt x="1777500" y="533185"/>
                    <a:pt x="1763645" y="547518"/>
                    <a:pt x="1746923" y="538440"/>
                  </a:cubicBezTo>
                  <a:cubicBezTo>
                    <a:pt x="1727335" y="527929"/>
                    <a:pt x="1734502" y="507385"/>
                    <a:pt x="1739757" y="491619"/>
                  </a:cubicBezTo>
                  <a:cubicBezTo>
                    <a:pt x="1755045" y="444798"/>
                    <a:pt x="1782756" y="405144"/>
                    <a:pt x="1816677" y="369312"/>
                  </a:cubicBezTo>
                  <a:cubicBezTo>
                    <a:pt x="1858720" y="324880"/>
                    <a:pt x="1876397" y="321535"/>
                    <a:pt x="1928474" y="349723"/>
                  </a:cubicBezTo>
                  <a:cubicBezTo>
                    <a:pt x="1929907" y="332524"/>
                    <a:pt x="1918918" y="325357"/>
                    <a:pt x="1908407" y="319624"/>
                  </a:cubicBezTo>
                  <a:cubicBezTo>
                    <a:pt x="1886430" y="307680"/>
                    <a:pt x="1862542" y="308636"/>
                    <a:pt x="1839132" y="315324"/>
                  </a:cubicBezTo>
                  <a:cubicBezTo>
                    <a:pt x="1776545" y="333479"/>
                    <a:pt x="1742146" y="380300"/>
                    <a:pt x="1716824" y="436199"/>
                  </a:cubicBezTo>
                  <a:cubicBezTo>
                    <a:pt x="1702491" y="467731"/>
                    <a:pt x="1689592" y="499741"/>
                    <a:pt x="1664748" y="524585"/>
                  </a:cubicBezTo>
                  <a:cubicBezTo>
                    <a:pt x="1654237" y="535096"/>
                    <a:pt x="1642771" y="549906"/>
                    <a:pt x="1626527" y="541785"/>
                  </a:cubicBezTo>
                  <a:cubicBezTo>
                    <a:pt x="1608849" y="532707"/>
                    <a:pt x="1617449" y="514552"/>
                    <a:pt x="1621749" y="501175"/>
                  </a:cubicBezTo>
                  <a:cubicBezTo>
                    <a:pt x="1636560" y="451487"/>
                    <a:pt x="1661403" y="406099"/>
                    <a:pt x="1685770" y="360234"/>
                  </a:cubicBezTo>
                  <a:cubicBezTo>
                    <a:pt x="1690069" y="352590"/>
                    <a:pt x="1700103" y="343512"/>
                    <a:pt x="1690069" y="334435"/>
                  </a:cubicBezTo>
                  <a:cubicBezTo>
                    <a:pt x="1682903" y="328224"/>
                    <a:pt x="1673826" y="333479"/>
                    <a:pt x="1665703" y="336824"/>
                  </a:cubicBezTo>
                  <a:cubicBezTo>
                    <a:pt x="1634649" y="349723"/>
                    <a:pt x="1606461" y="367878"/>
                    <a:pt x="1580662" y="389378"/>
                  </a:cubicBezTo>
                  <a:cubicBezTo>
                    <a:pt x="1566329" y="401322"/>
                    <a:pt x="1552473" y="414699"/>
                    <a:pt x="1535752" y="429510"/>
                  </a:cubicBezTo>
                  <a:cubicBezTo>
                    <a:pt x="1536230" y="411355"/>
                    <a:pt x="1546740" y="402277"/>
                    <a:pt x="1550563" y="390333"/>
                  </a:cubicBezTo>
                  <a:cubicBezTo>
                    <a:pt x="1556295" y="372178"/>
                    <a:pt x="1580662" y="353545"/>
                    <a:pt x="1557251" y="335868"/>
                  </a:cubicBezTo>
                  <a:cubicBezTo>
                    <a:pt x="1535752" y="320102"/>
                    <a:pt x="1517597" y="340646"/>
                    <a:pt x="1499919" y="352590"/>
                  </a:cubicBezTo>
                  <a:cubicBezTo>
                    <a:pt x="1493709" y="356890"/>
                    <a:pt x="1488453" y="362623"/>
                    <a:pt x="1482720" y="367401"/>
                  </a:cubicBezTo>
                  <a:cubicBezTo>
                    <a:pt x="1460265" y="386989"/>
                    <a:pt x="1438288" y="407055"/>
                    <a:pt x="1415833" y="426643"/>
                  </a:cubicBezTo>
                  <a:cubicBezTo>
                    <a:pt x="1422522" y="398455"/>
                    <a:pt x="1437810" y="375523"/>
                    <a:pt x="1452621" y="352590"/>
                  </a:cubicBezTo>
                  <a:cubicBezTo>
                    <a:pt x="1457399" y="345901"/>
                    <a:pt x="1471254" y="339213"/>
                    <a:pt x="1460743" y="328702"/>
                  </a:cubicBezTo>
                  <a:cubicBezTo>
                    <a:pt x="1452621" y="321057"/>
                    <a:pt x="1440199" y="323924"/>
                    <a:pt x="1430166" y="328224"/>
                  </a:cubicBezTo>
                  <a:cubicBezTo>
                    <a:pt x="1418700" y="333002"/>
                    <a:pt x="1411533" y="343035"/>
                    <a:pt x="1405800" y="353545"/>
                  </a:cubicBezTo>
                  <a:cubicBezTo>
                    <a:pt x="1390989" y="379822"/>
                    <a:pt x="1377612" y="406577"/>
                    <a:pt x="1362801" y="433332"/>
                  </a:cubicBezTo>
                  <a:cubicBezTo>
                    <a:pt x="1343691" y="468209"/>
                    <a:pt x="1326014" y="504519"/>
                    <a:pt x="1294481" y="530318"/>
                  </a:cubicBezTo>
                  <a:cubicBezTo>
                    <a:pt x="1284448" y="538440"/>
                    <a:pt x="1272504" y="545607"/>
                    <a:pt x="1259127" y="538440"/>
                  </a:cubicBezTo>
                  <a:cubicBezTo>
                    <a:pt x="1245271" y="530796"/>
                    <a:pt x="1244794" y="517418"/>
                    <a:pt x="1246705" y="504519"/>
                  </a:cubicBezTo>
                  <a:cubicBezTo>
                    <a:pt x="1253871" y="464387"/>
                    <a:pt x="1257215" y="423299"/>
                    <a:pt x="1293048" y="394633"/>
                  </a:cubicBezTo>
                  <a:cubicBezTo>
                    <a:pt x="1305470" y="384600"/>
                    <a:pt x="1315503" y="371223"/>
                    <a:pt x="1324102" y="357368"/>
                  </a:cubicBezTo>
                  <a:cubicBezTo>
                    <a:pt x="1340824" y="330135"/>
                    <a:pt x="1358979" y="306247"/>
                    <a:pt x="1394811" y="305291"/>
                  </a:cubicBezTo>
                  <a:cubicBezTo>
                    <a:pt x="1395289" y="305291"/>
                    <a:pt x="1395767" y="301469"/>
                    <a:pt x="1397200" y="296692"/>
                  </a:cubicBezTo>
                  <a:cubicBezTo>
                    <a:pt x="1364235" y="292869"/>
                    <a:pt x="1374268" y="275192"/>
                    <a:pt x="1383823" y="256082"/>
                  </a:cubicBezTo>
                  <a:cubicBezTo>
                    <a:pt x="1393378" y="235538"/>
                    <a:pt x="1401978" y="214516"/>
                    <a:pt x="1409622" y="193494"/>
                  </a:cubicBezTo>
                  <a:cubicBezTo>
                    <a:pt x="1416311" y="174384"/>
                    <a:pt x="1418700" y="153362"/>
                    <a:pt x="1397678" y="141418"/>
                  </a:cubicBezTo>
                  <a:cubicBezTo>
                    <a:pt x="1378090" y="130430"/>
                    <a:pt x="1362324" y="145240"/>
                    <a:pt x="1349424" y="157662"/>
                  </a:cubicBezTo>
                  <a:cubicBezTo>
                    <a:pt x="1326491" y="180595"/>
                    <a:pt x="1311203" y="209738"/>
                    <a:pt x="1296870" y="238882"/>
                  </a:cubicBezTo>
                  <a:cubicBezTo>
                    <a:pt x="1282537" y="268026"/>
                    <a:pt x="1270593" y="298603"/>
                    <a:pt x="1229983" y="297647"/>
                  </a:cubicBezTo>
                  <a:cubicBezTo>
                    <a:pt x="1229505" y="297647"/>
                    <a:pt x="1229027" y="301469"/>
                    <a:pt x="1227116" y="307680"/>
                  </a:cubicBezTo>
                  <a:cubicBezTo>
                    <a:pt x="1272504" y="305769"/>
                    <a:pt x="1253393" y="331091"/>
                    <a:pt x="1246227" y="352590"/>
                  </a:cubicBezTo>
                  <a:cubicBezTo>
                    <a:pt x="1237627" y="377911"/>
                    <a:pt x="1229505" y="403711"/>
                    <a:pt x="1219950" y="429032"/>
                  </a:cubicBezTo>
                  <a:cubicBezTo>
                    <a:pt x="1206573" y="465820"/>
                    <a:pt x="1188417" y="499741"/>
                    <a:pt x="1161185" y="528407"/>
                  </a:cubicBezTo>
                  <a:cubicBezTo>
                    <a:pt x="1150196" y="540351"/>
                    <a:pt x="1137297" y="551340"/>
                    <a:pt x="1113886" y="545129"/>
                  </a:cubicBezTo>
                  <a:cubicBezTo>
                    <a:pt x="1145897" y="509297"/>
                    <a:pt x="1166440" y="473464"/>
                    <a:pt x="1147330" y="428077"/>
                  </a:cubicBezTo>
                  <a:cubicBezTo>
                    <a:pt x="1141597" y="414221"/>
                    <a:pt x="1135863" y="400366"/>
                    <a:pt x="1130130" y="386033"/>
                  </a:cubicBezTo>
                  <a:cubicBezTo>
                    <a:pt x="1120575" y="363101"/>
                    <a:pt x="1119142" y="340168"/>
                    <a:pt x="1127742" y="316758"/>
                  </a:cubicBezTo>
                  <a:cubicBezTo>
                    <a:pt x="1135386" y="295736"/>
                    <a:pt x="1156407" y="299080"/>
                    <a:pt x="1175996" y="294303"/>
                  </a:cubicBezTo>
                  <a:cubicBezTo>
                    <a:pt x="1140641" y="275192"/>
                    <a:pt x="1113886" y="283792"/>
                    <a:pt x="1094298" y="325835"/>
                  </a:cubicBezTo>
                  <a:cubicBezTo>
                    <a:pt x="1064199" y="391289"/>
                    <a:pt x="1025022" y="451487"/>
                    <a:pt x="990623" y="514074"/>
                  </a:cubicBezTo>
                  <a:cubicBezTo>
                    <a:pt x="980590" y="532707"/>
                    <a:pt x="964824" y="550862"/>
                    <a:pt x="941891" y="541307"/>
                  </a:cubicBezTo>
                  <a:cubicBezTo>
                    <a:pt x="918481" y="531751"/>
                    <a:pt x="930903" y="510252"/>
                    <a:pt x="935203" y="493053"/>
                  </a:cubicBezTo>
                  <a:cubicBezTo>
                    <a:pt x="937114" y="485886"/>
                    <a:pt x="940458" y="478720"/>
                    <a:pt x="943325" y="472031"/>
                  </a:cubicBezTo>
                  <a:cubicBezTo>
                    <a:pt x="960046" y="432377"/>
                    <a:pt x="976768" y="392722"/>
                    <a:pt x="993490" y="353068"/>
                  </a:cubicBezTo>
                  <a:cubicBezTo>
                    <a:pt x="998267" y="341601"/>
                    <a:pt x="1002567" y="328224"/>
                    <a:pt x="984412" y="325835"/>
                  </a:cubicBezTo>
                  <a:cubicBezTo>
                    <a:pt x="970557" y="323924"/>
                    <a:pt x="953358" y="316280"/>
                    <a:pt x="948102" y="343035"/>
                  </a:cubicBezTo>
                  <a:cubicBezTo>
                    <a:pt x="935681" y="401322"/>
                    <a:pt x="910837" y="455309"/>
                    <a:pt x="877393" y="504519"/>
                  </a:cubicBezTo>
                  <a:cubicBezTo>
                    <a:pt x="866405" y="520285"/>
                    <a:pt x="854938" y="548473"/>
                    <a:pt x="832483" y="537007"/>
                  </a:cubicBezTo>
                  <a:cubicBezTo>
                    <a:pt x="809551" y="525541"/>
                    <a:pt x="826272" y="499741"/>
                    <a:pt x="833439" y="482064"/>
                  </a:cubicBezTo>
                  <a:cubicBezTo>
                    <a:pt x="848727" y="444321"/>
                    <a:pt x="867838" y="408011"/>
                    <a:pt x="884560" y="370745"/>
                  </a:cubicBezTo>
                  <a:cubicBezTo>
                    <a:pt x="895071" y="347812"/>
                    <a:pt x="888382" y="335868"/>
                    <a:pt x="861627" y="337301"/>
                  </a:cubicBezTo>
                  <a:cubicBezTo>
                    <a:pt x="843950" y="338257"/>
                    <a:pt x="825795" y="341124"/>
                    <a:pt x="806684" y="333002"/>
                  </a:cubicBezTo>
                  <a:cubicBezTo>
                    <a:pt x="813851" y="322491"/>
                    <a:pt x="819584" y="314847"/>
                    <a:pt x="824362" y="306725"/>
                  </a:cubicBezTo>
                  <a:cubicBezTo>
                    <a:pt x="833439" y="290958"/>
                    <a:pt x="836783" y="274714"/>
                    <a:pt x="826272" y="257993"/>
                  </a:cubicBezTo>
                  <a:cubicBezTo>
                    <a:pt x="821495" y="249871"/>
                    <a:pt x="813373" y="245571"/>
                    <a:pt x="804295" y="247960"/>
                  </a:cubicBezTo>
                  <a:cubicBezTo>
                    <a:pt x="785663" y="253215"/>
                    <a:pt x="787574" y="271370"/>
                    <a:pt x="784229" y="285225"/>
                  </a:cubicBezTo>
                  <a:cubicBezTo>
                    <a:pt x="767508" y="360712"/>
                    <a:pt x="738364" y="430943"/>
                    <a:pt x="696799" y="496397"/>
                  </a:cubicBezTo>
                  <a:cubicBezTo>
                    <a:pt x="689154" y="508341"/>
                    <a:pt x="681032" y="519807"/>
                    <a:pt x="671955" y="530318"/>
                  </a:cubicBezTo>
                  <a:cubicBezTo>
                    <a:pt x="663833" y="540351"/>
                    <a:pt x="653322" y="551818"/>
                    <a:pt x="639467" y="545129"/>
                  </a:cubicBezTo>
                  <a:cubicBezTo>
                    <a:pt x="624656" y="538440"/>
                    <a:pt x="628001" y="523152"/>
                    <a:pt x="631823" y="510730"/>
                  </a:cubicBezTo>
                  <a:cubicBezTo>
                    <a:pt x="637556" y="492097"/>
                    <a:pt x="643289" y="473464"/>
                    <a:pt x="651411" y="456265"/>
                  </a:cubicBezTo>
                  <a:cubicBezTo>
                    <a:pt x="667177" y="422343"/>
                    <a:pt x="685332" y="388900"/>
                    <a:pt x="702054" y="354979"/>
                  </a:cubicBezTo>
                  <a:cubicBezTo>
                    <a:pt x="705398" y="348768"/>
                    <a:pt x="712565" y="341601"/>
                    <a:pt x="706354" y="334435"/>
                  </a:cubicBezTo>
                  <a:cubicBezTo>
                    <a:pt x="700621" y="327746"/>
                    <a:pt x="692021" y="332046"/>
                    <a:pt x="685332" y="334435"/>
                  </a:cubicBezTo>
                  <a:cubicBezTo>
                    <a:pt x="648544" y="347812"/>
                    <a:pt x="615579" y="368356"/>
                    <a:pt x="585957" y="394155"/>
                  </a:cubicBezTo>
                  <a:cubicBezTo>
                    <a:pt x="573536" y="404666"/>
                    <a:pt x="562069" y="416133"/>
                    <a:pt x="550125" y="427121"/>
                  </a:cubicBezTo>
                  <a:cubicBezTo>
                    <a:pt x="551081" y="411833"/>
                    <a:pt x="556336" y="399889"/>
                    <a:pt x="562069" y="388900"/>
                  </a:cubicBezTo>
                  <a:cubicBezTo>
                    <a:pt x="602679" y="312935"/>
                    <a:pt x="640900" y="235538"/>
                    <a:pt x="687721" y="162918"/>
                  </a:cubicBezTo>
                  <a:cubicBezTo>
                    <a:pt x="692499" y="155751"/>
                    <a:pt x="703487" y="147151"/>
                    <a:pt x="693932" y="137596"/>
                  </a:cubicBezTo>
                  <a:cubicBezTo>
                    <a:pt x="685810" y="129474"/>
                    <a:pt x="673388" y="131385"/>
                    <a:pt x="663355" y="135685"/>
                  </a:cubicBezTo>
                  <a:cubicBezTo>
                    <a:pt x="644245" y="144285"/>
                    <a:pt x="635645" y="162440"/>
                    <a:pt x="626567" y="179162"/>
                  </a:cubicBezTo>
                  <a:cubicBezTo>
                    <a:pt x="581180" y="267548"/>
                    <a:pt x="534837" y="354979"/>
                    <a:pt x="492316" y="444321"/>
                  </a:cubicBezTo>
                  <a:cubicBezTo>
                    <a:pt x="433551" y="567584"/>
                    <a:pt x="332265" y="612971"/>
                    <a:pt x="202791" y="607238"/>
                  </a:cubicBezTo>
                  <a:cubicBezTo>
                    <a:pt x="113449" y="603416"/>
                    <a:pt x="58028" y="551340"/>
                    <a:pt x="50384" y="469642"/>
                  </a:cubicBezTo>
                  <a:cubicBezTo>
                    <a:pt x="43218" y="392244"/>
                    <a:pt x="62806" y="320102"/>
                    <a:pt x="91950" y="249393"/>
                  </a:cubicBezTo>
                  <a:cubicBezTo>
                    <a:pt x="100549" y="228371"/>
                    <a:pt x="110105" y="227416"/>
                    <a:pt x="122049" y="247482"/>
                  </a:cubicBezTo>
                  <a:cubicBezTo>
                    <a:pt x="192280" y="362623"/>
                    <a:pt x="400107" y="375523"/>
                    <a:pt x="497571" y="288570"/>
                  </a:cubicBezTo>
                  <a:cubicBezTo>
                    <a:pt x="545825" y="246049"/>
                    <a:pt x="572102" y="192539"/>
                    <a:pt x="557769" y="127085"/>
                  </a:cubicBezTo>
                  <a:cubicBezTo>
                    <a:pt x="543436" y="64020"/>
                    <a:pt x="497093" y="32010"/>
                    <a:pt x="436895" y="19588"/>
                  </a:cubicBezTo>
                  <a:cubicBezTo>
                    <a:pt x="323665" y="-4778"/>
                    <a:pt x="223335" y="21977"/>
                    <a:pt x="138293" y="102242"/>
                  </a:cubicBezTo>
                  <a:cubicBezTo>
                    <a:pt x="128737" y="111319"/>
                    <a:pt x="120616" y="131385"/>
                    <a:pt x="107716" y="126130"/>
                  </a:cubicBezTo>
                  <a:cubicBezTo>
                    <a:pt x="93861" y="120397"/>
                    <a:pt x="97683" y="99375"/>
                    <a:pt x="96727" y="85042"/>
                  </a:cubicBezTo>
                  <a:cubicBezTo>
                    <a:pt x="95294" y="64498"/>
                    <a:pt x="96727" y="43954"/>
                    <a:pt x="95772" y="23888"/>
                  </a:cubicBezTo>
                  <a:cubicBezTo>
                    <a:pt x="95772" y="16244"/>
                    <a:pt x="101027" y="6689"/>
                    <a:pt x="87172" y="0"/>
                  </a:cubicBezTo>
                  <a:cubicBezTo>
                    <a:pt x="70928" y="44910"/>
                    <a:pt x="72839" y="89342"/>
                    <a:pt x="80483" y="133774"/>
                  </a:cubicBezTo>
                  <a:cubicBezTo>
                    <a:pt x="84305" y="155273"/>
                    <a:pt x="81917" y="172951"/>
                    <a:pt x="69017" y="191583"/>
                  </a:cubicBezTo>
                  <a:cubicBezTo>
                    <a:pt x="25063" y="256559"/>
                    <a:pt x="3563" y="329179"/>
                    <a:pt x="219" y="407533"/>
                  </a:cubicBezTo>
                  <a:cubicBezTo>
                    <a:pt x="-3603" y="504997"/>
                    <a:pt x="42740" y="582394"/>
                    <a:pt x="128737" y="614882"/>
                  </a:cubicBezTo>
                  <a:cubicBezTo>
                    <a:pt x="227635" y="652626"/>
                    <a:pt x="318887" y="633037"/>
                    <a:pt x="404407" y="574272"/>
                  </a:cubicBezTo>
                  <a:cubicBezTo>
                    <a:pt x="414440" y="567584"/>
                    <a:pt x="421607" y="554206"/>
                    <a:pt x="437851" y="559940"/>
                  </a:cubicBezTo>
                  <a:cubicBezTo>
                    <a:pt x="465561" y="569495"/>
                    <a:pt x="482761" y="557073"/>
                    <a:pt x="494705" y="532707"/>
                  </a:cubicBezTo>
                  <a:cubicBezTo>
                    <a:pt x="503782" y="514552"/>
                    <a:pt x="514770" y="496875"/>
                    <a:pt x="525759" y="479675"/>
                  </a:cubicBezTo>
                  <a:cubicBezTo>
                    <a:pt x="546781" y="448143"/>
                    <a:pt x="570191" y="418521"/>
                    <a:pt x="601246" y="396066"/>
                  </a:cubicBezTo>
                  <a:cubicBezTo>
                    <a:pt x="610323" y="389378"/>
                    <a:pt x="620834" y="377434"/>
                    <a:pt x="632301" y="387467"/>
                  </a:cubicBezTo>
                  <a:cubicBezTo>
                    <a:pt x="642811" y="396544"/>
                    <a:pt x="631345" y="407055"/>
                    <a:pt x="626567" y="416133"/>
                  </a:cubicBezTo>
                  <a:cubicBezTo>
                    <a:pt x="617968" y="432377"/>
                    <a:pt x="607934" y="447665"/>
                    <a:pt x="600290" y="464387"/>
                  </a:cubicBezTo>
                  <a:cubicBezTo>
                    <a:pt x="579269" y="511208"/>
                    <a:pt x="582613" y="543218"/>
                    <a:pt x="608412" y="557551"/>
                  </a:cubicBezTo>
                  <a:cubicBezTo>
                    <a:pt x="634689" y="572361"/>
                    <a:pt x="666222" y="559462"/>
                    <a:pt x="695843" y="521718"/>
                  </a:cubicBezTo>
                  <a:cubicBezTo>
                    <a:pt x="727375" y="481108"/>
                    <a:pt x="747441" y="434765"/>
                    <a:pt x="766552" y="387467"/>
                  </a:cubicBezTo>
                  <a:cubicBezTo>
                    <a:pt x="778496" y="356890"/>
                    <a:pt x="793785" y="349723"/>
                    <a:pt x="817195" y="362145"/>
                  </a:cubicBezTo>
                  <a:cubicBezTo>
                    <a:pt x="844905" y="376956"/>
                    <a:pt x="827706" y="395111"/>
                    <a:pt x="819584" y="411355"/>
                  </a:cubicBezTo>
                  <a:cubicBezTo>
                    <a:pt x="805251" y="440021"/>
                    <a:pt x="785185" y="466776"/>
                    <a:pt x="780885" y="499741"/>
                  </a:cubicBezTo>
                  <a:cubicBezTo>
                    <a:pt x="778018" y="521718"/>
                    <a:pt x="779452" y="544173"/>
                    <a:pt x="801907" y="556595"/>
                  </a:cubicBezTo>
                  <a:cubicBezTo>
                    <a:pt x="824839" y="569495"/>
                    <a:pt x="842994" y="557073"/>
                    <a:pt x="859716" y="541307"/>
                  </a:cubicBezTo>
                  <a:cubicBezTo>
                    <a:pt x="864972" y="536051"/>
                    <a:pt x="870227" y="530796"/>
                    <a:pt x="875482" y="525063"/>
                  </a:cubicBezTo>
                  <a:cubicBezTo>
                    <a:pt x="884560" y="515030"/>
                    <a:pt x="889815" y="517418"/>
                    <a:pt x="896981" y="528885"/>
                  </a:cubicBezTo>
                  <a:cubicBezTo>
                    <a:pt x="920870" y="567106"/>
                    <a:pt x="940458" y="571406"/>
                    <a:pt x="978679" y="546084"/>
                  </a:cubicBezTo>
                  <a:cubicBezTo>
                    <a:pt x="990623" y="537962"/>
                    <a:pt x="998745" y="533185"/>
                    <a:pt x="1011167" y="546562"/>
                  </a:cubicBezTo>
                  <a:cubicBezTo>
                    <a:pt x="1025978" y="562806"/>
                    <a:pt x="1046999" y="563762"/>
                    <a:pt x="1068499" y="562806"/>
                  </a:cubicBezTo>
                  <a:cubicBezTo>
                    <a:pt x="1120097" y="561373"/>
                    <a:pt x="1170262" y="556117"/>
                    <a:pt x="1199406" y="502608"/>
                  </a:cubicBezTo>
                  <a:cubicBezTo>
                    <a:pt x="1227594" y="558984"/>
                    <a:pt x="1227594" y="558984"/>
                    <a:pt x="1298781" y="547995"/>
                  </a:cubicBezTo>
                  <a:cubicBezTo>
                    <a:pt x="1302125" y="547518"/>
                    <a:pt x="1303559" y="547518"/>
                    <a:pt x="1306425" y="549429"/>
                  </a:cubicBezTo>
                  <a:cubicBezTo>
                    <a:pt x="1334613" y="566150"/>
                    <a:pt x="1341780" y="565195"/>
                    <a:pt x="1356590" y="537962"/>
                  </a:cubicBezTo>
                  <a:cubicBezTo>
                    <a:pt x="1374268" y="505952"/>
                    <a:pt x="1394334" y="474898"/>
                    <a:pt x="1416789" y="446232"/>
                  </a:cubicBezTo>
                  <a:cubicBezTo>
                    <a:pt x="1433510" y="424732"/>
                    <a:pt x="1452143" y="405622"/>
                    <a:pt x="1474120" y="389378"/>
                  </a:cubicBezTo>
                  <a:cubicBezTo>
                    <a:pt x="1478898" y="385556"/>
                    <a:pt x="1486064" y="381256"/>
                    <a:pt x="1491320" y="386989"/>
                  </a:cubicBezTo>
                  <a:cubicBezTo>
                    <a:pt x="1494186" y="389855"/>
                    <a:pt x="1494186" y="397500"/>
                    <a:pt x="1492753" y="401800"/>
                  </a:cubicBezTo>
                  <a:cubicBezTo>
                    <a:pt x="1490364" y="410877"/>
                    <a:pt x="1485586" y="419955"/>
                    <a:pt x="1482242" y="429032"/>
                  </a:cubicBezTo>
                  <a:cubicBezTo>
                    <a:pt x="1469820" y="460087"/>
                    <a:pt x="1452621" y="489230"/>
                    <a:pt x="1447843" y="522674"/>
                  </a:cubicBezTo>
                  <a:cubicBezTo>
                    <a:pt x="1445932" y="535574"/>
                    <a:pt x="1445932" y="551340"/>
                    <a:pt x="1461221" y="555162"/>
                  </a:cubicBezTo>
                  <a:cubicBezTo>
                    <a:pt x="1475554" y="558506"/>
                    <a:pt x="1476031" y="542262"/>
                    <a:pt x="1480331" y="533662"/>
                  </a:cubicBezTo>
                  <a:cubicBezTo>
                    <a:pt x="1509953" y="479197"/>
                    <a:pt x="1545307" y="429510"/>
                    <a:pt x="1594517" y="390811"/>
                  </a:cubicBezTo>
                  <a:cubicBezTo>
                    <a:pt x="1601683" y="385556"/>
                    <a:pt x="1611238" y="376956"/>
                    <a:pt x="1620316" y="386989"/>
                  </a:cubicBezTo>
                  <a:cubicBezTo>
                    <a:pt x="1627005" y="394633"/>
                    <a:pt x="1621272" y="403711"/>
                    <a:pt x="1616494" y="410877"/>
                  </a:cubicBezTo>
                  <a:cubicBezTo>
                    <a:pt x="1600250" y="437632"/>
                    <a:pt x="1583528" y="463909"/>
                    <a:pt x="1576362" y="494964"/>
                  </a:cubicBezTo>
                  <a:cubicBezTo>
                    <a:pt x="1571106" y="518374"/>
                    <a:pt x="1570628" y="541307"/>
                    <a:pt x="1593083" y="555640"/>
                  </a:cubicBezTo>
                  <a:cubicBezTo>
                    <a:pt x="1616494" y="570450"/>
                    <a:pt x="1638949" y="561851"/>
                    <a:pt x="1658537" y="546084"/>
                  </a:cubicBezTo>
                  <a:cubicBezTo>
                    <a:pt x="1671437" y="535574"/>
                    <a:pt x="1682903" y="523629"/>
                    <a:pt x="1695803" y="512163"/>
                  </a:cubicBezTo>
                  <a:cubicBezTo>
                    <a:pt x="1723991" y="572361"/>
                    <a:pt x="1755523" y="576661"/>
                    <a:pt x="1798044" y="529363"/>
                  </a:cubicBezTo>
                  <a:cubicBezTo>
                    <a:pt x="1808077" y="517896"/>
                    <a:pt x="1818110" y="505952"/>
                    <a:pt x="1832921" y="488275"/>
                  </a:cubicBezTo>
                  <a:cubicBezTo>
                    <a:pt x="1833398" y="525063"/>
                    <a:pt x="1835310" y="552773"/>
                    <a:pt x="1866842" y="563762"/>
                  </a:cubicBezTo>
                  <a:cubicBezTo>
                    <a:pt x="1881175" y="562328"/>
                    <a:pt x="1893597" y="556595"/>
                    <a:pt x="1905541" y="548951"/>
                  </a:cubicBezTo>
                  <a:cubicBezTo>
                    <a:pt x="1928474" y="538918"/>
                    <a:pt x="1941851" y="568062"/>
                    <a:pt x="1963828" y="562806"/>
                  </a:cubicBezTo>
                  <a:cubicBezTo>
                    <a:pt x="1976728" y="563284"/>
                    <a:pt x="1989150" y="563284"/>
                    <a:pt x="2002049" y="563762"/>
                  </a:cubicBezTo>
                  <a:cubicBezTo>
                    <a:pt x="2019726" y="574750"/>
                    <a:pt x="2036926" y="573317"/>
                    <a:pt x="2053170" y="560895"/>
                  </a:cubicBezTo>
                  <a:cubicBezTo>
                    <a:pt x="2081358" y="555162"/>
                    <a:pt x="2100946" y="537485"/>
                    <a:pt x="2119101" y="516941"/>
                  </a:cubicBezTo>
                  <a:cubicBezTo>
                    <a:pt x="2134868" y="488275"/>
                    <a:pt x="2155889" y="461998"/>
                    <a:pt x="2158756" y="427599"/>
                  </a:cubicBezTo>
                  <a:cubicBezTo>
                    <a:pt x="2142034" y="451965"/>
                    <a:pt x="2128657" y="476809"/>
                    <a:pt x="2113846" y="500697"/>
                  </a:cubicBezTo>
                  <a:close/>
                  <a:moveTo>
                    <a:pt x="1327924" y="265637"/>
                  </a:moveTo>
                  <a:cubicBezTo>
                    <a:pt x="1340824" y="236971"/>
                    <a:pt x="1352291" y="208305"/>
                    <a:pt x="1371401" y="182984"/>
                  </a:cubicBezTo>
                  <a:cubicBezTo>
                    <a:pt x="1375701" y="177250"/>
                    <a:pt x="1379523" y="168173"/>
                    <a:pt x="1388601" y="171040"/>
                  </a:cubicBezTo>
                  <a:cubicBezTo>
                    <a:pt x="1398156" y="173906"/>
                    <a:pt x="1394334" y="183461"/>
                    <a:pt x="1394811" y="191106"/>
                  </a:cubicBezTo>
                  <a:cubicBezTo>
                    <a:pt x="1387167" y="223594"/>
                    <a:pt x="1372834" y="253693"/>
                    <a:pt x="1354679" y="281881"/>
                  </a:cubicBezTo>
                  <a:cubicBezTo>
                    <a:pt x="1348946" y="290958"/>
                    <a:pt x="1339391" y="295258"/>
                    <a:pt x="1329358" y="290481"/>
                  </a:cubicBezTo>
                  <a:cubicBezTo>
                    <a:pt x="1315503" y="284270"/>
                    <a:pt x="1324102" y="273759"/>
                    <a:pt x="1327924" y="265637"/>
                  </a:cubicBezTo>
                  <a:close/>
                  <a:moveTo>
                    <a:pt x="1303081" y="322969"/>
                  </a:moveTo>
                  <a:cubicBezTo>
                    <a:pt x="1306903" y="314369"/>
                    <a:pt x="1315025" y="309113"/>
                    <a:pt x="1324102" y="313413"/>
                  </a:cubicBezTo>
                  <a:cubicBezTo>
                    <a:pt x="1337002" y="319146"/>
                    <a:pt x="1328402" y="327746"/>
                    <a:pt x="1324102" y="334435"/>
                  </a:cubicBezTo>
                  <a:cubicBezTo>
                    <a:pt x="1313114" y="351157"/>
                    <a:pt x="1302125" y="367878"/>
                    <a:pt x="1281104" y="385078"/>
                  </a:cubicBezTo>
                  <a:cubicBezTo>
                    <a:pt x="1284448" y="358323"/>
                    <a:pt x="1294481" y="341124"/>
                    <a:pt x="1303081" y="322969"/>
                  </a:cubicBezTo>
                  <a:close/>
                  <a:moveTo>
                    <a:pt x="130649" y="187284"/>
                  </a:moveTo>
                  <a:cubicBezTo>
                    <a:pt x="195624" y="99375"/>
                    <a:pt x="273978" y="34399"/>
                    <a:pt x="391030" y="40610"/>
                  </a:cubicBezTo>
                  <a:cubicBezTo>
                    <a:pt x="447884" y="43477"/>
                    <a:pt x="496615" y="64976"/>
                    <a:pt x="520026" y="121352"/>
                  </a:cubicBezTo>
                  <a:cubicBezTo>
                    <a:pt x="541047" y="171995"/>
                    <a:pt x="522415" y="232671"/>
                    <a:pt x="475594" y="276148"/>
                  </a:cubicBezTo>
                  <a:cubicBezTo>
                    <a:pt x="436895" y="311980"/>
                    <a:pt x="390074" y="327268"/>
                    <a:pt x="335609" y="326313"/>
                  </a:cubicBezTo>
                  <a:cubicBezTo>
                    <a:pt x="242445" y="325835"/>
                    <a:pt x="175558" y="300036"/>
                    <a:pt x="133993" y="225982"/>
                  </a:cubicBezTo>
                  <a:cubicBezTo>
                    <a:pt x="127304" y="213561"/>
                    <a:pt x="119660" y="201616"/>
                    <a:pt x="130649" y="187284"/>
                  </a:cubicBezTo>
                  <a:close/>
                  <a:moveTo>
                    <a:pt x="1028366" y="526974"/>
                  </a:moveTo>
                  <a:cubicBezTo>
                    <a:pt x="1027411" y="521718"/>
                    <a:pt x="1029800" y="513119"/>
                    <a:pt x="1034100" y="514074"/>
                  </a:cubicBezTo>
                  <a:cubicBezTo>
                    <a:pt x="1051299" y="517896"/>
                    <a:pt x="1048433" y="535574"/>
                    <a:pt x="1061810" y="547995"/>
                  </a:cubicBezTo>
                  <a:cubicBezTo>
                    <a:pt x="1038400" y="551340"/>
                    <a:pt x="1030755" y="542262"/>
                    <a:pt x="1028366" y="526974"/>
                  </a:cubicBezTo>
                  <a:close/>
                  <a:moveTo>
                    <a:pt x="1109586" y="486364"/>
                  </a:moveTo>
                  <a:cubicBezTo>
                    <a:pt x="1108631" y="495919"/>
                    <a:pt x="1105764" y="505474"/>
                    <a:pt x="1102420" y="514074"/>
                  </a:cubicBezTo>
                  <a:cubicBezTo>
                    <a:pt x="1098120" y="525063"/>
                    <a:pt x="1093343" y="538440"/>
                    <a:pt x="1079487" y="538440"/>
                  </a:cubicBezTo>
                  <a:cubicBezTo>
                    <a:pt x="1064199" y="538440"/>
                    <a:pt x="1058944" y="524107"/>
                    <a:pt x="1055121" y="511685"/>
                  </a:cubicBezTo>
                  <a:cubicBezTo>
                    <a:pt x="1045566" y="478720"/>
                    <a:pt x="1038877" y="446232"/>
                    <a:pt x="1062288" y="414221"/>
                  </a:cubicBezTo>
                  <a:cubicBezTo>
                    <a:pt x="1075188" y="396544"/>
                    <a:pt x="1083309" y="374567"/>
                    <a:pt x="1093820" y="354979"/>
                  </a:cubicBezTo>
                  <a:cubicBezTo>
                    <a:pt x="1103853" y="399411"/>
                    <a:pt x="1114364" y="442410"/>
                    <a:pt x="1109586" y="486364"/>
                  </a:cubicBezTo>
                  <a:close/>
                  <a:moveTo>
                    <a:pt x="1963828" y="506908"/>
                  </a:moveTo>
                  <a:cubicBezTo>
                    <a:pt x="1976728" y="519807"/>
                    <a:pt x="1981028" y="533662"/>
                    <a:pt x="1990105" y="552773"/>
                  </a:cubicBezTo>
                  <a:cubicBezTo>
                    <a:pt x="1959051" y="546562"/>
                    <a:pt x="1954273" y="532707"/>
                    <a:pt x="1963828" y="506908"/>
                  </a:cubicBezTo>
                  <a:close/>
                  <a:moveTo>
                    <a:pt x="2035493" y="502130"/>
                  </a:moveTo>
                  <a:cubicBezTo>
                    <a:pt x="2031670" y="517418"/>
                    <a:pt x="2026893" y="537485"/>
                    <a:pt x="2008260" y="537485"/>
                  </a:cubicBezTo>
                  <a:cubicBezTo>
                    <a:pt x="1988672" y="537485"/>
                    <a:pt x="1988672" y="516463"/>
                    <a:pt x="1982461" y="501652"/>
                  </a:cubicBezTo>
                  <a:cubicBezTo>
                    <a:pt x="1957617" y="440976"/>
                    <a:pt x="2006349" y="403233"/>
                    <a:pt x="2025460" y="355934"/>
                  </a:cubicBezTo>
                  <a:cubicBezTo>
                    <a:pt x="2034537" y="405144"/>
                    <a:pt x="2047437" y="452920"/>
                    <a:pt x="2035493" y="502130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CB3DB9C-9145-498D-9A5B-7922290C6261}"/>
                </a:ext>
              </a:extLst>
            </p:cNvPr>
            <p:cNvSpPr/>
            <p:nvPr/>
          </p:nvSpPr>
          <p:spPr>
            <a:xfrm>
              <a:off x="8571817" y="3217467"/>
              <a:ext cx="849672" cy="536751"/>
            </a:xfrm>
            <a:custGeom>
              <a:avLst/>
              <a:gdLst>
                <a:gd name="connsiteX0" fmla="*/ 818140 w 849672"/>
                <a:gd name="connsiteY0" fmla="*/ 228148 h 536751"/>
                <a:gd name="connsiteX1" fmla="*/ 733098 w 849672"/>
                <a:gd name="connsiteY1" fmla="*/ 314145 h 536751"/>
                <a:gd name="connsiteX2" fmla="*/ 709210 w 849672"/>
                <a:gd name="connsiteY2" fmla="*/ 318445 h 536751"/>
                <a:gd name="connsiteX3" fmla="*/ 710643 w 849672"/>
                <a:gd name="connsiteY3" fmla="*/ 294557 h 536751"/>
                <a:gd name="connsiteX4" fmla="*/ 799030 w 849672"/>
                <a:gd name="connsiteY4" fmla="*/ 76219 h 536751"/>
                <a:gd name="connsiteX5" fmla="*/ 735009 w 849672"/>
                <a:gd name="connsiteY5" fmla="*/ 104407 h 536751"/>
                <a:gd name="connsiteX6" fmla="*/ 622735 w 849672"/>
                <a:gd name="connsiteY6" fmla="*/ 281657 h 536751"/>
                <a:gd name="connsiteX7" fmla="*/ 586425 w 849672"/>
                <a:gd name="connsiteY7" fmla="*/ 294079 h 536751"/>
                <a:gd name="connsiteX8" fmla="*/ 578780 w 849672"/>
                <a:gd name="connsiteY8" fmla="*/ 255858 h 536751"/>
                <a:gd name="connsiteX9" fmla="*/ 596935 w 849672"/>
                <a:gd name="connsiteY9" fmla="*/ 210948 h 536751"/>
                <a:gd name="connsiteX10" fmla="*/ 670989 w 849672"/>
                <a:gd name="connsiteY10" fmla="*/ 75263 h 536751"/>
                <a:gd name="connsiteX11" fmla="*/ 598847 w 849672"/>
                <a:gd name="connsiteY11" fmla="*/ 107273 h 536751"/>
                <a:gd name="connsiteX12" fmla="*/ 521927 w 849672"/>
                <a:gd name="connsiteY12" fmla="*/ 252991 h 536751"/>
                <a:gd name="connsiteX13" fmla="*/ 473672 w 849672"/>
                <a:gd name="connsiteY13" fmla="*/ 289779 h 536751"/>
                <a:gd name="connsiteX14" fmla="*/ 476061 w 849672"/>
                <a:gd name="connsiteY14" fmla="*/ 231970 h 536751"/>
                <a:gd name="connsiteX15" fmla="*/ 521449 w 849672"/>
                <a:gd name="connsiteY15" fmla="*/ 132117 h 536751"/>
                <a:gd name="connsiteX16" fmla="*/ 495650 w 849672"/>
                <a:gd name="connsiteY16" fmla="*/ 90552 h 536751"/>
                <a:gd name="connsiteX17" fmla="*/ 446440 w 849672"/>
                <a:gd name="connsiteY17" fmla="*/ 86730 h 536751"/>
                <a:gd name="connsiteX18" fmla="*/ 465073 w 849672"/>
                <a:gd name="connsiteY18" fmla="*/ 58541 h 536751"/>
                <a:gd name="connsiteX19" fmla="*/ 466984 w 849672"/>
                <a:gd name="connsiteY19" fmla="*/ 9810 h 536751"/>
                <a:gd name="connsiteX20" fmla="*/ 444529 w 849672"/>
                <a:gd name="connsiteY20" fmla="*/ 1210 h 536751"/>
                <a:gd name="connsiteX21" fmla="*/ 423985 w 849672"/>
                <a:gd name="connsiteY21" fmla="*/ 38953 h 536751"/>
                <a:gd name="connsiteX22" fmla="*/ 332732 w 849672"/>
                <a:gd name="connsiteY22" fmla="*/ 258247 h 536751"/>
                <a:gd name="connsiteX23" fmla="*/ 290689 w 849672"/>
                <a:gd name="connsiteY23" fmla="*/ 289302 h 536751"/>
                <a:gd name="connsiteX24" fmla="*/ 289256 w 849672"/>
                <a:gd name="connsiteY24" fmla="*/ 236747 h 536751"/>
                <a:gd name="connsiteX25" fmla="*/ 339421 w 849672"/>
                <a:gd name="connsiteY25" fmla="*/ 128295 h 536751"/>
                <a:gd name="connsiteX26" fmla="*/ 316488 w 849672"/>
                <a:gd name="connsiteY26" fmla="*/ 90552 h 536751"/>
                <a:gd name="connsiteX27" fmla="*/ 272534 w 849672"/>
                <a:gd name="connsiteY27" fmla="*/ 88163 h 536751"/>
                <a:gd name="connsiteX28" fmla="*/ 285911 w 849672"/>
                <a:gd name="connsiteY28" fmla="*/ 49942 h 536751"/>
                <a:gd name="connsiteX29" fmla="*/ 272056 w 849672"/>
                <a:gd name="connsiteY29" fmla="*/ 2643 h 536751"/>
                <a:gd name="connsiteX30" fmla="*/ 241957 w 849672"/>
                <a:gd name="connsiteY30" fmla="*/ 33220 h 536751"/>
                <a:gd name="connsiteX31" fmla="*/ 162648 w 849672"/>
                <a:gd name="connsiteY31" fmla="*/ 237225 h 536751"/>
                <a:gd name="connsiteX32" fmla="*/ 95284 w 849672"/>
                <a:gd name="connsiteY32" fmla="*/ 299335 h 536751"/>
                <a:gd name="connsiteX33" fmla="*/ 49418 w 849672"/>
                <a:gd name="connsiteY33" fmla="*/ 286435 h 536751"/>
                <a:gd name="connsiteX34" fmla="*/ 79517 w 849672"/>
                <a:gd name="connsiteY34" fmla="*/ 201393 h 536751"/>
                <a:gd name="connsiteX35" fmla="*/ 164081 w 849672"/>
                <a:gd name="connsiteY35" fmla="*/ 151228 h 536751"/>
                <a:gd name="connsiteX36" fmla="*/ 181281 w 849672"/>
                <a:gd name="connsiteY36" fmla="*/ 78608 h 536751"/>
                <a:gd name="connsiteX37" fmla="*/ 103883 w 849672"/>
                <a:gd name="connsiteY37" fmla="*/ 77174 h 536751"/>
                <a:gd name="connsiteX38" fmla="*/ 85250 w 849672"/>
                <a:gd name="connsiteY38" fmla="*/ 89596 h 536751"/>
                <a:gd name="connsiteX39" fmla="*/ 3553 w 849672"/>
                <a:gd name="connsiteY39" fmla="*/ 221459 h 536751"/>
                <a:gd name="connsiteX40" fmla="*/ 26963 w 849672"/>
                <a:gd name="connsiteY40" fmla="*/ 303157 h 536751"/>
                <a:gd name="connsiteX41" fmla="*/ 118216 w 849672"/>
                <a:gd name="connsiteY41" fmla="*/ 304590 h 536751"/>
                <a:gd name="connsiteX42" fmla="*/ 175070 w 849672"/>
                <a:gd name="connsiteY42" fmla="*/ 243914 h 536751"/>
                <a:gd name="connsiteX43" fmla="*/ 224280 w 849672"/>
                <a:gd name="connsiteY43" fmla="*/ 138328 h 536751"/>
                <a:gd name="connsiteX44" fmla="*/ 273489 w 849672"/>
                <a:gd name="connsiteY44" fmla="*/ 115395 h 536751"/>
                <a:gd name="connsiteX45" fmla="*/ 277312 w 849672"/>
                <a:gd name="connsiteY45" fmla="*/ 164127 h 536751"/>
                <a:gd name="connsiteX46" fmla="*/ 258201 w 849672"/>
                <a:gd name="connsiteY46" fmla="*/ 198049 h 536751"/>
                <a:gd name="connsiteX47" fmla="*/ 237179 w 849672"/>
                <a:gd name="connsiteY47" fmla="*/ 264936 h 536751"/>
                <a:gd name="connsiteX48" fmla="*/ 261545 w 849672"/>
                <a:gd name="connsiteY48" fmla="*/ 310801 h 536751"/>
                <a:gd name="connsiteX49" fmla="*/ 309322 w 849672"/>
                <a:gd name="connsiteY49" fmla="*/ 301723 h 536751"/>
                <a:gd name="connsiteX50" fmla="*/ 362353 w 849672"/>
                <a:gd name="connsiteY50" fmla="*/ 237225 h 536751"/>
                <a:gd name="connsiteX51" fmla="*/ 411563 w 849672"/>
                <a:gd name="connsiteY51" fmla="*/ 131639 h 536751"/>
                <a:gd name="connsiteX52" fmla="*/ 435929 w 849672"/>
                <a:gd name="connsiteY52" fmla="*/ 110140 h 536751"/>
                <a:gd name="connsiteX53" fmla="*/ 470806 w 849672"/>
                <a:gd name="connsiteY53" fmla="*/ 123517 h 536751"/>
                <a:gd name="connsiteX54" fmla="*/ 465550 w 849672"/>
                <a:gd name="connsiteY54" fmla="*/ 156005 h 536751"/>
                <a:gd name="connsiteX55" fmla="*/ 421596 w 849672"/>
                <a:gd name="connsiteY55" fmla="*/ 252514 h 536751"/>
                <a:gd name="connsiteX56" fmla="*/ 443095 w 849672"/>
                <a:gd name="connsiteY56" fmla="*/ 308890 h 536751"/>
                <a:gd name="connsiteX57" fmla="*/ 498516 w 849672"/>
                <a:gd name="connsiteY57" fmla="*/ 295990 h 536751"/>
                <a:gd name="connsiteX58" fmla="*/ 534348 w 849672"/>
                <a:gd name="connsiteY58" fmla="*/ 258725 h 536751"/>
                <a:gd name="connsiteX59" fmla="*/ 625124 w 849672"/>
                <a:gd name="connsiteY59" fmla="*/ 297901 h 536751"/>
                <a:gd name="connsiteX60" fmla="*/ 668122 w 849672"/>
                <a:gd name="connsiteY60" fmla="*/ 250125 h 536751"/>
                <a:gd name="connsiteX61" fmla="*/ 689144 w 849672"/>
                <a:gd name="connsiteY61" fmla="*/ 220026 h 536751"/>
                <a:gd name="connsiteX62" fmla="*/ 696310 w 849672"/>
                <a:gd name="connsiteY62" fmla="*/ 223848 h 536751"/>
                <a:gd name="connsiteX63" fmla="*/ 667644 w 849672"/>
                <a:gd name="connsiteY63" fmla="*/ 301246 h 536751"/>
                <a:gd name="connsiteX64" fmla="*/ 608880 w 849672"/>
                <a:gd name="connsiteY64" fmla="*/ 353322 h 536751"/>
                <a:gd name="connsiteX65" fmla="*/ 473195 w 849672"/>
                <a:gd name="connsiteY65" fmla="*/ 394410 h 536751"/>
                <a:gd name="connsiteX66" fmla="*/ 406785 w 849672"/>
                <a:gd name="connsiteY66" fmla="*/ 457474 h 536751"/>
                <a:gd name="connsiteX67" fmla="*/ 451218 w 849672"/>
                <a:gd name="connsiteY67" fmla="*/ 535828 h 536751"/>
                <a:gd name="connsiteX68" fmla="*/ 541993 w 849672"/>
                <a:gd name="connsiteY68" fmla="*/ 518628 h 536751"/>
                <a:gd name="connsiteX69" fmla="*/ 645667 w 849672"/>
                <a:gd name="connsiteY69" fmla="*/ 414476 h 536751"/>
                <a:gd name="connsiteX70" fmla="*/ 750298 w 849672"/>
                <a:gd name="connsiteY70" fmla="*/ 319878 h 536751"/>
                <a:gd name="connsiteX71" fmla="*/ 849672 w 849672"/>
                <a:gd name="connsiteY71" fmla="*/ 179416 h 536751"/>
                <a:gd name="connsiteX72" fmla="*/ 818140 w 849672"/>
                <a:gd name="connsiteY72" fmla="*/ 228148 h 536751"/>
                <a:gd name="connsiteX73" fmla="*/ 66618 w 849672"/>
                <a:gd name="connsiteY73" fmla="*/ 176071 h 536751"/>
                <a:gd name="connsiteX74" fmla="*/ 137327 w 849672"/>
                <a:gd name="connsiteY74" fmla="*/ 89596 h 536751"/>
                <a:gd name="connsiteX75" fmla="*/ 160737 w 849672"/>
                <a:gd name="connsiteY75" fmla="*/ 84818 h 536751"/>
                <a:gd name="connsiteX76" fmla="*/ 166470 w 849672"/>
                <a:gd name="connsiteY76" fmla="*/ 105362 h 536751"/>
                <a:gd name="connsiteX77" fmla="*/ 72829 w 849672"/>
                <a:gd name="connsiteY77" fmla="*/ 191838 h 536751"/>
                <a:gd name="connsiteX78" fmla="*/ 66618 w 849672"/>
                <a:gd name="connsiteY78" fmla="*/ 176071 h 536751"/>
                <a:gd name="connsiteX79" fmla="*/ 478450 w 849672"/>
                <a:gd name="connsiteY79" fmla="*/ 519106 h 536751"/>
                <a:gd name="connsiteX80" fmla="*/ 423030 w 849672"/>
                <a:gd name="connsiteY80" fmla="*/ 510506 h 536751"/>
                <a:gd name="connsiteX81" fmla="*/ 434018 w 849672"/>
                <a:gd name="connsiteY81" fmla="*/ 454130 h 536751"/>
                <a:gd name="connsiteX82" fmla="*/ 480361 w 849672"/>
                <a:gd name="connsiteY82" fmla="*/ 414953 h 536751"/>
                <a:gd name="connsiteX83" fmla="*/ 624646 w 849672"/>
                <a:gd name="connsiteY83" fmla="*/ 376255 h 536751"/>
                <a:gd name="connsiteX84" fmla="*/ 478450 w 849672"/>
                <a:gd name="connsiteY84" fmla="*/ 519106 h 53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849672" h="536751">
                  <a:moveTo>
                    <a:pt x="818140" y="228148"/>
                  </a:moveTo>
                  <a:cubicBezTo>
                    <a:pt x="798552" y="265413"/>
                    <a:pt x="771319" y="295035"/>
                    <a:pt x="733098" y="314145"/>
                  </a:cubicBezTo>
                  <a:cubicBezTo>
                    <a:pt x="725454" y="317967"/>
                    <a:pt x="717332" y="325134"/>
                    <a:pt x="709210" y="318445"/>
                  </a:cubicBezTo>
                  <a:cubicBezTo>
                    <a:pt x="701088" y="311756"/>
                    <a:pt x="707299" y="302201"/>
                    <a:pt x="710643" y="294557"/>
                  </a:cubicBezTo>
                  <a:cubicBezTo>
                    <a:pt x="737876" y="221459"/>
                    <a:pt x="754598" y="144061"/>
                    <a:pt x="799030" y="76219"/>
                  </a:cubicBezTo>
                  <a:cubicBezTo>
                    <a:pt x="767497" y="67141"/>
                    <a:pt x="748387" y="76696"/>
                    <a:pt x="735009" y="104407"/>
                  </a:cubicBezTo>
                  <a:cubicBezTo>
                    <a:pt x="703477" y="167472"/>
                    <a:pt x="670989" y="229103"/>
                    <a:pt x="622735" y="281657"/>
                  </a:cubicBezTo>
                  <a:cubicBezTo>
                    <a:pt x="613179" y="291690"/>
                    <a:pt x="601235" y="303634"/>
                    <a:pt x="586425" y="294079"/>
                  </a:cubicBezTo>
                  <a:cubicBezTo>
                    <a:pt x="572092" y="285479"/>
                    <a:pt x="574003" y="269713"/>
                    <a:pt x="578780" y="255858"/>
                  </a:cubicBezTo>
                  <a:cubicBezTo>
                    <a:pt x="584036" y="240570"/>
                    <a:pt x="589769" y="225281"/>
                    <a:pt x="596935" y="210948"/>
                  </a:cubicBezTo>
                  <a:cubicBezTo>
                    <a:pt x="619390" y="166038"/>
                    <a:pt x="638501" y="119217"/>
                    <a:pt x="670989" y="75263"/>
                  </a:cubicBezTo>
                  <a:cubicBezTo>
                    <a:pt x="634679" y="67141"/>
                    <a:pt x="613657" y="75741"/>
                    <a:pt x="598847" y="107273"/>
                  </a:cubicBezTo>
                  <a:cubicBezTo>
                    <a:pt x="575436" y="156961"/>
                    <a:pt x="549159" y="205215"/>
                    <a:pt x="521927" y="252991"/>
                  </a:cubicBezTo>
                  <a:cubicBezTo>
                    <a:pt x="511416" y="271624"/>
                    <a:pt x="498038" y="302201"/>
                    <a:pt x="473672" y="289779"/>
                  </a:cubicBezTo>
                  <a:cubicBezTo>
                    <a:pt x="450740" y="278313"/>
                    <a:pt x="468895" y="250603"/>
                    <a:pt x="476061" y="231970"/>
                  </a:cubicBezTo>
                  <a:cubicBezTo>
                    <a:pt x="489439" y="198049"/>
                    <a:pt x="506638" y="165561"/>
                    <a:pt x="521449" y="132117"/>
                  </a:cubicBezTo>
                  <a:cubicBezTo>
                    <a:pt x="537693" y="96285"/>
                    <a:pt x="533871" y="91029"/>
                    <a:pt x="495650" y="90552"/>
                  </a:cubicBezTo>
                  <a:cubicBezTo>
                    <a:pt x="479883" y="90552"/>
                    <a:pt x="464117" y="93896"/>
                    <a:pt x="446440" y="86730"/>
                  </a:cubicBezTo>
                  <a:cubicBezTo>
                    <a:pt x="453606" y="76219"/>
                    <a:pt x="459817" y="67619"/>
                    <a:pt x="465073" y="58541"/>
                  </a:cubicBezTo>
                  <a:cubicBezTo>
                    <a:pt x="474150" y="42775"/>
                    <a:pt x="477495" y="26053"/>
                    <a:pt x="466984" y="9810"/>
                  </a:cubicBezTo>
                  <a:cubicBezTo>
                    <a:pt x="461728" y="1688"/>
                    <a:pt x="454084" y="-2135"/>
                    <a:pt x="444529" y="1210"/>
                  </a:cubicBezTo>
                  <a:cubicBezTo>
                    <a:pt x="427329" y="7898"/>
                    <a:pt x="427329" y="24620"/>
                    <a:pt x="423985" y="38953"/>
                  </a:cubicBezTo>
                  <a:cubicBezTo>
                    <a:pt x="405830" y="117306"/>
                    <a:pt x="377642" y="191360"/>
                    <a:pt x="332732" y="258247"/>
                  </a:cubicBezTo>
                  <a:cubicBezTo>
                    <a:pt x="322699" y="273058"/>
                    <a:pt x="312188" y="300290"/>
                    <a:pt x="290689" y="289302"/>
                  </a:cubicBezTo>
                  <a:cubicBezTo>
                    <a:pt x="270145" y="278791"/>
                    <a:pt x="282089" y="253947"/>
                    <a:pt x="289256" y="236747"/>
                  </a:cubicBezTo>
                  <a:cubicBezTo>
                    <a:pt x="304544" y="199960"/>
                    <a:pt x="323177" y="164605"/>
                    <a:pt x="339421" y="128295"/>
                  </a:cubicBezTo>
                  <a:cubicBezTo>
                    <a:pt x="352798" y="98196"/>
                    <a:pt x="347543" y="91029"/>
                    <a:pt x="316488" y="90552"/>
                  </a:cubicBezTo>
                  <a:cubicBezTo>
                    <a:pt x="301677" y="90074"/>
                    <a:pt x="281134" y="95807"/>
                    <a:pt x="272534" y="88163"/>
                  </a:cubicBezTo>
                  <a:cubicBezTo>
                    <a:pt x="255334" y="72874"/>
                    <a:pt x="284478" y="64752"/>
                    <a:pt x="285911" y="49942"/>
                  </a:cubicBezTo>
                  <a:cubicBezTo>
                    <a:pt x="288300" y="30831"/>
                    <a:pt x="293556" y="10287"/>
                    <a:pt x="272056" y="2643"/>
                  </a:cubicBezTo>
                  <a:cubicBezTo>
                    <a:pt x="247212" y="-6434"/>
                    <a:pt x="245779" y="16976"/>
                    <a:pt x="241957" y="33220"/>
                  </a:cubicBezTo>
                  <a:cubicBezTo>
                    <a:pt x="225713" y="105362"/>
                    <a:pt x="200869" y="173683"/>
                    <a:pt x="162648" y="237225"/>
                  </a:cubicBezTo>
                  <a:cubicBezTo>
                    <a:pt x="146404" y="264458"/>
                    <a:pt x="126816" y="288346"/>
                    <a:pt x="95284" y="299335"/>
                  </a:cubicBezTo>
                  <a:cubicBezTo>
                    <a:pt x="77129" y="305545"/>
                    <a:pt x="60884" y="303634"/>
                    <a:pt x="49418" y="286435"/>
                  </a:cubicBezTo>
                  <a:cubicBezTo>
                    <a:pt x="29352" y="256336"/>
                    <a:pt x="45596" y="210948"/>
                    <a:pt x="79517" y="201393"/>
                  </a:cubicBezTo>
                  <a:cubicBezTo>
                    <a:pt x="112483" y="192315"/>
                    <a:pt x="142582" y="178460"/>
                    <a:pt x="164081" y="151228"/>
                  </a:cubicBezTo>
                  <a:cubicBezTo>
                    <a:pt x="181281" y="130206"/>
                    <a:pt x="198480" y="106796"/>
                    <a:pt x="181281" y="78608"/>
                  </a:cubicBezTo>
                  <a:cubicBezTo>
                    <a:pt x="169337" y="59019"/>
                    <a:pt x="134938" y="59975"/>
                    <a:pt x="103883" y="77174"/>
                  </a:cubicBezTo>
                  <a:cubicBezTo>
                    <a:pt x="97195" y="80996"/>
                    <a:pt x="90984" y="85296"/>
                    <a:pt x="85250" y="89596"/>
                  </a:cubicBezTo>
                  <a:cubicBezTo>
                    <a:pt x="42252" y="123517"/>
                    <a:pt x="15975" y="168427"/>
                    <a:pt x="3553" y="221459"/>
                  </a:cubicBezTo>
                  <a:cubicBezTo>
                    <a:pt x="-4091" y="252991"/>
                    <a:pt x="-747" y="282613"/>
                    <a:pt x="26963" y="303157"/>
                  </a:cubicBezTo>
                  <a:cubicBezTo>
                    <a:pt x="56107" y="325134"/>
                    <a:pt x="88117" y="320834"/>
                    <a:pt x="118216" y="304590"/>
                  </a:cubicBezTo>
                  <a:cubicBezTo>
                    <a:pt x="143538" y="290735"/>
                    <a:pt x="160737" y="268758"/>
                    <a:pt x="175070" y="243914"/>
                  </a:cubicBezTo>
                  <a:cubicBezTo>
                    <a:pt x="194658" y="210470"/>
                    <a:pt x="210902" y="175116"/>
                    <a:pt x="224280" y="138328"/>
                  </a:cubicBezTo>
                  <a:cubicBezTo>
                    <a:pt x="233357" y="112529"/>
                    <a:pt x="248168" y="103451"/>
                    <a:pt x="273489" y="115395"/>
                  </a:cubicBezTo>
                  <a:cubicBezTo>
                    <a:pt x="301200" y="128773"/>
                    <a:pt x="285433" y="147406"/>
                    <a:pt x="277312" y="164127"/>
                  </a:cubicBezTo>
                  <a:cubicBezTo>
                    <a:pt x="271578" y="175594"/>
                    <a:pt x="264412" y="186582"/>
                    <a:pt x="258201" y="198049"/>
                  </a:cubicBezTo>
                  <a:cubicBezTo>
                    <a:pt x="247690" y="219070"/>
                    <a:pt x="236702" y="240570"/>
                    <a:pt x="237179" y="264936"/>
                  </a:cubicBezTo>
                  <a:cubicBezTo>
                    <a:pt x="237179" y="284524"/>
                    <a:pt x="242435" y="301246"/>
                    <a:pt x="261545" y="310801"/>
                  </a:cubicBezTo>
                  <a:cubicBezTo>
                    <a:pt x="279700" y="319878"/>
                    <a:pt x="295467" y="312712"/>
                    <a:pt x="309322" y="301723"/>
                  </a:cubicBezTo>
                  <a:cubicBezTo>
                    <a:pt x="331777" y="284524"/>
                    <a:pt x="349454" y="262547"/>
                    <a:pt x="362353" y="237225"/>
                  </a:cubicBezTo>
                  <a:cubicBezTo>
                    <a:pt x="380031" y="202826"/>
                    <a:pt x="395319" y="166994"/>
                    <a:pt x="411563" y="131639"/>
                  </a:cubicBezTo>
                  <a:cubicBezTo>
                    <a:pt x="416818" y="120651"/>
                    <a:pt x="420641" y="109184"/>
                    <a:pt x="435929" y="110140"/>
                  </a:cubicBezTo>
                  <a:cubicBezTo>
                    <a:pt x="448829" y="111096"/>
                    <a:pt x="462206" y="112529"/>
                    <a:pt x="470806" y="123517"/>
                  </a:cubicBezTo>
                  <a:cubicBezTo>
                    <a:pt x="479883" y="135461"/>
                    <a:pt x="470806" y="145972"/>
                    <a:pt x="465550" y="156005"/>
                  </a:cubicBezTo>
                  <a:cubicBezTo>
                    <a:pt x="448829" y="187060"/>
                    <a:pt x="428285" y="216681"/>
                    <a:pt x="421596" y="252514"/>
                  </a:cubicBezTo>
                  <a:cubicBezTo>
                    <a:pt x="417296" y="275446"/>
                    <a:pt x="422552" y="296468"/>
                    <a:pt x="443095" y="308890"/>
                  </a:cubicBezTo>
                  <a:cubicBezTo>
                    <a:pt x="464595" y="322267"/>
                    <a:pt x="482750" y="310323"/>
                    <a:pt x="498516" y="295990"/>
                  </a:cubicBezTo>
                  <a:cubicBezTo>
                    <a:pt x="510938" y="284524"/>
                    <a:pt x="521927" y="271624"/>
                    <a:pt x="534348" y="258725"/>
                  </a:cubicBezTo>
                  <a:cubicBezTo>
                    <a:pt x="546293" y="313667"/>
                    <a:pt x="582125" y="328478"/>
                    <a:pt x="625124" y="297901"/>
                  </a:cubicBezTo>
                  <a:cubicBezTo>
                    <a:pt x="642801" y="285002"/>
                    <a:pt x="655700" y="267802"/>
                    <a:pt x="668122" y="250125"/>
                  </a:cubicBezTo>
                  <a:cubicBezTo>
                    <a:pt x="675289" y="240092"/>
                    <a:pt x="682455" y="230059"/>
                    <a:pt x="689144" y="220026"/>
                  </a:cubicBezTo>
                  <a:cubicBezTo>
                    <a:pt x="691533" y="221459"/>
                    <a:pt x="693921" y="222415"/>
                    <a:pt x="696310" y="223848"/>
                  </a:cubicBezTo>
                  <a:cubicBezTo>
                    <a:pt x="686755" y="249647"/>
                    <a:pt x="676244" y="274969"/>
                    <a:pt x="667644" y="301246"/>
                  </a:cubicBezTo>
                  <a:cubicBezTo>
                    <a:pt x="658089" y="330867"/>
                    <a:pt x="639934" y="346633"/>
                    <a:pt x="608880" y="353322"/>
                  </a:cubicBezTo>
                  <a:cubicBezTo>
                    <a:pt x="562536" y="362399"/>
                    <a:pt x="516193" y="373866"/>
                    <a:pt x="473195" y="394410"/>
                  </a:cubicBezTo>
                  <a:cubicBezTo>
                    <a:pt x="444051" y="408265"/>
                    <a:pt x="420163" y="427853"/>
                    <a:pt x="406785" y="457474"/>
                  </a:cubicBezTo>
                  <a:cubicBezTo>
                    <a:pt x="388153" y="499040"/>
                    <a:pt x="406308" y="531050"/>
                    <a:pt x="451218" y="535828"/>
                  </a:cubicBezTo>
                  <a:cubicBezTo>
                    <a:pt x="483228" y="539172"/>
                    <a:pt x="513327" y="533439"/>
                    <a:pt x="541993" y="518628"/>
                  </a:cubicBezTo>
                  <a:cubicBezTo>
                    <a:pt x="587380" y="494740"/>
                    <a:pt x="620824" y="457474"/>
                    <a:pt x="645667" y="414476"/>
                  </a:cubicBezTo>
                  <a:cubicBezTo>
                    <a:pt x="670989" y="370999"/>
                    <a:pt x="704432" y="341856"/>
                    <a:pt x="750298" y="319878"/>
                  </a:cubicBezTo>
                  <a:cubicBezTo>
                    <a:pt x="807152" y="292646"/>
                    <a:pt x="832473" y="237225"/>
                    <a:pt x="849672" y="179416"/>
                  </a:cubicBezTo>
                  <a:cubicBezTo>
                    <a:pt x="836295" y="195182"/>
                    <a:pt x="826740" y="211426"/>
                    <a:pt x="818140" y="228148"/>
                  </a:cubicBezTo>
                  <a:close/>
                  <a:moveTo>
                    <a:pt x="66618" y="176071"/>
                  </a:moveTo>
                  <a:cubicBezTo>
                    <a:pt x="85250" y="143583"/>
                    <a:pt x="107705" y="113484"/>
                    <a:pt x="137327" y="89596"/>
                  </a:cubicBezTo>
                  <a:cubicBezTo>
                    <a:pt x="144015" y="84341"/>
                    <a:pt x="152137" y="79563"/>
                    <a:pt x="160737" y="84818"/>
                  </a:cubicBezTo>
                  <a:cubicBezTo>
                    <a:pt x="167904" y="89596"/>
                    <a:pt x="166948" y="97718"/>
                    <a:pt x="166470" y="105362"/>
                  </a:cubicBezTo>
                  <a:cubicBezTo>
                    <a:pt x="164559" y="140239"/>
                    <a:pt x="105794" y="193749"/>
                    <a:pt x="72829" y="191838"/>
                  </a:cubicBezTo>
                  <a:cubicBezTo>
                    <a:pt x="58973" y="190404"/>
                    <a:pt x="62796" y="182282"/>
                    <a:pt x="66618" y="176071"/>
                  </a:cubicBezTo>
                  <a:close/>
                  <a:moveTo>
                    <a:pt x="478450" y="519106"/>
                  </a:moveTo>
                  <a:cubicBezTo>
                    <a:pt x="459339" y="526750"/>
                    <a:pt x="436407" y="531528"/>
                    <a:pt x="423030" y="510506"/>
                  </a:cubicBezTo>
                  <a:cubicBezTo>
                    <a:pt x="410608" y="490918"/>
                    <a:pt x="421118" y="471330"/>
                    <a:pt x="434018" y="454130"/>
                  </a:cubicBezTo>
                  <a:cubicBezTo>
                    <a:pt x="446440" y="437408"/>
                    <a:pt x="461728" y="423553"/>
                    <a:pt x="480361" y="414953"/>
                  </a:cubicBezTo>
                  <a:cubicBezTo>
                    <a:pt x="525749" y="394887"/>
                    <a:pt x="573047" y="382466"/>
                    <a:pt x="624646" y="376255"/>
                  </a:cubicBezTo>
                  <a:cubicBezTo>
                    <a:pt x="586425" y="435497"/>
                    <a:pt x="545815" y="491396"/>
                    <a:pt x="478450" y="519106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EF7662-209B-4B9B-957A-CF6E6BCCA190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3E112B-2FA6-4649-92CE-1D0F863FA6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6E1C7B2-563A-492D-B040-016D1C92C046}"/>
              </a:ext>
            </a:extLst>
          </p:cNvPr>
          <p:cNvGrpSpPr/>
          <p:nvPr/>
        </p:nvGrpSpPr>
        <p:grpSpPr>
          <a:xfrm>
            <a:off x="938674" y="1788720"/>
            <a:ext cx="4291885" cy="4278699"/>
            <a:chOff x="740082" y="1726199"/>
            <a:chExt cx="4392935" cy="4379439"/>
          </a:xfrm>
        </p:grpSpPr>
        <p:sp>
          <p:nvSpPr>
            <p:cNvPr id="4" name="L-Shape 52">
              <a:extLst>
                <a:ext uri="{FF2B5EF4-FFF2-40B4-BE49-F238E27FC236}">
                  <a16:creationId xmlns:a16="http://schemas.microsoft.com/office/drawing/2014/main" id="{7216B501-AD20-4F3B-90E4-FCFDCDC1E316}"/>
                </a:ext>
              </a:extLst>
            </p:cNvPr>
            <p:cNvSpPr/>
            <p:nvPr/>
          </p:nvSpPr>
          <p:spPr>
            <a:xfrm rot="16200000">
              <a:off x="2509501" y="3482878"/>
              <a:ext cx="2196089" cy="3049432"/>
            </a:xfrm>
            <a:custGeom>
              <a:avLst/>
              <a:gdLst/>
              <a:ahLst/>
              <a:cxnLst/>
              <a:rect l="l" t="t" r="r" b="b"/>
              <a:pathLst>
                <a:path w="2196089" h="3049432">
                  <a:moveTo>
                    <a:pt x="2196089" y="1951388"/>
                  </a:moveTo>
                  <a:lnTo>
                    <a:pt x="2196089" y="3049432"/>
                  </a:lnTo>
                  <a:lnTo>
                    <a:pt x="0" y="3049432"/>
                  </a:lnTo>
                  <a:lnTo>
                    <a:pt x="0" y="853342"/>
                  </a:lnTo>
                  <a:lnTo>
                    <a:pt x="350852" y="853342"/>
                  </a:lnTo>
                  <a:lnTo>
                    <a:pt x="350852" y="426807"/>
                  </a:lnTo>
                  <a:lnTo>
                    <a:pt x="137448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59" y="426807"/>
                  </a:lnTo>
                  <a:lnTo>
                    <a:pt x="777659" y="853342"/>
                  </a:lnTo>
                  <a:lnTo>
                    <a:pt x="1098045" y="853342"/>
                  </a:lnTo>
                  <a:lnTo>
                    <a:pt x="1098045" y="1951388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L-Shape 49">
              <a:extLst>
                <a:ext uri="{FF2B5EF4-FFF2-40B4-BE49-F238E27FC236}">
                  <a16:creationId xmlns:a16="http://schemas.microsoft.com/office/drawing/2014/main" id="{BCDCF391-4E77-494C-B6B3-B56FA9FA92E2}"/>
                </a:ext>
              </a:extLst>
            </p:cNvPr>
            <p:cNvSpPr/>
            <p:nvPr/>
          </p:nvSpPr>
          <p:spPr>
            <a:xfrm rot="10800000">
              <a:off x="2936927" y="1726618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2196090" y="3050124"/>
                  </a:move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7" y="0"/>
                  </a:ln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L-Shape 17">
              <a:extLst>
                <a:ext uri="{FF2B5EF4-FFF2-40B4-BE49-F238E27FC236}">
                  <a16:creationId xmlns:a16="http://schemas.microsoft.com/office/drawing/2014/main" id="{23763042-E7BF-45DA-85AF-855AA80F524F}"/>
                </a:ext>
              </a:extLst>
            </p:cNvPr>
            <p:cNvSpPr/>
            <p:nvPr/>
          </p:nvSpPr>
          <p:spPr>
            <a:xfrm rot="5400000">
              <a:off x="1167857" y="1299181"/>
              <a:ext cx="2196089" cy="3050125"/>
            </a:xfrm>
            <a:custGeom>
              <a:avLst/>
              <a:gdLst/>
              <a:ahLst/>
              <a:cxnLst/>
              <a:rect l="l" t="t" r="r" b="b"/>
              <a:pathLst>
                <a:path w="2196089" h="3050125">
                  <a:moveTo>
                    <a:pt x="0" y="3050125"/>
                  </a:move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1"/>
                  </a:lnTo>
                  <a:lnTo>
                    <a:pt x="2196089" y="1952081"/>
                  </a:lnTo>
                  <a:lnTo>
                    <a:pt x="2196089" y="3050125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L-Shape 55">
              <a:extLst>
                <a:ext uri="{FF2B5EF4-FFF2-40B4-BE49-F238E27FC236}">
                  <a16:creationId xmlns:a16="http://schemas.microsoft.com/office/drawing/2014/main" id="{5998C8EF-E35E-457C-A299-AFDC2D092573}"/>
                </a:ext>
              </a:extLst>
            </p:cNvPr>
            <p:cNvSpPr/>
            <p:nvPr/>
          </p:nvSpPr>
          <p:spPr>
            <a:xfrm>
              <a:off x="740082" y="3055514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564257" y="0"/>
                  </a:move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lnTo>
                    <a:pt x="2196090" y="2272466"/>
                  </a:lnTo>
                  <a:lnTo>
                    <a:pt x="1769555" y="2272466"/>
                  </a:lnTo>
                  <a:lnTo>
                    <a:pt x="1769555" y="2059062"/>
                  </a:lnTo>
                  <a:lnTo>
                    <a:pt x="1342748" y="2485869"/>
                  </a:lnTo>
                  <a:lnTo>
                    <a:pt x="1769555" y="2912677"/>
                  </a:lnTo>
                  <a:lnTo>
                    <a:pt x="1769555" y="2699273"/>
                  </a:lnTo>
                  <a:lnTo>
                    <a:pt x="2196090" y="2699273"/>
                  </a:lnTo>
                  <a:lnTo>
                    <a:pt x="2196090" y="3050124"/>
                  </a:ln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CE79FD6-5D47-4EA7-9205-A3B36DA9B5BF}"/>
              </a:ext>
            </a:extLst>
          </p:cNvPr>
          <p:cNvGrpSpPr/>
          <p:nvPr/>
        </p:nvGrpSpPr>
        <p:grpSpPr>
          <a:xfrm>
            <a:off x="1072960" y="1950356"/>
            <a:ext cx="1115569" cy="858324"/>
            <a:chOff x="3233965" y="1954419"/>
            <a:chExt cx="1446171" cy="87853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A5790C4-431D-47F8-8C53-9E863228B08D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2B59207-13EF-449B-9B20-CD27097DE2F0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F38E746-5709-4A96-B422-A5F6C74BA595}"/>
              </a:ext>
            </a:extLst>
          </p:cNvPr>
          <p:cNvGrpSpPr/>
          <p:nvPr/>
        </p:nvGrpSpPr>
        <p:grpSpPr>
          <a:xfrm>
            <a:off x="3964167" y="1950356"/>
            <a:ext cx="1115569" cy="858324"/>
            <a:chOff x="3233965" y="1954419"/>
            <a:chExt cx="1446171" cy="87853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7CED5E7-FFEA-4853-8DE5-C6802ADE9B67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3735D55-227A-4E5F-A2D4-FC67257F4511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B9EA06-7806-491A-A1FF-0DFAC2162866}"/>
              </a:ext>
            </a:extLst>
          </p:cNvPr>
          <p:cNvGrpSpPr/>
          <p:nvPr/>
        </p:nvGrpSpPr>
        <p:grpSpPr>
          <a:xfrm>
            <a:off x="3964167" y="5099156"/>
            <a:ext cx="1115569" cy="858324"/>
            <a:chOff x="3233965" y="1954419"/>
            <a:chExt cx="1446171" cy="87853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D04506F-47A8-43C2-8887-B32E06328109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6FC3B42-4DDB-4F43-A81E-A57E1BB69B9E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3CDE5B4-82E9-42E9-9FF6-6712057911AF}"/>
              </a:ext>
            </a:extLst>
          </p:cNvPr>
          <p:cNvGrpSpPr/>
          <p:nvPr/>
        </p:nvGrpSpPr>
        <p:grpSpPr>
          <a:xfrm>
            <a:off x="1072960" y="5099156"/>
            <a:ext cx="1115569" cy="858324"/>
            <a:chOff x="3233965" y="1954419"/>
            <a:chExt cx="1446171" cy="87853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B91538-1013-49DA-95C7-760777B31FD6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00A75D-05C6-401F-A2EF-F88707779709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03FFACE-F2F8-4451-8750-713C5F187242}"/>
              </a:ext>
            </a:extLst>
          </p:cNvPr>
          <p:cNvGrpSpPr/>
          <p:nvPr/>
        </p:nvGrpSpPr>
        <p:grpSpPr>
          <a:xfrm>
            <a:off x="2145856" y="3393448"/>
            <a:ext cx="1878261" cy="1101624"/>
            <a:chOff x="3017861" y="4283314"/>
            <a:chExt cx="1592591" cy="112756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D35CBDE-7525-4E2F-97FB-3F24822D635C}"/>
                </a:ext>
              </a:extLst>
            </p:cNvPr>
            <p:cNvSpPr txBox="1"/>
            <p:nvPr/>
          </p:nvSpPr>
          <p:spPr>
            <a:xfrm>
              <a:off x="3021856" y="4560313"/>
              <a:ext cx="1588596" cy="850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816A3F-28E4-4CEB-B358-7F4D48481B33}"/>
                </a:ext>
              </a:extLst>
            </p:cNvPr>
            <p:cNvSpPr txBox="1"/>
            <p:nvPr/>
          </p:nvSpPr>
          <p:spPr>
            <a:xfrm>
              <a:off x="3017861" y="4283314"/>
              <a:ext cx="1575091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3869F8B-7C9B-40A4-9DFE-23B4A39AEC4E}"/>
              </a:ext>
            </a:extLst>
          </p:cNvPr>
          <p:cNvGrpSpPr/>
          <p:nvPr/>
        </p:nvGrpSpPr>
        <p:grpSpPr>
          <a:xfrm>
            <a:off x="5704312" y="1812719"/>
            <a:ext cx="5627411" cy="923330"/>
            <a:chOff x="3017858" y="4283314"/>
            <a:chExt cx="2612200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809185-C47B-40DE-A970-BA55E14D4607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E32C229-A5EB-4960-9D58-96D1D0E5E534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6C0D33-9E89-429F-B717-79B9BB4E9CAD}"/>
              </a:ext>
            </a:extLst>
          </p:cNvPr>
          <p:cNvGrpSpPr/>
          <p:nvPr/>
        </p:nvGrpSpPr>
        <p:grpSpPr>
          <a:xfrm>
            <a:off x="5704312" y="2923881"/>
            <a:ext cx="5627411" cy="923330"/>
            <a:chOff x="3017858" y="4283314"/>
            <a:chExt cx="2612200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F5B6100-A9F9-49C0-AE46-95300D6C8A90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97EB370-2970-40DC-8E84-69CE5969E6F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561B633-2FBF-4D4C-82CE-860358F83BB0}"/>
              </a:ext>
            </a:extLst>
          </p:cNvPr>
          <p:cNvGrpSpPr/>
          <p:nvPr/>
        </p:nvGrpSpPr>
        <p:grpSpPr>
          <a:xfrm>
            <a:off x="5704312" y="4035043"/>
            <a:ext cx="5627411" cy="923330"/>
            <a:chOff x="3017858" y="4283314"/>
            <a:chExt cx="2612200" cy="92333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02B80ED-A243-490E-BB39-58EF3F05745E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E4DAECB-1B76-4EB4-BDC9-0156398F301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E3F31E5-048D-4A65-BE9A-42AF6192893D}"/>
              </a:ext>
            </a:extLst>
          </p:cNvPr>
          <p:cNvGrpSpPr/>
          <p:nvPr/>
        </p:nvGrpSpPr>
        <p:grpSpPr>
          <a:xfrm>
            <a:off x="5704312" y="5146206"/>
            <a:ext cx="5627411" cy="923330"/>
            <a:chOff x="3017858" y="4283314"/>
            <a:chExt cx="2612200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9E3ABD9-8267-49BB-9056-EE87A30DCF4B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C4C48B4-3927-42F6-B02E-41C9D534328A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5" name="Rounded Rectangle 6">
            <a:extLst>
              <a:ext uri="{FF2B5EF4-FFF2-40B4-BE49-F238E27FC236}">
                <a16:creationId xmlns:a16="http://schemas.microsoft.com/office/drawing/2014/main" id="{E240D793-A544-4B22-9A1E-E91431D2DD5A}"/>
              </a:ext>
            </a:extLst>
          </p:cNvPr>
          <p:cNvSpPr/>
          <p:nvPr/>
        </p:nvSpPr>
        <p:spPr>
          <a:xfrm>
            <a:off x="2370634" y="2177535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CC827E57-ADA7-48F5-9688-CE0C9F7C5D3A}"/>
              </a:ext>
            </a:extLst>
          </p:cNvPr>
          <p:cNvSpPr/>
          <p:nvPr/>
        </p:nvSpPr>
        <p:spPr>
          <a:xfrm>
            <a:off x="4510562" y="3147368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11">
            <a:extLst>
              <a:ext uri="{FF2B5EF4-FFF2-40B4-BE49-F238E27FC236}">
                <a16:creationId xmlns:a16="http://schemas.microsoft.com/office/drawing/2014/main" id="{319FD286-83C3-45D3-A7B2-96C8684AD407}"/>
              </a:ext>
            </a:extLst>
          </p:cNvPr>
          <p:cNvSpPr>
            <a:spLocks noChangeAspect="1"/>
          </p:cNvSpPr>
          <p:nvPr/>
        </p:nvSpPr>
        <p:spPr>
          <a:xfrm rot="9900000">
            <a:off x="1341025" y="428741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36">
            <a:extLst>
              <a:ext uri="{FF2B5EF4-FFF2-40B4-BE49-F238E27FC236}">
                <a16:creationId xmlns:a16="http://schemas.microsoft.com/office/drawing/2014/main" id="{F4060332-96ED-47FF-B89B-72BA37BE415D}"/>
              </a:ext>
            </a:extLst>
          </p:cNvPr>
          <p:cNvSpPr/>
          <p:nvPr/>
        </p:nvSpPr>
        <p:spPr>
          <a:xfrm>
            <a:off x="3411330" y="533522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25BFDEE-EC5B-4348-B330-84BCFD21CAD6}"/>
              </a:ext>
            </a:extLst>
          </p:cNvPr>
          <p:cNvGrpSpPr/>
          <p:nvPr/>
        </p:nvGrpSpPr>
        <p:grpSpPr>
          <a:xfrm>
            <a:off x="3206612" y="1800864"/>
            <a:ext cx="1470641" cy="1161654"/>
            <a:chOff x="693093" y="1844828"/>
            <a:chExt cx="1470641" cy="1161654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11A8A66E-4769-40C5-8FD4-5C268057AC66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D98EE7B4-8D6E-46F6-990A-570CC7BF0832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1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199BA6-AB91-409C-819E-EA0B55795036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72B883FB-DC25-4CFE-9B86-B34D244F0930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04219CE-E7F6-4E61-95AF-22F9DE4126DB}"/>
              </a:ext>
            </a:extLst>
          </p:cNvPr>
          <p:cNvGrpSpPr/>
          <p:nvPr/>
        </p:nvGrpSpPr>
        <p:grpSpPr>
          <a:xfrm>
            <a:off x="3048428" y="3340654"/>
            <a:ext cx="1760752" cy="2770942"/>
            <a:chOff x="605226" y="3384613"/>
            <a:chExt cx="1636231" cy="277094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B97D0FE-5EA6-4B7A-BAF9-7F5171F94275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EF5725F-E19A-4462-879C-747965E169DB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112F5C3-7CDB-4A1D-9F94-EBCEC0FC2A16}"/>
              </a:ext>
            </a:extLst>
          </p:cNvPr>
          <p:cNvGrpSpPr/>
          <p:nvPr/>
        </p:nvGrpSpPr>
        <p:grpSpPr>
          <a:xfrm>
            <a:off x="5204902" y="3340654"/>
            <a:ext cx="1760752" cy="2770942"/>
            <a:chOff x="2675618" y="3384613"/>
            <a:chExt cx="1636231" cy="277094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EEBB73D-7B54-451D-A54F-56960284FB27}"/>
                </a:ext>
              </a:extLst>
            </p:cNvPr>
            <p:cNvSpPr txBox="1"/>
            <p:nvPr/>
          </p:nvSpPr>
          <p:spPr>
            <a:xfrm>
              <a:off x="2675618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39DAAD8-594A-43D2-86E6-35A0091F0AB2}"/>
                </a:ext>
              </a:extLst>
            </p:cNvPr>
            <p:cNvSpPr txBox="1"/>
            <p:nvPr/>
          </p:nvSpPr>
          <p:spPr>
            <a:xfrm>
              <a:off x="2675618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FEDCBCD-0561-421B-8C61-6B4522816978}"/>
              </a:ext>
            </a:extLst>
          </p:cNvPr>
          <p:cNvGrpSpPr/>
          <p:nvPr/>
        </p:nvGrpSpPr>
        <p:grpSpPr>
          <a:xfrm>
            <a:off x="7361376" y="3340654"/>
            <a:ext cx="1760752" cy="2770942"/>
            <a:chOff x="4746010" y="3384613"/>
            <a:chExt cx="1636231" cy="277094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A805FA-BF3F-4AD4-9051-DBA0F81D9355}"/>
                </a:ext>
              </a:extLst>
            </p:cNvPr>
            <p:cNvSpPr txBox="1"/>
            <p:nvPr/>
          </p:nvSpPr>
          <p:spPr>
            <a:xfrm>
              <a:off x="4746010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4869DE-8004-4565-903B-F243853A8C66}"/>
                </a:ext>
              </a:extLst>
            </p:cNvPr>
            <p:cNvSpPr txBox="1"/>
            <p:nvPr/>
          </p:nvSpPr>
          <p:spPr>
            <a:xfrm>
              <a:off x="4746010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FA0532E-CFEA-4136-97BD-A66EC324AB8E}"/>
              </a:ext>
            </a:extLst>
          </p:cNvPr>
          <p:cNvGrpSpPr/>
          <p:nvPr/>
        </p:nvGrpSpPr>
        <p:grpSpPr>
          <a:xfrm>
            <a:off x="9667666" y="1800864"/>
            <a:ext cx="1461116" cy="1161652"/>
            <a:chOff x="6912069" y="1844824"/>
            <a:chExt cx="1461116" cy="1161652"/>
          </a:xfrm>
        </p:grpSpPr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1242644F-DFE0-4657-ACED-F71644104CDA}"/>
                </a:ext>
              </a:extLst>
            </p:cNvPr>
            <p:cNvSpPr/>
            <p:nvPr/>
          </p:nvSpPr>
          <p:spPr>
            <a:xfrm rot="10800000">
              <a:off x="7111743" y="1844824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Isosceles Triangle 5">
              <a:extLst>
                <a:ext uri="{FF2B5EF4-FFF2-40B4-BE49-F238E27FC236}">
                  <a16:creationId xmlns:a16="http://schemas.microsoft.com/office/drawing/2014/main" id="{FA6EFF35-4EE2-415B-BE06-A33842EECC97}"/>
                </a:ext>
              </a:extLst>
            </p:cNvPr>
            <p:cNvSpPr/>
            <p:nvPr/>
          </p:nvSpPr>
          <p:spPr>
            <a:xfrm>
              <a:off x="7295215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4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1ADD0CB9-FE9A-4B36-B9EE-4B1CD37D774C}"/>
                </a:ext>
              </a:extLst>
            </p:cNvPr>
            <p:cNvCxnSpPr/>
            <p:nvPr/>
          </p:nvCxnSpPr>
          <p:spPr>
            <a:xfrm flipV="1">
              <a:off x="7645689" y="2499923"/>
              <a:ext cx="727496" cy="506551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D9720E8-BCE4-4F46-92F3-142F3209D4CE}"/>
                </a:ext>
              </a:extLst>
            </p:cNvPr>
            <p:cNvCxnSpPr/>
            <p:nvPr/>
          </p:nvCxnSpPr>
          <p:spPr>
            <a:xfrm flipH="1" flipV="1">
              <a:off x="6912069" y="2499923"/>
              <a:ext cx="743146" cy="506553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E538A7-4906-426B-9846-A7663AF966F7}"/>
              </a:ext>
            </a:extLst>
          </p:cNvPr>
          <p:cNvGrpSpPr/>
          <p:nvPr/>
        </p:nvGrpSpPr>
        <p:grpSpPr>
          <a:xfrm>
            <a:off x="9517850" y="3340654"/>
            <a:ext cx="1760752" cy="2770942"/>
            <a:chOff x="6816401" y="3384613"/>
            <a:chExt cx="1636231" cy="277094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321975-5C40-4A29-9515-AD17CF994F73}"/>
                </a:ext>
              </a:extLst>
            </p:cNvPr>
            <p:cNvSpPr txBox="1"/>
            <p:nvPr/>
          </p:nvSpPr>
          <p:spPr>
            <a:xfrm>
              <a:off x="6816401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1446C0-EB1F-455C-8CF6-B03FA01E135C}"/>
                </a:ext>
              </a:extLst>
            </p:cNvPr>
            <p:cNvSpPr txBox="1"/>
            <p:nvPr/>
          </p:nvSpPr>
          <p:spPr>
            <a:xfrm>
              <a:off x="6816401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917B8B-6F83-4D6B-A3C3-EBB0F6867296}"/>
              </a:ext>
            </a:extLst>
          </p:cNvPr>
          <p:cNvSpPr txBox="1"/>
          <p:nvPr/>
        </p:nvSpPr>
        <p:spPr>
          <a:xfrm>
            <a:off x="3605196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4B7BC4C-A78C-4FEE-9C7F-59B4A5C186AD}"/>
              </a:ext>
            </a:extLst>
          </p:cNvPr>
          <p:cNvGrpSpPr/>
          <p:nvPr/>
        </p:nvGrpSpPr>
        <p:grpSpPr>
          <a:xfrm>
            <a:off x="5371141" y="1800866"/>
            <a:ext cx="1447632" cy="1161653"/>
            <a:chOff x="2766085" y="1844826"/>
            <a:chExt cx="1447632" cy="1161653"/>
          </a:xfrm>
        </p:grpSpPr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DBD180D5-6756-4E9D-9EC8-7AFF0882B261}"/>
                </a:ext>
              </a:extLst>
            </p:cNvPr>
            <p:cNvSpPr/>
            <p:nvPr/>
          </p:nvSpPr>
          <p:spPr>
            <a:xfrm rot="10800000">
              <a:off x="2965759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Isosceles Triangle 5">
              <a:extLst>
                <a:ext uri="{FF2B5EF4-FFF2-40B4-BE49-F238E27FC236}">
                  <a16:creationId xmlns:a16="http://schemas.microsoft.com/office/drawing/2014/main" id="{BA129144-2E0F-4601-B45F-1669152744AB}"/>
                </a:ext>
              </a:extLst>
            </p:cNvPr>
            <p:cNvSpPr/>
            <p:nvPr/>
          </p:nvSpPr>
          <p:spPr>
            <a:xfrm>
              <a:off x="3149231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2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C5E195A-5643-4563-B3E8-F1C1B9DC509A}"/>
                </a:ext>
              </a:extLst>
            </p:cNvPr>
            <p:cNvCxnSpPr/>
            <p:nvPr/>
          </p:nvCxnSpPr>
          <p:spPr>
            <a:xfrm flipV="1">
              <a:off x="3486221" y="2496100"/>
              <a:ext cx="727496" cy="506551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4BBDD6D4-77BC-497F-A7D7-0A7E3F16F239}"/>
                </a:ext>
              </a:extLst>
            </p:cNvPr>
            <p:cNvCxnSpPr/>
            <p:nvPr/>
          </p:nvCxnSpPr>
          <p:spPr>
            <a:xfrm flipH="1" flipV="1">
              <a:off x="2766085" y="2499926"/>
              <a:ext cx="743146" cy="506553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D98CDD87-6EAD-40D8-808D-4481BC7BE4B7}"/>
              </a:ext>
            </a:extLst>
          </p:cNvPr>
          <p:cNvSpPr txBox="1"/>
          <p:nvPr/>
        </p:nvSpPr>
        <p:spPr>
          <a:xfrm>
            <a:off x="5763620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F47FF61-FFE0-4D61-8FAA-EFE7962C8B3A}"/>
              </a:ext>
            </a:extLst>
          </p:cNvPr>
          <p:cNvGrpSpPr/>
          <p:nvPr/>
        </p:nvGrpSpPr>
        <p:grpSpPr>
          <a:xfrm>
            <a:off x="7512662" y="1800864"/>
            <a:ext cx="1461116" cy="1161654"/>
            <a:chOff x="4839077" y="1844826"/>
            <a:chExt cx="1461116" cy="1161654"/>
          </a:xfrm>
        </p:grpSpPr>
        <p:sp>
          <p:nvSpPr>
            <p:cNvPr id="33" name="Trapezoid 32">
              <a:extLst>
                <a:ext uri="{FF2B5EF4-FFF2-40B4-BE49-F238E27FC236}">
                  <a16:creationId xmlns:a16="http://schemas.microsoft.com/office/drawing/2014/main" id="{EC1C8F11-8D5B-4191-A7D3-1BEDF2F077A1}"/>
                </a:ext>
              </a:extLst>
            </p:cNvPr>
            <p:cNvSpPr/>
            <p:nvPr/>
          </p:nvSpPr>
          <p:spPr>
            <a:xfrm rot="10800000">
              <a:off x="5038751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Isosceles Triangle 5">
              <a:extLst>
                <a:ext uri="{FF2B5EF4-FFF2-40B4-BE49-F238E27FC236}">
                  <a16:creationId xmlns:a16="http://schemas.microsoft.com/office/drawing/2014/main" id="{6FB00BD8-3C3B-490C-A4EC-7DD5212470B9}"/>
                </a:ext>
              </a:extLst>
            </p:cNvPr>
            <p:cNvSpPr/>
            <p:nvPr/>
          </p:nvSpPr>
          <p:spPr>
            <a:xfrm>
              <a:off x="5222223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3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4A91352F-3551-44F5-9D30-D109F6840AE1}"/>
                </a:ext>
              </a:extLst>
            </p:cNvPr>
            <p:cNvCxnSpPr/>
            <p:nvPr/>
          </p:nvCxnSpPr>
          <p:spPr>
            <a:xfrm flipV="1">
              <a:off x="5572697" y="2499926"/>
              <a:ext cx="727496" cy="506551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94C370E-F4C4-4949-BD20-1170B820280B}"/>
                </a:ext>
              </a:extLst>
            </p:cNvPr>
            <p:cNvCxnSpPr/>
            <p:nvPr/>
          </p:nvCxnSpPr>
          <p:spPr>
            <a:xfrm flipH="1" flipV="1">
              <a:off x="4839077" y="2499926"/>
              <a:ext cx="743146" cy="506554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86A49BD4-F0FB-4EFD-A743-1414727ECC0F}"/>
              </a:ext>
            </a:extLst>
          </p:cNvPr>
          <p:cNvSpPr txBox="1"/>
          <p:nvPr/>
        </p:nvSpPr>
        <p:spPr>
          <a:xfrm>
            <a:off x="7922044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FB7F861-9E84-45E6-9DAA-F8679CCF8D35}"/>
              </a:ext>
            </a:extLst>
          </p:cNvPr>
          <p:cNvSpPr txBox="1"/>
          <p:nvPr/>
        </p:nvSpPr>
        <p:spPr>
          <a:xfrm>
            <a:off x="10080469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7">
            <a:extLst>
              <a:ext uri="{FF2B5EF4-FFF2-40B4-BE49-F238E27FC236}">
                <a16:creationId xmlns:a16="http://schemas.microsoft.com/office/drawing/2014/main" id="{94849F0B-57E0-4AAC-B512-A000FCE906F7}"/>
              </a:ext>
            </a:extLst>
          </p:cNvPr>
          <p:cNvGrpSpPr/>
          <p:nvPr/>
        </p:nvGrpSpPr>
        <p:grpSpPr>
          <a:xfrm>
            <a:off x="1042082" y="1800864"/>
            <a:ext cx="1470641" cy="1161654"/>
            <a:chOff x="693093" y="1844828"/>
            <a:chExt cx="1470641" cy="1161654"/>
          </a:xfrm>
        </p:grpSpPr>
        <p:sp>
          <p:nvSpPr>
            <p:cNvPr id="40" name="Trapezoid 2">
              <a:extLst>
                <a:ext uri="{FF2B5EF4-FFF2-40B4-BE49-F238E27FC236}">
                  <a16:creationId xmlns:a16="http://schemas.microsoft.com/office/drawing/2014/main" id="{12E9AD00-B1A2-4E1C-81EB-0BCFC078BB5E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Isosceles Triangle 5">
              <a:extLst>
                <a:ext uri="{FF2B5EF4-FFF2-40B4-BE49-F238E27FC236}">
                  <a16:creationId xmlns:a16="http://schemas.microsoft.com/office/drawing/2014/main" id="{2F8E7F6A-9658-46DA-9351-4FE683BB93E5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6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42" name="Straight Connector 8">
              <a:extLst>
                <a:ext uri="{FF2B5EF4-FFF2-40B4-BE49-F238E27FC236}">
                  <a16:creationId xmlns:a16="http://schemas.microsoft.com/office/drawing/2014/main" id="{E9019EBD-0CC8-4830-B487-D73D2657B639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50">
              <a:extLst>
                <a:ext uri="{FF2B5EF4-FFF2-40B4-BE49-F238E27FC236}">
                  <a16:creationId xmlns:a16="http://schemas.microsoft.com/office/drawing/2014/main" id="{D4A00B85-21D4-4A97-8BF3-0FE506B39715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11">
            <a:extLst>
              <a:ext uri="{FF2B5EF4-FFF2-40B4-BE49-F238E27FC236}">
                <a16:creationId xmlns:a16="http://schemas.microsoft.com/office/drawing/2014/main" id="{A75676B6-5812-4374-ADEC-B3C75E4F0B7B}"/>
              </a:ext>
            </a:extLst>
          </p:cNvPr>
          <p:cNvGrpSpPr/>
          <p:nvPr/>
        </p:nvGrpSpPr>
        <p:grpSpPr>
          <a:xfrm>
            <a:off x="891954" y="3340654"/>
            <a:ext cx="1760752" cy="2770942"/>
            <a:chOff x="605226" y="3384613"/>
            <a:chExt cx="1636231" cy="277094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9E52A31-2E92-4588-938E-12C32BCD1B68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1D26948-8B0F-4F4F-80D8-BF48768772B3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F9EA789-4355-480D-A63F-E557F16FDBB0}"/>
              </a:ext>
            </a:extLst>
          </p:cNvPr>
          <p:cNvSpPr txBox="1"/>
          <p:nvPr/>
        </p:nvSpPr>
        <p:spPr>
          <a:xfrm>
            <a:off x="1446772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72DD6596-F808-4694-AFCE-F31FF5F62474}"/>
              </a:ext>
            </a:extLst>
          </p:cNvPr>
          <p:cNvGrpSpPr/>
          <p:nvPr/>
        </p:nvGrpSpPr>
        <p:grpSpPr>
          <a:xfrm>
            <a:off x="4400191" y="5566883"/>
            <a:ext cx="3417745" cy="873532"/>
            <a:chOff x="4473007" y="5192412"/>
            <a:chExt cx="3417745" cy="873532"/>
          </a:xfrm>
          <a:solidFill>
            <a:schemeClr val="accent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3D11450-E089-49A2-95E9-839AA3807EB5}"/>
                </a:ext>
              </a:extLst>
            </p:cNvPr>
            <p:cNvSpPr/>
            <p:nvPr/>
          </p:nvSpPr>
          <p:spPr>
            <a:xfrm>
              <a:off x="5272913" y="5194837"/>
              <a:ext cx="608592" cy="868593"/>
            </a:xfrm>
            <a:custGeom>
              <a:avLst/>
              <a:gdLst>
                <a:gd name="connsiteX0" fmla="*/ 244821 w 494856"/>
                <a:gd name="connsiteY0" fmla="*/ 222291 h 706267"/>
                <a:gd name="connsiteX1" fmla="*/ 198720 w 494856"/>
                <a:gd name="connsiteY1" fmla="*/ 641106 h 706267"/>
                <a:gd name="connsiteX2" fmla="*/ 160334 w 494856"/>
                <a:gd name="connsiteY2" fmla="*/ 705971 h 706267"/>
                <a:gd name="connsiteX3" fmla="*/ 118614 w 494856"/>
                <a:gd name="connsiteY3" fmla="*/ 671681 h 706267"/>
                <a:gd name="connsiteX4" fmla="*/ 75276 w 494856"/>
                <a:gd name="connsiteY4" fmla="*/ 311159 h 706267"/>
                <a:gd name="connsiteX5" fmla="*/ 47653 w 494856"/>
                <a:gd name="connsiteY5" fmla="*/ 79130 h 706267"/>
                <a:gd name="connsiteX6" fmla="*/ 18126 w 494856"/>
                <a:gd name="connsiteY6" fmla="*/ 43221 h 706267"/>
                <a:gd name="connsiteX7" fmla="*/ 28 w 494856"/>
                <a:gd name="connsiteY7" fmla="*/ 19885 h 706267"/>
                <a:gd name="connsiteX8" fmla="*/ 22412 w 494856"/>
                <a:gd name="connsiteY8" fmla="*/ 454 h 706267"/>
                <a:gd name="connsiteX9" fmla="*/ 110233 w 494856"/>
                <a:gd name="connsiteY9" fmla="*/ 549 h 706267"/>
                <a:gd name="connsiteX10" fmla="*/ 133093 w 494856"/>
                <a:gd name="connsiteY10" fmla="*/ 20075 h 706267"/>
                <a:gd name="connsiteX11" fmla="*/ 114804 w 494856"/>
                <a:gd name="connsiteY11" fmla="*/ 43221 h 706267"/>
                <a:gd name="connsiteX12" fmla="*/ 93849 w 494856"/>
                <a:gd name="connsiteY12" fmla="*/ 77130 h 706267"/>
                <a:gd name="connsiteX13" fmla="*/ 154810 w 494856"/>
                <a:gd name="connsiteY13" fmla="*/ 616341 h 706267"/>
                <a:gd name="connsiteX14" fmla="*/ 172240 w 494856"/>
                <a:gd name="connsiteY14" fmla="*/ 509089 h 706267"/>
                <a:gd name="connsiteX15" fmla="*/ 221104 w 494856"/>
                <a:gd name="connsiteY15" fmla="*/ 69320 h 706267"/>
                <a:gd name="connsiteX16" fmla="*/ 205578 w 494856"/>
                <a:gd name="connsiteY16" fmla="*/ 43983 h 706267"/>
                <a:gd name="connsiteX17" fmla="*/ 183670 w 494856"/>
                <a:gd name="connsiteY17" fmla="*/ 15789 h 706267"/>
                <a:gd name="connsiteX18" fmla="*/ 213579 w 494856"/>
                <a:gd name="connsiteY18" fmla="*/ 73 h 706267"/>
                <a:gd name="connsiteX19" fmla="*/ 293017 w 494856"/>
                <a:gd name="connsiteY19" fmla="*/ 549 h 706267"/>
                <a:gd name="connsiteX20" fmla="*/ 315591 w 494856"/>
                <a:gd name="connsiteY20" fmla="*/ 20647 h 706267"/>
                <a:gd name="connsiteX21" fmla="*/ 300542 w 494856"/>
                <a:gd name="connsiteY21" fmla="*/ 42364 h 706267"/>
                <a:gd name="connsiteX22" fmla="*/ 276063 w 494856"/>
                <a:gd name="connsiteY22" fmla="*/ 82369 h 706267"/>
                <a:gd name="connsiteX23" fmla="*/ 322164 w 494856"/>
                <a:gd name="connsiteY23" fmla="*/ 497183 h 706267"/>
                <a:gd name="connsiteX24" fmla="*/ 340547 w 494856"/>
                <a:gd name="connsiteY24" fmla="*/ 620151 h 706267"/>
                <a:gd name="connsiteX25" fmla="*/ 401316 w 494856"/>
                <a:gd name="connsiteY25" fmla="*/ 81226 h 706267"/>
                <a:gd name="connsiteX26" fmla="*/ 375504 w 494856"/>
                <a:gd name="connsiteY26" fmla="*/ 41602 h 706267"/>
                <a:gd name="connsiteX27" fmla="*/ 361407 w 494856"/>
                <a:gd name="connsiteY27" fmla="*/ 19123 h 706267"/>
                <a:gd name="connsiteX28" fmla="*/ 381028 w 494856"/>
                <a:gd name="connsiteY28" fmla="*/ 1025 h 706267"/>
                <a:gd name="connsiteX29" fmla="*/ 477135 w 494856"/>
                <a:gd name="connsiteY29" fmla="*/ 1025 h 706267"/>
                <a:gd name="connsiteX30" fmla="*/ 494852 w 494856"/>
                <a:gd name="connsiteY30" fmla="*/ 20266 h 706267"/>
                <a:gd name="connsiteX31" fmla="*/ 475993 w 494856"/>
                <a:gd name="connsiteY31" fmla="*/ 42936 h 706267"/>
                <a:gd name="connsiteX32" fmla="*/ 449323 w 494856"/>
                <a:gd name="connsiteY32" fmla="*/ 75035 h 706267"/>
                <a:gd name="connsiteX33" fmla="*/ 377409 w 494856"/>
                <a:gd name="connsiteY33" fmla="*/ 663394 h 706267"/>
                <a:gd name="connsiteX34" fmla="*/ 335785 w 494856"/>
                <a:gd name="connsiteY34" fmla="*/ 706257 h 706267"/>
                <a:gd name="connsiteX35" fmla="*/ 299780 w 494856"/>
                <a:gd name="connsiteY35" fmla="*/ 662537 h 706267"/>
                <a:gd name="connsiteX36" fmla="*/ 250060 w 494856"/>
                <a:gd name="connsiteY36" fmla="*/ 223434 h 706267"/>
                <a:gd name="connsiteX37" fmla="*/ 244821 w 494856"/>
                <a:gd name="connsiteY37" fmla="*/ 222291 h 70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4856" h="706267">
                  <a:moveTo>
                    <a:pt x="244821" y="222291"/>
                  </a:moveTo>
                  <a:cubicBezTo>
                    <a:pt x="229771" y="361928"/>
                    <a:pt x="215674" y="501659"/>
                    <a:pt x="198720" y="641106"/>
                  </a:cubicBezTo>
                  <a:cubicBezTo>
                    <a:pt x="195767" y="665585"/>
                    <a:pt x="208531" y="704256"/>
                    <a:pt x="160334" y="705971"/>
                  </a:cubicBezTo>
                  <a:cubicBezTo>
                    <a:pt x="133950" y="706923"/>
                    <a:pt x="121662" y="697113"/>
                    <a:pt x="118614" y="671681"/>
                  </a:cubicBezTo>
                  <a:cubicBezTo>
                    <a:pt x="104327" y="551475"/>
                    <a:pt x="89658" y="431365"/>
                    <a:pt x="75276" y="311159"/>
                  </a:cubicBezTo>
                  <a:cubicBezTo>
                    <a:pt x="66037" y="233817"/>
                    <a:pt x="57274" y="156378"/>
                    <a:pt x="47653" y="79130"/>
                  </a:cubicBezTo>
                  <a:cubicBezTo>
                    <a:pt x="45462" y="61795"/>
                    <a:pt x="45558" y="42173"/>
                    <a:pt x="18126" y="43221"/>
                  </a:cubicBezTo>
                  <a:cubicBezTo>
                    <a:pt x="5076" y="43697"/>
                    <a:pt x="-448" y="32553"/>
                    <a:pt x="28" y="19885"/>
                  </a:cubicBezTo>
                  <a:cubicBezTo>
                    <a:pt x="600" y="5693"/>
                    <a:pt x="10125" y="645"/>
                    <a:pt x="22412" y="454"/>
                  </a:cubicBezTo>
                  <a:cubicBezTo>
                    <a:pt x="51654" y="73"/>
                    <a:pt x="80991" y="73"/>
                    <a:pt x="110233" y="549"/>
                  </a:cubicBezTo>
                  <a:cubicBezTo>
                    <a:pt x="122520" y="740"/>
                    <a:pt x="131950" y="6455"/>
                    <a:pt x="133093" y="20075"/>
                  </a:cubicBezTo>
                  <a:cubicBezTo>
                    <a:pt x="134140" y="33029"/>
                    <a:pt x="127758" y="43317"/>
                    <a:pt x="114804" y="43221"/>
                  </a:cubicBezTo>
                  <a:cubicBezTo>
                    <a:pt x="87563" y="43221"/>
                    <a:pt x="91849" y="60080"/>
                    <a:pt x="93849" y="77130"/>
                  </a:cubicBezTo>
                  <a:cubicBezTo>
                    <a:pt x="114138" y="255343"/>
                    <a:pt x="134235" y="433651"/>
                    <a:pt x="154810" y="616341"/>
                  </a:cubicBezTo>
                  <a:cubicBezTo>
                    <a:pt x="173955" y="580336"/>
                    <a:pt x="167954" y="543284"/>
                    <a:pt x="172240" y="509089"/>
                  </a:cubicBezTo>
                  <a:cubicBezTo>
                    <a:pt x="190433" y="362785"/>
                    <a:pt x="204720" y="215910"/>
                    <a:pt x="221104" y="69320"/>
                  </a:cubicBezTo>
                  <a:cubicBezTo>
                    <a:pt x="222628" y="55413"/>
                    <a:pt x="225199" y="44555"/>
                    <a:pt x="205578" y="43983"/>
                  </a:cubicBezTo>
                  <a:cubicBezTo>
                    <a:pt x="187956" y="43507"/>
                    <a:pt x="180622" y="32172"/>
                    <a:pt x="183670" y="15789"/>
                  </a:cubicBezTo>
                  <a:cubicBezTo>
                    <a:pt x="186718" y="-689"/>
                    <a:pt x="201101" y="168"/>
                    <a:pt x="213579" y="73"/>
                  </a:cubicBezTo>
                  <a:cubicBezTo>
                    <a:pt x="240058" y="-118"/>
                    <a:pt x="266538" y="73"/>
                    <a:pt x="293017" y="549"/>
                  </a:cubicBezTo>
                  <a:cubicBezTo>
                    <a:pt x="305876" y="740"/>
                    <a:pt x="314068" y="7979"/>
                    <a:pt x="315591" y="20647"/>
                  </a:cubicBezTo>
                  <a:cubicBezTo>
                    <a:pt x="316830" y="31696"/>
                    <a:pt x="310448" y="42364"/>
                    <a:pt x="300542" y="42364"/>
                  </a:cubicBezTo>
                  <a:cubicBezTo>
                    <a:pt x="268633" y="42459"/>
                    <a:pt x="273967" y="63510"/>
                    <a:pt x="276063" y="82369"/>
                  </a:cubicBezTo>
                  <a:cubicBezTo>
                    <a:pt x="291208" y="220672"/>
                    <a:pt x="306638" y="358880"/>
                    <a:pt x="322164" y="497183"/>
                  </a:cubicBezTo>
                  <a:cubicBezTo>
                    <a:pt x="326736" y="538236"/>
                    <a:pt x="331784" y="579288"/>
                    <a:pt x="340547" y="620151"/>
                  </a:cubicBezTo>
                  <a:cubicBezTo>
                    <a:pt x="360740" y="440509"/>
                    <a:pt x="381028" y="260868"/>
                    <a:pt x="401316" y="81226"/>
                  </a:cubicBezTo>
                  <a:cubicBezTo>
                    <a:pt x="403603" y="60747"/>
                    <a:pt x="404841" y="42745"/>
                    <a:pt x="375504" y="41602"/>
                  </a:cubicBezTo>
                  <a:cubicBezTo>
                    <a:pt x="365693" y="41221"/>
                    <a:pt x="360073" y="30077"/>
                    <a:pt x="361407" y="19123"/>
                  </a:cubicBezTo>
                  <a:cubicBezTo>
                    <a:pt x="362835" y="8074"/>
                    <a:pt x="370170" y="1216"/>
                    <a:pt x="381028" y="1025"/>
                  </a:cubicBezTo>
                  <a:cubicBezTo>
                    <a:pt x="413032" y="454"/>
                    <a:pt x="445131" y="359"/>
                    <a:pt x="477135" y="1025"/>
                  </a:cubicBezTo>
                  <a:cubicBezTo>
                    <a:pt x="488375" y="1216"/>
                    <a:pt x="494662" y="8741"/>
                    <a:pt x="494852" y="20266"/>
                  </a:cubicBezTo>
                  <a:cubicBezTo>
                    <a:pt x="495043" y="33125"/>
                    <a:pt x="489232" y="43602"/>
                    <a:pt x="475993" y="42936"/>
                  </a:cubicBezTo>
                  <a:cubicBezTo>
                    <a:pt x="450847" y="41507"/>
                    <a:pt x="451418" y="57985"/>
                    <a:pt x="449323" y="75035"/>
                  </a:cubicBezTo>
                  <a:cubicBezTo>
                    <a:pt x="425320" y="271155"/>
                    <a:pt x="400459" y="467179"/>
                    <a:pt x="377409" y="663394"/>
                  </a:cubicBezTo>
                  <a:cubicBezTo>
                    <a:pt x="374075" y="691398"/>
                    <a:pt x="368360" y="706733"/>
                    <a:pt x="335785" y="706257"/>
                  </a:cubicBezTo>
                  <a:cubicBezTo>
                    <a:pt x="302733" y="705780"/>
                    <a:pt x="302352" y="686159"/>
                    <a:pt x="299780" y="662537"/>
                  </a:cubicBezTo>
                  <a:cubicBezTo>
                    <a:pt x="283683" y="516138"/>
                    <a:pt x="266728" y="369738"/>
                    <a:pt x="250060" y="223434"/>
                  </a:cubicBezTo>
                  <a:cubicBezTo>
                    <a:pt x="248345" y="223053"/>
                    <a:pt x="246631" y="222672"/>
                    <a:pt x="244821" y="222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C881A81-55DD-49B1-A667-30A72F73284A}"/>
                </a:ext>
              </a:extLst>
            </p:cNvPr>
            <p:cNvSpPr/>
            <p:nvPr/>
          </p:nvSpPr>
          <p:spPr>
            <a:xfrm>
              <a:off x="4473007" y="5192412"/>
              <a:ext cx="390202" cy="870546"/>
            </a:xfrm>
            <a:custGeom>
              <a:avLst/>
              <a:gdLst>
                <a:gd name="connsiteX0" fmla="*/ 89041 w 317280"/>
                <a:gd name="connsiteY0" fmla="*/ 155873 h 707855"/>
                <a:gd name="connsiteX1" fmla="*/ 91422 w 317280"/>
                <a:gd name="connsiteY1" fmla="*/ 633076 h 707855"/>
                <a:gd name="connsiteX2" fmla="*/ 114473 w 317280"/>
                <a:gd name="connsiteY2" fmla="*/ 663842 h 707855"/>
                <a:gd name="connsiteX3" fmla="*/ 134570 w 317280"/>
                <a:gd name="connsiteY3" fmla="*/ 689369 h 707855"/>
                <a:gd name="connsiteX4" fmla="*/ 110186 w 317280"/>
                <a:gd name="connsiteY4" fmla="*/ 707180 h 707855"/>
                <a:gd name="connsiteX5" fmla="*/ 26557 w 317280"/>
                <a:gd name="connsiteY5" fmla="*/ 707276 h 707855"/>
                <a:gd name="connsiteX6" fmla="*/ 173 w 317280"/>
                <a:gd name="connsiteY6" fmla="*/ 686130 h 707855"/>
                <a:gd name="connsiteX7" fmla="*/ 19604 w 317280"/>
                <a:gd name="connsiteY7" fmla="*/ 664032 h 707855"/>
                <a:gd name="connsiteX8" fmla="*/ 45035 w 317280"/>
                <a:gd name="connsiteY8" fmla="*/ 631076 h 707855"/>
                <a:gd name="connsiteX9" fmla="*/ 44845 w 317280"/>
                <a:gd name="connsiteY9" fmla="*/ 75292 h 707855"/>
                <a:gd name="connsiteX10" fmla="*/ 21509 w 317280"/>
                <a:gd name="connsiteY10" fmla="*/ 45764 h 707855"/>
                <a:gd name="connsiteX11" fmla="*/ 458 w 317280"/>
                <a:gd name="connsiteY11" fmla="*/ 20428 h 707855"/>
                <a:gd name="connsiteX12" fmla="*/ 28748 w 317280"/>
                <a:gd name="connsiteY12" fmla="*/ 1759 h 707855"/>
                <a:gd name="connsiteX13" fmla="*/ 105329 w 317280"/>
                <a:gd name="connsiteY13" fmla="*/ 56242 h 707855"/>
                <a:gd name="connsiteX14" fmla="*/ 222581 w 317280"/>
                <a:gd name="connsiteY14" fmla="*/ 525634 h 707855"/>
                <a:gd name="connsiteX15" fmla="*/ 225439 w 317280"/>
                <a:gd name="connsiteY15" fmla="*/ 538683 h 707855"/>
                <a:gd name="connsiteX16" fmla="*/ 225439 w 317280"/>
                <a:gd name="connsiteY16" fmla="*/ 337229 h 707855"/>
                <a:gd name="connsiteX17" fmla="*/ 225058 w 317280"/>
                <a:gd name="connsiteY17" fmla="*/ 82245 h 707855"/>
                <a:gd name="connsiteX18" fmla="*/ 200769 w 317280"/>
                <a:gd name="connsiteY18" fmla="*/ 44431 h 707855"/>
                <a:gd name="connsiteX19" fmla="*/ 183434 w 317280"/>
                <a:gd name="connsiteY19" fmla="*/ 20237 h 707855"/>
                <a:gd name="connsiteX20" fmla="*/ 207818 w 317280"/>
                <a:gd name="connsiteY20" fmla="*/ 2330 h 707855"/>
                <a:gd name="connsiteX21" fmla="*/ 295638 w 317280"/>
                <a:gd name="connsiteY21" fmla="*/ 2235 h 707855"/>
                <a:gd name="connsiteX22" fmla="*/ 316879 w 317280"/>
                <a:gd name="connsiteY22" fmla="*/ 17189 h 707855"/>
                <a:gd name="connsiteX23" fmla="*/ 303353 w 317280"/>
                <a:gd name="connsiteY23" fmla="*/ 43669 h 707855"/>
                <a:gd name="connsiteX24" fmla="*/ 274493 w 317280"/>
                <a:gd name="connsiteY24" fmla="*/ 90056 h 707855"/>
                <a:gd name="connsiteX25" fmla="*/ 274302 w 317280"/>
                <a:gd name="connsiteY25" fmla="*/ 662603 h 707855"/>
                <a:gd name="connsiteX26" fmla="*/ 265825 w 317280"/>
                <a:gd name="connsiteY26" fmla="*/ 701465 h 707855"/>
                <a:gd name="connsiteX27" fmla="*/ 219438 w 317280"/>
                <a:gd name="connsiteY27" fmla="*/ 675748 h 707855"/>
                <a:gd name="connsiteX28" fmla="*/ 139523 w 317280"/>
                <a:gd name="connsiteY28" fmla="*/ 356089 h 707855"/>
                <a:gd name="connsiteX29" fmla="*/ 89041 w 317280"/>
                <a:gd name="connsiteY29" fmla="*/ 155873 h 7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280" h="707855">
                  <a:moveTo>
                    <a:pt x="89041" y="155873"/>
                  </a:moveTo>
                  <a:cubicBezTo>
                    <a:pt x="94756" y="315608"/>
                    <a:pt x="91041" y="474389"/>
                    <a:pt x="91422" y="633076"/>
                  </a:cubicBezTo>
                  <a:cubicBezTo>
                    <a:pt x="91422" y="649745"/>
                    <a:pt x="91803" y="663746"/>
                    <a:pt x="114473" y="663842"/>
                  </a:cubicBezTo>
                  <a:cubicBezTo>
                    <a:pt x="129998" y="663937"/>
                    <a:pt x="136571" y="675176"/>
                    <a:pt x="134570" y="689369"/>
                  </a:cubicBezTo>
                  <a:cubicBezTo>
                    <a:pt x="132761" y="702132"/>
                    <a:pt x="123045" y="707276"/>
                    <a:pt x="110186" y="707180"/>
                  </a:cubicBezTo>
                  <a:cubicBezTo>
                    <a:pt x="82278" y="706990"/>
                    <a:pt x="54370" y="706895"/>
                    <a:pt x="26557" y="707276"/>
                  </a:cubicBezTo>
                  <a:cubicBezTo>
                    <a:pt x="11412" y="707466"/>
                    <a:pt x="1792" y="700037"/>
                    <a:pt x="173" y="686130"/>
                  </a:cubicBezTo>
                  <a:cubicBezTo>
                    <a:pt x="-1256" y="673843"/>
                    <a:pt x="6269" y="663651"/>
                    <a:pt x="19604" y="664032"/>
                  </a:cubicBezTo>
                  <a:cubicBezTo>
                    <a:pt x="44464" y="664699"/>
                    <a:pt x="45131" y="649364"/>
                    <a:pt x="45035" y="631076"/>
                  </a:cubicBezTo>
                  <a:cubicBezTo>
                    <a:pt x="44750" y="445910"/>
                    <a:pt x="44654" y="260553"/>
                    <a:pt x="44845" y="75292"/>
                  </a:cubicBezTo>
                  <a:cubicBezTo>
                    <a:pt x="44845" y="58528"/>
                    <a:pt x="44559" y="45193"/>
                    <a:pt x="21509" y="45764"/>
                  </a:cubicBezTo>
                  <a:cubicBezTo>
                    <a:pt x="7221" y="46050"/>
                    <a:pt x="-1542" y="35001"/>
                    <a:pt x="458" y="20428"/>
                  </a:cubicBezTo>
                  <a:cubicBezTo>
                    <a:pt x="2554" y="4997"/>
                    <a:pt x="15317" y="3092"/>
                    <a:pt x="28748" y="1759"/>
                  </a:cubicBezTo>
                  <a:cubicBezTo>
                    <a:pt x="85517" y="-3575"/>
                    <a:pt x="91327" y="235"/>
                    <a:pt x="105329" y="56242"/>
                  </a:cubicBezTo>
                  <a:cubicBezTo>
                    <a:pt x="144476" y="212738"/>
                    <a:pt x="183529" y="369138"/>
                    <a:pt x="222581" y="525634"/>
                  </a:cubicBezTo>
                  <a:cubicBezTo>
                    <a:pt x="223820" y="530492"/>
                    <a:pt x="224677" y="535349"/>
                    <a:pt x="225439" y="538683"/>
                  </a:cubicBezTo>
                  <a:cubicBezTo>
                    <a:pt x="225439" y="472008"/>
                    <a:pt x="225439" y="404571"/>
                    <a:pt x="225439" y="337229"/>
                  </a:cubicBezTo>
                  <a:cubicBezTo>
                    <a:pt x="225344" y="252266"/>
                    <a:pt x="225248" y="167303"/>
                    <a:pt x="225058" y="82245"/>
                  </a:cubicBezTo>
                  <a:cubicBezTo>
                    <a:pt x="224963" y="64814"/>
                    <a:pt x="230011" y="45002"/>
                    <a:pt x="200769" y="44431"/>
                  </a:cubicBezTo>
                  <a:cubicBezTo>
                    <a:pt x="188958" y="44240"/>
                    <a:pt x="181338" y="33382"/>
                    <a:pt x="183434" y="20237"/>
                  </a:cubicBezTo>
                  <a:cubicBezTo>
                    <a:pt x="185529" y="6902"/>
                    <a:pt x="195721" y="2426"/>
                    <a:pt x="207818" y="2330"/>
                  </a:cubicBezTo>
                  <a:cubicBezTo>
                    <a:pt x="237059" y="2045"/>
                    <a:pt x="266396" y="2140"/>
                    <a:pt x="295638" y="2235"/>
                  </a:cubicBezTo>
                  <a:cubicBezTo>
                    <a:pt x="306116" y="2235"/>
                    <a:pt x="315355" y="4616"/>
                    <a:pt x="316879" y="17189"/>
                  </a:cubicBezTo>
                  <a:cubicBezTo>
                    <a:pt x="318308" y="29000"/>
                    <a:pt x="316403" y="43574"/>
                    <a:pt x="303353" y="43669"/>
                  </a:cubicBezTo>
                  <a:cubicBezTo>
                    <a:pt x="266777" y="43955"/>
                    <a:pt x="274493" y="69101"/>
                    <a:pt x="274493" y="90056"/>
                  </a:cubicBezTo>
                  <a:cubicBezTo>
                    <a:pt x="274397" y="280937"/>
                    <a:pt x="274493" y="471818"/>
                    <a:pt x="274302" y="662603"/>
                  </a:cubicBezTo>
                  <a:cubicBezTo>
                    <a:pt x="274302" y="676034"/>
                    <a:pt x="279636" y="693655"/>
                    <a:pt x="265825" y="701465"/>
                  </a:cubicBezTo>
                  <a:cubicBezTo>
                    <a:pt x="238869" y="716801"/>
                    <a:pt x="226106" y="703085"/>
                    <a:pt x="219438" y="675748"/>
                  </a:cubicBezTo>
                  <a:cubicBezTo>
                    <a:pt x="193435" y="569068"/>
                    <a:pt x="166289" y="462578"/>
                    <a:pt x="139523" y="356089"/>
                  </a:cubicBezTo>
                  <a:cubicBezTo>
                    <a:pt x="122855" y="289319"/>
                    <a:pt x="105900" y="222644"/>
                    <a:pt x="89041" y="155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60A9140-0264-4829-87F9-71708AC059BD}"/>
                </a:ext>
              </a:extLst>
            </p:cNvPr>
            <p:cNvSpPr/>
            <p:nvPr/>
          </p:nvSpPr>
          <p:spPr>
            <a:xfrm>
              <a:off x="4914247" y="5195277"/>
              <a:ext cx="305051" cy="867563"/>
            </a:xfrm>
            <a:custGeom>
              <a:avLst/>
              <a:gdLst>
                <a:gd name="connsiteX0" fmla="*/ 91354 w 248042"/>
                <a:gd name="connsiteY0" fmla="*/ 188214 h 705430"/>
                <a:gd name="connsiteX1" fmla="*/ 90877 w 248042"/>
                <a:gd name="connsiteY1" fmla="*/ 296799 h 705430"/>
                <a:gd name="connsiteX2" fmla="*/ 123643 w 248042"/>
                <a:gd name="connsiteY2" fmla="*/ 329946 h 705430"/>
                <a:gd name="connsiteX3" fmla="*/ 157076 w 248042"/>
                <a:gd name="connsiteY3" fmla="*/ 330232 h 705430"/>
                <a:gd name="connsiteX4" fmla="*/ 181936 w 248042"/>
                <a:gd name="connsiteY4" fmla="*/ 352996 h 705430"/>
                <a:gd name="connsiteX5" fmla="*/ 157267 w 248042"/>
                <a:gd name="connsiteY5" fmla="*/ 375952 h 705430"/>
                <a:gd name="connsiteX6" fmla="*/ 97354 w 248042"/>
                <a:gd name="connsiteY6" fmla="*/ 382143 h 705430"/>
                <a:gd name="connsiteX7" fmla="*/ 91735 w 248042"/>
                <a:gd name="connsiteY7" fmla="*/ 459296 h 705430"/>
                <a:gd name="connsiteX8" fmla="*/ 90687 w 248042"/>
                <a:gd name="connsiteY8" fmla="*/ 626459 h 705430"/>
                <a:gd name="connsiteX9" fmla="*/ 125929 w 248042"/>
                <a:gd name="connsiteY9" fmla="*/ 661607 h 705430"/>
                <a:gd name="connsiteX10" fmla="*/ 198700 w 248042"/>
                <a:gd name="connsiteY10" fmla="*/ 589502 h 705430"/>
                <a:gd name="connsiteX11" fmla="*/ 198700 w 248042"/>
                <a:gd name="connsiteY11" fmla="*/ 489204 h 705430"/>
                <a:gd name="connsiteX12" fmla="*/ 223656 w 248042"/>
                <a:gd name="connsiteY12" fmla="*/ 454343 h 705430"/>
                <a:gd name="connsiteX13" fmla="*/ 247659 w 248042"/>
                <a:gd name="connsiteY13" fmla="*/ 486728 h 705430"/>
                <a:gd name="connsiteX14" fmla="*/ 248040 w 248042"/>
                <a:gd name="connsiteY14" fmla="*/ 670560 h 705430"/>
                <a:gd name="connsiteX15" fmla="*/ 212893 w 248042"/>
                <a:gd name="connsiteY15" fmla="*/ 705422 h 705430"/>
                <a:gd name="connsiteX16" fmla="*/ 33061 w 248042"/>
                <a:gd name="connsiteY16" fmla="*/ 705136 h 705430"/>
                <a:gd name="connsiteX17" fmla="*/ 580 w 248042"/>
                <a:gd name="connsiteY17" fmla="*/ 686276 h 705430"/>
                <a:gd name="connsiteX18" fmla="*/ 25822 w 248042"/>
                <a:gd name="connsiteY18" fmla="*/ 660940 h 705430"/>
                <a:gd name="connsiteX19" fmla="*/ 41824 w 248042"/>
                <a:gd name="connsiteY19" fmla="*/ 629317 h 705430"/>
                <a:gd name="connsiteX20" fmla="*/ 42109 w 248042"/>
                <a:gd name="connsiteY20" fmla="*/ 73533 h 705430"/>
                <a:gd name="connsiteX21" fmla="*/ 19535 w 248042"/>
                <a:gd name="connsiteY21" fmla="*/ 42767 h 705430"/>
                <a:gd name="connsiteX22" fmla="*/ 104 w 248042"/>
                <a:gd name="connsiteY22" fmla="*/ 20193 h 705430"/>
                <a:gd name="connsiteX23" fmla="*/ 26869 w 248042"/>
                <a:gd name="connsiteY23" fmla="*/ 95 h 705430"/>
                <a:gd name="connsiteX24" fmla="*/ 219274 w 248042"/>
                <a:gd name="connsiteY24" fmla="*/ 0 h 705430"/>
                <a:gd name="connsiteX25" fmla="*/ 247945 w 248042"/>
                <a:gd name="connsiteY25" fmla="*/ 32671 h 705430"/>
                <a:gd name="connsiteX26" fmla="*/ 247849 w 248042"/>
                <a:gd name="connsiteY26" fmla="*/ 216503 h 705430"/>
                <a:gd name="connsiteX27" fmla="*/ 224227 w 248042"/>
                <a:gd name="connsiteY27" fmla="*/ 249460 h 705430"/>
                <a:gd name="connsiteX28" fmla="*/ 198700 w 248042"/>
                <a:gd name="connsiteY28" fmla="*/ 214884 h 705430"/>
                <a:gd name="connsiteX29" fmla="*/ 199367 w 248042"/>
                <a:gd name="connsiteY29" fmla="*/ 76962 h 705430"/>
                <a:gd name="connsiteX30" fmla="*/ 167173 w 248042"/>
                <a:gd name="connsiteY30" fmla="*/ 43244 h 705430"/>
                <a:gd name="connsiteX31" fmla="*/ 91544 w 248042"/>
                <a:gd name="connsiteY31" fmla="*/ 117062 h 705430"/>
                <a:gd name="connsiteX32" fmla="*/ 91354 w 248042"/>
                <a:gd name="connsiteY32" fmla="*/ 188214 h 70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8042" h="705430">
                  <a:moveTo>
                    <a:pt x="91354" y="188214"/>
                  </a:moveTo>
                  <a:cubicBezTo>
                    <a:pt x="91354" y="224409"/>
                    <a:pt x="92687" y="260699"/>
                    <a:pt x="90877" y="296799"/>
                  </a:cubicBezTo>
                  <a:cubicBezTo>
                    <a:pt x="89544" y="322040"/>
                    <a:pt x="97545" y="333185"/>
                    <a:pt x="123643" y="329946"/>
                  </a:cubicBezTo>
                  <a:cubicBezTo>
                    <a:pt x="134597" y="328613"/>
                    <a:pt x="146027" y="329184"/>
                    <a:pt x="157076" y="330232"/>
                  </a:cubicBezTo>
                  <a:cubicBezTo>
                    <a:pt x="170602" y="331565"/>
                    <a:pt x="181841" y="337280"/>
                    <a:pt x="181936" y="352996"/>
                  </a:cubicBezTo>
                  <a:cubicBezTo>
                    <a:pt x="182032" y="368808"/>
                    <a:pt x="170792" y="373952"/>
                    <a:pt x="157267" y="375952"/>
                  </a:cubicBezTo>
                  <a:cubicBezTo>
                    <a:pt x="136883" y="379000"/>
                    <a:pt x="109165" y="366522"/>
                    <a:pt x="97354" y="382143"/>
                  </a:cubicBezTo>
                  <a:cubicBezTo>
                    <a:pt x="81543" y="402908"/>
                    <a:pt x="92211" y="433197"/>
                    <a:pt x="91735" y="459296"/>
                  </a:cubicBezTo>
                  <a:cubicBezTo>
                    <a:pt x="90687" y="515017"/>
                    <a:pt x="93068" y="570833"/>
                    <a:pt x="90687" y="626459"/>
                  </a:cubicBezTo>
                  <a:cubicBezTo>
                    <a:pt x="89449" y="654749"/>
                    <a:pt x="98974" y="661797"/>
                    <a:pt x="125929" y="661607"/>
                  </a:cubicBezTo>
                  <a:cubicBezTo>
                    <a:pt x="198796" y="661226"/>
                    <a:pt x="198796" y="662464"/>
                    <a:pt x="198700" y="589502"/>
                  </a:cubicBezTo>
                  <a:cubicBezTo>
                    <a:pt x="198700" y="556070"/>
                    <a:pt x="198796" y="522637"/>
                    <a:pt x="198700" y="489204"/>
                  </a:cubicBezTo>
                  <a:cubicBezTo>
                    <a:pt x="198700" y="471488"/>
                    <a:pt x="199748" y="453866"/>
                    <a:pt x="223656" y="454343"/>
                  </a:cubicBezTo>
                  <a:cubicBezTo>
                    <a:pt x="244230" y="454723"/>
                    <a:pt x="247564" y="470344"/>
                    <a:pt x="247659" y="486728"/>
                  </a:cubicBezTo>
                  <a:cubicBezTo>
                    <a:pt x="247945" y="547973"/>
                    <a:pt x="247659" y="609314"/>
                    <a:pt x="248040" y="670560"/>
                  </a:cubicBezTo>
                  <a:cubicBezTo>
                    <a:pt x="248230" y="694754"/>
                    <a:pt x="238229" y="705803"/>
                    <a:pt x="212893" y="705422"/>
                  </a:cubicBezTo>
                  <a:cubicBezTo>
                    <a:pt x="152980" y="704374"/>
                    <a:pt x="92973" y="704945"/>
                    <a:pt x="33061" y="705136"/>
                  </a:cubicBezTo>
                  <a:cubicBezTo>
                    <a:pt x="18202" y="705231"/>
                    <a:pt x="3533" y="703517"/>
                    <a:pt x="580" y="686276"/>
                  </a:cubicBezTo>
                  <a:cubicBezTo>
                    <a:pt x="-2563" y="668084"/>
                    <a:pt x="10201" y="662178"/>
                    <a:pt x="25822" y="660940"/>
                  </a:cubicBezTo>
                  <a:cubicBezTo>
                    <a:pt x="48396" y="659130"/>
                    <a:pt x="41824" y="641604"/>
                    <a:pt x="41824" y="629317"/>
                  </a:cubicBezTo>
                  <a:cubicBezTo>
                    <a:pt x="42109" y="444056"/>
                    <a:pt x="41919" y="258794"/>
                    <a:pt x="42109" y="73533"/>
                  </a:cubicBezTo>
                  <a:cubicBezTo>
                    <a:pt x="42109" y="57150"/>
                    <a:pt x="42300" y="43244"/>
                    <a:pt x="19535" y="42767"/>
                  </a:cubicBezTo>
                  <a:cubicBezTo>
                    <a:pt x="7343" y="42481"/>
                    <a:pt x="-1039" y="33242"/>
                    <a:pt x="104" y="20193"/>
                  </a:cubicBezTo>
                  <a:cubicBezTo>
                    <a:pt x="1438" y="4572"/>
                    <a:pt x="12963" y="95"/>
                    <a:pt x="26869" y="95"/>
                  </a:cubicBezTo>
                  <a:cubicBezTo>
                    <a:pt x="90973" y="0"/>
                    <a:pt x="155076" y="0"/>
                    <a:pt x="219274" y="0"/>
                  </a:cubicBezTo>
                  <a:cubicBezTo>
                    <a:pt x="241182" y="0"/>
                    <a:pt x="247945" y="13240"/>
                    <a:pt x="247945" y="32671"/>
                  </a:cubicBezTo>
                  <a:cubicBezTo>
                    <a:pt x="247849" y="93917"/>
                    <a:pt x="247849" y="155258"/>
                    <a:pt x="247849" y="216503"/>
                  </a:cubicBezTo>
                  <a:cubicBezTo>
                    <a:pt x="247849" y="233267"/>
                    <a:pt x="243944" y="248793"/>
                    <a:pt x="224227" y="249460"/>
                  </a:cubicBezTo>
                  <a:cubicBezTo>
                    <a:pt x="201367" y="250222"/>
                    <a:pt x="198605" y="233267"/>
                    <a:pt x="198700" y="214884"/>
                  </a:cubicBezTo>
                  <a:cubicBezTo>
                    <a:pt x="198986" y="168878"/>
                    <a:pt x="197462" y="122873"/>
                    <a:pt x="199367" y="76962"/>
                  </a:cubicBezTo>
                  <a:cubicBezTo>
                    <a:pt x="200415" y="51721"/>
                    <a:pt x="193462" y="43434"/>
                    <a:pt x="167173" y="43244"/>
                  </a:cubicBezTo>
                  <a:cubicBezTo>
                    <a:pt x="91449" y="42767"/>
                    <a:pt x="91449" y="41529"/>
                    <a:pt x="91544" y="117062"/>
                  </a:cubicBezTo>
                  <a:cubicBezTo>
                    <a:pt x="91354" y="140780"/>
                    <a:pt x="91354" y="164497"/>
                    <a:pt x="91354" y="1882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627263A-16AB-4226-9966-8F98477935B1}"/>
                </a:ext>
              </a:extLst>
            </p:cNvPr>
            <p:cNvSpPr/>
            <p:nvPr/>
          </p:nvSpPr>
          <p:spPr>
            <a:xfrm>
              <a:off x="6590680" y="5195277"/>
              <a:ext cx="304667" cy="867673"/>
            </a:xfrm>
            <a:custGeom>
              <a:avLst/>
              <a:gdLst>
                <a:gd name="connsiteX0" fmla="*/ 91627 w 247730"/>
                <a:gd name="connsiteY0" fmla="*/ 186119 h 705519"/>
                <a:gd name="connsiteX1" fmla="*/ 91246 w 247730"/>
                <a:gd name="connsiteY1" fmla="*/ 298990 h 705519"/>
                <a:gd name="connsiteX2" fmla="*/ 121917 w 247730"/>
                <a:gd name="connsiteY2" fmla="*/ 329565 h 705519"/>
                <a:gd name="connsiteX3" fmla="*/ 130299 w 247730"/>
                <a:gd name="connsiteY3" fmla="*/ 329470 h 705519"/>
                <a:gd name="connsiteX4" fmla="*/ 180686 w 247730"/>
                <a:gd name="connsiteY4" fmla="*/ 351854 h 705519"/>
                <a:gd name="connsiteX5" fmla="*/ 129061 w 247730"/>
                <a:gd name="connsiteY5" fmla="*/ 375952 h 705519"/>
                <a:gd name="connsiteX6" fmla="*/ 91056 w 247730"/>
                <a:gd name="connsiteY6" fmla="*/ 412909 h 705519"/>
                <a:gd name="connsiteX7" fmla="*/ 91056 w 247730"/>
                <a:gd name="connsiteY7" fmla="*/ 626078 h 705519"/>
                <a:gd name="connsiteX8" fmla="*/ 126203 w 247730"/>
                <a:gd name="connsiteY8" fmla="*/ 661607 h 705519"/>
                <a:gd name="connsiteX9" fmla="*/ 198498 w 247730"/>
                <a:gd name="connsiteY9" fmla="*/ 588740 h 705519"/>
                <a:gd name="connsiteX10" fmla="*/ 198593 w 247730"/>
                <a:gd name="connsiteY10" fmla="*/ 484251 h 705519"/>
                <a:gd name="connsiteX11" fmla="*/ 220215 w 247730"/>
                <a:gd name="connsiteY11" fmla="*/ 454343 h 705519"/>
                <a:gd name="connsiteX12" fmla="*/ 247266 w 247730"/>
                <a:gd name="connsiteY12" fmla="*/ 483680 h 705519"/>
                <a:gd name="connsiteX13" fmla="*/ 247266 w 247730"/>
                <a:gd name="connsiteY13" fmla="*/ 675894 h 705519"/>
                <a:gd name="connsiteX14" fmla="*/ 215452 w 247730"/>
                <a:gd name="connsiteY14" fmla="*/ 705517 h 705519"/>
                <a:gd name="connsiteX15" fmla="*/ 31429 w 247730"/>
                <a:gd name="connsiteY15" fmla="*/ 705326 h 705519"/>
                <a:gd name="connsiteX16" fmla="*/ 282 w 247730"/>
                <a:gd name="connsiteY16" fmla="*/ 685324 h 705519"/>
                <a:gd name="connsiteX17" fmla="*/ 22476 w 247730"/>
                <a:gd name="connsiteY17" fmla="*/ 661511 h 705519"/>
                <a:gd name="connsiteX18" fmla="*/ 41907 w 247730"/>
                <a:gd name="connsiteY18" fmla="*/ 632365 h 705519"/>
                <a:gd name="connsiteX19" fmla="*/ 42097 w 247730"/>
                <a:gd name="connsiteY19" fmla="*/ 72295 h 705519"/>
                <a:gd name="connsiteX20" fmla="*/ 18094 w 247730"/>
                <a:gd name="connsiteY20" fmla="*/ 42863 h 705519"/>
                <a:gd name="connsiteX21" fmla="*/ 92 w 247730"/>
                <a:gd name="connsiteY21" fmla="*/ 19050 h 705519"/>
                <a:gd name="connsiteX22" fmla="*/ 23143 w 247730"/>
                <a:gd name="connsiteY22" fmla="*/ 95 h 705519"/>
                <a:gd name="connsiteX23" fmla="*/ 219739 w 247730"/>
                <a:gd name="connsiteY23" fmla="*/ 0 h 705519"/>
                <a:gd name="connsiteX24" fmla="*/ 247456 w 247730"/>
                <a:gd name="connsiteY24" fmla="*/ 33528 h 705519"/>
                <a:gd name="connsiteX25" fmla="*/ 247266 w 247730"/>
                <a:gd name="connsiteY25" fmla="*/ 217456 h 705519"/>
                <a:gd name="connsiteX26" fmla="*/ 222691 w 247730"/>
                <a:gd name="connsiteY26" fmla="*/ 249555 h 705519"/>
                <a:gd name="connsiteX27" fmla="*/ 198403 w 247730"/>
                <a:gd name="connsiteY27" fmla="*/ 213836 h 705519"/>
                <a:gd name="connsiteX28" fmla="*/ 198879 w 247730"/>
                <a:gd name="connsiteY28" fmla="*/ 80105 h 705519"/>
                <a:gd name="connsiteX29" fmla="*/ 164970 w 247730"/>
                <a:gd name="connsiteY29" fmla="*/ 43339 h 705519"/>
                <a:gd name="connsiteX30" fmla="*/ 91437 w 247730"/>
                <a:gd name="connsiteY30" fmla="*/ 115062 h 705519"/>
                <a:gd name="connsiteX31" fmla="*/ 91627 w 247730"/>
                <a:gd name="connsiteY31" fmla="*/ 186119 h 70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7730" h="705519">
                  <a:moveTo>
                    <a:pt x="91627" y="186119"/>
                  </a:moveTo>
                  <a:cubicBezTo>
                    <a:pt x="91627" y="223742"/>
                    <a:pt x="92770" y="261366"/>
                    <a:pt x="91246" y="298990"/>
                  </a:cubicBezTo>
                  <a:cubicBezTo>
                    <a:pt x="90294" y="322421"/>
                    <a:pt x="97819" y="333185"/>
                    <a:pt x="121917" y="329565"/>
                  </a:cubicBezTo>
                  <a:cubicBezTo>
                    <a:pt x="124679" y="329184"/>
                    <a:pt x="127537" y="329279"/>
                    <a:pt x="130299" y="329470"/>
                  </a:cubicBezTo>
                  <a:cubicBezTo>
                    <a:pt x="150301" y="330803"/>
                    <a:pt x="180019" y="323564"/>
                    <a:pt x="180686" y="351854"/>
                  </a:cubicBezTo>
                  <a:cubicBezTo>
                    <a:pt x="181448" y="384810"/>
                    <a:pt x="149349" y="377000"/>
                    <a:pt x="129061" y="375952"/>
                  </a:cubicBezTo>
                  <a:cubicBezTo>
                    <a:pt x="100581" y="374428"/>
                    <a:pt x="90103" y="382810"/>
                    <a:pt x="91056" y="412909"/>
                  </a:cubicBezTo>
                  <a:cubicBezTo>
                    <a:pt x="93151" y="483870"/>
                    <a:pt x="92961" y="555022"/>
                    <a:pt x="91056" y="626078"/>
                  </a:cubicBezTo>
                  <a:cubicBezTo>
                    <a:pt x="90294" y="653701"/>
                    <a:pt x="98771" y="661702"/>
                    <a:pt x="126203" y="661607"/>
                  </a:cubicBezTo>
                  <a:cubicBezTo>
                    <a:pt x="198498" y="661321"/>
                    <a:pt x="198498" y="662654"/>
                    <a:pt x="198498" y="588740"/>
                  </a:cubicBezTo>
                  <a:cubicBezTo>
                    <a:pt x="198498" y="553879"/>
                    <a:pt x="198498" y="519113"/>
                    <a:pt x="198593" y="484251"/>
                  </a:cubicBezTo>
                  <a:cubicBezTo>
                    <a:pt x="198593" y="469202"/>
                    <a:pt x="201927" y="455771"/>
                    <a:pt x="220215" y="454343"/>
                  </a:cubicBezTo>
                  <a:cubicBezTo>
                    <a:pt x="240884" y="452723"/>
                    <a:pt x="247170" y="467106"/>
                    <a:pt x="247266" y="483680"/>
                  </a:cubicBezTo>
                  <a:cubicBezTo>
                    <a:pt x="247932" y="547783"/>
                    <a:pt x="247837" y="611886"/>
                    <a:pt x="247266" y="675894"/>
                  </a:cubicBezTo>
                  <a:cubicBezTo>
                    <a:pt x="247075" y="695801"/>
                    <a:pt x="236598" y="705707"/>
                    <a:pt x="215452" y="705517"/>
                  </a:cubicBezTo>
                  <a:cubicBezTo>
                    <a:pt x="154111" y="704850"/>
                    <a:pt x="92770" y="705326"/>
                    <a:pt x="31429" y="705326"/>
                  </a:cubicBezTo>
                  <a:cubicBezTo>
                    <a:pt x="16666" y="705326"/>
                    <a:pt x="2569" y="703707"/>
                    <a:pt x="282" y="685324"/>
                  </a:cubicBezTo>
                  <a:cubicBezTo>
                    <a:pt x="-1718" y="669512"/>
                    <a:pt x="7998" y="661797"/>
                    <a:pt x="22476" y="661511"/>
                  </a:cubicBezTo>
                  <a:cubicBezTo>
                    <a:pt x="44002" y="661035"/>
                    <a:pt x="41907" y="646271"/>
                    <a:pt x="41907" y="632365"/>
                  </a:cubicBezTo>
                  <a:cubicBezTo>
                    <a:pt x="41907" y="445675"/>
                    <a:pt x="41716" y="258985"/>
                    <a:pt x="42097" y="72295"/>
                  </a:cubicBezTo>
                  <a:cubicBezTo>
                    <a:pt x="42097" y="54578"/>
                    <a:pt x="39525" y="43434"/>
                    <a:pt x="18094" y="42863"/>
                  </a:cubicBezTo>
                  <a:cubicBezTo>
                    <a:pt x="5616" y="42577"/>
                    <a:pt x="-860" y="32004"/>
                    <a:pt x="92" y="19050"/>
                  </a:cubicBezTo>
                  <a:cubicBezTo>
                    <a:pt x="1140" y="5048"/>
                    <a:pt x="10855" y="191"/>
                    <a:pt x="23143" y="95"/>
                  </a:cubicBezTo>
                  <a:cubicBezTo>
                    <a:pt x="88674" y="-95"/>
                    <a:pt x="154207" y="95"/>
                    <a:pt x="219739" y="0"/>
                  </a:cubicBezTo>
                  <a:cubicBezTo>
                    <a:pt x="242884" y="0"/>
                    <a:pt x="247361" y="15716"/>
                    <a:pt x="247456" y="33528"/>
                  </a:cubicBezTo>
                  <a:cubicBezTo>
                    <a:pt x="247837" y="94869"/>
                    <a:pt x="247742" y="156115"/>
                    <a:pt x="247266" y="217456"/>
                  </a:cubicBezTo>
                  <a:cubicBezTo>
                    <a:pt x="247170" y="233648"/>
                    <a:pt x="242979" y="249841"/>
                    <a:pt x="222691" y="249555"/>
                  </a:cubicBezTo>
                  <a:cubicBezTo>
                    <a:pt x="199641" y="249269"/>
                    <a:pt x="198307" y="231839"/>
                    <a:pt x="198403" y="213836"/>
                  </a:cubicBezTo>
                  <a:cubicBezTo>
                    <a:pt x="198688" y="169259"/>
                    <a:pt x="197260" y="124587"/>
                    <a:pt x="198879" y="80105"/>
                  </a:cubicBezTo>
                  <a:cubicBezTo>
                    <a:pt x="199831" y="54483"/>
                    <a:pt x="194402" y="43244"/>
                    <a:pt x="164970" y="43339"/>
                  </a:cubicBezTo>
                  <a:cubicBezTo>
                    <a:pt x="91532" y="43720"/>
                    <a:pt x="91532" y="42101"/>
                    <a:pt x="91437" y="115062"/>
                  </a:cubicBezTo>
                  <a:cubicBezTo>
                    <a:pt x="91627" y="138779"/>
                    <a:pt x="91627" y="162401"/>
                    <a:pt x="91627" y="186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6327A0C-0DB1-4606-A579-841652206524}"/>
                </a:ext>
              </a:extLst>
            </p:cNvPr>
            <p:cNvSpPr/>
            <p:nvPr/>
          </p:nvSpPr>
          <p:spPr>
            <a:xfrm>
              <a:off x="6128026" y="5194924"/>
              <a:ext cx="418111" cy="867606"/>
            </a:xfrm>
            <a:custGeom>
              <a:avLst/>
              <a:gdLst>
                <a:gd name="connsiteX0" fmla="*/ 168830 w 339973"/>
                <a:gd name="connsiteY0" fmla="*/ 357665 h 705465"/>
                <a:gd name="connsiteX1" fmla="*/ 241982 w 339973"/>
                <a:gd name="connsiteY1" fmla="*/ 68677 h 705465"/>
                <a:gd name="connsiteX2" fmla="*/ 223313 w 339973"/>
                <a:gd name="connsiteY2" fmla="*/ 43054 h 705465"/>
                <a:gd name="connsiteX3" fmla="*/ 205787 w 339973"/>
                <a:gd name="connsiteY3" fmla="*/ 19051 h 705465"/>
                <a:gd name="connsiteX4" fmla="*/ 229123 w 339973"/>
                <a:gd name="connsiteY4" fmla="*/ 287 h 705465"/>
                <a:gd name="connsiteX5" fmla="*/ 312753 w 339973"/>
                <a:gd name="connsiteY5" fmla="*/ 1 h 705465"/>
                <a:gd name="connsiteX6" fmla="*/ 339804 w 339973"/>
                <a:gd name="connsiteY6" fmla="*/ 19909 h 705465"/>
                <a:gd name="connsiteX7" fmla="*/ 317610 w 339973"/>
                <a:gd name="connsiteY7" fmla="*/ 43721 h 705465"/>
                <a:gd name="connsiteX8" fmla="*/ 289321 w 339973"/>
                <a:gd name="connsiteY8" fmla="*/ 71725 h 705465"/>
                <a:gd name="connsiteX9" fmla="*/ 198262 w 339973"/>
                <a:gd name="connsiteY9" fmla="*/ 414053 h 705465"/>
                <a:gd name="connsiteX10" fmla="*/ 193404 w 339973"/>
                <a:gd name="connsiteY10" fmla="*/ 643034 h 705465"/>
                <a:gd name="connsiteX11" fmla="*/ 219122 w 339973"/>
                <a:gd name="connsiteY11" fmla="*/ 661322 h 705465"/>
                <a:gd name="connsiteX12" fmla="*/ 249126 w 339973"/>
                <a:gd name="connsiteY12" fmla="*/ 686278 h 705465"/>
                <a:gd name="connsiteX13" fmla="*/ 217693 w 339973"/>
                <a:gd name="connsiteY13" fmla="*/ 705423 h 705465"/>
                <a:gd name="connsiteX14" fmla="*/ 121586 w 339973"/>
                <a:gd name="connsiteY14" fmla="*/ 705423 h 705465"/>
                <a:gd name="connsiteX15" fmla="*/ 91201 w 339973"/>
                <a:gd name="connsiteY15" fmla="*/ 684754 h 705465"/>
                <a:gd name="connsiteX16" fmla="*/ 117776 w 339973"/>
                <a:gd name="connsiteY16" fmla="*/ 661608 h 705465"/>
                <a:gd name="connsiteX17" fmla="*/ 145113 w 339973"/>
                <a:gd name="connsiteY17" fmla="*/ 632461 h 705465"/>
                <a:gd name="connsiteX18" fmla="*/ 49196 w 339973"/>
                <a:gd name="connsiteY18" fmla="*/ 64962 h 705465"/>
                <a:gd name="connsiteX19" fmla="*/ 18906 w 339973"/>
                <a:gd name="connsiteY19" fmla="*/ 43531 h 705465"/>
                <a:gd name="connsiteX20" fmla="*/ 47 w 339973"/>
                <a:gd name="connsiteY20" fmla="*/ 20766 h 705465"/>
                <a:gd name="connsiteX21" fmla="*/ 21954 w 339973"/>
                <a:gd name="connsiteY21" fmla="*/ 763 h 705465"/>
                <a:gd name="connsiteX22" fmla="*/ 113871 w 339973"/>
                <a:gd name="connsiteY22" fmla="*/ 859 h 705465"/>
                <a:gd name="connsiteX23" fmla="*/ 133492 w 339973"/>
                <a:gd name="connsiteY23" fmla="*/ 18575 h 705465"/>
                <a:gd name="connsiteX24" fmla="*/ 117204 w 339973"/>
                <a:gd name="connsiteY24" fmla="*/ 43531 h 705465"/>
                <a:gd name="connsiteX25" fmla="*/ 96440 w 339973"/>
                <a:gd name="connsiteY25" fmla="*/ 63533 h 705465"/>
                <a:gd name="connsiteX26" fmla="*/ 168830 w 339973"/>
                <a:gd name="connsiteY26" fmla="*/ 357665 h 70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9973" h="705465">
                  <a:moveTo>
                    <a:pt x="168830" y="357665"/>
                  </a:moveTo>
                  <a:cubicBezTo>
                    <a:pt x="195214" y="253081"/>
                    <a:pt x="218265" y="160783"/>
                    <a:pt x="241982" y="68677"/>
                  </a:cubicBezTo>
                  <a:cubicBezTo>
                    <a:pt x="246459" y="51151"/>
                    <a:pt x="243030" y="43531"/>
                    <a:pt x="223313" y="43054"/>
                  </a:cubicBezTo>
                  <a:cubicBezTo>
                    <a:pt x="210740" y="42769"/>
                    <a:pt x="204453" y="31910"/>
                    <a:pt x="205787" y="19051"/>
                  </a:cubicBezTo>
                  <a:cubicBezTo>
                    <a:pt x="207215" y="5526"/>
                    <a:pt x="216645" y="382"/>
                    <a:pt x="229123" y="287"/>
                  </a:cubicBezTo>
                  <a:cubicBezTo>
                    <a:pt x="257031" y="97"/>
                    <a:pt x="284844" y="192"/>
                    <a:pt x="312753" y="1"/>
                  </a:cubicBezTo>
                  <a:cubicBezTo>
                    <a:pt x="326850" y="-94"/>
                    <a:pt x="338280" y="4669"/>
                    <a:pt x="339804" y="19909"/>
                  </a:cubicBezTo>
                  <a:cubicBezTo>
                    <a:pt x="341328" y="34863"/>
                    <a:pt x="332469" y="44578"/>
                    <a:pt x="317610" y="43721"/>
                  </a:cubicBezTo>
                  <a:cubicBezTo>
                    <a:pt x="296274" y="42388"/>
                    <a:pt x="293607" y="55913"/>
                    <a:pt x="289321" y="71725"/>
                  </a:cubicBezTo>
                  <a:cubicBezTo>
                    <a:pt x="258841" y="185834"/>
                    <a:pt x="223027" y="298705"/>
                    <a:pt x="198262" y="414053"/>
                  </a:cubicBezTo>
                  <a:cubicBezTo>
                    <a:pt x="182165" y="488539"/>
                    <a:pt x="195119" y="566644"/>
                    <a:pt x="193404" y="643034"/>
                  </a:cubicBezTo>
                  <a:cubicBezTo>
                    <a:pt x="193023" y="661608"/>
                    <a:pt x="205882" y="661608"/>
                    <a:pt x="219122" y="661322"/>
                  </a:cubicBezTo>
                  <a:cubicBezTo>
                    <a:pt x="236267" y="660941"/>
                    <a:pt x="250935" y="665227"/>
                    <a:pt x="249126" y="686278"/>
                  </a:cubicBezTo>
                  <a:cubicBezTo>
                    <a:pt x="247506" y="705042"/>
                    <a:pt x="231981" y="705423"/>
                    <a:pt x="217693" y="705423"/>
                  </a:cubicBezTo>
                  <a:cubicBezTo>
                    <a:pt x="185689" y="705518"/>
                    <a:pt x="153590" y="705423"/>
                    <a:pt x="121586" y="705423"/>
                  </a:cubicBezTo>
                  <a:cubicBezTo>
                    <a:pt x="106631" y="705423"/>
                    <a:pt x="92725" y="703232"/>
                    <a:pt x="91201" y="684754"/>
                  </a:cubicBezTo>
                  <a:cubicBezTo>
                    <a:pt x="89582" y="665989"/>
                    <a:pt x="101679" y="660179"/>
                    <a:pt x="117776" y="661608"/>
                  </a:cubicBezTo>
                  <a:cubicBezTo>
                    <a:pt x="140350" y="663608"/>
                    <a:pt x="142827" y="653321"/>
                    <a:pt x="145113" y="632461"/>
                  </a:cubicBezTo>
                  <a:cubicBezTo>
                    <a:pt x="166925" y="433960"/>
                    <a:pt x="96726" y="251461"/>
                    <a:pt x="49196" y="64962"/>
                  </a:cubicBezTo>
                  <a:cubicBezTo>
                    <a:pt x="44719" y="47531"/>
                    <a:pt x="34146" y="44388"/>
                    <a:pt x="18906" y="43531"/>
                  </a:cubicBezTo>
                  <a:cubicBezTo>
                    <a:pt x="5857" y="42864"/>
                    <a:pt x="-620" y="33815"/>
                    <a:pt x="47" y="20766"/>
                  </a:cubicBezTo>
                  <a:cubicBezTo>
                    <a:pt x="714" y="7145"/>
                    <a:pt x="9191" y="859"/>
                    <a:pt x="21954" y="763"/>
                  </a:cubicBezTo>
                  <a:cubicBezTo>
                    <a:pt x="52625" y="478"/>
                    <a:pt x="83200" y="382"/>
                    <a:pt x="113871" y="859"/>
                  </a:cubicBezTo>
                  <a:cubicBezTo>
                    <a:pt x="124729" y="1049"/>
                    <a:pt x="132254" y="7050"/>
                    <a:pt x="133492" y="18575"/>
                  </a:cubicBezTo>
                  <a:cubicBezTo>
                    <a:pt x="134826" y="31148"/>
                    <a:pt x="130444" y="40673"/>
                    <a:pt x="117204" y="43531"/>
                  </a:cubicBezTo>
                  <a:cubicBezTo>
                    <a:pt x="105869" y="45912"/>
                    <a:pt x="90915" y="41721"/>
                    <a:pt x="96440" y="63533"/>
                  </a:cubicBezTo>
                  <a:cubicBezTo>
                    <a:pt x="120062" y="157354"/>
                    <a:pt x="142731" y="251557"/>
                    <a:pt x="168830" y="357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8B3842E-B03E-4753-9D56-514F745C1B1E}"/>
                </a:ext>
              </a:extLst>
            </p:cNvPr>
            <p:cNvSpPr/>
            <p:nvPr/>
          </p:nvSpPr>
          <p:spPr>
            <a:xfrm>
              <a:off x="7831421" y="5197450"/>
              <a:ext cx="59331" cy="661090"/>
            </a:xfrm>
            <a:custGeom>
              <a:avLst/>
              <a:gdLst>
                <a:gd name="connsiteX0" fmla="*/ 44690 w 48243"/>
                <a:gd name="connsiteY0" fmla="*/ 270648 h 537543"/>
                <a:gd name="connsiteX1" fmla="*/ 44500 w 48243"/>
                <a:gd name="connsiteY1" fmla="*/ 496200 h 537543"/>
                <a:gd name="connsiteX2" fmla="*/ 22021 w 48243"/>
                <a:gd name="connsiteY2" fmla="*/ 537539 h 537543"/>
                <a:gd name="connsiteX3" fmla="*/ 3161 w 48243"/>
                <a:gd name="connsiteY3" fmla="*/ 497915 h 537543"/>
                <a:gd name="connsiteX4" fmla="*/ 1447 w 48243"/>
                <a:gd name="connsiteY4" fmla="*/ 46811 h 537543"/>
                <a:gd name="connsiteX5" fmla="*/ 24973 w 48243"/>
                <a:gd name="connsiteY5" fmla="*/ 43 h 537543"/>
                <a:gd name="connsiteX6" fmla="*/ 46595 w 48243"/>
                <a:gd name="connsiteY6" fmla="*/ 49287 h 537543"/>
                <a:gd name="connsiteX7" fmla="*/ 47167 w 48243"/>
                <a:gd name="connsiteY7" fmla="*/ 270648 h 537543"/>
                <a:gd name="connsiteX8" fmla="*/ 44690 w 48243"/>
                <a:gd name="connsiteY8" fmla="*/ 270648 h 53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43" h="537543">
                  <a:moveTo>
                    <a:pt x="44690" y="270648"/>
                  </a:moveTo>
                  <a:cubicBezTo>
                    <a:pt x="44690" y="345801"/>
                    <a:pt x="44881" y="421048"/>
                    <a:pt x="44500" y="496200"/>
                  </a:cubicBezTo>
                  <a:cubicBezTo>
                    <a:pt x="44404" y="513822"/>
                    <a:pt x="47262" y="537920"/>
                    <a:pt x="22021" y="537539"/>
                  </a:cubicBezTo>
                  <a:cubicBezTo>
                    <a:pt x="-1125" y="537158"/>
                    <a:pt x="3256" y="513917"/>
                    <a:pt x="3161" y="497915"/>
                  </a:cubicBezTo>
                  <a:cubicBezTo>
                    <a:pt x="2209" y="347515"/>
                    <a:pt x="1256" y="197211"/>
                    <a:pt x="1447" y="46811"/>
                  </a:cubicBezTo>
                  <a:cubicBezTo>
                    <a:pt x="1447" y="28618"/>
                    <a:pt x="-8745" y="-1290"/>
                    <a:pt x="24973" y="43"/>
                  </a:cubicBezTo>
                  <a:cubicBezTo>
                    <a:pt x="57549" y="1377"/>
                    <a:pt x="46309" y="30999"/>
                    <a:pt x="46595" y="49287"/>
                  </a:cubicBezTo>
                  <a:cubicBezTo>
                    <a:pt x="47929" y="123011"/>
                    <a:pt x="47167" y="196830"/>
                    <a:pt x="47167" y="270648"/>
                  </a:cubicBezTo>
                  <a:cubicBezTo>
                    <a:pt x="46405" y="270648"/>
                    <a:pt x="45548" y="270648"/>
                    <a:pt x="44690" y="270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104BD89-8F5E-48D0-B090-059CFD155FF3}"/>
                </a:ext>
              </a:extLst>
            </p:cNvPr>
            <p:cNvSpPr/>
            <p:nvPr/>
          </p:nvSpPr>
          <p:spPr>
            <a:xfrm>
              <a:off x="7835609" y="5935121"/>
              <a:ext cx="49415" cy="126084"/>
            </a:xfrm>
            <a:custGeom>
              <a:avLst/>
              <a:gdLst>
                <a:gd name="connsiteX0" fmla="*/ 138 w 40180"/>
                <a:gd name="connsiteY0" fmla="*/ 48312 h 102521"/>
                <a:gd name="connsiteX1" fmla="*/ 138 w 40180"/>
                <a:gd name="connsiteY1" fmla="*/ 27548 h 102521"/>
                <a:gd name="connsiteX2" fmla="*/ 19283 w 40180"/>
                <a:gd name="connsiteY2" fmla="*/ 20 h 102521"/>
                <a:gd name="connsiteX3" fmla="*/ 39952 w 40180"/>
                <a:gd name="connsiteY3" fmla="*/ 29738 h 102521"/>
                <a:gd name="connsiteX4" fmla="*/ 40047 w 40180"/>
                <a:gd name="connsiteY4" fmla="*/ 71267 h 102521"/>
                <a:gd name="connsiteX5" fmla="*/ 20426 w 40180"/>
                <a:gd name="connsiteY5" fmla="*/ 102509 h 102521"/>
                <a:gd name="connsiteX6" fmla="*/ 42 w 40180"/>
                <a:gd name="connsiteY6" fmla="*/ 69077 h 102521"/>
                <a:gd name="connsiteX7" fmla="*/ 42 w 40180"/>
                <a:gd name="connsiteY7" fmla="*/ 48312 h 102521"/>
                <a:gd name="connsiteX8" fmla="*/ 138 w 40180"/>
                <a:gd name="connsiteY8" fmla="*/ 48312 h 10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80" h="102521">
                  <a:moveTo>
                    <a:pt x="138" y="48312"/>
                  </a:moveTo>
                  <a:cubicBezTo>
                    <a:pt x="138" y="41359"/>
                    <a:pt x="233" y="34501"/>
                    <a:pt x="138" y="27548"/>
                  </a:cubicBezTo>
                  <a:cubicBezTo>
                    <a:pt x="-53" y="13641"/>
                    <a:pt x="4900" y="592"/>
                    <a:pt x="19283" y="20"/>
                  </a:cubicBezTo>
                  <a:cubicBezTo>
                    <a:pt x="37761" y="-646"/>
                    <a:pt x="39571" y="15260"/>
                    <a:pt x="39952" y="29738"/>
                  </a:cubicBezTo>
                  <a:cubicBezTo>
                    <a:pt x="40238" y="43550"/>
                    <a:pt x="40238" y="57456"/>
                    <a:pt x="40047" y="71267"/>
                  </a:cubicBezTo>
                  <a:cubicBezTo>
                    <a:pt x="39857" y="85745"/>
                    <a:pt x="38142" y="102033"/>
                    <a:pt x="20426" y="102509"/>
                  </a:cubicBezTo>
                  <a:cubicBezTo>
                    <a:pt x="-1482" y="103081"/>
                    <a:pt x="233" y="84317"/>
                    <a:pt x="42" y="69077"/>
                  </a:cubicBezTo>
                  <a:cubicBezTo>
                    <a:pt x="-53" y="62123"/>
                    <a:pt x="42" y="55265"/>
                    <a:pt x="42" y="48312"/>
                  </a:cubicBezTo>
                  <a:cubicBezTo>
                    <a:pt x="42" y="48312"/>
                    <a:pt x="138" y="48312"/>
                    <a:pt x="138" y="48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1720E5-4520-41EB-91F3-1A5AC11E9BC8}"/>
                </a:ext>
              </a:extLst>
            </p:cNvPr>
            <p:cNvSpPr/>
            <p:nvPr/>
          </p:nvSpPr>
          <p:spPr>
            <a:xfrm>
              <a:off x="7383955" y="5194959"/>
              <a:ext cx="360700" cy="870985"/>
            </a:xfrm>
            <a:custGeom>
              <a:avLst/>
              <a:gdLst>
                <a:gd name="connsiteX0" fmla="*/ 276134 w 293291"/>
                <a:gd name="connsiteY0" fmla="*/ 662151 h 708212"/>
                <a:gd name="connsiteX1" fmla="*/ 255370 w 293291"/>
                <a:gd name="connsiteY1" fmla="*/ 630433 h 708212"/>
                <a:gd name="connsiteX2" fmla="*/ 251560 w 293291"/>
                <a:gd name="connsiteY2" fmla="*/ 438314 h 708212"/>
                <a:gd name="connsiteX3" fmla="*/ 193172 w 293291"/>
                <a:gd name="connsiteY3" fmla="*/ 340206 h 708212"/>
                <a:gd name="connsiteX4" fmla="*/ 256418 w 293291"/>
                <a:gd name="connsiteY4" fmla="*/ 257148 h 708212"/>
                <a:gd name="connsiteX5" fmla="*/ 256227 w 293291"/>
                <a:gd name="connsiteY5" fmla="*/ 94366 h 708212"/>
                <a:gd name="connsiteX6" fmla="*/ 181646 w 293291"/>
                <a:gd name="connsiteY6" fmla="*/ 1497 h 708212"/>
                <a:gd name="connsiteX7" fmla="*/ 26960 w 293291"/>
                <a:gd name="connsiteY7" fmla="*/ 640 h 708212"/>
                <a:gd name="connsiteX8" fmla="*/ 576 w 293291"/>
                <a:gd name="connsiteY8" fmla="*/ 20833 h 708212"/>
                <a:gd name="connsiteX9" fmla="*/ 20198 w 293291"/>
                <a:gd name="connsiteY9" fmla="*/ 43217 h 708212"/>
                <a:gd name="connsiteX10" fmla="*/ 42772 w 293291"/>
                <a:gd name="connsiteY10" fmla="*/ 73887 h 708212"/>
                <a:gd name="connsiteX11" fmla="*/ 42867 w 293291"/>
                <a:gd name="connsiteY11" fmla="*/ 634053 h 708212"/>
                <a:gd name="connsiteX12" fmla="*/ 22007 w 293291"/>
                <a:gd name="connsiteY12" fmla="*/ 661866 h 708212"/>
                <a:gd name="connsiteX13" fmla="*/ 386 w 293291"/>
                <a:gd name="connsiteY13" fmla="*/ 686250 h 708212"/>
                <a:gd name="connsiteX14" fmla="*/ 28389 w 293291"/>
                <a:gd name="connsiteY14" fmla="*/ 705300 h 708212"/>
                <a:gd name="connsiteX15" fmla="*/ 116210 w 293291"/>
                <a:gd name="connsiteY15" fmla="*/ 705490 h 708212"/>
                <a:gd name="connsiteX16" fmla="*/ 148880 w 293291"/>
                <a:gd name="connsiteY16" fmla="*/ 683297 h 708212"/>
                <a:gd name="connsiteX17" fmla="*/ 119829 w 293291"/>
                <a:gd name="connsiteY17" fmla="*/ 661580 h 708212"/>
                <a:gd name="connsiteX18" fmla="*/ 91349 w 293291"/>
                <a:gd name="connsiteY18" fmla="*/ 637005 h 708212"/>
                <a:gd name="connsiteX19" fmla="*/ 91635 w 293291"/>
                <a:gd name="connsiteY19" fmla="*/ 386212 h 708212"/>
                <a:gd name="connsiteX20" fmla="*/ 116019 w 293291"/>
                <a:gd name="connsiteY20" fmla="*/ 361733 h 708212"/>
                <a:gd name="connsiteX21" fmla="*/ 205745 w 293291"/>
                <a:gd name="connsiteY21" fmla="*/ 453554 h 708212"/>
                <a:gd name="connsiteX22" fmla="*/ 206602 w 293291"/>
                <a:gd name="connsiteY22" fmla="*/ 649959 h 708212"/>
                <a:gd name="connsiteX23" fmla="*/ 270038 w 293291"/>
                <a:gd name="connsiteY23" fmla="*/ 705490 h 708212"/>
                <a:gd name="connsiteX24" fmla="*/ 293089 w 293291"/>
                <a:gd name="connsiteY24" fmla="*/ 686154 h 708212"/>
                <a:gd name="connsiteX25" fmla="*/ 276134 w 293291"/>
                <a:gd name="connsiteY25" fmla="*/ 662151 h 708212"/>
                <a:gd name="connsiteX26" fmla="*/ 103446 w 293291"/>
                <a:gd name="connsiteY26" fmla="*/ 319442 h 708212"/>
                <a:gd name="connsiteX27" fmla="*/ 92207 w 293291"/>
                <a:gd name="connsiteY27" fmla="*/ 291724 h 708212"/>
                <a:gd name="connsiteX28" fmla="*/ 92016 w 293291"/>
                <a:gd name="connsiteY28" fmla="*/ 183044 h 708212"/>
                <a:gd name="connsiteX29" fmla="*/ 92683 w 293291"/>
                <a:gd name="connsiteY29" fmla="*/ 95319 h 708212"/>
                <a:gd name="connsiteX30" fmla="*/ 106399 w 293291"/>
                <a:gd name="connsiteY30" fmla="*/ 46170 h 708212"/>
                <a:gd name="connsiteX31" fmla="*/ 195172 w 293291"/>
                <a:gd name="connsiteY31" fmla="*/ 66267 h 708212"/>
                <a:gd name="connsiteX32" fmla="*/ 208507 w 293291"/>
                <a:gd name="connsiteY32" fmla="*/ 105034 h 708212"/>
                <a:gd name="connsiteX33" fmla="*/ 208126 w 293291"/>
                <a:gd name="connsiteY33" fmla="*/ 255529 h 708212"/>
                <a:gd name="connsiteX34" fmla="*/ 103446 w 293291"/>
                <a:gd name="connsiteY34" fmla="*/ 319442 h 70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291" h="708212">
                  <a:moveTo>
                    <a:pt x="276134" y="662151"/>
                  </a:moveTo>
                  <a:cubicBezTo>
                    <a:pt x="252227" y="661580"/>
                    <a:pt x="255560" y="646149"/>
                    <a:pt x="255370" y="630433"/>
                  </a:cubicBezTo>
                  <a:cubicBezTo>
                    <a:pt x="254608" y="566425"/>
                    <a:pt x="253560" y="502322"/>
                    <a:pt x="251560" y="438314"/>
                  </a:cubicBezTo>
                  <a:cubicBezTo>
                    <a:pt x="250322" y="396785"/>
                    <a:pt x="234224" y="362781"/>
                    <a:pt x="193172" y="340206"/>
                  </a:cubicBezTo>
                  <a:cubicBezTo>
                    <a:pt x="236129" y="326967"/>
                    <a:pt x="253751" y="294391"/>
                    <a:pt x="256418" y="257148"/>
                  </a:cubicBezTo>
                  <a:cubicBezTo>
                    <a:pt x="260228" y="203142"/>
                    <a:pt x="260418" y="148373"/>
                    <a:pt x="256227" y="94366"/>
                  </a:cubicBezTo>
                  <a:cubicBezTo>
                    <a:pt x="252036" y="39883"/>
                    <a:pt x="221747" y="3593"/>
                    <a:pt x="181646" y="1497"/>
                  </a:cubicBezTo>
                  <a:cubicBezTo>
                    <a:pt x="130211" y="-1265"/>
                    <a:pt x="78491" y="640"/>
                    <a:pt x="26960" y="640"/>
                  </a:cubicBezTo>
                  <a:cubicBezTo>
                    <a:pt x="13149" y="640"/>
                    <a:pt x="1243" y="4831"/>
                    <a:pt x="576" y="20833"/>
                  </a:cubicBezTo>
                  <a:cubicBezTo>
                    <a:pt x="5" y="33406"/>
                    <a:pt x="7244" y="43217"/>
                    <a:pt x="20198" y="43217"/>
                  </a:cubicBezTo>
                  <a:cubicBezTo>
                    <a:pt x="43248" y="43122"/>
                    <a:pt x="42867" y="57600"/>
                    <a:pt x="42772" y="73887"/>
                  </a:cubicBezTo>
                  <a:cubicBezTo>
                    <a:pt x="42677" y="260577"/>
                    <a:pt x="42677" y="447267"/>
                    <a:pt x="42867" y="634053"/>
                  </a:cubicBezTo>
                  <a:cubicBezTo>
                    <a:pt x="42867" y="648817"/>
                    <a:pt x="42962" y="661771"/>
                    <a:pt x="22007" y="661866"/>
                  </a:cubicBezTo>
                  <a:cubicBezTo>
                    <a:pt x="7625" y="661866"/>
                    <a:pt x="-2091" y="670915"/>
                    <a:pt x="386" y="686250"/>
                  </a:cubicBezTo>
                  <a:cubicBezTo>
                    <a:pt x="2767" y="701109"/>
                    <a:pt x="14483" y="705395"/>
                    <a:pt x="28389" y="705300"/>
                  </a:cubicBezTo>
                  <a:cubicBezTo>
                    <a:pt x="57631" y="705204"/>
                    <a:pt x="86968" y="705395"/>
                    <a:pt x="116210" y="705490"/>
                  </a:cubicBezTo>
                  <a:cubicBezTo>
                    <a:pt x="132307" y="705586"/>
                    <a:pt x="148785" y="705014"/>
                    <a:pt x="148880" y="683297"/>
                  </a:cubicBezTo>
                  <a:cubicBezTo>
                    <a:pt x="148976" y="664533"/>
                    <a:pt x="134974" y="661009"/>
                    <a:pt x="119829" y="661580"/>
                  </a:cubicBezTo>
                  <a:cubicBezTo>
                    <a:pt x="102303" y="662247"/>
                    <a:pt x="91064" y="659389"/>
                    <a:pt x="91349" y="637005"/>
                  </a:cubicBezTo>
                  <a:cubicBezTo>
                    <a:pt x="92397" y="553376"/>
                    <a:pt x="92111" y="469842"/>
                    <a:pt x="91635" y="386212"/>
                  </a:cubicBezTo>
                  <a:cubicBezTo>
                    <a:pt x="91540" y="368210"/>
                    <a:pt x="98303" y="362876"/>
                    <a:pt x="116019" y="361733"/>
                  </a:cubicBezTo>
                  <a:cubicBezTo>
                    <a:pt x="176027" y="357637"/>
                    <a:pt x="202982" y="382402"/>
                    <a:pt x="205745" y="453554"/>
                  </a:cubicBezTo>
                  <a:cubicBezTo>
                    <a:pt x="208221" y="518991"/>
                    <a:pt x="206411" y="584523"/>
                    <a:pt x="206602" y="649959"/>
                  </a:cubicBezTo>
                  <a:cubicBezTo>
                    <a:pt x="206697" y="704919"/>
                    <a:pt x="217365" y="713872"/>
                    <a:pt x="270038" y="705490"/>
                  </a:cubicBezTo>
                  <a:cubicBezTo>
                    <a:pt x="282516" y="703490"/>
                    <a:pt x="291755" y="699680"/>
                    <a:pt x="293089" y="686154"/>
                  </a:cubicBezTo>
                  <a:cubicBezTo>
                    <a:pt x="294327" y="673582"/>
                    <a:pt x="290041" y="662532"/>
                    <a:pt x="276134" y="662151"/>
                  </a:cubicBezTo>
                  <a:close/>
                  <a:moveTo>
                    <a:pt x="103446" y="319442"/>
                  </a:moveTo>
                  <a:cubicBezTo>
                    <a:pt x="88301" y="313536"/>
                    <a:pt x="92302" y="301916"/>
                    <a:pt x="92207" y="291724"/>
                  </a:cubicBezTo>
                  <a:cubicBezTo>
                    <a:pt x="91730" y="255529"/>
                    <a:pt x="92016" y="219239"/>
                    <a:pt x="92016" y="183044"/>
                  </a:cubicBezTo>
                  <a:cubicBezTo>
                    <a:pt x="92016" y="153802"/>
                    <a:pt x="90492" y="124370"/>
                    <a:pt x="92683" y="95319"/>
                  </a:cubicBezTo>
                  <a:cubicBezTo>
                    <a:pt x="93921" y="78174"/>
                    <a:pt x="80110" y="50265"/>
                    <a:pt x="106399" y="46170"/>
                  </a:cubicBezTo>
                  <a:cubicBezTo>
                    <a:pt x="136403" y="41502"/>
                    <a:pt x="171455" y="34454"/>
                    <a:pt x="195172" y="66267"/>
                  </a:cubicBezTo>
                  <a:cubicBezTo>
                    <a:pt x="203745" y="77793"/>
                    <a:pt x="208602" y="90461"/>
                    <a:pt x="208507" y="105034"/>
                  </a:cubicBezTo>
                  <a:cubicBezTo>
                    <a:pt x="208412" y="155231"/>
                    <a:pt x="210126" y="205428"/>
                    <a:pt x="208126" y="255529"/>
                  </a:cubicBezTo>
                  <a:cubicBezTo>
                    <a:pt x="205935" y="305726"/>
                    <a:pt x="150785" y="337825"/>
                    <a:pt x="103446" y="319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3265DEB-97DC-4E5D-89C8-7FFA7B287909}"/>
                </a:ext>
              </a:extLst>
            </p:cNvPr>
            <p:cNvSpPr/>
            <p:nvPr/>
          </p:nvSpPr>
          <p:spPr>
            <a:xfrm>
              <a:off x="6949106" y="5193993"/>
              <a:ext cx="391047" cy="868831"/>
            </a:xfrm>
            <a:custGeom>
              <a:avLst/>
              <a:gdLst>
                <a:gd name="connsiteX0" fmla="*/ 298629 w 317967"/>
                <a:gd name="connsiteY0" fmla="*/ 663032 h 706461"/>
                <a:gd name="connsiteX1" fmla="*/ 269006 w 317967"/>
                <a:gd name="connsiteY1" fmla="*/ 623027 h 706461"/>
                <a:gd name="connsiteX2" fmla="*/ 198426 w 317967"/>
                <a:gd name="connsiteY2" fmla="*/ 39526 h 706461"/>
                <a:gd name="connsiteX3" fmla="*/ 153373 w 317967"/>
                <a:gd name="connsiteY3" fmla="*/ 92 h 706461"/>
                <a:gd name="connsiteX4" fmla="*/ 118035 w 317967"/>
                <a:gd name="connsiteY4" fmla="*/ 40859 h 706461"/>
                <a:gd name="connsiteX5" fmla="*/ 109748 w 317967"/>
                <a:gd name="connsiteY5" fmla="*/ 111249 h 706461"/>
                <a:gd name="connsiteX6" fmla="*/ 45835 w 317967"/>
                <a:gd name="connsiteY6" fmla="*/ 628456 h 706461"/>
                <a:gd name="connsiteX7" fmla="*/ 20594 w 317967"/>
                <a:gd name="connsiteY7" fmla="*/ 662461 h 706461"/>
                <a:gd name="connsiteX8" fmla="*/ 20 w 317967"/>
                <a:gd name="connsiteY8" fmla="*/ 683320 h 706461"/>
                <a:gd name="connsiteX9" fmla="*/ 24404 w 317967"/>
                <a:gd name="connsiteY9" fmla="*/ 705895 h 706461"/>
                <a:gd name="connsiteX10" fmla="*/ 107938 w 317967"/>
                <a:gd name="connsiteY10" fmla="*/ 705990 h 706461"/>
                <a:gd name="connsiteX11" fmla="*/ 134227 w 317967"/>
                <a:gd name="connsiteY11" fmla="*/ 685321 h 706461"/>
                <a:gd name="connsiteX12" fmla="*/ 114892 w 317967"/>
                <a:gd name="connsiteY12" fmla="*/ 662746 h 706461"/>
                <a:gd name="connsiteX13" fmla="*/ 93841 w 317967"/>
                <a:gd name="connsiteY13" fmla="*/ 640172 h 706461"/>
                <a:gd name="connsiteX14" fmla="*/ 116987 w 317967"/>
                <a:gd name="connsiteY14" fmla="*/ 458245 h 706461"/>
                <a:gd name="connsiteX15" fmla="*/ 170708 w 317967"/>
                <a:gd name="connsiteY15" fmla="*/ 438909 h 706461"/>
                <a:gd name="connsiteX16" fmla="*/ 202045 w 317967"/>
                <a:gd name="connsiteY16" fmla="*/ 460912 h 706461"/>
                <a:gd name="connsiteX17" fmla="*/ 222619 w 317967"/>
                <a:gd name="connsiteY17" fmla="*/ 639029 h 706461"/>
                <a:gd name="connsiteX18" fmla="*/ 212713 w 317967"/>
                <a:gd name="connsiteY18" fmla="*/ 661318 h 706461"/>
                <a:gd name="connsiteX19" fmla="*/ 184138 w 317967"/>
                <a:gd name="connsiteY19" fmla="*/ 687130 h 706461"/>
                <a:gd name="connsiteX20" fmla="*/ 224239 w 317967"/>
                <a:gd name="connsiteY20" fmla="*/ 706180 h 706461"/>
                <a:gd name="connsiteX21" fmla="*/ 249289 w 317967"/>
                <a:gd name="connsiteY21" fmla="*/ 706276 h 706461"/>
                <a:gd name="connsiteX22" fmla="*/ 249289 w 317967"/>
                <a:gd name="connsiteY22" fmla="*/ 705799 h 706461"/>
                <a:gd name="connsiteX23" fmla="*/ 295200 w 317967"/>
                <a:gd name="connsiteY23" fmla="*/ 705704 h 706461"/>
                <a:gd name="connsiteX24" fmla="*/ 317869 w 317967"/>
                <a:gd name="connsiteY24" fmla="*/ 685797 h 706461"/>
                <a:gd name="connsiteX25" fmla="*/ 298629 w 317967"/>
                <a:gd name="connsiteY25" fmla="*/ 663032 h 706461"/>
                <a:gd name="connsiteX26" fmla="*/ 148515 w 317967"/>
                <a:gd name="connsiteY26" fmla="*/ 397475 h 706461"/>
                <a:gd name="connsiteX27" fmla="*/ 124417 w 317967"/>
                <a:gd name="connsiteY27" fmla="*/ 369376 h 706461"/>
                <a:gd name="connsiteX28" fmla="*/ 155944 w 317967"/>
                <a:gd name="connsiteY28" fmla="*/ 71530 h 706461"/>
                <a:gd name="connsiteX29" fmla="*/ 159850 w 317967"/>
                <a:gd name="connsiteY29" fmla="*/ 73054 h 706461"/>
                <a:gd name="connsiteX30" fmla="*/ 193092 w 317967"/>
                <a:gd name="connsiteY30" fmla="*/ 370138 h 706461"/>
                <a:gd name="connsiteX31" fmla="*/ 148515 w 317967"/>
                <a:gd name="connsiteY31" fmla="*/ 397475 h 70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7967" h="706461">
                  <a:moveTo>
                    <a:pt x="298629" y="663032"/>
                  </a:moveTo>
                  <a:cubicBezTo>
                    <a:pt x="268911" y="663318"/>
                    <a:pt x="271387" y="642363"/>
                    <a:pt x="269006" y="623027"/>
                  </a:cubicBezTo>
                  <a:cubicBezTo>
                    <a:pt x="245479" y="428527"/>
                    <a:pt x="221286" y="234121"/>
                    <a:pt x="198426" y="39526"/>
                  </a:cubicBezTo>
                  <a:cubicBezTo>
                    <a:pt x="194997" y="9998"/>
                    <a:pt x="183567" y="-1146"/>
                    <a:pt x="153373" y="92"/>
                  </a:cubicBezTo>
                  <a:cubicBezTo>
                    <a:pt x="124036" y="1330"/>
                    <a:pt x="119845" y="17999"/>
                    <a:pt x="118035" y="40859"/>
                  </a:cubicBezTo>
                  <a:cubicBezTo>
                    <a:pt x="116225" y="64386"/>
                    <a:pt x="112701" y="87817"/>
                    <a:pt x="109748" y="111249"/>
                  </a:cubicBezTo>
                  <a:cubicBezTo>
                    <a:pt x="88507" y="283651"/>
                    <a:pt x="67362" y="456054"/>
                    <a:pt x="45835" y="628456"/>
                  </a:cubicBezTo>
                  <a:cubicBezTo>
                    <a:pt x="43930" y="643887"/>
                    <a:pt x="47074" y="663889"/>
                    <a:pt x="20594" y="662461"/>
                  </a:cubicBezTo>
                  <a:cubicBezTo>
                    <a:pt x="7545" y="661794"/>
                    <a:pt x="-456" y="669890"/>
                    <a:pt x="20" y="683320"/>
                  </a:cubicBezTo>
                  <a:cubicBezTo>
                    <a:pt x="592" y="698275"/>
                    <a:pt x="9545" y="705799"/>
                    <a:pt x="24404" y="705895"/>
                  </a:cubicBezTo>
                  <a:cubicBezTo>
                    <a:pt x="52217" y="706085"/>
                    <a:pt x="80125" y="705990"/>
                    <a:pt x="107938" y="705990"/>
                  </a:cubicBezTo>
                  <a:cubicBezTo>
                    <a:pt x="122131" y="705990"/>
                    <a:pt x="133084" y="700656"/>
                    <a:pt x="134227" y="685321"/>
                  </a:cubicBezTo>
                  <a:cubicBezTo>
                    <a:pt x="135180" y="672557"/>
                    <a:pt x="128131" y="663508"/>
                    <a:pt x="114892" y="662746"/>
                  </a:cubicBezTo>
                  <a:cubicBezTo>
                    <a:pt x="99747" y="661889"/>
                    <a:pt x="91651" y="657222"/>
                    <a:pt x="93841" y="640172"/>
                  </a:cubicBezTo>
                  <a:cubicBezTo>
                    <a:pt x="101747" y="579498"/>
                    <a:pt x="108129" y="518728"/>
                    <a:pt x="116987" y="458245"/>
                  </a:cubicBezTo>
                  <a:cubicBezTo>
                    <a:pt x="122321" y="421859"/>
                    <a:pt x="152134" y="443005"/>
                    <a:pt x="170708" y="438909"/>
                  </a:cubicBezTo>
                  <a:cubicBezTo>
                    <a:pt x="186710" y="435480"/>
                    <a:pt x="199950" y="438718"/>
                    <a:pt x="202045" y="460912"/>
                  </a:cubicBezTo>
                  <a:cubicBezTo>
                    <a:pt x="207760" y="520348"/>
                    <a:pt x="215476" y="579688"/>
                    <a:pt x="222619" y="639029"/>
                  </a:cubicBezTo>
                  <a:cubicBezTo>
                    <a:pt x="223762" y="648745"/>
                    <a:pt x="227382" y="659889"/>
                    <a:pt x="212713" y="661318"/>
                  </a:cubicBezTo>
                  <a:cubicBezTo>
                    <a:pt x="196045" y="662842"/>
                    <a:pt x="180424" y="665413"/>
                    <a:pt x="184138" y="687130"/>
                  </a:cubicBezTo>
                  <a:cubicBezTo>
                    <a:pt x="188139" y="710943"/>
                    <a:pt x="208427" y="705133"/>
                    <a:pt x="224239" y="706180"/>
                  </a:cubicBezTo>
                  <a:cubicBezTo>
                    <a:pt x="232525" y="706752"/>
                    <a:pt x="240907" y="706276"/>
                    <a:pt x="249289" y="706276"/>
                  </a:cubicBezTo>
                  <a:cubicBezTo>
                    <a:pt x="249289" y="706085"/>
                    <a:pt x="249289" y="705990"/>
                    <a:pt x="249289" y="705799"/>
                  </a:cubicBezTo>
                  <a:cubicBezTo>
                    <a:pt x="264625" y="705799"/>
                    <a:pt x="279960" y="706085"/>
                    <a:pt x="295200" y="705704"/>
                  </a:cubicBezTo>
                  <a:cubicBezTo>
                    <a:pt x="307963" y="705323"/>
                    <a:pt x="316822" y="698370"/>
                    <a:pt x="317869" y="685797"/>
                  </a:cubicBezTo>
                  <a:cubicBezTo>
                    <a:pt x="318917" y="673033"/>
                    <a:pt x="311488" y="662937"/>
                    <a:pt x="298629" y="663032"/>
                  </a:cubicBezTo>
                  <a:close/>
                  <a:moveTo>
                    <a:pt x="148515" y="397475"/>
                  </a:moveTo>
                  <a:cubicBezTo>
                    <a:pt x="126036" y="401380"/>
                    <a:pt x="121654" y="392141"/>
                    <a:pt x="124417" y="369376"/>
                  </a:cubicBezTo>
                  <a:cubicBezTo>
                    <a:pt x="136323" y="270221"/>
                    <a:pt x="145657" y="170780"/>
                    <a:pt x="155944" y="71530"/>
                  </a:cubicBezTo>
                  <a:cubicBezTo>
                    <a:pt x="157278" y="72006"/>
                    <a:pt x="158611" y="72577"/>
                    <a:pt x="159850" y="73054"/>
                  </a:cubicBezTo>
                  <a:cubicBezTo>
                    <a:pt x="170899" y="172114"/>
                    <a:pt x="181757" y="271174"/>
                    <a:pt x="193092" y="370138"/>
                  </a:cubicBezTo>
                  <a:cubicBezTo>
                    <a:pt x="197854" y="411763"/>
                    <a:pt x="166517" y="394332"/>
                    <a:pt x="148515" y="397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15FBC39-796A-4064-94B7-DA109F1D5A70}"/>
              </a:ext>
            </a:extLst>
          </p:cNvPr>
          <p:cNvGrpSpPr/>
          <p:nvPr/>
        </p:nvGrpSpPr>
        <p:grpSpPr>
          <a:xfrm>
            <a:off x="5155797" y="5148506"/>
            <a:ext cx="1906532" cy="184850"/>
            <a:chOff x="5227543" y="4774035"/>
            <a:chExt cx="1906532" cy="184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B704A9-D6C8-4BEA-B136-D3C2426EFA88}"/>
                </a:ext>
              </a:extLst>
            </p:cNvPr>
            <p:cNvSpPr/>
            <p:nvPr/>
          </p:nvSpPr>
          <p:spPr>
            <a:xfrm>
              <a:off x="5472048" y="4774599"/>
              <a:ext cx="126232" cy="184286"/>
            </a:xfrm>
            <a:custGeom>
              <a:avLst/>
              <a:gdLst>
                <a:gd name="connsiteX0" fmla="*/ 91759 w 102641"/>
                <a:gd name="connsiteY0" fmla="*/ 149846 h 149846"/>
                <a:gd name="connsiteX1" fmla="*/ 22036 w 102641"/>
                <a:gd name="connsiteY1" fmla="*/ 56120 h 149846"/>
                <a:gd name="connsiteX2" fmla="*/ 21941 w 102641"/>
                <a:gd name="connsiteY2" fmla="*/ 134701 h 149846"/>
                <a:gd name="connsiteX3" fmla="*/ 10892 w 102641"/>
                <a:gd name="connsiteY3" fmla="*/ 147846 h 149846"/>
                <a:gd name="connsiteX4" fmla="*/ 1271 w 102641"/>
                <a:gd name="connsiteY4" fmla="*/ 136416 h 149846"/>
                <a:gd name="connsiteX5" fmla="*/ 1748 w 102641"/>
                <a:gd name="connsiteY5" fmla="*/ 11257 h 149846"/>
                <a:gd name="connsiteX6" fmla="*/ 24227 w 102641"/>
                <a:gd name="connsiteY6" fmla="*/ 10400 h 149846"/>
                <a:gd name="connsiteX7" fmla="*/ 80996 w 102641"/>
                <a:gd name="connsiteY7" fmla="*/ 86600 h 149846"/>
                <a:gd name="connsiteX8" fmla="*/ 81091 w 102641"/>
                <a:gd name="connsiteY8" fmla="*/ 17925 h 149846"/>
                <a:gd name="connsiteX9" fmla="*/ 88901 w 102641"/>
                <a:gd name="connsiteY9" fmla="*/ 1542 h 149846"/>
                <a:gd name="connsiteX10" fmla="*/ 102522 w 102641"/>
                <a:gd name="connsiteY10" fmla="*/ 17353 h 149846"/>
                <a:gd name="connsiteX11" fmla="*/ 102617 w 102641"/>
                <a:gd name="connsiteY11" fmla="*/ 145465 h 149846"/>
                <a:gd name="connsiteX12" fmla="*/ 91759 w 102641"/>
                <a:gd name="connsiteY12" fmla="*/ 149846 h 14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41" h="149846">
                  <a:moveTo>
                    <a:pt x="91759" y="149846"/>
                  </a:moveTo>
                  <a:cubicBezTo>
                    <a:pt x="70709" y="121557"/>
                    <a:pt x="49658" y="93172"/>
                    <a:pt x="22036" y="56120"/>
                  </a:cubicBezTo>
                  <a:cubicBezTo>
                    <a:pt x="22036" y="89077"/>
                    <a:pt x="22131" y="111841"/>
                    <a:pt x="21941" y="134701"/>
                  </a:cubicBezTo>
                  <a:cubicBezTo>
                    <a:pt x="21941" y="142036"/>
                    <a:pt x="20131" y="149751"/>
                    <a:pt x="10892" y="147846"/>
                  </a:cubicBezTo>
                  <a:cubicBezTo>
                    <a:pt x="6986" y="147084"/>
                    <a:pt x="1367" y="140416"/>
                    <a:pt x="1271" y="136416"/>
                  </a:cubicBezTo>
                  <a:cubicBezTo>
                    <a:pt x="509" y="94696"/>
                    <a:pt x="-1396" y="52786"/>
                    <a:pt x="1748" y="11257"/>
                  </a:cubicBezTo>
                  <a:cubicBezTo>
                    <a:pt x="3176" y="-7602"/>
                    <a:pt x="16892" y="875"/>
                    <a:pt x="24227" y="10400"/>
                  </a:cubicBezTo>
                  <a:cubicBezTo>
                    <a:pt x="41181" y="32308"/>
                    <a:pt x="57374" y="54691"/>
                    <a:pt x="80996" y="86600"/>
                  </a:cubicBezTo>
                  <a:cubicBezTo>
                    <a:pt x="80996" y="57263"/>
                    <a:pt x="80710" y="37546"/>
                    <a:pt x="81091" y="17925"/>
                  </a:cubicBezTo>
                  <a:cubicBezTo>
                    <a:pt x="81186" y="11638"/>
                    <a:pt x="78900" y="2875"/>
                    <a:pt x="88901" y="1542"/>
                  </a:cubicBezTo>
                  <a:cubicBezTo>
                    <a:pt x="100522" y="113"/>
                    <a:pt x="102522" y="8495"/>
                    <a:pt x="102522" y="17353"/>
                  </a:cubicBezTo>
                  <a:cubicBezTo>
                    <a:pt x="102713" y="60025"/>
                    <a:pt x="102617" y="102793"/>
                    <a:pt x="102617" y="145465"/>
                  </a:cubicBezTo>
                  <a:cubicBezTo>
                    <a:pt x="99093" y="146893"/>
                    <a:pt x="95378" y="148417"/>
                    <a:pt x="91759" y="149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387B76A-075D-47F5-8ABA-A2D27F3FBBA4}"/>
                </a:ext>
              </a:extLst>
            </p:cNvPr>
            <p:cNvSpPr/>
            <p:nvPr/>
          </p:nvSpPr>
          <p:spPr>
            <a:xfrm>
              <a:off x="6095077" y="4775272"/>
              <a:ext cx="117468" cy="182042"/>
            </a:xfrm>
            <a:custGeom>
              <a:avLst/>
              <a:gdLst>
                <a:gd name="connsiteX0" fmla="*/ 1311 w 95515"/>
                <a:gd name="connsiteY0" fmla="*/ 74718 h 148021"/>
                <a:gd name="connsiteX1" fmla="*/ 1311 w 95515"/>
                <a:gd name="connsiteY1" fmla="*/ 20521 h 148021"/>
                <a:gd name="connsiteX2" fmla="*/ 15027 w 95515"/>
                <a:gd name="connsiteY2" fmla="*/ 42 h 148021"/>
                <a:gd name="connsiteX3" fmla="*/ 32648 w 95515"/>
                <a:gd name="connsiteY3" fmla="*/ 21378 h 148021"/>
                <a:gd name="connsiteX4" fmla="*/ 32648 w 95515"/>
                <a:gd name="connsiteY4" fmla="*/ 42238 h 148021"/>
                <a:gd name="connsiteX5" fmla="*/ 48174 w 95515"/>
                <a:gd name="connsiteY5" fmla="*/ 60907 h 148021"/>
                <a:gd name="connsiteX6" fmla="*/ 67033 w 95515"/>
                <a:gd name="connsiteY6" fmla="*/ 40714 h 148021"/>
                <a:gd name="connsiteX7" fmla="*/ 66938 w 95515"/>
                <a:gd name="connsiteY7" fmla="*/ 15663 h 148021"/>
                <a:gd name="connsiteX8" fmla="*/ 81321 w 95515"/>
                <a:gd name="connsiteY8" fmla="*/ 42 h 148021"/>
                <a:gd name="connsiteX9" fmla="*/ 95513 w 95515"/>
                <a:gd name="connsiteY9" fmla="*/ 15663 h 148021"/>
                <a:gd name="connsiteX10" fmla="*/ 95323 w 95515"/>
                <a:gd name="connsiteY10" fmla="*/ 132535 h 148021"/>
                <a:gd name="connsiteX11" fmla="*/ 80749 w 95515"/>
                <a:gd name="connsiteY11" fmla="*/ 147966 h 148021"/>
                <a:gd name="connsiteX12" fmla="*/ 66938 w 95515"/>
                <a:gd name="connsiteY12" fmla="*/ 131487 h 148021"/>
                <a:gd name="connsiteX13" fmla="*/ 66748 w 95515"/>
                <a:gd name="connsiteY13" fmla="*/ 110628 h 148021"/>
                <a:gd name="connsiteX14" fmla="*/ 50650 w 95515"/>
                <a:gd name="connsiteY14" fmla="*/ 83767 h 148021"/>
                <a:gd name="connsiteX15" fmla="*/ 32362 w 95515"/>
                <a:gd name="connsiteY15" fmla="*/ 112247 h 148021"/>
                <a:gd name="connsiteX16" fmla="*/ 16456 w 95515"/>
                <a:gd name="connsiteY16" fmla="*/ 147299 h 148021"/>
                <a:gd name="connsiteX17" fmla="*/ 1502 w 95515"/>
                <a:gd name="connsiteY17" fmla="*/ 112152 h 148021"/>
                <a:gd name="connsiteX18" fmla="*/ 1025 w 95515"/>
                <a:gd name="connsiteY18" fmla="*/ 74718 h 148021"/>
                <a:gd name="connsiteX19" fmla="*/ 1311 w 95515"/>
                <a:gd name="connsiteY19" fmla="*/ 74718 h 1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515" h="148021">
                  <a:moveTo>
                    <a:pt x="1311" y="74718"/>
                  </a:moveTo>
                  <a:cubicBezTo>
                    <a:pt x="1311" y="56621"/>
                    <a:pt x="1311" y="38523"/>
                    <a:pt x="1311" y="20521"/>
                  </a:cubicBezTo>
                  <a:cubicBezTo>
                    <a:pt x="1311" y="10710"/>
                    <a:pt x="549" y="804"/>
                    <a:pt x="15027" y="42"/>
                  </a:cubicBezTo>
                  <a:cubicBezTo>
                    <a:pt x="31124" y="-720"/>
                    <a:pt x="33124" y="8901"/>
                    <a:pt x="32648" y="21378"/>
                  </a:cubicBezTo>
                  <a:cubicBezTo>
                    <a:pt x="32362" y="28332"/>
                    <a:pt x="33029" y="35285"/>
                    <a:pt x="32648" y="42238"/>
                  </a:cubicBezTo>
                  <a:cubicBezTo>
                    <a:pt x="32172" y="53382"/>
                    <a:pt x="34458" y="60717"/>
                    <a:pt x="48174" y="60907"/>
                  </a:cubicBezTo>
                  <a:cubicBezTo>
                    <a:pt x="62843" y="61098"/>
                    <a:pt x="68081" y="54716"/>
                    <a:pt x="67033" y="40714"/>
                  </a:cubicBezTo>
                  <a:cubicBezTo>
                    <a:pt x="66367" y="32427"/>
                    <a:pt x="67129" y="24045"/>
                    <a:pt x="66938" y="15663"/>
                  </a:cubicBezTo>
                  <a:cubicBezTo>
                    <a:pt x="66748" y="5757"/>
                    <a:pt x="70653" y="233"/>
                    <a:pt x="81321" y="42"/>
                  </a:cubicBezTo>
                  <a:cubicBezTo>
                    <a:pt x="92275" y="-53"/>
                    <a:pt x="95608" y="5948"/>
                    <a:pt x="95513" y="15663"/>
                  </a:cubicBezTo>
                  <a:cubicBezTo>
                    <a:pt x="95418" y="54621"/>
                    <a:pt x="95608" y="93578"/>
                    <a:pt x="95323" y="132535"/>
                  </a:cubicBezTo>
                  <a:cubicBezTo>
                    <a:pt x="95228" y="141584"/>
                    <a:pt x="92179" y="148728"/>
                    <a:pt x="80749" y="147966"/>
                  </a:cubicBezTo>
                  <a:cubicBezTo>
                    <a:pt x="69891" y="147299"/>
                    <a:pt x="66843" y="140917"/>
                    <a:pt x="66938" y="131487"/>
                  </a:cubicBezTo>
                  <a:cubicBezTo>
                    <a:pt x="66938" y="124534"/>
                    <a:pt x="67129" y="117581"/>
                    <a:pt x="66748" y="110628"/>
                  </a:cubicBezTo>
                  <a:cubicBezTo>
                    <a:pt x="66081" y="99007"/>
                    <a:pt x="71034" y="84624"/>
                    <a:pt x="50650" y="83767"/>
                  </a:cubicBezTo>
                  <a:cubicBezTo>
                    <a:pt x="26743" y="82815"/>
                    <a:pt x="34553" y="99769"/>
                    <a:pt x="32362" y="112247"/>
                  </a:cubicBezTo>
                  <a:cubicBezTo>
                    <a:pt x="30077" y="125201"/>
                    <a:pt x="41887" y="147394"/>
                    <a:pt x="16456" y="147299"/>
                  </a:cubicBezTo>
                  <a:cubicBezTo>
                    <a:pt x="-9547" y="147204"/>
                    <a:pt x="3597" y="124820"/>
                    <a:pt x="1502" y="112152"/>
                  </a:cubicBezTo>
                  <a:cubicBezTo>
                    <a:pt x="-499" y="99960"/>
                    <a:pt x="1025" y="87196"/>
                    <a:pt x="1025" y="74718"/>
                  </a:cubicBezTo>
                  <a:cubicBezTo>
                    <a:pt x="1216" y="74718"/>
                    <a:pt x="1216" y="74718"/>
                    <a:pt x="1311" y="74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806CECF-DAFE-44B9-8985-A5BAB4D9E167}"/>
                </a:ext>
              </a:extLst>
            </p:cNvPr>
            <p:cNvSpPr/>
            <p:nvPr/>
          </p:nvSpPr>
          <p:spPr>
            <a:xfrm>
              <a:off x="6995167" y="4774869"/>
              <a:ext cx="138908" cy="182621"/>
            </a:xfrm>
            <a:custGeom>
              <a:avLst/>
              <a:gdLst>
                <a:gd name="connsiteX0" fmla="*/ 0 w 112948"/>
                <a:gd name="connsiteY0" fmla="*/ 3514 h 148492"/>
                <a:gd name="connsiteX1" fmla="*/ 60960 w 112948"/>
                <a:gd name="connsiteY1" fmla="*/ 51996 h 148492"/>
                <a:gd name="connsiteX2" fmla="*/ 88583 w 112948"/>
                <a:gd name="connsiteY2" fmla="*/ 8181 h 148492"/>
                <a:gd name="connsiteX3" fmla="*/ 109633 w 112948"/>
                <a:gd name="connsiteY3" fmla="*/ 2752 h 148492"/>
                <a:gd name="connsiteX4" fmla="*/ 106204 w 112948"/>
                <a:gd name="connsiteY4" fmla="*/ 20087 h 148492"/>
                <a:gd name="connsiteX5" fmla="*/ 72104 w 112948"/>
                <a:gd name="connsiteY5" fmla="*/ 132387 h 148492"/>
                <a:gd name="connsiteX6" fmla="*/ 58865 w 112948"/>
                <a:gd name="connsiteY6" fmla="*/ 148484 h 148492"/>
                <a:gd name="connsiteX7" fmla="*/ 42672 w 112948"/>
                <a:gd name="connsiteY7" fmla="*/ 134292 h 148492"/>
                <a:gd name="connsiteX8" fmla="*/ 0 w 112948"/>
                <a:gd name="connsiteY8" fmla="*/ 3514 h 1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948" h="148492">
                  <a:moveTo>
                    <a:pt x="0" y="3514"/>
                  </a:moveTo>
                  <a:cubicBezTo>
                    <a:pt x="47816" y="-11250"/>
                    <a:pt x="40672" y="35613"/>
                    <a:pt x="60960" y="51996"/>
                  </a:cubicBezTo>
                  <a:cubicBezTo>
                    <a:pt x="76867" y="42185"/>
                    <a:pt x="78486" y="22373"/>
                    <a:pt x="88583" y="8181"/>
                  </a:cubicBezTo>
                  <a:cubicBezTo>
                    <a:pt x="94488" y="-10"/>
                    <a:pt x="102299" y="-2487"/>
                    <a:pt x="109633" y="2752"/>
                  </a:cubicBezTo>
                  <a:cubicBezTo>
                    <a:pt x="117729" y="8562"/>
                    <a:pt x="108775" y="14944"/>
                    <a:pt x="106204" y="20087"/>
                  </a:cubicBezTo>
                  <a:cubicBezTo>
                    <a:pt x="88487" y="55616"/>
                    <a:pt x="64103" y="88858"/>
                    <a:pt x="72104" y="132387"/>
                  </a:cubicBezTo>
                  <a:cubicBezTo>
                    <a:pt x="73724" y="141245"/>
                    <a:pt x="70390" y="148770"/>
                    <a:pt x="58865" y="148484"/>
                  </a:cubicBezTo>
                  <a:cubicBezTo>
                    <a:pt x="49340" y="148199"/>
                    <a:pt x="41148" y="144198"/>
                    <a:pt x="42672" y="134292"/>
                  </a:cubicBezTo>
                  <a:cubicBezTo>
                    <a:pt x="50578" y="84667"/>
                    <a:pt x="19526" y="47805"/>
                    <a:pt x="0" y="3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16265DA-C17D-4535-93A8-2E56508CED37}"/>
                </a:ext>
              </a:extLst>
            </p:cNvPr>
            <p:cNvSpPr/>
            <p:nvPr/>
          </p:nvSpPr>
          <p:spPr>
            <a:xfrm>
              <a:off x="5713443" y="4774035"/>
              <a:ext cx="130321" cy="184193"/>
            </a:xfrm>
            <a:custGeom>
              <a:avLst/>
              <a:gdLst>
                <a:gd name="connsiteX0" fmla="*/ 96359 w 105966"/>
                <a:gd name="connsiteY0" fmla="*/ 32861 h 149770"/>
                <a:gd name="connsiteX1" fmla="*/ 18825 w 105966"/>
                <a:gd name="connsiteY1" fmla="*/ 1715 h 149770"/>
                <a:gd name="connsiteX2" fmla="*/ 2252 w 105966"/>
                <a:gd name="connsiteY2" fmla="*/ 47816 h 149770"/>
                <a:gd name="connsiteX3" fmla="*/ 1776 w 105966"/>
                <a:gd name="connsiteY3" fmla="*/ 76867 h 149770"/>
                <a:gd name="connsiteX4" fmla="*/ 1395 w 105966"/>
                <a:gd name="connsiteY4" fmla="*/ 114300 h 149770"/>
                <a:gd name="connsiteX5" fmla="*/ 39209 w 105966"/>
                <a:gd name="connsiteY5" fmla="*/ 149543 h 149770"/>
                <a:gd name="connsiteX6" fmla="*/ 96359 w 105966"/>
                <a:gd name="connsiteY6" fmla="*/ 32861 h 149770"/>
                <a:gd name="connsiteX7" fmla="*/ 72070 w 105966"/>
                <a:gd name="connsiteY7" fmla="*/ 83820 h 149770"/>
                <a:gd name="connsiteX8" fmla="*/ 48162 w 105966"/>
                <a:gd name="connsiteY8" fmla="*/ 125540 h 149770"/>
                <a:gd name="connsiteX9" fmla="*/ 33780 w 105966"/>
                <a:gd name="connsiteY9" fmla="*/ 86773 h 149770"/>
                <a:gd name="connsiteX10" fmla="*/ 33589 w 105966"/>
                <a:gd name="connsiteY10" fmla="*/ 74390 h 149770"/>
                <a:gd name="connsiteX11" fmla="*/ 33780 w 105966"/>
                <a:gd name="connsiteY11" fmla="*/ 57722 h 149770"/>
                <a:gd name="connsiteX12" fmla="*/ 44352 w 105966"/>
                <a:gd name="connsiteY12" fmla="*/ 23241 h 149770"/>
                <a:gd name="connsiteX13" fmla="*/ 70641 w 105966"/>
                <a:gd name="connsiteY13" fmla="*/ 54864 h 149770"/>
                <a:gd name="connsiteX14" fmla="*/ 72070 w 105966"/>
                <a:gd name="connsiteY14" fmla="*/ 83820 h 14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966" h="149770">
                  <a:moveTo>
                    <a:pt x="96359" y="32861"/>
                  </a:moveTo>
                  <a:cubicBezTo>
                    <a:pt x="80643" y="-5334"/>
                    <a:pt x="48543" y="-1048"/>
                    <a:pt x="18825" y="1715"/>
                  </a:cubicBezTo>
                  <a:cubicBezTo>
                    <a:pt x="-13464" y="4763"/>
                    <a:pt x="6538" y="31909"/>
                    <a:pt x="2252" y="47816"/>
                  </a:cubicBezTo>
                  <a:cubicBezTo>
                    <a:pt x="-225" y="56864"/>
                    <a:pt x="1776" y="67151"/>
                    <a:pt x="1776" y="76867"/>
                  </a:cubicBezTo>
                  <a:cubicBezTo>
                    <a:pt x="1680" y="89345"/>
                    <a:pt x="3300" y="102108"/>
                    <a:pt x="1395" y="114300"/>
                  </a:cubicBezTo>
                  <a:cubicBezTo>
                    <a:pt x="-3368" y="145542"/>
                    <a:pt x="11396" y="151067"/>
                    <a:pt x="39209" y="149543"/>
                  </a:cubicBezTo>
                  <a:cubicBezTo>
                    <a:pt x="95502" y="146495"/>
                    <a:pt x="121505" y="93726"/>
                    <a:pt x="96359" y="32861"/>
                  </a:cubicBezTo>
                  <a:close/>
                  <a:moveTo>
                    <a:pt x="72070" y="83820"/>
                  </a:moveTo>
                  <a:cubicBezTo>
                    <a:pt x="70356" y="101156"/>
                    <a:pt x="72546" y="125635"/>
                    <a:pt x="48162" y="125540"/>
                  </a:cubicBezTo>
                  <a:cubicBezTo>
                    <a:pt x="20349" y="125349"/>
                    <a:pt x="39209" y="99917"/>
                    <a:pt x="33780" y="86773"/>
                  </a:cubicBezTo>
                  <a:cubicBezTo>
                    <a:pt x="32256" y="83249"/>
                    <a:pt x="33589" y="78486"/>
                    <a:pt x="33589" y="74390"/>
                  </a:cubicBezTo>
                  <a:cubicBezTo>
                    <a:pt x="33589" y="68866"/>
                    <a:pt x="32541" y="63056"/>
                    <a:pt x="33780" y="57722"/>
                  </a:cubicBezTo>
                  <a:cubicBezTo>
                    <a:pt x="36637" y="45720"/>
                    <a:pt x="24064" y="25527"/>
                    <a:pt x="44352" y="23241"/>
                  </a:cubicBezTo>
                  <a:cubicBezTo>
                    <a:pt x="61878" y="21241"/>
                    <a:pt x="69117" y="38100"/>
                    <a:pt x="70641" y="54864"/>
                  </a:cubicBezTo>
                  <a:cubicBezTo>
                    <a:pt x="71499" y="64484"/>
                    <a:pt x="73023" y="74295"/>
                    <a:pt x="72070" y="838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CBCEE1F-2D01-4865-B388-8C275493BF81}"/>
                </a:ext>
              </a:extLst>
            </p:cNvPr>
            <p:cNvSpPr/>
            <p:nvPr/>
          </p:nvSpPr>
          <p:spPr>
            <a:xfrm>
              <a:off x="6788470" y="4774835"/>
              <a:ext cx="111258" cy="182074"/>
            </a:xfrm>
            <a:custGeom>
              <a:avLst/>
              <a:gdLst>
                <a:gd name="connsiteX0" fmla="*/ 89297 w 90466"/>
                <a:gd name="connsiteY0" fmla="*/ 33259 h 148047"/>
                <a:gd name="connsiteX1" fmla="*/ 23384 w 90466"/>
                <a:gd name="connsiteY1" fmla="*/ 397 h 148047"/>
                <a:gd name="connsiteX2" fmla="*/ 1763 w 90466"/>
                <a:gd name="connsiteY2" fmla="*/ 46689 h 148047"/>
                <a:gd name="connsiteX3" fmla="*/ 1286 w 90466"/>
                <a:gd name="connsiteY3" fmla="*/ 75740 h 148047"/>
                <a:gd name="connsiteX4" fmla="*/ 1001 w 90466"/>
                <a:gd name="connsiteY4" fmla="*/ 75740 h 148047"/>
                <a:gd name="connsiteX5" fmla="*/ 1191 w 90466"/>
                <a:gd name="connsiteY5" fmla="*/ 117460 h 148047"/>
                <a:gd name="connsiteX6" fmla="*/ 17860 w 90466"/>
                <a:gd name="connsiteY6" fmla="*/ 148035 h 148047"/>
                <a:gd name="connsiteX7" fmla="*/ 30814 w 90466"/>
                <a:gd name="connsiteY7" fmla="*/ 119365 h 148047"/>
                <a:gd name="connsiteX8" fmla="*/ 53102 w 90466"/>
                <a:gd name="connsiteY8" fmla="*/ 88027 h 148047"/>
                <a:gd name="connsiteX9" fmla="*/ 89297 w 90466"/>
                <a:gd name="connsiteY9" fmla="*/ 33259 h 148047"/>
                <a:gd name="connsiteX10" fmla="*/ 40624 w 90466"/>
                <a:gd name="connsiteY10" fmla="*/ 66882 h 148047"/>
                <a:gd name="connsiteX11" fmla="*/ 31195 w 90466"/>
                <a:gd name="connsiteY11" fmla="*/ 43260 h 148047"/>
                <a:gd name="connsiteX12" fmla="*/ 41482 w 90466"/>
                <a:gd name="connsiteY12" fmla="*/ 21162 h 148047"/>
                <a:gd name="connsiteX13" fmla="*/ 59579 w 90466"/>
                <a:gd name="connsiteY13" fmla="*/ 44689 h 148047"/>
                <a:gd name="connsiteX14" fmla="*/ 40624 w 90466"/>
                <a:gd name="connsiteY14" fmla="*/ 66882 h 1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466" h="148047">
                  <a:moveTo>
                    <a:pt x="89297" y="33259"/>
                  </a:moveTo>
                  <a:cubicBezTo>
                    <a:pt x="82725" y="-6080"/>
                    <a:pt x="50531" y="397"/>
                    <a:pt x="23384" y="397"/>
                  </a:cubicBezTo>
                  <a:cubicBezTo>
                    <a:pt x="-14811" y="493"/>
                    <a:pt x="6430" y="30306"/>
                    <a:pt x="1763" y="46689"/>
                  </a:cubicBezTo>
                  <a:cubicBezTo>
                    <a:pt x="-809" y="55642"/>
                    <a:pt x="1286" y="66025"/>
                    <a:pt x="1286" y="75740"/>
                  </a:cubicBezTo>
                  <a:cubicBezTo>
                    <a:pt x="1191" y="75740"/>
                    <a:pt x="1096" y="75740"/>
                    <a:pt x="1001" y="75740"/>
                  </a:cubicBezTo>
                  <a:cubicBezTo>
                    <a:pt x="1001" y="89647"/>
                    <a:pt x="334" y="103553"/>
                    <a:pt x="1191" y="117460"/>
                  </a:cubicBezTo>
                  <a:cubicBezTo>
                    <a:pt x="1953" y="129937"/>
                    <a:pt x="-5000" y="148606"/>
                    <a:pt x="17860" y="148035"/>
                  </a:cubicBezTo>
                  <a:cubicBezTo>
                    <a:pt x="38720" y="147559"/>
                    <a:pt x="30623" y="129937"/>
                    <a:pt x="30814" y="119365"/>
                  </a:cubicBezTo>
                  <a:cubicBezTo>
                    <a:pt x="31099" y="102982"/>
                    <a:pt x="31195" y="90409"/>
                    <a:pt x="53102" y="88027"/>
                  </a:cubicBezTo>
                  <a:cubicBezTo>
                    <a:pt x="85202" y="84598"/>
                    <a:pt x="93965" y="61072"/>
                    <a:pt x="89297" y="33259"/>
                  </a:cubicBezTo>
                  <a:close/>
                  <a:moveTo>
                    <a:pt x="40624" y="66882"/>
                  </a:moveTo>
                  <a:cubicBezTo>
                    <a:pt x="26432" y="65358"/>
                    <a:pt x="33005" y="52023"/>
                    <a:pt x="31195" y="43260"/>
                  </a:cubicBezTo>
                  <a:cubicBezTo>
                    <a:pt x="33671" y="35449"/>
                    <a:pt x="26242" y="20971"/>
                    <a:pt x="41482" y="21162"/>
                  </a:cubicBezTo>
                  <a:cubicBezTo>
                    <a:pt x="54150" y="21352"/>
                    <a:pt x="60341" y="32020"/>
                    <a:pt x="59579" y="44689"/>
                  </a:cubicBezTo>
                  <a:cubicBezTo>
                    <a:pt x="59008" y="56500"/>
                    <a:pt x="54912" y="68311"/>
                    <a:pt x="40624" y="66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EEAC470-C4BB-46FC-801E-AF3E60D3923C}"/>
                </a:ext>
              </a:extLst>
            </p:cNvPr>
            <p:cNvSpPr/>
            <p:nvPr/>
          </p:nvSpPr>
          <p:spPr>
            <a:xfrm>
              <a:off x="6568414" y="4774787"/>
              <a:ext cx="113294" cy="182295"/>
            </a:xfrm>
            <a:custGeom>
              <a:avLst/>
              <a:gdLst>
                <a:gd name="connsiteX0" fmla="*/ 90587 w 92121"/>
                <a:gd name="connsiteY0" fmla="*/ 32535 h 148227"/>
                <a:gd name="connsiteX1" fmla="*/ 24103 w 92121"/>
                <a:gd name="connsiteY1" fmla="*/ 531 h 148227"/>
                <a:gd name="connsiteX2" fmla="*/ 2481 w 92121"/>
                <a:gd name="connsiteY2" fmla="*/ 49966 h 148227"/>
                <a:gd name="connsiteX3" fmla="*/ 1909 w 92121"/>
                <a:gd name="connsiteY3" fmla="*/ 74636 h 148227"/>
                <a:gd name="connsiteX4" fmla="*/ 2195 w 92121"/>
                <a:gd name="connsiteY4" fmla="*/ 116165 h 148227"/>
                <a:gd name="connsiteX5" fmla="*/ 16387 w 92121"/>
                <a:gd name="connsiteY5" fmla="*/ 148169 h 148227"/>
                <a:gd name="connsiteX6" fmla="*/ 33151 w 92121"/>
                <a:gd name="connsiteY6" fmla="*/ 118356 h 148227"/>
                <a:gd name="connsiteX7" fmla="*/ 51820 w 92121"/>
                <a:gd name="connsiteY7" fmla="*/ 88828 h 148227"/>
                <a:gd name="connsiteX8" fmla="*/ 90587 w 92121"/>
                <a:gd name="connsiteY8" fmla="*/ 32535 h 148227"/>
                <a:gd name="connsiteX9" fmla="*/ 42295 w 92121"/>
                <a:gd name="connsiteY9" fmla="*/ 66730 h 148227"/>
                <a:gd name="connsiteX10" fmla="*/ 33342 w 92121"/>
                <a:gd name="connsiteY10" fmla="*/ 43584 h 148227"/>
                <a:gd name="connsiteX11" fmla="*/ 43153 w 92121"/>
                <a:gd name="connsiteY11" fmla="*/ 21486 h 148227"/>
                <a:gd name="connsiteX12" fmla="*/ 60393 w 92121"/>
                <a:gd name="connsiteY12" fmla="*/ 44727 h 148227"/>
                <a:gd name="connsiteX13" fmla="*/ 42295 w 92121"/>
                <a:gd name="connsiteY13" fmla="*/ 66730 h 14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21" h="148227">
                  <a:moveTo>
                    <a:pt x="90587" y="32535"/>
                  </a:moveTo>
                  <a:cubicBezTo>
                    <a:pt x="83062" y="-5660"/>
                    <a:pt x="51344" y="150"/>
                    <a:pt x="24103" y="531"/>
                  </a:cubicBezTo>
                  <a:cubicBezTo>
                    <a:pt x="-17903" y="1103"/>
                    <a:pt x="9244" y="33297"/>
                    <a:pt x="2481" y="49966"/>
                  </a:cubicBezTo>
                  <a:cubicBezTo>
                    <a:pt x="-377" y="57110"/>
                    <a:pt x="2005" y="66349"/>
                    <a:pt x="1909" y="74636"/>
                  </a:cubicBezTo>
                  <a:cubicBezTo>
                    <a:pt x="1909" y="88447"/>
                    <a:pt x="862" y="102449"/>
                    <a:pt x="2195" y="116165"/>
                  </a:cubicBezTo>
                  <a:cubicBezTo>
                    <a:pt x="3338" y="128071"/>
                    <a:pt x="-6473" y="146931"/>
                    <a:pt x="16387" y="148169"/>
                  </a:cubicBezTo>
                  <a:cubicBezTo>
                    <a:pt x="39438" y="149407"/>
                    <a:pt x="32485" y="130738"/>
                    <a:pt x="33151" y="118356"/>
                  </a:cubicBezTo>
                  <a:cubicBezTo>
                    <a:pt x="33818" y="104640"/>
                    <a:pt x="30484" y="91019"/>
                    <a:pt x="51820" y="88828"/>
                  </a:cubicBezTo>
                  <a:cubicBezTo>
                    <a:pt x="85253" y="85304"/>
                    <a:pt x="96588" y="62634"/>
                    <a:pt x="90587" y="32535"/>
                  </a:cubicBezTo>
                  <a:close/>
                  <a:moveTo>
                    <a:pt x="42295" y="66730"/>
                  </a:moveTo>
                  <a:cubicBezTo>
                    <a:pt x="28484" y="65206"/>
                    <a:pt x="35247" y="51871"/>
                    <a:pt x="33342" y="43584"/>
                  </a:cubicBezTo>
                  <a:cubicBezTo>
                    <a:pt x="35628" y="35583"/>
                    <a:pt x="28008" y="21486"/>
                    <a:pt x="43153" y="21486"/>
                  </a:cubicBezTo>
                  <a:cubicBezTo>
                    <a:pt x="55916" y="21486"/>
                    <a:pt x="61060" y="32154"/>
                    <a:pt x="60393" y="44727"/>
                  </a:cubicBezTo>
                  <a:cubicBezTo>
                    <a:pt x="59821" y="56634"/>
                    <a:pt x="56297" y="68254"/>
                    <a:pt x="42295" y="66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143A73D-8043-462C-947A-2BFFB2B9E7F1}"/>
                </a:ext>
              </a:extLst>
            </p:cNvPr>
            <p:cNvSpPr/>
            <p:nvPr/>
          </p:nvSpPr>
          <p:spPr>
            <a:xfrm>
              <a:off x="6323256" y="4774934"/>
              <a:ext cx="139037" cy="182302"/>
            </a:xfrm>
            <a:custGeom>
              <a:avLst/>
              <a:gdLst>
                <a:gd name="connsiteX0" fmla="*/ 110573 w 113053"/>
                <a:gd name="connsiteY0" fmla="*/ 132810 h 148233"/>
                <a:gd name="connsiteX1" fmla="*/ 72759 w 113053"/>
                <a:gd name="connsiteY1" fmla="*/ 8985 h 148233"/>
                <a:gd name="connsiteX2" fmla="*/ 55709 w 113053"/>
                <a:gd name="connsiteY2" fmla="*/ 127 h 148233"/>
                <a:gd name="connsiteX3" fmla="*/ 36183 w 113053"/>
                <a:gd name="connsiteY3" fmla="*/ 17367 h 148233"/>
                <a:gd name="connsiteX4" fmla="*/ 2274 w 113053"/>
                <a:gd name="connsiteY4" fmla="*/ 128428 h 148233"/>
                <a:gd name="connsiteX5" fmla="*/ 4941 w 113053"/>
                <a:gd name="connsiteY5" fmla="*/ 146716 h 148233"/>
                <a:gd name="connsiteX6" fmla="*/ 24563 w 113053"/>
                <a:gd name="connsiteY6" fmla="*/ 137191 h 148233"/>
                <a:gd name="connsiteX7" fmla="*/ 82760 w 113053"/>
                <a:gd name="connsiteY7" fmla="*/ 137382 h 148233"/>
                <a:gd name="connsiteX8" fmla="*/ 106763 w 113053"/>
                <a:gd name="connsiteY8" fmla="*/ 147669 h 148233"/>
                <a:gd name="connsiteX9" fmla="*/ 110573 w 113053"/>
                <a:gd name="connsiteY9" fmla="*/ 132810 h 148233"/>
                <a:gd name="connsiteX10" fmla="*/ 61043 w 113053"/>
                <a:gd name="connsiteY10" fmla="*/ 91090 h 148233"/>
                <a:gd name="connsiteX11" fmla="*/ 45708 w 113053"/>
                <a:gd name="connsiteY11" fmla="*/ 91281 h 148233"/>
                <a:gd name="connsiteX12" fmla="*/ 54281 w 113053"/>
                <a:gd name="connsiteY12" fmla="*/ 46418 h 148233"/>
                <a:gd name="connsiteX13" fmla="*/ 61043 w 113053"/>
                <a:gd name="connsiteY13" fmla="*/ 91090 h 14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053" h="148233">
                  <a:moveTo>
                    <a:pt x="110573" y="132810"/>
                  </a:moveTo>
                  <a:cubicBezTo>
                    <a:pt x="98572" y="93376"/>
                    <a:pt x="85904" y="51085"/>
                    <a:pt x="72759" y="8985"/>
                  </a:cubicBezTo>
                  <a:cubicBezTo>
                    <a:pt x="70378" y="1365"/>
                    <a:pt x="62853" y="889"/>
                    <a:pt x="55709" y="127"/>
                  </a:cubicBezTo>
                  <a:cubicBezTo>
                    <a:pt x="42565" y="-1207"/>
                    <a:pt x="39136" y="8223"/>
                    <a:pt x="36183" y="17367"/>
                  </a:cubicBezTo>
                  <a:cubicBezTo>
                    <a:pt x="24658" y="54324"/>
                    <a:pt x="13704" y="91376"/>
                    <a:pt x="2274" y="128428"/>
                  </a:cubicBezTo>
                  <a:cubicBezTo>
                    <a:pt x="179" y="135286"/>
                    <a:pt x="-2584" y="143383"/>
                    <a:pt x="4941" y="146716"/>
                  </a:cubicBezTo>
                  <a:cubicBezTo>
                    <a:pt x="13228" y="150431"/>
                    <a:pt x="19324" y="145478"/>
                    <a:pt x="24563" y="137191"/>
                  </a:cubicBezTo>
                  <a:cubicBezTo>
                    <a:pt x="47423" y="100520"/>
                    <a:pt x="60853" y="100330"/>
                    <a:pt x="82760" y="137382"/>
                  </a:cubicBezTo>
                  <a:cubicBezTo>
                    <a:pt x="89333" y="148526"/>
                    <a:pt x="97143" y="149098"/>
                    <a:pt x="106763" y="147669"/>
                  </a:cubicBezTo>
                  <a:cubicBezTo>
                    <a:pt x="112955" y="146716"/>
                    <a:pt x="115241" y="141859"/>
                    <a:pt x="110573" y="132810"/>
                  </a:cubicBezTo>
                  <a:close/>
                  <a:moveTo>
                    <a:pt x="61043" y="91090"/>
                  </a:moveTo>
                  <a:cubicBezTo>
                    <a:pt x="58662" y="93853"/>
                    <a:pt x="47613" y="93853"/>
                    <a:pt x="45708" y="91281"/>
                  </a:cubicBezTo>
                  <a:cubicBezTo>
                    <a:pt x="33326" y="74993"/>
                    <a:pt x="45803" y="61182"/>
                    <a:pt x="54281" y="46418"/>
                  </a:cubicBezTo>
                  <a:cubicBezTo>
                    <a:pt x="54376" y="61849"/>
                    <a:pt x="75331" y="74517"/>
                    <a:pt x="61043" y="91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70BA13-1CE3-446D-B199-D79D6E35C25E}"/>
                </a:ext>
              </a:extLst>
            </p:cNvPr>
            <p:cNvSpPr/>
            <p:nvPr/>
          </p:nvSpPr>
          <p:spPr>
            <a:xfrm>
              <a:off x="5227543" y="4775193"/>
              <a:ext cx="138048" cy="182946"/>
            </a:xfrm>
            <a:custGeom>
              <a:avLst/>
              <a:gdLst>
                <a:gd name="connsiteX0" fmla="*/ 108832 w 112249"/>
                <a:gd name="connsiteY0" fmla="*/ 125646 h 148756"/>
                <a:gd name="connsiteX1" fmla="*/ 75304 w 112249"/>
                <a:gd name="connsiteY1" fmla="*/ 18394 h 148756"/>
                <a:gd name="connsiteX2" fmla="*/ 56635 w 112249"/>
                <a:gd name="connsiteY2" fmla="*/ 11 h 148756"/>
                <a:gd name="connsiteX3" fmla="*/ 36156 w 112249"/>
                <a:gd name="connsiteY3" fmla="*/ 15537 h 148756"/>
                <a:gd name="connsiteX4" fmla="*/ 1485 w 112249"/>
                <a:gd name="connsiteY4" fmla="*/ 131265 h 148756"/>
                <a:gd name="connsiteX5" fmla="*/ 13201 w 112249"/>
                <a:gd name="connsiteY5" fmla="*/ 147934 h 148756"/>
                <a:gd name="connsiteX6" fmla="*/ 20535 w 112249"/>
                <a:gd name="connsiteY6" fmla="*/ 140886 h 148756"/>
                <a:gd name="connsiteX7" fmla="*/ 83972 w 112249"/>
                <a:gd name="connsiteY7" fmla="*/ 140219 h 148756"/>
                <a:gd name="connsiteX8" fmla="*/ 105879 w 112249"/>
                <a:gd name="connsiteY8" fmla="*/ 147172 h 148756"/>
                <a:gd name="connsiteX9" fmla="*/ 108832 w 112249"/>
                <a:gd name="connsiteY9" fmla="*/ 125646 h 148756"/>
                <a:gd name="connsiteX10" fmla="*/ 62445 w 112249"/>
                <a:gd name="connsiteY10" fmla="*/ 89927 h 148756"/>
                <a:gd name="connsiteX11" fmla="*/ 43681 w 112249"/>
                <a:gd name="connsiteY11" fmla="*/ 91260 h 148756"/>
                <a:gd name="connsiteX12" fmla="*/ 50349 w 112249"/>
                <a:gd name="connsiteY12" fmla="*/ 46493 h 148756"/>
                <a:gd name="connsiteX13" fmla="*/ 62445 w 112249"/>
                <a:gd name="connsiteY13" fmla="*/ 89927 h 14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9" h="148756">
                  <a:moveTo>
                    <a:pt x="108832" y="125646"/>
                  </a:moveTo>
                  <a:cubicBezTo>
                    <a:pt x="97593" y="89927"/>
                    <a:pt x="86734" y="54018"/>
                    <a:pt x="75304" y="18394"/>
                  </a:cubicBezTo>
                  <a:cubicBezTo>
                    <a:pt x="72447" y="9441"/>
                    <a:pt x="70256" y="-370"/>
                    <a:pt x="56635" y="11"/>
                  </a:cubicBezTo>
                  <a:cubicBezTo>
                    <a:pt x="45300" y="297"/>
                    <a:pt x="39395" y="3821"/>
                    <a:pt x="36156" y="15537"/>
                  </a:cubicBezTo>
                  <a:cubicBezTo>
                    <a:pt x="25393" y="54303"/>
                    <a:pt x="13487" y="92880"/>
                    <a:pt x="1485" y="131265"/>
                  </a:cubicBezTo>
                  <a:cubicBezTo>
                    <a:pt x="-1658" y="141362"/>
                    <a:pt x="-705" y="147553"/>
                    <a:pt x="13201" y="147934"/>
                  </a:cubicBezTo>
                  <a:cubicBezTo>
                    <a:pt x="15106" y="146124"/>
                    <a:pt x="19107" y="144124"/>
                    <a:pt x="20535" y="140886"/>
                  </a:cubicBezTo>
                  <a:cubicBezTo>
                    <a:pt x="41395" y="95737"/>
                    <a:pt x="62064" y="92118"/>
                    <a:pt x="83972" y="140219"/>
                  </a:cubicBezTo>
                  <a:cubicBezTo>
                    <a:pt x="88163" y="149363"/>
                    <a:pt x="98450" y="150220"/>
                    <a:pt x="105879" y="147172"/>
                  </a:cubicBezTo>
                  <a:cubicBezTo>
                    <a:pt x="116452" y="142791"/>
                    <a:pt x="111213" y="133551"/>
                    <a:pt x="108832" y="125646"/>
                  </a:cubicBezTo>
                  <a:close/>
                  <a:moveTo>
                    <a:pt x="62445" y="89927"/>
                  </a:moveTo>
                  <a:cubicBezTo>
                    <a:pt x="61207" y="92784"/>
                    <a:pt x="46443" y="94308"/>
                    <a:pt x="43681" y="91260"/>
                  </a:cubicBezTo>
                  <a:cubicBezTo>
                    <a:pt x="29489" y="75544"/>
                    <a:pt x="49206" y="62019"/>
                    <a:pt x="50349" y="46493"/>
                  </a:cubicBezTo>
                  <a:cubicBezTo>
                    <a:pt x="62160" y="59923"/>
                    <a:pt x="69303" y="74020"/>
                    <a:pt x="62445" y="89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E111148-5606-478B-8803-07090B04BA2D}"/>
              </a:ext>
            </a:extLst>
          </p:cNvPr>
          <p:cNvCxnSpPr>
            <a:cxnSpLocks/>
          </p:cNvCxnSpPr>
          <p:nvPr/>
        </p:nvCxnSpPr>
        <p:spPr>
          <a:xfrm>
            <a:off x="3988526" y="4796401"/>
            <a:ext cx="4241074" cy="0"/>
          </a:xfrm>
          <a:prstGeom prst="line">
            <a:avLst/>
          </a:prstGeom>
          <a:ln w="2540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CFBDDF8-F98F-4AF8-946D-CB292B6E06AD}"/>
              </a:ext>
            </a:extLst>
          </p:cNvPr>
          <p:cNvGrpSpPr/>
          <p:nvPr/>
        </p:nvGrpSpPr>
        <p:grpSpPr>
          <a:xfrm>
            <a:off x="4249783" y="2835966"/>
            <a:ext cx="3718560" cy="1631410"/>
            <a:chOff x="4297076" y="2513258"/>
            <a:chExt cx="3879562" cy="1702044"/>
          </a:xfrm>
          <a:solidFill>
            <a:schemeClr val="accent3">
              <a:lumMod val="75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5A6A5EF-65B9-4AB3-AE17-2DA9E64C8401}"/>
                </a:ext>
              </a:extLst>
            </p:cNvPr>
            <p:cNvGrpSpPr/>
            <p:nvPr/>
          </p:nvGrpSpPr>
          <p:grpSpPr>
            <a:xfrm>
              <a:off x="5272913" y="2513258"/>
              <a:ext cx="2112601" cy="988519"/>
              <a:chOff x="470284" y="1915322"/>
              <a:chExt cx="2112601" cy="988519"/>
            </a:xfrm>
            <a:grpFill/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E0AB83-5F7E-480B-B5DB-F023DBDA166F}"/>
                  </a:ext>
                </a:extLst>
              </p:cNvPr>
              <p:cNvSpPr/>
              <p:nvPr/>
            </p:nvSpPr>
            <p:spPr>
              <a:xfrm>
                <a:off x="470284" y="1915322"/>
                <a:ext cx="752292" cy="832605"/>
              </a:xfrm>
              <a:custGeom>
                <a:avLst/>
                <a:gdLst>
                  <a:gd name="connsiteX0" fmla="*/ 297212 w 752292"/>
                  <a:gd name="connsiteY0" fmla="*/ 46655 h 832605"/>
                  <a:gd name="connsiteX1" fmla="*/ 361314 w 752292"/>
                  <a:gd name="connsiteY1" fmla="*/ 52229 h 832605"/>
                  <a:gd name="connsiteX2" fmla="*/ 379709 w 752292"/>
                  <a:gd name="connsiteY2" fmla="*/ 99609 h 832605"/>
                  <a:gd name="connsiteX3" fmla="*/ 385841 w 752292"/>
                  <a:gd name="connsiteY3" fmla="*/ 513766 h 832605"/>
                  <a:gd name="connsiteX4" fmla="*/ 396431 w 752292"/>
                  <a:gd name="connsiteY4" fmla="*/ 500388 h 832605"/>
                  <a:gd name="connsiteX5" fmla="*/ 561983 w 752292"/>
                  <a:gd name="connsiteY5" fmla="*/ 88461 h 832605"/>
                  <a:gd name="connsiteX6" fmla="*/ 594313 w 752292"/>
                  <a:gd name="connsiteY6" fmla="*/ 33277 h 832605"/>
                  <a:gd name="connsiteX7" fmla="*/ 700221 w 752292"/>
                  <a:gd name="connsiteY7" fmla="*/ 15997 h 832605"/>
                  <a:gd name="connsiteX8" fmla="*/ 708582 w 752292"/>
                  <a:gd name="connsiteY8" fmla="*/ 43310 h 832605"/>
                  <a:gd name="connsiteX9" fmla="*/ 700778 w 752292"/>
                  <a:gd name="connsiteY9" fmla="*/ 201615 h 832605"/>
                  <a:gd name="connsiteX10" fmla="*/ 749273 w 752292"/>
                  <a:gd name="connsiteY10" fmla="*/ 790800 h 832605"/>
                  <a:gd name="connsiteX11" fmla="*/ 719730 w 752292"/>
                  <a:gd name="connsiteY11" fmla="*/ 827589 h 832605"/>
                  <a:gd name="connsiteX12" fmla="*/ 675695 w 752292"/>
                  <a:gd name="connsiteY12" fmla="*/ 823129 h 832605"/>
                  <a:gd name="connsiteX13" fmla="*/ 624970 w 752292"/>
                  <a:gd name="connsiteY13" fmla="*/ 755125 h 832605"/>
                  <a:gd name="connsiteX14" fmla="*/ 603231 w 752292"/>
                  <a:gd name="connsiteY14" fmla="*/ 539407 h 832605"/>
                  <a:gd name="connsiteX15" fmla="*/ 598214 w 752292"/>
                  <a:gd name="connsiteY15" fmla="*/ 210534 h 832605"/>
                  <a:gd name="connsiteX16" fmla="*/ 595427 w 752292"/>
                  <a:gd name="connsiteY16" fmla="*/ 197713 h 832605"/>
                  <a:gd name="connsiteX17" fmla="*/ 418170 w 752292"/>
                  <a:gd name="connsiteY17" fmla="*/ 731157 h 832605"/>
                  <a:gd name="connsiteX18" fmla="*/ 396431 w 752292"/>
                  <a:gd name="connsiteY18" fmla="*/ 754568 h 832605"/>
                  <a:gd name="connsiteX19" fmla="*/ 306688 w 752292"/>
                  <a:gd name="connsiteY19" fmla="*/ 687678 h 832605"/>
                  <a:gd name="connsiteX20" fmla="*/ 284392 w 752292"/>
                  <a:gd name="connsiteY20" fmla="*/ 477534 h 832605"/>
                  <a:gd name="connsiteX21" fmla="*/ 282719 w 752292"/>
                  <a:gd name="connsiteY21" fmla="*/ 216665 h 832605"/>
                  <a:gd name="connsiteX22" fmla="*/ 250947 w 752292"/>
                  <a:gd name="connsiteY22" fmla="*/ 275751 h 832605"/>
                  <a:gd name="connsiteX23" fmla="*/ 116053 w 752292"/>
                  <a:gd name="connsiteY23" fmla="*/ 699384 h 832605"/>
                  <a:gd name="connsiteX24" fmla="*/ 127759 w 752292"/>
                  <a:gd name="connsiteY24" fmla="*/ 723353 h 832605"/>
                  <a:gd name="connsiteX25" fmla="*/ 138907 w 752292"/>
                  <a:gd name="connsiteY25" fmla="*/ 745649 h 832605"/>
                  <a:gd name="connsiteX26" fmla="*/ 100446 w 752292"/>
                  <a:gd name="connsiteY26" fmla="*/ 822572 h 832605"/>
                  <a:gd name="connsiteX27" fmla="*/ 78707 w 752292"/>
                  <a:gd name="connsiteY27" fmla="*/ 832606 h 832605"/>
                  <a:gd name="connsiteX28" fmla="*/ 54180 w 752292"/>
                  <a:gd name="connsiteY28" fmla="*/ 829261 h 832605"/>
                  <a:gd name="connsiteX29" fmla="*/ 1226 w 752292"/>
                  <a:gd name="connsiteY29" fmla="*/ 757355 h 832605"/>
                  <a:gd name="connsiteX30" fmla="*/ 86510 w 752292"/>
                  <a:gd name="connsiteY30" fmla="*/ 410087 h 832605"/>
                  <a:gd name="connsiteX31" fmla="*/ 218617 w 752292"/>
                  <a:gd name="connsiteY31" fmla="*/ 137513 h 832605"/>
                  <a:gd name="connsiteX32" fmla="*/ 297212 w 752292"/>
                  <a:gd name="connsiteY32" fmla="*/ 46655 h 8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52292" h="832605">
                    <a:moveTo>
                      <a:pt x="297212" y="46655"/>
                    </a:moveTo>
                    <a:cubicBezTo>
                      <a:pt x="320066" y="28818"/>
                      <a:pt x="340690" y="39966"/>
                      <a:pt x="361314" y="52229"/>
                    </a:cubicBezTo>
                    <a:cubicBezTo>
                      <a:pt x="380266" y="63377"/>
                      <a:pt x="381939" y="79542"/>
                      <a:pt x="379709" y="99609"/>
                    </a:cubicBezTo>
                    <a:cubicBezTo>
                      <a:pt x="366889" y="237847"/>
                      <a:pt x="373577" y="375528"/>
                      <a:pt x="385841" y="513766"/>
                    </a:cubicBezTo>
                    <a:cubicBezTo>
                      <a:pt x="396431" y="514323"/>
                      <a:pt x="394759" y="505962"/>
                      <a:pt x="396431" y="500388"/>
                    </a:cubicBezTo>
                    <a:cubicBezTo>
                      <a:pt x="442697" y="359363"/>
                      <a:pt x="495093" y="221125"/>
                      <a:pt x="561983" y="88461"/>
                    </a:cubicBezTo>
                    <a:cubicBezTo>
                      <a:pt x="571459" y="69509"/>
                      <a:pt x="582607" y="51114"/>
                      <a:pt x="594313" y="33277"/>
                    </a:cubicBezTo>
                    <a:cubicBezTo>
                      <a:pt x="619954" y="-4070"/>
                      <a:pt x="662317" y="-10201"/>
                      <a:pt x="700221" y="15997"/>
                    </a:cubicBezTo>
                    <a:cubicBezTo>
                      <a:pt x="711369" y="23801"/>
                      <a:pt x="709139" y="33277"/>
                      <a:pt x="708582" y="43310"/>
                    </a:cubicBezTo>
                    <a:cubicBezTo>
                      <a:pt x="705795" y="96265"/>
                      <a:pt x="702450" y="148661"/>
                      <a:pt x="700778" y="201615"/>
                    </a:cubicBezTo>
                    <a:cubicBezTo>
                      <a:pt x="694089" y="400054"/>
                      <a:pt x="709139" y="596263"/>
                      <a:pt x="749273" y="790800"/>
                    </a:cubicBezTo>
                    <a:cubicBezTo>
                      <a:pt x="755962" y="824802"/>
                      <a:pt x="753732" y="828146"/>
                      <a:pt x="719730" y="827589"/>
                    </a:cubicBezTo>
                    <a:cubicBezTo>
                      <a:pt x="705238" y="827031"/>
                      <a:pt x="690187" y="824244"/>
                      <a:pt x="675695" y="823129"/>
                    </a:cubicBezTo>
                    <a:cubicBezTo>
                      <a:pt x="639463" y="814768"/>
                      <a:pt x="630544" y="786898"/>
                      <a:pt x="624970" y="755125"/>
                    </a:cubicBezTo>
                    <a:cubicBezTo>
                      <a:pt x="612150" y="683777"/>
                      <a:pt x="607133" y="611313"/>
                      <a:pt x="603231" y="539407"/>
                    </a:cubicBezTo>
                    <a:cubicBezTo>
                      <a:pt x="596542" y="430154"/>
                      <a:pt x="594870" y="320344"/>
                      <a:pt x="598214" y="210534"/>
                    </a:cubicBezTo>
                    <a:cubicBezTo>
                      <a:pt x="598214" y="206632"/>
                      <a:pt x="597657" y="202173"/>
                      <a:pt x="595427" y="197713"/>
                    </a:cubicBezTo>
                    <a:cubicBezTo>
                      <a:pt x="513488" y="368282"/>
                      <a:pt x="429876" y="537735"/>
                      <a:pt x="418170" y="731157"/>
                    </a:cubicBezTo>
                    <a:cubicBezTo>
                      <a:pt x="417056" y="746764"/>
                      <a:pt x="409252" y="752338"/>
                      <a:pt x="396431" y="754568"/>
                    </a:cubicBezTo>
                    <a:cubicBezTo>
                      <a:pt x="350724" y="763486"/>
                      <a:pt x="312262" y="733944"/>
                      <a:pt x="306688" y="687678"/>
                    </a:cubicBezTo>
                    <a:cubicBezTo>
                      <a:pt x="298884" y="617445"/>
                      <a:pt x="289966" y="547768"/>
                      <a:pt x="284392" y="477534"/>
                    </a:cubicBezTo>
                    <a:cubicBezTo>
                      <a:pt x="277145" y="391135"/>
                      <a:pt x="280490" y="305294"/>
                      <a:pt x="282719" y="216665"/>
                    </a:cubicBezTo>
                    <a:cubicBezTo>
                      <a:pt x="272129" y="236175"/>
                      <a:pt x="260423" y="255684"/>
                      <a:pt x="250947" y="275751"/>
                    </a:cubicBezTo>
                    <a:cubicBezTo>
                      <a:pt x="186287" y="411202"/>
                      <a:pt x="142252" y="552227"/>
                      <a:pt x="116053" y="699384"/>
                    </a:cubicBezTo>
                    <a:cubicBezTo>
                      <a:pt x="113824" y="711090"/>
                      <a:pt x="109922" y="721681"/>
                      <a:pt x="127759" y="723353"/>
                    </a:cubicBezTo>
                    <a:cubicBezTo>
                      <a:pt x="142809" y="725025"/>
                      <a:pt x="142252" y="735616"/>
                      <a:pt x="138907" y="745649"/>
                    </a:cubicBezTo>
                    <a:cubicBezTo>
                      <a:pt x="130546" y="773520"/>
                      <a:pt x="114938" y="797489"/>
                      <a:pt x="100446" y="822572"/>
                    </a:cubicBezTo>
                    <a:cubicBezTo>
                      <a:pt x="95986" y="830933"/>
                      <a:pt x="87068" y="832606"/>
                      <a:pt x="78707" y="832606"/>
                    </a:cubicBezTo>
                    <a:cubicBezTo>
                      <a:pt x="70345" y="832606"/>
                      <a:pt x="61984" y="830933"/>
                      <a:pt x="54180" y="829261"/>
                    </a:cubicBezTo>
                    <a:cubicBezTo>
                      <a:pt x="2341" y="815883"/>
                      <a:pt x="-3233" y="809752"/>
                      <a:pt x="1226" y="757355"/>
                    </a:cubicBezTo>
                    <a:cubicBezTo>
                      <a:pt x="12375" y="637511"/>
                      <a:pt x="45819" y="522685"/>
                      <a:pt x="86510" y="410087"/>
                    </a:cubicBezTo>
                    <a:cubicBezTo>
                      <a:pt x="121627" y="314770"/>
                      <a:pt x="161761" y="222240"/>
                      <a:pt x="218617" y="137513"/>
                    </a:cubicBezTo>
                    <a:cubicBezTo>
                      <a:pt x="240913" y="104068"/>
                      <a:pt x="265440" y="72296"/>
                      <a:pt x="297212" y="46655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2535812-05EB-4850-BB2B-37899D4B8076}"/>
                  </a:ext>
                </a:extLst>
              </p:cNvPr>
              <p:cNvSpPr/>
              <p:nvPr/>
            </p:nvSpPr>
            <p:spPr>
              <a:xfrm>
                <a:off x="1218209" y="2134433"/>
                <a:ext cx="1364676" cy="769408"/>
              </a:xfrm>
              <a:custGeom>
                <a:avLst/>
                <a:gdLst>
                  <a:gd name="connsiteX0" fmla="*/ 1343596 w 1364676"/>
                  <a:gd name="connsiteY0" fmla="*/ 32672 h 769408"/>
                  <a:gd name="connsiteX1" fmla="*/ 1238245 w 1364676"/>
                  <a:gd name="connsiteY1" fmla="*/ 66674 h 769408"/>
                  <a:gd name="connsiteX2" fmla="*/ 1233229 w 1364676"/>
                  <a:gd name="connsiteY2" fmla="*/ 82839 h 769408"/>
                  <a:gd name="connsiteX3" fmla="*/ 1190865 w 1364676"/>
                  <a:gd name="connsiteY3" fmla="*/ 306918 h 769408"/>
                  <a:gd name="connsiteX4" fmla="*/ 1117287 w 1364676"/>
                  <a:gd name="connsiteY4" fmla="*/ 460207 h 769408"/>
                  <a:gd name="connsiteX5" fmla="*/ 1091089 w 1364676"/>
                  <a:gd name="connsiteY5" fmla="*/ 470797 h 769408"/>
                  <a:gd name="connsiteX6" fmla="*/ 1078268 w 1364676"/>
                  <a:gd name="connsiteY6" fmla="*/ 445156 h 769408"/>
                  <a:gd name="connsiteX7" fmla="*/ 1086629 w 1364676"/>
                  <a:gd name="connsiteY7" fmla="*/ 326428 h 769408"/>
                  <a:gd name="connsiteX8" fmla="*/ 1148502 w 1364676"/>
                  <a:gd name="connsiteY8" fmla="*/ 95659 h 769408"/>
                  <a:gd name="connsiteX9" fmla="*/ 1107811 w 1364676"/>
                  <a:gd name="connsiteY9" fmla="*/ 32114 h 769408"/>
                  <a:gd name="connsiteX10" fmla="*/ 1042594 w 1364676"/>
                  <a:gd name="connsiteY10" fmla="*/ 64444 h 769408"/>
                  <a:gd name="connsiteX11" fmla="*/ 1037577 w 1364676"/>
                  <a:gd name="connsiteY11" fmla="*/ 76707 h 769408"/>
                  <a:gd name="connsiteX12" fmla="*/ 1020297 w 1364676"/>
                  <a:gd name="connsiteY12" fmla="*/ 125759 h 769408"/>
                  <a:gd name="connsiteX13" fmla="*/ 1015838 w 1364676"/>
                  <a:gd name="connsiteY13" fmla="*/ 138580 h 769408"/>
                  <a:gd name="connsiteX14" fmla="*/ 1003018 w 1364676"/>
                  <a:gd name="connsiteY14" fmla="*/ 181501 h 769408"/>
                  <a:gd name="connsiteX15" fmla="*/ 991869 w 1364676"/>
                  <a:gd name="connsiteY15" fmla="*/ 227766 h 769408"/>
                  <a:gd name="connsiteX16" fmla="*/ 975704 w 1364676"/>
                  <a:gd name="connsiteY16" fmla="*/ 242816 h 769408"/>
                  <a:gd name="connsiteX17" fmla="*/ 938358 w 1364676"/>
                  <a:gd name="connsiteY17" fmla="*/ 190419 h 769408"/>
                  <a:gd name="connsiteX18" fmla="*/ 976262 w 1364676"/>
                  <a:gd name="connsiteY18" fmla="*/ 90085 h 769408"/>
                  <a:gd name="connsiteX19" fmla="*/ 957310 w 1364676"/>
                  <a:gd name="connsiteY19" fmla="*/ 22081 h 769408"/>
                  <a:gd name="connsiteX20" fmla="*/ 957867 w 1364676"/>
                  <a:gd name="connsiteY20" fmla="*/ 22638 h 769408"/>
                  <a:gd name="connsiteX21" fmla="*/ 893765 w 1364676"/>
                  <a:gd name="connsiteY21" fmla="*/ 15949 h 769408"/>
                  <a:gd name="connsiteX22" fmla="*/ 869796 w 1364676"/>
                  <a:gd name="connsiteY22" fmla="*/ 26540 h 769408"/>
                  <a:gd name="connsiteX23" fmla="*/ 852516 w 1364676"/>
                  <a:gd name="connsiteY23" fmla="*/ 59428 h 769408"/>
                  <a:gd name="connsiteX24" fmla="*/ 848057 w 1364676"/>
                  <a:gd name="connsiteY24" fmla="*/ 72805 h 769408"/>
                  <a:gd name="connsiteX25" fmla="*/ 822416 w 1364676"/>
                  <a:gd name="connsiteY25" fmla="*/ 133006 h 769408"/>
                  <a:gd name="connsiteX26" fmla="*/ 795103 w 1364676"/>
                  <a:gd name="connsiteY26" fmla="*/ 209371 h 769408"/>
                  <a:gd name="connsiteX27" fmla="*/ 810153 w 1364676"/>
                  <a:gd name="connsiteY27" fmla="*/ 105693 h 769408"/>
                  <a:gd name="connsiteX28" fmla="*/ 808481 w 1364676"/>
                  <a:gd name="connsiteY28" fmla="*/ 70576 h 769408"/>
                  <a:gd name="connsiteX29" fmla="*/ 802907 w 1364676"/>
                  <a:gd name="connsiteY29" fmla="*/ 52739 h 769408"/>
                  <a:gd name="connsiteX30" fmla="*/ 732673 w 1364676"/>
                  <a:gd name="connsiteY30" fmla="*/ 34344 h 769408"/>
                  <a:gd name="connsiteX31" fmla="*/ 699228 w 1364676"/>
                  <a:gd name="connsiteY31" fmla="*/ 77822 h 769408"/>
                  <a:gd name="connsiteX32" fmla="*/ 685850 w 1364676"/>
                  <a:gd name="connsiteY32" fmla="*/ 199338 h 769408"/>
                  <a:gd name="connsiteX33" fmla="*/ 632339 w 1364676"/>
                  <a:gd name="connsiteY33" fmla="*/ 247275 h 769408"/>
                  <a:gd name="connsiteX34" fmla="*/ 605026 w 1364676"/>
                  <a:gd name="connsiteY34" fmla="*/ 194321 h 769408"/>
                  <a:gd name="connsiteX35" fmla="*/ 646274 w 1364676"/>
                  <a:gd name="connsiteY35" fmla="*/ 85626 h 769408"/>
                  <a:gd name="connsiteX36" fmla="*/ 643487 w 1364676"/>
                  <a:gd name="connsiteY36" fmla="*/ 30999 h 769408"/>
                  <a:gd name="connsiteX37" fmla="*/ 530890 w 1364676"/>
                  <a:gd name="connsiteY37" fmla="*/ 56640 h 769408"/>
                  <a:gd name="connsiteX38" fmla="*/ 474591 w 1364676"/>
                  <a:gd name="connsiteY38" fmla="*/ 219405 h 769408"/>
                  <a:gd name="connsiteX39" fmla="*/ 460656 w 1364676"/>
                  <a:gd name="connsiteY39" fmla="*/ 235570 h 769408"/>
                  <a:gd name="connsiteX40" fmla="*/ 481838 w 1364676"/>
                  <a:gd name="connsiteY40" fmla="*/ 88413 h 769408"/>
                  <a:gd name="connsiteX41" fmla="*/ 455639 w 1364676"/>
                  <a:gd name="connsiteY41" fmla="*/ 43263 h 769408"/>
                  <a:gd name="connsiteX42" fmla="*/ 431670 w 1364676"/>
                  <a:gd name="connsiteY42" fmla="*/ 36016 h 769408"/>
                  <a:gd name="connsiteX43" fmla="*/ 379831 w 1364676"/>
                  <a:gd name="connsiteY43" fmla="*/ 63329 h 769408"/>
                  <a:gd name="connsiteX44" fmla="*/ 372027 w 1364676"/>
                  <a:gd name="connsiteY44" fmla="*/ 92872 h 769408"/>
                  <a:gd name="connsiteX45" fmla="*/ 356977 w 1364676"/>
                  <a:gd name="connsiteY45" fmla="*/ 300787 h 769408"/>
                  <a:gd name="connsiteX46" fmla="*/ 334681 w 1364676"/>
                  <a:gd name="connsiteY46" fmla="*/ 334232 h 769408"/>
                  <a:gd name="connsiteX47" fmla="*/ 324090 w 1364676"/>
                  <a:gd name="connsiteY47" fmla="*/ 354856 h 769408"/>
                  <a:gd name="connsiteX48" fmla="*/ 245495 w 1364676"/>
                  <a:gd name="connsiteY48" fmla="*/ 494766 h 769408"/>
                  <a:gd name="connsiteX49" fmla="*/ 165228 w 1364676"/>
                  <a:gd name="connsiteY49" fmla="*/ 529883 h 769408"/>
                  <a:gd name="connsiteX50" fmla="*/ 86075 w 1364676"/>
                  <a:gd name="connsiteY50" fmla="*/ 479159 h 769408"/>
                  <a:gd name="connsiteX51" fmla="*/ 100568 w 1364676"/>
                  <a:gd name="connsiteY51" fmla="*/ 332002 h 769408"/>
                  <a:gd name="connsiteX52" fmla="*/ 263889 w 1364676"/>
                  <a:gd name="connsiteY52" fmla="*/ 311935 h 769408"/>
                  <a:gd name="connsiteX53" fmla="*/ 304023 w 1364676"/>
                  <a:gd name="connsiteY53" fmla="*/ 76150 h 769408"/>
                  <a:gd name="connsiteX54" fmla="*/ 150177 w 1364676"/>
                  <a:gd name="connsiteY54" fmla="*/ 23196 h 769408"/>
                  <a:gd name="connsiteX55" fmla="*/ 99453 w 1364676"/>
                  <a:gd name="connsiteY55" fmla="*/ 82281 h 769408"/>
                  <a:gd name="connsiteX56" fmla="*/ 14726 w 1364676"/>
                  <a:gd name="connsiteY56" fmla="*/ 298557 h 769408"/>
                  <a:gd name="connsiteX57" fmla="*/ 29219 w 1364676"/>
                  <a:gd name="connsiteY57" fmla="*/ 531555 h 769408"/>
                  <a:gd name="connsiteX58" fmla="*/ 117290 w 1364676"/>
                  <a:gd name="connsiteY58" fmla="*/ 604019 h 769408"/>
                  <a:gd name="connsiteX59" fmla="*/ 316286 w 1364676"/>
                  <a:gd name="connsiteY59" fmla="*/ 550507 h 769408"/>
                  <a:gd name="connsiteX60" fmla="*/ 375929 w 1364676"/>
                  <a:gd name="connsiteY60" fmla="*/ 535457 h 769408"/>
                  <a:gd name="connsiteX61" fmla="*/ 418850 w 1364676"/>
                  <a:gd name="connsiteY61" fmla="*/ 546605 h 769408"/>
                  <a:gd name="connsiteX62" fmla="*/ 452295 w 1364676"/>
                  <a:gd name="connsiteY62" fmla="*/ 517620 h 769408"/>
                  <a:gd name="connsiteX63" fmla="*/ 526988 w 1364676"/>
                  <a:gd name="connsiteY63" fmla="*/ 228881 h 769408"/>
                  <a:gd name="connsiteX64" fmla="*/ 590533 w 1364676"/>
                  <a:gd name="connsiteY64" fmla="*/ 294655 h 769408"/>
                  <a:gd name="connsiteX65" fmla="*/ 681391 w 1364676"/>
                  <a:gd name="connsiteY65" fmla="*/ 280720 h 769408"/>
                  <a:gd name="connsiteX66" fmla="*/ 665783 w 1364676"/>
                  <a:gd name="connsiteY66" fmla="*/ 464108 h 769408"/>
                  <a:gd name="connsiteX67" fmla="*/ 715393 w 1364676"/>
                  <a:gd name="connsiteY67" fmla="*/ 541589 h 769408"/>
                  <a:gd name="connsiteX68" fmla="*/ 739919 w 1364676"/>
                  <a:gd name="connsiteY68" fmla="*/ 546605 h 769408"/>
                  <a:gd name="connsiteX69" fmla="*/ 774479 w 1364676"/>
                  <a:gd name="connsiteY69" fmla="*/ 517063 h 769408"/>
                  <a:gd name="connsiteX70" fmla="*/ 849172 w 1364676"/>
                  <a:gd name="connsiteY70" fmla="*/ 231110 h 769408"/>
                  <a:gd name="connsiteX71" fmla="*/ 955638 w 1364676"/>
                  <a:gd name="connsiteY71" fmla="*/ 296885 h 769408"/>
                  <a:gd name="connsiteX72" fmla="*/ 974590 w 1364676"/>
                  <a:gd name="connsiteY72" fmla="*/ 318067 h 769408"/>
                  <a:gd name="connsiteX73" fmla="*/ 974590 w 1364676"/>
                  <a:gd name="connsiteY73" fmla="*/ 448501 h 769408"/>
                  <a:gd name="connsiteX74" fmla="*/ 1081055 w 1364676"/>
                  <a:gd name="connsiteY74" fmla="*/ 540474 h 769408"/>
                  <a:gd name="connsiteX75" fmla="*/ 1166339 w 1364676"/>
                  <a:gd name="connsiteY75" fmla="*/ 494209 h 769408"/>
                  <a:gd name="connsiteX76" fmla="*/ 1134567 w 1364676"/>
                  <a:gd name="connsiteY76" fmla="*/ 667564 h 769408"/>
                  <a:gd name="connsiteX77" fmla="*/ 1202571 w 1364676"/>
                  <a:gd name="connsiteY77" fmla="*/ 767340 h 769408"/>
                  <a:gd name="connsiteX78" fmla="*/ 1233786 w 1364676"/>
                  <a:gd name="connsiteY78" fmla="*/ 743929 h 769408"/>
                  <a:gd name="connsiteX79" fmla="*/ 1252738 w 1364676"/>
                  <a:gd name="connsiteY79" fmla="*/ 581165 h 769408"/>
                  <a:gd name="connsiteX80" fmla="*/ 1259427 w 1364676"/>
                  <a:gd name="connsiteY80" fmla="*/ 570017 h 769408"/>
                  <a:gd name="connsiteX81" fmla="*/ 1269460 w 1364676"/>
                  <a:gd name="connsiteY81" fmla="*/ 509816 h 769408"/>
                  <a:gd name="connsiteX82" fmla="*/ 1271690 w 1364676"/>
                  <a:gd name="connsiteY82" fmla="*/ 496438 h 769408"/>
                  <a:gd name="connsiteX83" fmla="*/ 1281166 w 1364676"/>
                  <a:gd name="connsiteY83" fmla="*/ 435123 h 769408"/>
                  <a:gd name="connsiteX84" fmla="*/ 1330218 w 1364676"/>
                  <a:gd name="connsiteY84" fmla="*/ 227766 h 769408"/>
                  <a:gd name="connsiteX85" fmla="*/ 1361433 w 1364676"/>
                  <a:gd name="connsiteY85" fmla="*/ 87855 h 769408"/>
                  <a:gd name="connsiteX86" fmla="*/ 1343596 w 1364676"/>
                  <a:gd name="connsiteY86" fmla="*/ 32672 h 769408"/>
                  <a:gd name="connsiteX87" fmla="*/ 122864 w 1364676"/>
                  <a:gd name="connsiteY87" fmla="*/ 262883 h 769408"/>
                  <a:gd name="connsiteX88" fmla="*/ 195328 w 1364676"/>
                  <a:gd name="connsiteY88" fmla="*/ 74478 h 769408"/>
                  <a:gd name="connsiteX89" fmla="*/ 210378 w 1364676"/>
                  <a:gd name="connsiteY89" fmla="*/ 61100 h 769408"/>
                  <a:gd name="connsiteX90" fmla="*/ 218182 w 1364676"/>
                  <a:gd name="connsiteY90" fmla="*/ 80609 h 769408"/>
                  <a:gd name="connsiteX91" fmla="*/ 218182 w 1364676"/>
                  <a:gd name="connsiteY91" fmla="*/ 116841 h 769408"/>
                  <a:gd name="connsiteX92" fmla="*/ 190311 w 1364676"/>
                  <a:gd name="connsiteY92" fmla="*/ 251735 h 769408"/>
                  <a:gd name="connsiteX93" fmla="*/ 168572 w 1364676"/>
                  <a:gd name="connsiteY93" fmla="*/ 286852 h 769408"/>
                  <a:gd name="connsiteX94" fmla="*/ 134012 w 1364676"/>
                  <a:gd name="connsiteY94" fmla="*/ 296328 h 769408"/>
                  <a:gd name="connsiteX95" fmla="*/ 122864 w 1364676"/>
                  <a:gd name="connsiteY95" fmla="*/ 262883 h 769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364676" h="769408">
                    <a:moveTo>
                      <a:pt x="1343596" y="32672"/>
                    </a:moveTo>
                    <a:cubicBezTo>
                      <a:pt x="1293429" y="-1330"/>
                      <a:pt x="1257755" y="10375"/>
                      <a:pt x="1238245" y="66674"/>
                    </a:cubicBezTo>
                    <a:cubicBezTo>
                      <a:pt x="1236573" y="71691"/>
                      <a:pt x="1234901" y="77265"/>
                      <a:pt x="1233229" y="82839"/>
                    </a:cubicBezTo>
                    <a:cubicBezTo>
                      <a:pt x="1213719" y="156417"/>
                      <a:pt x="1202571" y="231668"/>
                      <a:pt x="1190865" y="306918"/>
                    </a:cubicBezTo>
                    <a:cubicBezTo>
                      <a:pt x="1181389" y="365447"/>
                      <a:pt x="1156306" y="416171"/>
                      <a:pt x="1117287" y="460207"/>
                    </a:cubicBezTo>
                    <a:cubicBezTo>
                      <a:pt x="1110598" y="468010"/>
                      <a:pt x="1102237" y="475814"/>
                      <a:pt x="1091089" y="470797"/>
                    </a:cubicBezTo>
                    <a:cubicBezTo>
                      <a:pt x="1079940" y="466338"/>
                      <a:pt x="1078826" y="455747"/>
                      <a:pt x="1078268" y="445156"/>
                    </a:cubicBezTo>
                    <a:cubicBezTo>
                      <a:pt x="1076039" y="405023"/>
                      <a:pt x="1080498" y="365447"/>
                      <a:pt x="1086629" y="326428"/>
                    </a:cubicBezTo>
                    <a:cubicBezTo>
                      <a:pt x="1100007" y="247275"/>
                      <a:pt x="1123976" y="171467"/>
                      <a:pt x="1148502" y="95659"/>
                    </a:cubicBezTo>
                    <a:cubicBezTo>
                      <a:pt x="1158536" y="65559"/>
                      <a:pt x="1142371" y="42148"/>
                      <a:pt x="1107811" y="32114"/>
                    </a:cubicBezTo>
                    <a:cubicBezTo>
                      <a:pt x="1071022" y="22081"/>
                      <a:pt x="1051512" y="31557"/>
                      <a:pt x="1042594" y="64444"/>
                    </a:cubicBezTo>
                    <a:cubicBezTo>
                      <a:pt x="1042594" y="69461"/>
                      <a:pt x="1042036" y="73363"/>
                      <a:pt x="1037577" y="76707"/>
                    </a:cubicBezTo>
                    <a:cubicBezTo>
                      <a:pt x="1025872" y="90643"/>
                      <a:pt x="1023084" y="108480"/>
                      <a:pt x="1020297" y="125759"/>
                    </a:cubicBezTo>
                    <a:cubicBezTo>
                      <a:pt x="1020297" y="130776"/>
                      <a:pt x="1020297" y="135236"/>
                      <a:pt x="1015838" y="138580"/>
                    </a:cubicBezTo>
                    <a:cubicBezTo>
                      <a:pt x="1007477" y="151400"/>
                      <a:pt x="1003575" y="165893"/>
                      <a:pt x="1003018" y="181501"/>
                    </a:cubicBezTo>
                    <a:cubicBezTo>
                      <a:pt x="1002460" y="197666"/>
                      <a:pt x="990755" y="211044"/>
                      <a:pt x="991869" y="227766"/>
                    </a:cubicBezTo>
                    <a:cubicBezTo>
                      <a:pt x="992427" y="236684"/>
                      <a:pt x="985738" y="242259"/>
                      <a:pt x="975704" y="242816"/>
                    </a:cubicBezTo>
                    <a:cubicBezTo>
                      <a:pt x="935571" y="236127"/>
                      <a:pt x="930554" y="229438"/>
                      <a:pt x="938358" y="190419"/>
                    </a:cubicBezTo>
                    <a:cubicBezTo>
                      <a:pt x="945604" y="154745"/>
                      <a:pt x="962884" y="122972"/>
                      <a:pt x="976262" y="90085"/>
                    </a:cubicBezTo>
                    <a:cubicBezTo>
                      <a:pt x="989082" y="58870"/>
                      <a:pt x="982951" y="38246"/>
                      <a:pt x="957310" y="22081"/>
                    </a:cubicBezTo>
                    <a:lnTo>
                      <a:pt x="957867" y="22638"/>
                    </a:lnTo>
                    <a:cubicBezTo>
                      <a:pt x="937243" y="12605"/>
                      <a:pt x="916619" y="1457"/>
                      <a:pt x="893765" y="15949"/>
                    </a:cubicBezTo>
                    <a:cubicBezTo>
                      <a:pt x="885961" y="19294"/>
                      <a:pt x="878157" y="23196"/>
                      <a:pt x="869796" y="26540"/>
                    </a:cubicBezTo>
                    <a:cubicBezTo>
                      <a:pt x="856976" y="33787"/>
                      <a:pt x="853631" y="46050"/>
                      <a:pt x="852516" y="59428"/>
                    </a:cubicBezTo>
                    <a:cubicBezTo>
                      <a:pt x="852516" y="64444"/>
                      <a:pt x="852516" y="68904"/>
                      <a:pt x="848057" y="72805"/>
                    </a:cubicBezTo>
                    <a:cubicBezTo>
                      <a:pt x="834679" y="90643"/>
                      <a:pt x="827433" y="111267"/>
                      <a:pt x="822416" y="133006"/>
                    </a:cubicBezTo>
                    <a:cubicBezTo>
                      <a:pt x="815170" y="160319"/>
                      <a:pt x="804579" y="186517"/>
                      <a:pt x="795103" y="209371"/>
                    </a:cubicBezTo>
                    <a:cubicBezTo>
                      <a:pt x="800677" y="177041"/>
                      <a:pt x="805694" y="141367"/>
                      <a:pt x="810153" y="105693"/>
                    </a:cubicBezTo>
                    <a:cubicBezTo>
                      <a:pt x="811825" y="93987"/>
                      <a:pt x="816285" y="82281"/>
                      <a:pt x="808481" y="70576"/>
                    </a:cubicBezTo>
                    <a:cubicBezTo>
                      <a:pt x="807923" y="63887"/>
                      <a:pt x="809038" y="56083"/>
                      <a:pt x="802907" y="52739"/>
                    </a:cubicBezTo>
                    <a:cubicBezTo>
                      <a:pt x="781168" y="41033"/>
                      <a:pt x="757199" y="31557"/>
                      <a:pt x="732673" y="34344"/>
                    </a:cubicBezTo>
                    <a:cubicBezTo>
                      <a:pt x="709819" y="37131"/>
                      <a:pt x="703687" y="58870"/>
                      <a:pt x="699228" y="77822"/>
                    </a:cubicBezTo>
                    <a:cubicBezTo>
                      <a:pt x="689752" y="117956"/>
                      <a:pt x="688080" y="158647"/>
                      <a:pt x="685850" y="199338"/>
                    </a:cubicBezTo>
                    <a:cubicBezTo>
                      <a:pt x="684735" y="227208"/>
                      <a:pt x="658537" y="250620"/>
                      <a:pt x="632339" y="247275"/>
                    </a:cubicBezTo>
                    <a:cubicBezTo>
                      <a:pt x="607255" y="243931"/>
                      <a:pt x="600009" y="227766"/>
                      <a:pt x="605026" y="194321"/>
                    </a:cubicBezTo>
                    <a:cubicBezTo>
                      <a:pt x="611157" y="155302"/>
                      <a:pt x="632339" y="121858"/>
                      <a:pt x="646274" y="85626"/>
                    </a:cubicBezTo>
                    <a:cubicBezTo>
                      <a:pt x="653520" y="67231"/>
                      <a:pt x="659652" y="47722"/>
                      <a:pt x="643487" y="30999"/>
                    </a:cubicBezTo>
                    <a:cubicBezTo>
                      <a:pt x="611714" y="-1330"/>
                      <a:pt x="545382" y="13720"/>
                      <a:pt x="530890" y="56640"/>
                    </a:cubicBezTo>
                    <a:cubicBezTo>
                      <a:pt x="512495" y="111267"/>
                      <a:pt x="498002" y="166451"/>
                      <a:pt x="474591" y="219405"/>
                    </a:cubicBezTo>
                    <a:cubicBezTo>
                      <a:pt x="471804" y="225536"/>
                      <a:pt x="471247" y="232783"/>
                      <a:pt x="460656" y="235570"/>
                    </a:cubicBezTo>
                    <a:cubicBezTo>
                      <a:pt x="467902" y="185403"/>
                      <a:pt x="472919" y="136350"/>
                      <a:pt x="481838" y="88413"/>
                    </a:cubicBezTo>
                    <a:cubicBezTo>
                      <a:pt x="486854" y="62772"/>
                      <a:pt x="479050" y="49951"/>
                      <a:pt x="455639" y="43263"/>
                    </a:cubicBezTo>
                    <a:cubicBezTo>
                      <a:pt x="447835" y="41033"/>
                      <a:pt x="439474" y="38803"/>
                      <a:pt x="431670" y="36016"/>
                    </a:cubicBezTo>
                    <a:cubicBezTo>
                      <a:pt x="404357" y="26540"/>
                      <a:pt x="388750" y="39361"/>
                      <a:pt x="379831" y="63329"/>
                    </a:cubicBezTo>
                    <a:cubicBezTo>
                      <a:pt x="376487" y="72805"/>
                      <a:pt x="374257" y="82839"/>
                      <a:pt x="372027" y="92872"/>
                    </a:cubicBezTo>
                    <a:cubicBezTo>
                      <a:pt x="359207" y="161434"/>
                      <a:pt x="363666" y="231668"/>
                      <a:pt x="356977" y="300787"/>
                    </a:cubicBezTo>
                    <a:cubicBezTo>
                      <a:pt x="355305" y="315837"/>
                      <a:pt x="361437" y="334232"/>
                      <a:pt x="334681" y="334232"/>
                    </a:cubicBezTo>
                    <a:cubicBezTo>
                      <a:pt x="325762" y="334232"/>
                      <a:pt x="325205" y="346495"/>
                      <a:pt x="324090" y="354856"/>
                    </a:cubicBezTo>
                    <a:cubicBezTo>
                      <a:pt x="316286" y="411712"/>
                      <a:pt x="287301" y="456862"/>
                      <a:pt x="245495" y="494766"/>
                    </a:cubicBezTo>
                    <a:cubicBezTo>
                      <a:pt x="222641" y="515390"/>
                      <a:pt x="196443" y="527653"/>
                      <a:pt x="165228" y="529883"/>
                    </a:cubicBezTo>
                    <a:cubicBezTo>
                      <a:pt x="124536" y="532670"/>
                      <a:pt x="92764" y="514833"/>
                      <a:pt x="86075" y="479159"/>
                    </a:cubicBezTo>
                    <a:cubicBezTo>
                      <a:pt x="77156" y="429549"/>
                      <a:pt x="85518" y="381054"/>
                      <a:pt x="100568" y="332002"/>
                    </a:cubicBezTo>
                    <a:cubicBezTo>
                      <a:pt x="156309" y="382726"/>
                      <a:pt x="225428" y="374923"/>
                      <a:pt x="263889" y="311935"/>
                    </a:cubicBezTo>
                    <a:cubicBezTo>
                      <a:pt x="307925" y="239472"/>
                      <a:pt x="320188" y="158647"/>
                      <a:pt x="304023" y="76150"/>
                    </a:cubicBezTo>
                    <a:cubicBezTo>
                      <a:pt x="289530" y="2571"/>
                      <a:pt x="209263" y="-23069"/>
                      <a:pt x="150177" y="23196"/>
                    </a:cubicBezTo>
                    <a:cubicBezTo>
                      <a:pt x="129553" y="39361"/>
                      <a:pt x="113946" y="59985"/>
                      <a:pt x="99453" y="82281"/>
                    </a:cubicBezTo>
                    <a:cubicBezTo>
                      <a:pt x="56532" y="148613"/>
                      <a:pt x="30891" y="221634"/>
                      <a:pt x="14726" y="298557"/>
                    </a:cubicBezTo>
                    <a:cubicBezTo>
                      <a:pt x="-1996" y="377710"/>
                      <a:pt x="-12587" y="456305"/>
                      <a:pt x="29219" y="531555"/>
                    </a:cubicBezTo>
                    <a:cubicBezTo>
                      <a:pt x="51516" y="564443"/>
                      <a:pt x="81616" y="587854"/>
                      <a:pt x="117290" y="604019"/>
                    </a:cubicBezTo>
                    <a:cubicBezTo>
                      <a:pt x="194770" y="627430"/>
                      <a:pt x="263332" y="613495"/>
                      <a:pt x="316286" y="550507"/>
                    </a:cubicBezTo>
                    <a:cubicBezTo>
                      <a:pt x="335238" y="528211"/>
                      <a:pt x="347501" y="514833"/>
                      <a:pt x="375929" y="535457"/>
                    </a:cubicBezTo>
                    <a:cubicBezTo>
                      <a:pt x="387078" y="543261"/>
                      <a:pt x="403800" y="543818"/>
                      <a:pt x="418850" y="546605"/>
                    </a:cubicBezTo>
                    <a:cubicBezTo>
                      <a:pt x="441146" y="550507"/>
                      <a:pt x="451180" y="543818"/>
                      <a:pt x="452295" y="517620"/>
                    </a:cubicBezTo>
                    <a:cubicBezTo>
                      <a:pt x="455082" y="416728"/>
                      <a:pt x="483510" y="322526"/>
                      <a:pt x="526988" y="228881"/>
                    </a:cubicBezTo>
                    <a:cubicBezTo>
                      <a:pt x="537021" y="263998"/>
                      <a:pt x="555416" y="287409"/>
                      <a:pt x="590533" y="294655"/>
                    </a:cubicBezTo>
                    <a:cubicBezTo>
                      <a:pt x="622305" y="301902"/>
                      <a:pt x="651848" y="296328"/>
                      <a:pt x="681391" y="280720"/>
                    </a:cubicBezTo>
                    <a:cubicBezTo>
                      <a:pt x="679719" y="344265"/>
                      <a:pt x="674702" y="404465"/>
                      <a:pt x="665783" y="464108"/>
                    </a:cubicBezTo>
                    <a:cubicBezTo>
                      <a:pt x="657980" y="515948"/>
                      <a:pt x="664669" y="527653"/>
                      <a:pt x="715393" y="541589"/>
                    </a:cubicBezTo>
                    <a:cubicBezTo>
                      <a:pt x="723197" y="543818"/>
                      <a:pt x="731558" y="545491"/>
                      <a:pt x="739919" y="546605"/>
                    </a:cubicBezTo>
                    <a:cubicBezTo>
                      <a:pt x="768347" y="550507"/>
                      <a:pt x="773364" y="545491"/>
                      <a:pt x="774479" y="517063"/>
                    </a:cubicBezTo>
                    <a:cubicBezTo>
                      <a:pt x="778938" y="416728"/>
                      <a:pt x="805694" y="322526"/>
                      <a:pt x="849172" y="231110"/>
                    </a:cubicBezTo>
                    <a:cubicBezTo>
                      <a:pt x="873141" y="285737"/>
                      <a:pt x="899896" y="303574"/>
                      <a:pt x="955638" y="296885"/>
                    </a:cubicBezTo>
                    <a:cubicBezTo>
                      <a:pt x="978492" y="294098"/>
                      <a:pt x="976819" y="302459"/>
                      <a:pt x="974590" y="318067"/>
                    </a:cubicBezTo>
                    <a:cubicBezTo>
                      <a:pt x="969573" y="361545"/>
                      <a:pt x="965114" y="405023"/>
                      <a:pt x="974590" y="448501"/>
                    </a:cubicBezTo>
                    <a:cubicBezTo>
                      <a:pt x="986853" y="505357"/>
                      <a:pt x="1024757" y="538244"/>
                      <a:pt x="1081055" y="540474"/>
                    </a:cubicBezTo>
                    <a:cubicBezTo>
                      <a:pt x="1115615" y="541589"/>
                      <a:pt x="1140141" y="523752"/>
                      <a:pt x="1166339" y="494209"/>
                    </a:cubicBezTo>
                    <a:cubicBezTo>
                      <a:pt x="1154634" y="556639"/>
                      <a:pt x="1144043" y="611823"/>
                      <a:pt x="1134567" y="667564"/>
                    </a:cubicBezTo>
                    <a:cubicBezTo>
                      <a:pt x="1121746" y="743372"/>
                      <a:pt x="1112270" y="743372"/>
                      <a:pt x="1202571" y="767340"/>
                    </a:cubicBezTo>
                    <a:cubicBezTo>
                      <a:pt x="1223753" y="772915"/>
                      <a:pt x="1232671" y="767898"/>
                      <a:pt x="1233786" y="743929"/>
                    </a:cubicBezTo>
                    <a:cubicBezTo>
                      <a:pt x="1236573" y="689303"/>
                      <a:pt x="1239360" y="634676"/>
                      <a:pt x="1252738" y="581165"/>
                    </a:cubicBezTo>
                    <a:cubicBezTo>
                      <a:pt x="1256083" y="578378"/>
                      <a:pt x="1258870" y="574476"/>
                      <a:pt x="1259427" y="570017"/>
                    </a:cubicBezTo>
                    <a:cubicBezTo>
                      <a:pt x="1261657" y="549393"/>
                      <a:pt x="1265001" y="529326"/>
                      <a:pt x="1269460" y="509816"/>
                    </a:cubicBezTo>
                    <a:cubicBezTo>
                      <a:pt x="1270575" y="505357"/>
                      <a:pt x="1271133" y="500898"/>
                      <a:pt x="1271690" y="496438"/>
                    </a:cubicBezTo>
                    <a:cubicBezTo>
                      <a:pt x="1272805" y="475814"/>
                      <a:pt x="1277264" y="455190"/>
                      <a:pt x="1281166" y="435123"/>
                    </a:cubicBezTo>
                    <a:cubicBezTo>
                      <a:pt x="1292314" y="364889"/>
                      <a:pt x="1307365" y="295213"/>
                      <a:pt x="1330218" y="227766"/>
                    </a:cubicBezTo>
                    <a:cubicBezTo>
                      <a:pt x="1345269" y="182058"/>
                      <a:pt x="1361433" y="136908"/>
                      <a:pt x="1361433" y="87855"/>
                    </a:cubicBezTo>
                    <a:cubicBezTo>
                      <a:pt x="1368680" y="65559"/>
                      <a:pt x="1364220" y="46607"/>
                      <a:pt x="1343596" y="32672"/>
                    </a:cubicBezTo>
                    <a:close/>
                    <a:moveTo>
                      <a:pt x="122864" y="262883"/>
                    </a:moveTo>
                    <a:cubicBezTo>
                      <a:pt x="138472" y="197108"/>
                      <a:pt x="162998" y="134121"/>
                      <a:pt x="195328" y="74478"/>
                    </a:cubicBezTo>
                    <a:cubicBezTo>
                      <a:pt x="198672" y="68346"/>
                      <a:pt x="202017" y="58870"/>
                      <a:pt x="210378" y="61100"/>
                    </a:cubicBezTo>
                    <a:cubicBezTo>
                      <a:pt x="218182" y="63329"/>
                      <a:pt x="217624" y="73363"/>
                      <a:pt x="218182" y="80609"/>
                    </a:cubicBezTo>
                    <a:cubicBezTo>
                      <a:pt x="218739" y="92872"/>
                      <a:pt x="218182" y="104578"/>
                      <a:pt x="218182" y="116841"/>
                    </a:cubicBezTo>
                    <a:cubicBezTo>
                      <a:pt x="217067" y="163664"/>
                      <a:pt x="208706" y="208814"/>
                      <a:pt x="190311" y="251735"/>
                    </a:cubicBezTo>
                    <a:cubicBezTo>
                      <a:pt x="184737" y="264555"/>
                      <a:pt x="178605" y="276818"/>
                      <a:pt x="168572" y="286852"/>
                    </a:cubicBezTo>
                    <a:cubicBezTo>
                      <a:pt x="159096" y="296885"/>
                      <a:pt x="147948" y="303016"/>
                      <a:pt x="134012" y="296328"/>
                    </a:cubicBezTo>
                    <a:cubicBezTo>
                      <a:pt x="120077" y="289081"/>
                      <a:pt x="119520" y="276818"/>
                      <a:pt x="122864" y="262883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B03E4DAC-4189-42F1-B1C8-2FD3B8171BD7}"/>
                </a:ext>
              </a:extLst>
            </p:cNvPr>
            <p:cNvGrpSpPr/>
            <p:nvPr/>
          </p:nvGrpSpPr>
          <p:grpSpPr>
            <a:xfrm>
              <a:off x="4297076" y="2995776"/>
              <a:ext cx="3879562" cy="1219526"/>
              <a:chOff x="2517759" y="1513904"/>
              <a:chExt cx="3879562" cy="1219526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C60B007-68EC-4F18-9345-4CDB804517FF}"/>
                  </a:ext>
                </a:extLst>
              </p:cNvPr>
              <p:cNvSpPr/>
              <p:nvPr/>
            </p:nvSpPr>
            <p:spPr>
              <a:xfrm>
                <a:off x="2517759" y="1513904"/>
                <a:ext cx="733248" cy="1212727"/>
              </a:xfrm>
              <a:custGeom>
                <a:avLst/>
                <a:gdLst>
                  <a:gd name="connsiteX0" fmla="*/ 349644 w 462271"/>
                  <a:gd name="connsiteY0" fmla="*/ 327101 h 764555"/>
                  <a:gd name="connsiteX1" fmla="*/ 288886 w 462271"/>
                  <a:gd name="connsiteY1" fmla="*/ 284181 h 764555"/>
                  <a:gd name="connsiteX2" fmla="*/ 292788 w 462271"/>
                  <a:gd name="connsiteY2" fmla="*/ 260212 h 764555"/>
                  <a:gd name="connsiteX3" fmla="*/ 352431 w 462271"/>
                  <a:gd name="connsiteY3" fmla="*/ 133679 h 764555"/>
                  <a:gd name="connsiteX4" fmla="*/ 351316 w 462271"/>
                  <a:gd name="connsiteY4" fmla="*/ 86299 h 764555"/>
                  <a:gd name="connsiteX5" fmla="*/ 273836 w 462271"/>
                  <a:gd name="connsiteY5" fmla="*/ 103022 h 764555"/>
                  <a:gd name="connsiteX6" fmla="*/ 200257 w 462271"/>
                  <a:gd name="connsiteY6" fmla="*/ 200569 h 764555"/>
                  <a:gd name="connsiteX7" fmla="*/ 102710 w 462271"/>
                  <a:gd name="connsiteY7" fmla="*/ 555083 h 764555"/>
                  <a:gd name="connsiteX8" fmla="*/ 99366 w 462271"/>
                  <a:gd name="connsiteY8" fmla="*/ 565674 h 764555"/>
                  <a:gd name="connsiteX9" fmla="*/ 261573 w 462271"/>
                  <a:gd name="connsiteY9" fmla="*/ 661548 h 764555"/>
                  <a:gd name="connsiteX10" fmla="*/ 345184 w 462271"/>
                  <a:gd name="connsiteY10" fmla="*/ 578494 h 764555"/>
                  <a:gd name="connsiteX11" fmla="*/ 391450 w 462271"/>
                  <a:gd name="connsiteY11" fmla="*/ 448060 h 764555"/>
                  <a:gd name="connsiteX12" fmla="*/ 405385 w 462271"/>
                  <a:gd name="connsiteY12" fmla="*/ 421861 h 764555"/>
                  <a:gd name="connsiteX13" fmla="*/ 448306 w 462271"/>
                  <a:gd name="connsiteY13" fmla="*/ 435797 h 764555"/>
                  <a:gd name="connsiteX14" fmla="*/ 461683 w 462271"/>
                  <a:gd name="connsiteY14" fmla="*/ 477603 h 764555"/>
                  <a:gd name="connsiteX15" fmla="*/ 366366 w 462271"/>
                  <a:gd name="connsiteY15" fmla="*/ 712830 h 764555"/>
                  <a:gd name="connsiteX16" fmla="*/ 140057 w 462271"/>
                  <a:gd name="connsiteY16" fmla="*/ 744045 h 764555"/>
                  <a:gd name="connsiteX17" fmla="*/ 3491 w 462271"/>
                  <a:gd name="connsiteY17" fmla="*/ 527212 h 764555"/>
                  <a:gd name="connsiteX18" fmla="*/ 146 w 462271"/>
                  <a:gd name="connsiteY18" fmla="*/ 513834 h 764555"/>
                  <a:gd name="connsiteX19" fmla="*/ 151205 w 462271"/>
                  <a:gd name="connsiteY19" fmla="*/ 85742 h 764555"/>
                  <a:gd name="connsiteX20" fmla="*/ 222554 w 462271"/>
                  <a:gd name="connsiteY20" fmla="*/ 24984 h 764555"/>
                  <a:gd name="connsiteX21" fmla="*/ 383646 w 462271"/>
                  <a:gd name="connsiteY21" fmla="*/ 19967 h 764555"/>
                  <a:gd name="connsiteX22" fmla="*/ 432141 w 462271"/>
                  <a:gd name="connsiteY22" fmla="*/ 66233 h 764555"/>
                  <a:gd name="connsiteX23" fmla="*/ 431583 w 462271"/>
                  <a:gd name="connsiteY23" fmla="*/ 65675 h 764555"/>
                  <a:gd name="connsiteX24" fmla="*/ 453880 w 462271"/>
                  <a:gd name="connsiteY24" fmla="*/ 191650 h 764555"/>
                  <a:gd name="connsiteX25" fmla="*/ 380859 w 462271"/>
                  <a:gd name="connsiteY25" fmla="*/ 313724 h 764555"/>
                  <a:gd name="connsiteX26" fmla="*/ 349644 w 462271"/>
                  <a:gd name="connsiteY26" fmla="*/ 327101 h 76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2271" h="764555">
                    <a:moveTo>
                      <a:pt x="349644" y="327101"/>
                    </a:moveTo>
                    <a:cubicBezTo>
                      <a:pt x="320101" y="325429"/>
                      <a:pt x="305051" y="304248"/>
                      <a:pt x="288886" y="284181"/>
                    </a:cubicBezTo>
                    <a:cubicBezTo>
                      <a:pt x="281082" y="274705"/>
                      <a:pt x="287214" y="268016"/>
                      <a:pt x="292788" y="260212"/>
                    </a:cubicBezTo>
                    <a:cubicBezTo>
                      <a:pt x="320658" y="221751"/>
                      <a:pt x="341283" y="179945"/>
                      <a:pt x="352431" y="133679"/>
                    </a:cubicBezTo>
                    <a:cubicBezTo>
                      <a:pt x="356333" y="118072"/>
                      <a:pt x="363022" y="101907"/>
                      <a:pt x="351316" y="86299"/>
                    </a:cubicBezTo>
                    <a:cubicBezTo>
                      <a:pt x="320658" y="70692"/>
                      <a:pt x="296690" y="80725"/>
                      <a:pt x="273836" y="103022"/>
                    </a:cubicBezTo>
                    <a:cubicBezTo>
                      <a:pt x="244293" y="132007"/>
                      <a:pt x="220324" y="164895"/>
                      <a:pt x="200257" y="200569"/>
                    </a:cubicBezTo>
                    <a:cubicBezTo>
                      <a:pt x="137827" y="310379"/>
                      <a:pt x="95464" y="425763"/>
                      <a:pt x="102710" y="555083"/>
                    </a:cubicBezTo>
                    <a:cubicBezTo>
                      <a:pt x="102710" y="558985"/>
                      <a:pt x="101595" y="562329"/>
                      <a:pt x="99366" y="565674"/>
                    </a:cubicBezTo>
                    <a:cubicBezTo>
                      <a:pt x="106612" y="656532"/>
                      <a:pt x="179633" y="699453"/>
                      <a:pt x="261573" y="661548"/>
                    </a:cubicBezTo>
                    <a:cubicBezTo>
                      <a:pt x="299477" y="644269"/>
                      <a:pt x="325117" y="614168"/>
                      <a:pt x="345184" y="578494"/>
                    </a:cubicBezTo>
                    <a:cubicBezTo>
                      <a:pt x="368038" y="537803"/>
                      <a:pt x="381974" y="493767"/>
                      <a:pt x="391450" y="448060"/>
                    </a:cubicBezTo>
                    <a:cubicBezTo>
                      <a:pt x="393122" y="439141"/>
                      <a:pt x="388663" y="423534"/>
                      <a:pt x="405385" y="421861"/>
                    </a:cubicBezTo>
                    <a:cubicBezTo>
                      <a:pt x="421550" y="420189"/>
                      <a:pt x="437157" y="421304"/>
                      <a:pt x="448306" y="435797"/>
                    </a:cubicBezTo>
                    <a:cubicBezTo>
                      <a:pt x="457782" y="448060"/>
                      <a:pt x="461683" y="461995"/>
                      <a:pt x="461683" y="477603"/>
                    </a:cubicBezTo>
                    <a:cubicBezTo>
                      <a:pt x="462798" y="569576"/>
                      <a:pt x="432698" y="649285"/>
                      <a:pt x="366366" y="712830"/>
                    </a:cubicBezTo>
                    <a:cubicBezTo>
                      <a:pt x="308395" y="768572"/>
                      <a:pt x="215307" y="779720"/>
                      <a:pt x="140057" y="744045"/>
                    </a:cubicBezTo>
                    <a:cubicBezTo>
                      <a:pt x="53101" y="698338"/>
                      <a:pt x="14082" y="621415"/>
                      <a:pt x="3491" y="527212"/>
                    </a:cubicBezTo>
                    <a:cubicBezTo>
                      <a:pt x="2933" y="522753"/>
                      <a:pt x="1261" y="518294"/>
                      <a:pt x="146" y="513834"/>
                    </a:cubicBezTo>
                    <a:cubicBezTo>
                      <a:pt x="-3198" y="352185"/>
                      <a:pt x="50871" y="210602"/>
                      <a:pt x="151205" y="85742"/>
                    </a:cubicBezTo>
                    <a:cubicBezTo>
                      <a:pt x="171272" y="61216"/>
                      <a:pt x="195241" y="40592"/>
                      <a:pt x="222554" y="24984"/>
                    </a:cubicBezTo>
                    <a:cubicBezTo>
                      <a:pt x="275508" y="-5673"/>
                      <a:pt x="329019" y="-9018"/>
                      <a:pt x="383646" y="19967"/>
                    </a:cubicBezTo>
                    <a:cubicBezTo>
                      <a:pt x="405385" y="29443"/>
                      <a:pt x="420992" y="45608"/>
                      <a:pt x="432141" y="66233"/>
                    </a:cubicBezTo>
                    <a:lnTo>
                      <a:pt x="431583" y="65675"/>
                    </a:lnTo>
                    <a:cubicBezTo>
                      <a:pt x="465028" y="103022"/>
                      <a:pt x="468930" y="145385"/>
                      <a:pt x="453880" y="191650"/>
                    </a:cubicBezTo>
                    <a:cubicBezTo>
                      <a:pt x="438830" y="237915"/>
                      <a:pt x="417648" y="280279"/>
                      <a:pt x="380859" y="313724"/>
                    </a:cubicBezTo>
                    <a:cubicBezTo>
                      <a:pt x="371940" y="320970"/>
                      <a:pt x="363579" y="330446"/>
                      <a:pt x="349644" y="32710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62CE35A-9B70-4D7C-82DA-562A91E2963F}"/>
                  </a:ext>
                </a:extLst>
              </p:cNvPr>
              <p:cNvSpPr/>
              <p:nvPr/>
            </p:nvSpPr>
            <p:spPr>
              <a:xfrm>
                <a:off x="4166261" y="1936349"/>
                <a:ext cx="157869" cy="178358"/>
              </a:xfrm>
              <a:custGeom>
                <a:avLst/>
                <a:gdLst>
                  <a:gd name="connsiteX0" fmla="*/ 72796 w 157869"/>
                  <a:gd name="connsiteY0" fmla="*/ 178359 h 178358"/>
                  <a:gd name="connsiteX1" fmla="*/ 332 w 157869"/>
                  <a:gd name="connsiteY1" fmla="*/ 100878 h 178358"/>
                  <a:gd name="connsiteX2" fmla="*/ 30990 w 157869"/>
                  <a:gd name="connsiteY2" fmla="*/ 22283 h 178358"/>
                  <a:gd name="connsiteX3" fmla="*/ 101781 w 157869"/>
                  <a:gd name="connsiteY3" fmla="*/ 2217 h 178358"/>
                  <a:gd name="connsiteX4" fmla="*/ 115717 w 157869"/>
                  <a:gd name="connsiteY4" fmla="*/ 10020 h 178358"/>
                  <a:gd name="connsiteX5" fmla="*/ 154178 w 157869"/>
                  <a:gd name="connsiteY5" fmla="*/ 108125 h 178358"/>
                  <a:gd name="connsiteX6" fmla="*/ 72796 w 157869"/>
                  <a:gd name="connsiteY6" fmla="*/ 178359 h 178358"/>
                  <a:gd name="connsiteX7" fmla="*/ 72796 w 157869"/>
                  <a:gd name="connsiteY7" fmla="*/ 178359 h 17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9" h="178358">
                    <a:moveTo>
                      <a:pt x="72796" y="178359"/>
                    </a:moveTo>
                    <a:cubicBezTo>
                      <a:pt x="18727" y="177801"/>
                      <a:pt x="-3012" y="154947"/>
                      <a:pt x="332" y="100878"/>
                    </a:cubicBezTo>
                    <a:cubicBezTo>
                      <a:pt x="2005" y="71336"/>
                      <a:pt x="11481" y="45137"/>
                      <a:pt x="30990" y="22283"/>
                    </a:cubicBezTo>
                    <a:cubicBezTo>
                      <a:pt x="49942" y="-570"/>
                      <a:pt x="75026" y="-2800"/>
                      <a:pt x="101781" y="2217"/>
                    </a:cubicBezTo>
                    <a:cubicBezTo>
                      <a:pt x="106798" y="3331"/>
                      <a:pt x="115717" y="6676"/>
                      <a:pt x="115717" y="10020"/>
                    </a:cubicBezTo>
                    <a:cubicBezTo>
                      <a:pt x="119619" y="46252"/>
                      <a:pt x="172015" y="61302"/>
                      <a:pt x="154178" y="108125"/>
                    </a:cubicBezTo>
                    <a:cubicBezTo>
                      <a:pt x="138571" y="147144"/>
                      <a:pt x="111257" y="167768"/>
                      <a:pt x="72796" y="178359"/>
                    </a:cubicBezTo>
                    <a:lnTo>
                      <a:pt x="72796" y="178359"/>
                    </a:ln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A7F1880-B2F4-43EB-B835-492013C4B9AF}"/>
                  </a:ext>
                </a:extLst>
              </p:cNvPr>
              <p:cNvSpPr/>
              <p:nvPr/>
            </p:nvSpPr>
            <p:spPr>
              <a:xfrm>
                <a:off x="3267622" y="1915455"/>
                <a:ext cx="3129699" cy="817975"/>
              </a:xfrm>
              <a:custGeom>
                <a:avLst/>
                <a:gdLst>
                  <a:gd name="connsiteX0" fmla="*/ 3120258 w 3129699"/>
                  <a:gd name="connsiteY0" fmla="*/ 257781 h 817975"/>
                  <a:gd name="connsiteX1" fmla="*/ 3071206 w 3129699"/>
                  <a:gd name="connsiteY1" fmla="*/ 236042 h 817975"/>
                  <a:gd name="connsiteX2" fmla="*/ 2983135 w 3129699"/>
                  <a:gd name="connsiteY2" fmla="*/ 261683 h 817975"/>
                  <a:gd name="connsiteX3" fmla="*/ 2799746 w 3129699"/>
                  <a:gd name="connsiteY3" fmla="*/ 334147 h 817975"/>
                  <a:gd name="connsiteX4" fmla="*/ 2769646 w 3129699"/>
                  <a:gd name="connsiteY4" fmla="*/ 367592 h 817975"/>
                  <a:gd name="connsiteX5" fmla="*/ 2825387 w 3129699"/>
                  <a:gd name="connsiteY5" fmla="*/ 444514 h 817975"/>
                  <a:gd name="connsiteX6" fmla="*/ 2885030 w 3129699"/>
                  <a:gd name="connsiteY6" fmla="*/ 467368 h 817975"/>
                  <a:gd name="connsiteX7" fmla="*/ 2991496 w 3129699"/>
                  <a:gd name="connsiteY7" fmla="*/ 608394 h 817975"/>
                  <a:gd name="connsiteX8" fmla="*/ 2842110 w 3129699"/>
                  <a:gd name="connsiteY8" fmla="*/ 719318 h 817975"/>
                  <a:gd name="connsiteX9" fmla="*/ 2814239 w 3129699"/>
                  <a:gd name="connsiteY9" fmla="*/ 659675 h 817975"/>
                  <a:gd name="connsiteX10" fmla="*/ 2846569 w 3129699"/>
                  <a:gd name="connsiteY10" fmla="*/ 586097 h 817975"/>
                  <a:gd name="connsiteX11" fmla="*/ 2832634 w 3129699"/>
                  <a:gd name="connsiteY11" fmla="*/ 532028 h 817975"/>
                  <a:gd name="connsiteX12" fmla="*/ 2762957 w 3129699"/>
                  <a:gd name="connsiteY12" fmla="*/ 533143 h 817975"/>
                  <a:gd name="connsiteX13" fmla="*/ 2726725 w 3129699"/>
                  <a:gd name="connsiteY13" fmla="*/ 664135 h 817975"/>
                  <a:gd name="connsiteX14" fmla="*/ 2693281 w 3129699"/>
                  <a:gd name="connsiteY14" fmla="*/ 702596 h 817975"/>
                  <a:gd name="connsiteX15" fmla="*/ 2654819 w 3129699"/>
                  <a:gd name="connsiteY15" fmla="*/ 668594 h 817975"/>
                  <a:gd name="connsiteX16" fmla="*/ 2651475 w 3129699"/>
                  <a:gd name="connsiteY16" fmla="*/ 607836 h 817975"/>
                  <a:gd name="connsiteX17" fmla="*/ 2713347 w 3129699"/>
                  <a:gd name="connsiteY17" fmla="*/ 357558 h 817975"/>
                  <a:gd name="connsiteX18" fmla="*/ 2691051 w 3129699"/>
                  <a:gd name="connsiteY18" fmla="*/ 316310 h 817975"/>
                  <a:gd name="connsiteX19" fmla="*/ 2668754 w 3129699"/>
                  <a:gd name="connsiteY19" fmla="*/ 301260 h 817975"/>
                  <a:gd name="connsiteX20" fmla="*/ 2644228 w 3129699"/>
                  <a:gd name="connsiteY20" fmla="*/ 255552 h 817975"/>
                  <a:gd name="connsiteX21" fmla="*/ 2596848 w 3129699"/>
                  <a:gd name="connsiteY21" fmla="*/ 233255 h 817975"/>
                  <a:gd name="connsiteX22" fmla="*/ 2391721 w 3129699"/>
                  <a:gd name="connsiteY22" fmla="*/ 311850 h 817975"/>
                  <a:gd name="connsiteX23" fmla="*/ 2308666 w 3129699"/>
                  <a:gd name="connsiteY23" fmla="*/ 639609 h 817975"/>
                  <a:gd name="connsiteX24" fmla="*/ 2243449 w 3129699"/>
                  <a:gd name="connsiteY24" fmla="*/ 708728 h 817975"/>
                  <a:gd name="connsiteX25" fmla="*/ 2205545 w 3129699"/>
                  <a:gd name="connsiteY25" fmla="*/ 648527 h 817975"/>
                  <a:gd name="connsiteX26" fmla="*/ 2223940 w 3129699"/>
                  <a:gd name="connsiteY26" fmla="*/ 513633 h 817975"/>
                  <a:gd name="connsiteX27" fmla="*/ 2274664 w 3129699"/>
                  <a:gd name="connsiteY27" fmla="*/ 308506 h 817975"/>
                  <a:gd name="connsiteX28" fmla="*/ 2228399 w 3129699"/>
                  <a:gd name="connsiteY28" fmla="*/ 233255 h 817975"/>
                  <a:gd name="connsiteX29" fmla="*/ 2198299 w 3129699"/>
                  <a:gd name="connsiteY29" fmla="*/ 227681 h 817975"/>
                  <a:gd name="connsiteX30" fmla="*/ 2153148 w 3129699"/>
                  <a:gd name="connsiteY30" fmla="*/ 251093 h 817975"/>
                  <a:gd name="connsiteX31" fmla="*/ 2070094 w 3129699"/>
                  <a:gd name="connsiteY31" fmla="*/ 426677 h 817975"/>
                  <a:gd name="connsiteX32" fmla="*/ 2017697 w 3129699"/>
                  <a:gd name="connsiteY32" fmla="*/ 559341 h 817975"/>
                  <a:gd name="connsiteX33" fmla="*/ 2014353 w 3129699"/>
                  <a:gd name="connsiteY33" fmla="*/ 537045 h 817975"/>
                  <a:gd name="connsiteX34" fmla="*/ 2038879 w 3129699"/>
                  <a:gd name="connsiteY34" fmla="*/ 332475 h 817975"/>
                  <a:gd name="connsiteX35" fmla="*/ 2028845 w 3129699"/>
                  <a:gd name="connsiteY35" fmla="*/ 296800 h 817975"/>
                  <a:gd name="connsiteX36" fmla="*/ 1947463 w 3129699"/>
                  <a:gd name="connsiteY36" fmla="*/ 277291 h 817975"/>
                  <a:gd name="connsiteX37" fmla="*/ 1917921 w 3129699"/>
                  <a:gd name="connsiteY37" fmla="*/ 314080 h 817975"/>
                  <a:gd name="connsiteX38" fmla="*/ 1909002 w 3129699"/>
                  <a:gd name="connsiteY38" fmla="*/ 328015 h 817975"/>
                  <a:gd name="connsiteX39" fmla="*/ 1893952 w 3129699"/>
                  <a:gd name="connsiteY39" fmla="*/ 347525 h 817975"/>
                  <a:gd name="connsiteX40" fmla="*/ 1819259 w 3129699"/>
                  <a:gd name="connsiteY40" fmla="*/ 523667 h 817975"/>
                  <a:gd name="connsiteX41" fmla="*/ 1870541 w 3129699"/>
                  <a:gd name="connsiteY41" fmla="*/ 310736 h 817975"/>
                  <a:gd name="connsiteX42" fmla="*/ 1869983 w 3129699"/>
                  <a:gd name="connsiteY42" fmla="*/ 288997 h 817975"/>
                  <a:gd name="connsiteX43" fmla="*/ 1814242 w 3129699"/>
                  <a:gd name="connsiteY43" fmla="*/ 248863 h 817975"/>
                  <a:gd name="connsiteX44" fmla="*/ 1761288 w 3129699"/>
                  <a:gd name="connsiteY44" fmla="*/ 287882 h 817975"/>
                  <a:gd name="connsiteX45" fmla="*/ 1592949 w 3129699"/>
                  <a:gd name="connsiteY45" fmla="*/ 239387 h 817975"/>
                  <a:gd name="connsiteX46" fmla="*/ 1611344 w 3129699"/>
                  <a:gd name="connsiteY46" fmla="*/ 182531 h 817975"/>
                  <a:gd name="connsiteX47" fmla="*/ 1609672 w 3129699"/>
                  <a:gd name="connsiteY47" fmla="*/ 159120 h 817975"/>
                  <a:gd name="connsiteX48" fmla="*/ 1518814 w 3129699"/>
                  <a:gd name="connsiteY48" fmla="*/ 138495 h 817975"/>
                  <a:gd name="connsiteX49" fmla="*/ 1484254 w 3129699"/>
                  <a:gd name="connsiteY49" fmla="*/ 222107 h 817975"/>
                  <a:gd name="connsiteX50" fmla="*/ 1479795 w 3129699"/>
                  <a:gd name="connsiteY50" fmla="*/ 233813 h 817975"/>
                  <a:gd name="connsiteX51" fmla="*/ 1458613 w 3129699"/>
                  <a:gd name="connsiteY51" fmla="*/ 256109 h 817975"/>
                  <a:gd name="connsiteX52" fmla="*/ 1434645 w 3129699"/>
                  <a:gd name="connsiteY52" fmla="*/ 260569 h 817975"/>
                  <a:gd name="connsiteX53" fmla="*/ 1376674 w 3129699"/>
                  <a:gd name="connsiteY53" fmla="*/ 245518 h 817975"/>
                  <a:gd name="connsiteX54" fmla="*/ 1377789 w 3129699"/>
                  <a:gd name="connsiteY54" fmla="*/ 246076 h 817975"/>
                  <a:gd name="connsiteX55" fmla="*/ 1334868 w 3129699"/>
                  <a:gd name="connsiteY55" fmla="*/ 231583 h 817975"/>
                  <a:gd name="connsiteX56" fmla="*/ 1262404 w 3129699"/>
                  <a:gd name="connsiteY56" fmla="*/ 255552 h 817975"/>
                  <a:gd name="connsiteX57" fmla="*/ 1211680 w 3129699"/>
                  <a:gd name="connsiteY57" fmla="*/ 271717 h 817975"/>
                  <a:gd name="connsiteX58" fmla="*/ 1106329 w 3129699"/>
                  <a:gd name="connsiteY58" fmla="*/ 311293 h 817975"/>
                  <a:gd name="connsiteX59" fmla="*/ 1072327 w 3129699"/>
                  <a:gd name="connsiteY59" fmla="*/ 328015 h 817975"/>
                  <a:gd name="connsiteX60" fmla="*/ 1028291 w 3129699"/>
                  <a:gd name="connsiteY60" fmla="*/ 389331 h 817975"/>
                  <a:gd name="connsiteX61" fmla="*/ 1100197 w 3129699"/>
                  <a:gd name="connsiteY61" fmla="*/ 456777 h 817975"/>
                  <a:gd name="connsiteX62" fmla="*/ 1244567 w 3129699"/>
                  <a:gd name="connsiteY62" fmla="*/ 589441 h 817975"/>
                  <a:gd name="connsiteX63" fmla="*/ 1162070 w 3129699"/>
                  <a:gd name="connsiteY63" fmla="*/ 719876 h 817975"/>
                  <a:gd name="connsiteX64" fmla="*/ 1086819 w 3129699"/>
                  <a:gd name="connsiteY64" fmla="*/ 694792 h 817975"/>
                  <a:gd name="connsiteX65" fmla="*/ 1098525 w 3129699"/>
                  <a:gd name="connsiteY65" fmla="*/ 630690 h 817975"/>
                  <a:gd name="connsiteX66" fmla="*/ 1116920 w 3129699"/>
                  <a:gd name="connsiteY66" fmla="*/ 593343 h 817975"/>
                  <a:gd name="connsiteX67" fmla="*/ 1091836 w 3129699"/>
                  <a:gd name="connsiteY67" fmla="*/ 521437 h 817975"/>
                  <a:gd name="connsiteX68" fmla="*/ 1015471 w 3129699"/>
                  <a:gd name="connsiteY68" fmla="*/ 536487 h 817975"/>
                  <a:gd name="connsiteX69" fmla="*/ 984256 w 3129699"/>
                  <a:gd name="connsiteY69" fmla="*/ 661905 h 817975"/>
                  <a:gd name="connsiteX70" fmla="*/ 951368 w 3129699"/>
                  <a:gd name="connsiteY70" fmla="*/ 721548 h 817975"/>
                  <a:gd name="connsiteX71" fmla="*/ 912907 w 3129699"/>
                  <a:gd name="connsiteY71" fmla="*/ 684759 h 817975"/>
                  <a:gd name="connsiteX72" fmla="*/ 944679 w 3129699"/>
                  <a:gd name="connsiteY72" fmla="*/ 499698 h 817975"/>
                  <a:gd name="connsiteX73" fmla="*/ 993732 w 3129699"/>
                  <a:gd name="connsiteY73" fmla="*/ 331917 h 817975"/>
                  <a:gd name="connsiteX74" fmla="*/ 958057 w 3129699"/>
                  <a:gd name="connsiteY74" fmla="*/ 267815 h 817975"/>
                  <a:gd name="connsiteX75" fmla="*/ 922383 w 3129699"/>
                  <a:gd name="connsiteY75" fmla="*/ 261126 h 817975"/>
                  <a:gd name="connsiteX76" fmla="*/ 866084 w 3129699"/>
                  <a:gd name="connsiteY76" fmla="*/ 296800 h 817975"/>
                  <a:gd name="connsiteX77" fmla="*/ 850477 w 3129699"/>
                  <a:gd name="connsiteY77" fmla="*/ 350312 h 817975"/>
                  <a:gd name="connsiteX78" fmla="*/ 810901 w 3129699"/>
                  <a:gd name="connsiteY78" fmla="*/ 431694 h 817975"/>
                  <a:gd name="connsiteX79" fmla="*/ 759619 w 3129699"/>
                  <a:gd name="connsiteY79" fmla="*/ 454548 h 817975"/>
                  <a:gd name="connsiteX80" fmla="*/ 748470 w 3129699"/>
                  <a:gd name="connsiteY80" fmla="*/ 403266 h 817975"/>
                  <a:gd name="connsiteX81" fmla="*/ 750700 w 3129699"/>
                  <a:gd name="connsiteY81" fmla="*/ 394905 h 817975"/>
                  <a:gd name="connsiteX82" fmla="*/ 786375 w 3129699"/>
                  <a:gd name="connsiteY82" fmla="*/ 307391 h 817975"/>
                  <a:gd name="connsiteX83" fmla="*/ 784145 w 3129699"/>
                  <a:gd name="connsiteY83" fmla="*/ 249420 h 817975"/>
                  <a:gd name="connsiteX84" fmla="*/ 659284 w 3129699"/>
                  <a:gd name="connsiteY84" fmla="*/ 267815 h 817975"/>
                  <a:gd name="connsiteX85" fmla="*/ 604658 w 3129699"/>
                  <a:gd name="connsiteY85" fmla="*/ 427792 h 817975"/>
                  <a:gd name="connsiteX86" fmla="*/ 621381 w 3129699"/>
                  <a:gd name="connsiteY86" fmla="*/ 310736 h 817975"/>
                  <a:gd name="connsiteX87" fmla="*/ 592953 w 3129699"/>
                  <a:gd name="connsiteY87" fmla="*/ 257224 h 817975"/>
                  <a:gd name="connsiteX88" fmla="*/ 499308 w 3129699"/>
                  <a:gd name="connsiteY88" fmla="*/ 302374 h 817975"/>
                  <a:gd name="connsiteX89" fmla="*/ 495963 w 3129699"/>
                  <a:gd name="connsiteY89" fmla="*/ 321326 h 817975"/>
                  <a:gd name="connsiteX90" fmla="*/ 479798 w 3129699"/>
                  <a:gd name="connsiteY90" fmla="*/ 571047 h 817975"/>
                  <a:gd name="connsiteX91" fmla="*/ 424614 w 3129699"/>
                  <a:gd name="connsiteY91" fmla="*/ 689218 h 817975"/>
                  <a:gd name="connsiteX92" fmla="*/ 381693 w 3129699"/>
                  <a:gd name="connsiteY92" fmla="*/ 702039 h 817975"/>
                  <a:gd name="connsiteX93" fmla="*/ 356610 w 3129699"/>
                  <a:gd name="connsiteY93" fmla="*/ 664692 h 817975"/>
                  <a:gd name="connsiteX94" fmla="*/ 359955 w 3129699"/>
                  <a:gd name="connsiteY94" fmla="*/ 584425 h 817975"/>
                  <a:gd name="connsiteX95" fmla="*/ 403990 w 3129699"/>
                  <a:gd name="connsiteY95" fmla="*/ 359788 h 817975"/>
                  <a:gd name="connsiteX96" fmla="*/ 407892 w 3129699"/>
                  <a:gd name="connsiteY96" fmla="*/ 335262 h 817975"/>
                  <a:gd name="connsiteX97" fmla="*/ 359397 w 3129699"/>
                  <a:gd name="connsiteY97" fmla="*/ 251650 h 817975"/>
                  <a:gd name="connsiteX98" fmla="*/ 340445 w 3129699"/>
                  <a:gd name="connsiteY98" fmla="*/ 246076 h 817975"/>
                  <a:gd name="connsiteX99" fmla="*/ 267424 w 3129699"/>
                  <a:gd name="connsiteY99" fmla="*/ 267815 h 817975"/>
                  <a:gd name="connsiteX100" fmla="*/ 223389 w 3129699"/>
                  <a:gd name="connsiteY100" fmla="*/ 328573 h 817975"/>
                  <a:gd name="connsiteX101" fmla="*/ 128629 w 3129699"/>
                  <a:gd name="connsiteY101" fmla="*/ 521995 h 817975"/>
                  <a:gd name="connsiteX102" fmla="*/ 136990 w 3129699"/>
                  <a:gd name="connsiteY102" fmla="*/ 464581 h 817975"/>
                  <a:gd name="connsiteX103" fmla="*/ 201649 w 3129699"/>
                  <a:gd name="connsiteY103" fmla="*/ 126790 h 817975"/>
                  <a:gd name="connsiteX104" fmla="*/ 213355 w 3129699"/>
                  <a:gd name="connsiteY104" fmla="*/ 42620 h 817975"/>
                  <a:gd name="connsiteX105" fmla="*/ 150367 w 3129699"/>
                  <a:gd name="connsiteY105" fmla="*/ 815 h 817975"/>
                  <a:gd name="connsiteX106" fmla="*/ 84036 w 3129699"/>
                  <a:gd name="connsiteY106" fmla="*/ 43178 h 817975"/>
                  <a:gd name="connsiteX107" fmla="*/ 66756 w 3129699"/>
                  <a:gd name="connsiteY107" fmla="*/ 107838 h 817975"/>
                  <a:gd name="connsiteX108" fmla="*/ 22163 w 3129699"/>
                  <a:gd name="connsiteY108" fmla="*/ 414414 h 817975"/>
                  <a:gd name="connsiteX109" fmla="*/ 3211 w 3129699"/>
                  <a:gd name="connsiteY109" fmla="*/ 634034 h 817975"/>
                  <a:gd name="connsiteX110" fmla="*/ 981 w 3129699"/>
                  <a:gd name="connsiteY110" fmla="*/ 658003 h 817975"/>
                  <a:gd name="connsiteX111" fmla="*/ 424 w 3129699"/>
                  <a:gd name="connsiteY111" fmla="*/ 705383 h 817975"/>
                  <a:gd name="connsiteX112" fmla="*/ 41115 w 3129699"/>
                  <a:gd name="connsiteY112" fmla="*/ 777847 h 817975"/>
                  <a:gd name="connsiteX113" fmla="*/ 68428 w 3129699"/>
                  <a:gd name="connsiteY113" fmla="*/ 791225 h 817975"/>
                  <a:gd name="connsiteX114" fmla="*/ 77904 w 3129699"/>
                  <a:gd name="connsiteY114" fmla="*/ 793454 h 817975"/>
                  <a:gd name="connsiteX115" fmla="*/ 140891 w 3129699"/>
                  <a:gd name="connsiteY115" fmla="*/ 744959 h 817975"/>
                  <a:gd name="connsiteX116" fmla="*/ 146466 w 3129699"/>
                  <a:gd name="connsiteY116" fmla="*/ 718204 h 817975"/>
                  <a:gd name="connsiteX117" fmla="*/ 256833 w 3129699"/>
                  <a:gd name="connsiteY117" fmla="*/ 435596 h 817975"/>
                  <a:gd name="connsiteX118" fmla="*/ 229520 w 3129699"/>
                  <a:gd name="connsiteY118" fmla="*/ 561014 h 817975"/>
                  <a:gd name="connsiteX119" fmla="*/ 229520 w 3129699"/>
                  <a:gd name="connsiteY119" fmla="*/ 638494 h 817975"/>
                  <a:gd name="connsiteX120" fmla="*/ 275228 w 3129699"/>
                  <a:gd name="connsiteY120" fmla="*/ 748861 h 817975"/>
                  <a:gd name="connsiteX121" fmla="*/ 395629 w 3129699"/>
                  <a:gd name="connsiteY121" fmla="*/ 782306 h 817975"/>
                  <a:gd name="connsiteX122" fmla="*/ 404547 w 3129699"/>
                  <a:gd name="connsiteY122" fmla="*/ 780634 h 817975"/>
                  <a:gd name="connsiteX123" fmla="*/ 437435 w 3129699"/>
                  <a:gd name="connsiteY123" fmla="*/ 766698 h 817975"/>
                  <a:gd name="connsiteX124" fmla="*/ 507111 w 3129699"/>
                  <a:gd name="connsiteY124" fmla="*/ 763911 h 817975"/>
                  <a:gd name="connsiteX125" fmla="*/ 536097 w 3129699"/>
                  <a:gd name="connsiteY125" fmla="*/ 772273 h 817975"/>
                  <a:gd name="connsiteX126" fmla="*/ 592953 w 3129699"/>
                  <a:gd name="connsiteY126" fmla="*/ 736598 h 817975"/>
                  <a:gd name="connsiteX127" fmla="*/ 657612 w 3129699"/>
                  <a:gd name="connsiteY127" fmla="*/ 474615 h 817975"/>
                  <a:gd name="connsiteX128" fmla="*/ 667646 w 3129699"/>
                  <a:gd name="connsiteY128" fmla="*/ 486878 h 817975"/>
                  <a:gd name="connsiteX129" fmla="*/ 722830 w 3129699"/>
                  <a:gd name="connsiteY129" fmla="*/ 524224 h 817975"/>
                  <a:gd name="connsiteX130" fmla="*/ 810901 w 3129699"/>
                  <a:gd name="connsiteY130" fmla="*/ 514191 h 817975"/>
                  <a:gd name="connsiteX131" fmla="*/ 803654 w 3129699"/>
                  <a:gd name="connsiteY131" fmla="*/ 554882 h 817975"/>
                  <a:gd name="connsiteX132" fmla="*/ 791949 w 3129699"/>
                  <a:gd name="connsiteY132" fmla="*/ 698694 h 817975"/>
                  <a:gd name="connsiteX133" fmla="*/ 902874 w 3129699"/>
                  <a:gd name="connsiteY133" fmla="*/ 805717 h 817975"/>
                  <a:gd name="connsiteX134" fmla="*/ 1023832 w 3129699"/>
                  <a:gd name="connsiteY134" fmla="*/ 764469 h 817975"/>
                  <a:gd name="connsiteX135" fmla="*/ 1056162 w 3129699"/>
                  <a:gd name="connsiteY135" fmla="*/ 766141 h 817975"/>
                  <a:gd name="connsiteX136" fmla="*/ 1098525 w 3129699"/>
                  <a:gd name="connsiteY136" fmla="*/ 796799 h 817975"/>
                  <a:gd name="connsiteX137" fmla="*/ 1168202 w 3129699"/>
                  <a:gd name="connsiteY137" fmla="*/ 814636 h 817975"/>
                  <a:gd name="connsiteX138" fmla="*/ 1352705 w 3129699"/>
                  <a:gd name="connsiteY138" fmla="*/ 680300 h 817975"/>
                  <a:gd name="connsiteX139" fmla="*/ 1310342 w 3129699"/>
                  <a:gd name="connsiteY139" fmla="*/ 520322 h 817975"/>
                  <a:gd name="connsiteX140" fmla="*/ 1166529 w 3129699"/>
                  <a:gd name="connsiteY140" fmla="*/ 404381 h 817975"/>
                  <a:gd name="connsiteX141" fmla="*/ 1146463 w 3129699"/>
                  <a:gd name="connsiteY141" fmla="*/ 391560 h 817975"/>
                  <a:gd name="connsiteX142" fmla="*/ 1252928 w 3129699"/>
                  <a:gd name="connsiteY142" fmla="*/ 360903 h 817975"/>
                  <a:gd name="connsiteX143" fmla="*/ 1295292 w 3129699"/>
                  <a:gd name="connsiteY143" fmla="*/ 379297 h 817975"/>
                  <a:gd name="connsiteX144" fmla="*/ 1407331 w 3129699"/>
                  <a:gd name="connsiteY144" fmla="*/ 355886 h 817975"/>
                  <a:gd name="connsiteX145" fmla="*/ 1439104 w 3129699"/>
                  <a:gd name="connsiteY145" fmla="*/ 346967 h 817975"/>
                  <a:gd name="connsiteX146" fmla="*/ 1429070 w 3129699"/>
                  <a:gd name="connsiteY146" fmla="*/ 386544 h 817975"/>
                  <a:gd name="connsiteX147" fmla="*/ 1426841 w 3129699"/>
                  <a:gd name="connsiteY147" fmla="*/ 394905 h 817975"/>
                  <a:gd name="connsiteX148" fmla="*/ 1414578 w 3129699"/>
                  <a:gd name="connsiteY148" fmla="*/ 446187 h 817975"/>
                  <a:gd name="connsiteX149" fmla="*/ 1395626 w 3129699"/>
                  <a:gd name="connsiteY149" fmla="*/ 670266 h 817975"/>
                  <a:gd name="connsiteX150" fmla="*/ 1424611 w 3129699"/>
                  <a:gd name="connsiteY150" fmla="*/ 738270 h 817975"/>
                  <a:gd name="connsiteX151" fmla="*/ 1463630 w 3129699"/>
                  <a:gd name="connsiteY151" fmla="*/ 768928 h 817975"/>
                  <a:gd name="connsiteX152" fmla="*/ 1492058 w 3129699"/>
                  <a:gd name="connsiteY152" fmla="*/ 783421 h 817975"/>
                  <a:gd name="connsiteX153" fmla="*/ 1557832 w 3129699"/>
                  <a:gd name="connsiteY153" fmla="*/ 801258 h 817975"/>
                  <a:gd name="connsiteX154" fmla="*/ 1688267 w 3129699"/>
                  <a:gd name="connsiteY154" fmla="*/ 744402 h 817975"/>
                  <a:gd name="connsiteX155" fmla="*/ 1716695 w 3129699"/>
                  <a:gd name="connsiteY155" fmla="*/ 749419 h 817975"/>
                  <a:gd name="connsiteX156" fmla="*/ 1750697 w 3129699"/>
                  <a:gd name="connsiteY156" fmla="*/ 780076 h 817975"/>
                  <a:gd name="connsiteX157" fmla="*/ 1774666 w 3129699"/>
                  <a:gd name="connsiteY157" fmla="*/ 790110 h 817975"/>
                  <a:gd name="connsiteX158" fmla="*/ 1835981 w 3129699"/>
                  <a:gd name="connsiteY158" fmla="*/ 759452 h 817975"/>
                  <a:gd name="connsiteX159" fmla="*/ 1896182 w 3129699"/>
                  <a:gd name="connsiteY159" fmla="*/ 523667 h 817975"/>
                  <a:gd name="connsiteX160" fmla="*/ 1925724 w 3129699"/>
                  <a:gd name="connsiteY160" fmla="*/ 463466 h 817975"/>
                  <a:gd name="connsiteX161" fmla="*/ 1926282 w 3129699"/>
                  <a:gd name="connsiteY161" fmla="*/ 507502 h 817975"/>
                  <a:gd name="connsiteX162" fmla="*/ 1921822 w 3129699"/>
                  <a:gd name="connsiteY162" fmla="*/ 566030 h 817975"/>
                  <a:gd name="connsiteX163" fmla="*/ 1921822 w 3129699"/>
                  <a:gd name="connsiteY163" fmla="*/ 739943 h 817975"/>
                  <a:gd name="connsiteX164" fmla="*/ 1929626 w 3129699"/>
                  <a:gd name="connsiteY164" fmla="*/ 772273 h 817975"/>
                  <a:gd name="connsiteX165" fmla="*/ 2015468 w 3129699"/>
                  <a:gd name="connsiteY165" fmla="*/ 811849 h 817975"/>
                  <a:gd name="connsiteX166" fmla="*/ 2033305 w 3129699"/>
                  <a:gd name="connsiteY166" fmla="*/ 787323 h 817975"/>
                  <a:gd name="connsiteX167" fmla="*/ 2128065 w 3129699"/>
                  <a:gd name="connsiteY167" fmla="*/ 455105 h 817975"/>
                  <a:gd name="connsiteX168" fmla="*/ 2143115 w 3129699"/>
                  <a:gd name="connsiteY168" fmla="*/ 441170 h 817975"/>
                  <a:gd name="connsiteX169" fmla="*/ 2141443 w 3129699"/>
                  <a:gd name="connsiteY169" fmla="*/ 451761 h 817975"/>
                  <a:gd name="connsiteX170" fmla="*/ 2111900 w 3129699"/>
                  <a:gd name="connsiteY170" fmla="*/ 685316 h 817975"/>
                  <a:gd name="connsiteX171" fmla="*/ 2240105 w 3129699"/>
                  <a:gd name="connsiteY171" fmla="*/ 781749 h 817975"/>
                  <a:gd name="connsiteX172" fmla="*/ 2325389 w 3129699"/>
                  <a:gd name="connsiteY172" fmla="*/ 729352 h 817975"/>
                  <a:gd name="connsiteX173" fmla="*/ 2348242 w 3129699"/>
                  <a:gd name="connsiteY173" fmla="*/ 728794 h 817975"/>
                  <a:gd name="connsiteX174" fmla="*/ 2386147 w 3129699"/>
                  <a:gd name="connsiteY174" fmla="*/ 764469 h 817975"/>
                  <a:gd name="connsiteX175" fmla="*/ 2555042 w 3129699"/>
                  <a:gd name="connsiteY175" fmla="*/ 752206 h 817975"/>
                  <a:gd name="connsiteX176" fmla="*/ 2590717 w 3129699"/>
                  <a:gd name="connsiteY176" fmla="*/ 721548 h 817975"/>
                  <a:gd name="connsiteX177" fmla="*/ 2620817 w 3129699"/>
                  <a:gd name="connsiteY177" fmla="*/ 757222 h 817975"/>
                  <a:gd name="connsiteX178" fmla="*/ 2759613 w 3129699"/>
                  <a:gd name="connsiteY178" fmla="*/ 747189 h 817975"/>
                  <a:gd name="connsiteX179" fmla="*/ 2784139 w 3129699"/>
                  <a:gd name="connsiteY179" fmla="*/ 748304 h 817975"/>
                  <a:gd name="connsiteX180" fmla="*/ 2898966 w 3129699"/>
                  <a:gd name="connsiteY180" fmla="*/ 806275 h 817975"/>
                  <a:gd name="connsiteX181" fmla="*/ 3082912 w 3129699"/>
                  <a:gd name="connsiteY181" fmla="*/ 660233 h 817975"/>
                  <a:gd name="connsiteX182" fmla="*/ 2985364 w 3129699"/>
                  <a:gd name="connsiteY182" fmla="*/ 466811 h 817975"/>
                  <a:gd name="connsiteX183" fmla="*/ 2862734 w 3129699"/>
                  <a:gd name="connsiteY183" fmla="*/ 394347 h 817975"/>
                  <a:gd name="connsiteX184" fmla="*/ 2974216 w 3129699"/>
                  <a:gd name="connsiteY184" fmla="*/ 351427 h 817975"/>
                  <a:gd name="connsiteX185" fmla="*/ 3002087 w 3129699"/>
                  <a:gd name="connsiteY185" fmla="*/ 362575 h 817975"/>
                  <a:gd name="connsiteX186" fmla="*/ 3033302 w 3129699"/>
                  <a:gd name="connsiteY186" fmla="*/ 372051 h 817975"/>
                  <a:gd name="connsiteX187" fmla="*/ 3123602 w 3129699"/>
                  <a:gd name="connsiteY187" fmla="*/ 304604 h 817975"/>
                  <a:gd name="connsiteX188" fmla="*/ 3120258 w 3129699"/>
                  <a:gd name="connsiteY188" fmla="*/ 257781 h 817975"/>
                  <a:gd name="connsiteX189" fmla="*/ 1710006 w 3129699"/>
                  <a:gd name="connsiteY189" fmla="*/ 574391 h 817975"/>
                  <a:gd name="connsiteX190" fmla="*/ 1683808 w 3129699"/>
                  <a:gd name="connsiteY190" fmla="*/ 618427 h 817975"/>
                  <a:gd name="connsiteX191" fmla="*/ 1528290 w 3129699"/>
                  <a:gd name="connsiteY191" fmla="*/ 712630 h 817975"/>
                  <a:gd name="connsiteX192" fmla="*/ 1489828 w 3129699"/>
                  <a:gd name="connsiteY192" fmla="*/ 676955 h 817975"/>
                  <a:gd name="connsiteX193" fmla="*/ 1500419 w 3129699"/>
                  <a:gd name="connsiteY193" fmla="*/ 583867 h 817975"/>
                  <a:gd name="connsiteX194" fmla="*/ 1502091 w 3129699"/>
                  <a:gd name="connsiteY194" fmla="*/ 573834 h 817975"/>
                  <a:gd name="connsiteX195" fmla="*/ 1502091 w 3129699"/>
                  <a:gd name="connsiteY195" fmla="*/ 573834 h 817975"/>
                  <a:gd name="connsiteX196" fmla="*/ 1502091 w 3129699"/>
                  <a:gd name="connsiteY196" fmla="*/ 573834 h 817975"/>
                  <a:gd name="connsiteX197" fmla="*/ 1511567 w 3129699"/>
                  <a:gd name="connsiteY197" fmla="*/ 528126 h 817975"/>
                  <a:gd name="connsiteX198" fmla="*/ 1511567 w 3129699"/>
                  <a:gd name="connsiteY198" fmla="*/ 528126 h 817975"/>
                  <a:gd name="connsiteX199" fmla="*/ 1513797 w 3129699"/>
                  <a:gd name="connsiteY199" fmla="*/ 518093 h 817975"/>
                  <a:gd name="connsiteX200" fmla="*/ 1513797 w 3129699"/>
                  <a:gd name="connsiteY200" fmla="*/ 518093 h 817975"/>
                  <a:gd name="connsiteX201" fmla="*/ 1562292 w 3129699"/>
                  <a:gd name="connsiteY201" fmla="*/ 334147 h 817975"/>
                  <a:gd name="connsiteX202" fmla="*/ 1575670 w 3129699"/>
                  <a:gd name="connsiteY202" fmla="*/ 322999 h 817975"/>
                  <a:gd name="connsiteX203" fmla="*/ 1636428 w 3129699"/>
                  <a:gd name="connsiteY203" fmla="*/ 317982 h 817975"/>
                  <a:gd name="connsiteX204" fmla="*/ 1651478 w 3129699"/>
                  <a:gd name="connsiteY204" fmla="*/ 316867 h 817975"/>
                  <a:gd name="connsiteX205" fmla="*/ 1760173 w 3129699"/>
                  <a:gd name="connsiteY205" fmla="*/ 305161 h 817975"/>
                  <a:gd name="connsiteX206" fmla="*/ 1710006 w 3129699"/>
                  <a:gd name="connsiteY206" fmla="*/ 574391 h 817975"/>
                  <a:gd name="connsiteX207" fmla="*/ 2571765 w 3129699"/>
                  <a:gd name="connsiteY207" fmla="*/ 494681 h 817975"/>
                  <a:gd name="connsiteX208" fmla="*/ 2507105 w 3129699"/>
                  <a:gd name="connsiteY208" fmla="*/ 659675 h 817975"/>
                  <a:gd name="connsiteX209" fmla="*/ 2437428 w 3129699"/>
                  <a:gd name="connsiteY209" fmla="*/ 707613 h 817975"/>
                  <a:gd name="connsiteX210" fmla="*/ 2409558 w 3129699"/>
                  <a:gd name="connsiteY210" fmla="*/ 635149 h 817975"/>
                  <a:gd name="connsiteX211" fmla="*/ 2409558 w 3129699"/>
                  <a:gd name="connsiteY211" fmla="*/ 626788 h 817975"/>
                  <a:gd name="connsiteX212" fmla="*/ 2471988 w 3129699"/>
                  <a:gd name="connsiteY212" fmla="*/ 364247 h 817975"/>
                  <a:gd name="connsiteX213" fmla="*/ 2526614 w 3129699"/>
                  <a:gd name="connsiteY213" fmla="*/ 300145 h 817975"/>
                  <a:gd name="connsiteX214" fmla="*/ 2566191 w 3129699"/>
                  <a:gd name="connsiteY214" fmla="*/ 324113 h 817975"/>
                  <a:gd name="connsiteX215" fmla="*/ 2537205 w 3129699"/>
                  <a:gd name="connsiteY215" fmla="*/ 406053 h 817975"/>
                  <a:gd name="connsiteX216" fmla="*/ 2543894 w 3129699"/>
                  <a:gd name="connsiteY216" fmla="*/ 435596 h 817975"/>
                  <a:gd name="connsiteX217" fmla="*/ 2579568 w 3129699"/>
                  <a:gd name="connsiteY217" fmla="*/ 455105 h 817975"/>
                  <a:gd name="connsiteX218" fmla="*/ 2571765 w 3129699"/>
                  <a:gd name="connsiteY218" fmla="*/ 494681 h 81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3129699" h="817975">
                    <a:moveTo>
                      <a:pt x="3120258" y="257781"/>
                    </a:moveTo>
                    <a:cubicBezTo>
                      <a:pt x="3107438" y="242174"/>
                      <a:pt x="3094617" y="228239"/>
                      <a:pt x="3071206" y="236042"/>
                    </a:cubicBezTo>
                    <a:cubicBezTo>
                      <a:pt x="3042220" y="245518"/>
                      <a:pt x="3012120" y="252207"/>
                      <a:pt x="2983135" y="261683"/>
                    </a:cubicBezTo>
                    <a:cubicBezTo>
                      <a:pt x="2920705" y="282308"/>
                      <a:pt x="2857717" y="301817"/>
                      <a:pt x="2799746" y="334147"/>
                    </a:cubicBezTo>
                    <a:cubicBezTo>
                      <a:pt x="2786368" y="341951"/>
                      <a:pt x="2771318" y="348640"/>
                      <a:pt x="2769646" y="367592"/>
                    </a:cubicBezTo>
                    <a:cubicBezTo>
                      <a:pt x="2766301" y="404938"/>
                      <a:pt x="2788598" y="436711"/>
                      <a:pt x="2825387" y="444514"/>
                    </a:cubicBezTo>
                    <a:cubicBezTo>
                      <a:pt x="2846569" y="448974"/>
                      <a:pt x="2866635" y="456220"/>
                      <a:pt x="2885030" y="467368"/>
                    </a:cubicBezTo>
                    <a:cubicBezTo>
                      <a:pt x="2940214" y="499141"/>
                      <a:pt x="2983692" y="540947"/>
                      <a:pt x="2991496" y="608394"/>
                    </a:cubicBezTo>
                    <a:cubicBezTo>
                      <a:pt x="3001530" y="695350"/>
                      <a:pt x="2922377" y="753321"/>
                      <a:pt x="2842110" y="719318"/>
                    </a:cubicBezTo>
                    <a:cubicBezTo>
                      <a:pt x="2810894" y="705941"/>
                      <a:pt x="2805320" y="691448"/>
                      <a:pt x="2814239" y="659675"/>
                    </a:cubicBezTo>
                    <a:cubicBezTo>
                      <a:pt x="2821485" y="633477"/>
                      <a:pt x="2835978" y="610623"/>
                      <a:pt x="2846569" y="586097"/>
                    </a:cubicBezTo>
                    <a:cubicBezTo>
                      <a:pt x="2856045" y="563243"/>
                      <a:pt x="2856045" y="546521"/>
                      <a:pt x="2832634" y="532028"/>
                    </a:cubicBezTo>
                    <a:cubicBezTo>
                      <a:pt x="2801976" y="513076"/>
                      <a:pt x="2782466" y="510846"/>
                      <a:pt x="2762957" y="533143"/>
                    </a:cubicBezTo>
                    <a:cubicBezTo>
                      <a:pt x="2730627" y="570489"/>
                      <a:pt x="2713905" y="613410"/>
                      <a:pt x="2726725" y="664135"/>
                    </a:cubicBezTo>
                    <a:cubicBezTo>
                      <a:pt x="2735086" y="696465"/>
                      <a:pt x="2727840" y="704826"/>
                      <a:pt x="2693281" y="702596"/>
                    </a:cubicBezTo>
                    <a:cubicBezTo>
                      <a:pt x="2671541" y="700924"/>
                      <a:pt x="2659836" y="688661"/>
                      <a:pt x="2654819" y="668594"/>
                    </a:cubicBezTo>
                    <a:cubicBezTo>
                      <a:pt x="2649802" y="648527"/>
                      <a:pt x="2649802" y="628460"/>
                      <a:pt x="2651475" y="607836"/>
                    </a:cubicBezTo>
                    <a:cubicBezTo>
                      <a:pt x="2659836" y="521437"/>
                      <a:pt x="2685477" y="438940"/>
                      <a:pt x="2713347" y="357558"/>
                    </a:cubicBezTo>
                    <a:cubicBezTo>
                      <a:pt x="2721708" y="333589"/>
                      <a:pt x="2716692" y="320769"/>
                      <a:pt x="2691051" y="316310"/>
                    </a:cubicBezTo>
                    <a:cubicBezTo>
                      <a:pt x="2682690" y="314637"/>
                      <a:pt x="2669312" y="317425"/>
                      <a:pt x="2668754" y="301260"/>
                    </a:cubicBezTo>
                    <a:cubicBezTo>
                      <a:pt x="2668197" y="282308"/>
                      <a:pt x="2654819" y="269487"/>
                      <a:pt x="2644228" y="255552"/>
                    </a:cubicBezTo>
                    <a:cubicBezTo>
                      <a:pt x="2629178" y="246076"/>
                      <a:pt x="2614128" y="237715"/>
                      <a:pt x="2596848" y="233255"/>
                    </a:cubicBezTo>
                    <a:cubicBezTo>
                      <a:pt x="2510450" y="213189"/>
                      <a:pt x="2443002" y="244961"/>
                      <a:pt x="2391721" y="311850"/>
                    </a:cubicBezTo>
                    <a:cubicBezTo>
                      <a:pt x="2317585" y="408283"/>
                      <a:pt x="2291944" y="519208"/>
                      <a:pt x="2308666" y="639609"/>
                    </a:cubicBezTo>
                    <a:cubicBezTo>
                      <a:pt x="2313683" y="674726"/>
                      <a:pt x="2278009" y="713187"/>
                      <a:pt x="2243449" y="708728"/>
                    </a:cubicBezTo>
                    <a:cubicBezTo>
                      <a:pt x="2220038" y="705383"/>
                      <a:pt x="2206660" y="685874"/>
                      <a:pt x="2205545" y="648527"/>
                    </a:cubicBezTo>
                    <a:cubicBezTo>
                      <a:pt x="2203873" y="602819"/>
                      <a:pt x="2213349" y="558226"/>
                      <a:pt x="2223940" y="513633"/>
                    </a:cubicBezTo>
                    <a:cubicBezTo>
                      <a:pt x="2240105" y="445072"/>
                      <a:pt x="2262401" y="378182"/>
                      <a:pt x="2274664" y="308506"/>
                    </a:cubicBezTo>
                    <a:cubicBezTo>
                      <a:pt x="2283026" y="262798"/>
                      <a:pt x="2272992" y="245518"/>
                      <a:pt x="2228399" y="233255"/>
                    </a:cubicBezTo>
                    <a:cubicBezTo>
                      <a:pt x="2218923" y="230468"/>
                      <a:pt x="2208332" y="229353"/>
                      <a:pt x="2198299" y="227681"/>
                    </a:cubicBezTo>
                    <a:cubicBezTo>
                      <a:pt x="2177675" y="224337"/>
                      <a:pt x="2164297" y="232141"/>
                      <a:pt x="2153148" y="251093"/>
                    </a:cubicBezTo>
                    <a:cubicBezTo>
                      <a:pt x="2120818" y="307391"/>
                      <a:pt x="2094063" y="366477"/>
                      <a:pt x="2070094" y="426677"/>
                    </a:cubicBezTo>
                    <a:cubicBezTo>
                      <a:pt x="2052257" y="470713"/>
                      <a:pt x="2034977" y="515306"/>
                      <a:pt x="2017697" y="559341"/>
                    </a:cubicBezTo>
                    <a:cubicBezTo>
                      <a:pt x="2014353" y="550980"/>
                      <a:pt x="2013238" y="543734"/>
                      <a:pt x="2014353" y="537045"/>
                    </a:cubicBezTo>
                    <a:cubicBezTo>
                      <a:pt x="2022156" y="469041"/>
                      <a:pt x="2030518" y="400479"/>
                      <a:pt x="2038879" y="332475"/>
                    </a:cubicBezTo>
                    <a:cubicBezTo>
                      <a:pt x="2040551" y="318539"/>
                      <a:pt x="2039994" y="306276"/>
                      <a:pt x="2028845" y="296800"/>
                    </a:cubicBezTo>
                    <a:cubicBezTo>
                      <a:pt x="2004877" y="277291"/>
                      <a:pt x="1976449" y="274504"/>
                      <a:pt x="1947463" y="277291"/>
                    </a:cubicBezTo>
                    <a:cubicBezTo>
                      <a:pt x="1926282" y="279521"/>
                      <a:pt x="1926839" y="300702"/>
                      <a:pt x="1917921" y="314080"/>
                    </a:cubicBezTo>
                    <a:cubicBezTo>
                      <a:pt x="1914576" y="318539"/>
                      <a:pt x="1912347" y="323556"/>
                      <a:pt x="1909002" y="328015"/>
                    </a:cubicBezTo>
                    <a:cubicBezTo>
                      <a:pt x="1901756" y="332475"/>
                      <a:pt x="1897296" y="339721"/>
                      <a:pt x="1893952" y="347525"/>
                    </a:cubicBezTo>
                    <a:cubicBezTo>
                      <a:pt x="1867754" y="409955"/>
                      <a:pt x="1836538" y="470713"/>
                      <a:pt x="1819259" y="523667"/>
                    </a:cubicBezTo>
                    <a:cubicBezTo>
                      <a:pt x="1831522" y="459565"/>
                      <a:pt x="1852146" y="385429"/>
                      <a:pt x="1870541" y="310736"/>
                    </a:cubicBezTo>
                    <a:cubicBezTo>
                      <a:pt x="1872213" y="303489"/>
                      <a:pt x="1872770" y="296243"/>
                      <a:pt x="1869983" y="288997"/>
                    </a:cubicBezTo>
                    <a:cubicBezTo>
                      <a:pt x="1864967" y="256667"/>
                      <a:pt x="1837096" y="256109"/>
                      <a:pt x="1814242" y="248863"/>
                    </a:cubicBezTo>
                    <a:cubicBezTo>
                      <a:pt x="1778568" y="237715"/>
                      <a:pt x="1778010" y="273389"/>
                      <a:pt x="1761288" y="287882"/>
                    </a:cubicBezTo>
                    <a:cubicBezTo>
                      <a:pt x="1722269" y="220992"/>
                      <a:pt x="1659281" y="228796"/>
                      <a:pt x="1592949" y="239387"/>
                    </a:cubicBezTo>
                    <a:cubicBezTo>
                      <a:pt x="1600196" y="217648"/>
                      <a:pt x="1605770" y="200368"/>
                      <a:pt x="1611344" y="182531"/>
                    </a:cubicBezTo>
                    <a:cubicBezTo>
                      <a:pt x="1614131" y="174727"/>
                      <a:pt x="1615803" y="166923"/>
                      <a:pt x="1609672" y="159120"/>
                    </a:cubicBezTo>
                    <a:cubicBezTo>
                      <a:pt x="1591277" y="134593"/>
                      <a:pt x="1546127" y="124003"/>
                      <a:pt x="1518814" y="138495"/>
                    </a:cubicBezTo>
                    <a:cubicBezTo>
                      <a:pt x="1503206" y="164694"/>
                      <a:pt x="1489271" y="191449"/>
                      <a:pt x="1484254" y="222107"/>
                    </a:cubicBezTo>
                    <a:cubicBezTo>
                      <a:pt x="1482582" y="226009"/>
                      <a:pt x="1481467" y="229911"/>
                      <a:pt x="1479795" y="233813"/>
                    </a:cubicBezTo>
                    <a:cubicBezTo>
                      <a:pt x="1474778" y="242731"/>
                      <a:pt x="1469761" y="252765"/>
                      <a:pt x="1458613" y="256109"/>
                    </a:cubicBezTo>
                    <a:cubicBezTo>
                      <a:pt x="1451367" y="261126"/>
                      <a:pt x="1443006" y="260569"/>
                      <a:pt x="1434645" y="260569"/>
                    </a:cubicBezTo>
                    <a:cubicBezTo>
                      <a:pt x="1414020" y="260569"/>
                      <a:pt x="1390609" y="270602"/>
                      <a:pt x="1376674" y="245518"/>
                    </a:cubicBezTo>
                    <a:lnTo>
                      <a:pt x="1377789" y="246076"/>
                    </a:lnTo>
                    <a:cubicBezTo>
                      <a:pt x="1367198" y="229911"/>
                      <a:pt x="1351590" y="227124"/>
                      <a:pt x="1334868" y="231583"/>
                    </a:cubicBezTo>
                    <a:cubicBezTo>
                      <a:pt x="1310342" y="238272"/>
                      <a:pt x="1285258" y="243289"/>
                      <a:pt x="1262404" y="255552"/>
                    </a:cubicBezTo>
                    <a:cubicBezTo>
                      <a:pt x="1245682" y="261126"/>
                      <a:pt x="1228959" y="266700"/>
                      <a:pt x="1211680" y="271717"/>
                    </a:cubicBezTo>
                    <a:cubicBezTo>
                      <a:pt x="1174333" y="279521"/>
                      <a:pt x="1139774" y="293456"/>
                      <a:pt x="1106329" y="311293"/>
                    </a:cubicBezTo>
                    <a:cubicBezTo>
                      <a:pt x="1095181" y="316867"/>
                      <a:pt x="1083475" y="322441"/>
                      <a:pt x="1072327" y="328015"/>
                    </a:cubicBezTo>
                    <a:cubicBezTo>
                      <a:pt x="1031078" y="345295"/>
                      <a:pt x="1024947" y="354214"/>
                      <a:pt x="1028291" y="389331"/>
                    </a:cubicBezTo>
                    <a:cubicBezTo>
                      <a:pt x="1037210" y="427792"/>
                      <a:pt x="1061179" y="446744"/>
                      <a:pt x="1100197" y="456777"/>
                    </a:cubicBezTo>
                    <a:cubicBezTo>
                      <a:pt x="1170431" y="475172"/>
                      <a:pt x="1223943" y="516421"/>
                      <a:pt x="1244567" y="589441"/>
                    </a:cubicBezTo>
                    <a:cubicBezTo>
                      <a:pt x="1263519" y="656331"/>
                      <a:pt x="1228959" y="709842"/>
                      <a:pt x="1162070" y="719876"/>
                    </a:cubicBezTo>
                    <a:cubicBezTo>
                      <a:pt x="1133085" y="724335"/>
                      <a:pt x="1104099" y="718761"/>
                      <a:pt x="1086819" y="694792"/>
                    </a:cubicBezTo>
                    <a:cubicBezTo>
                      <a:pt x="1070655" y="673053"/>
                      <a:pt x="1086819" y="650757"/>
                      <a:pt x="1098525" y="630690"/>
                    </a:cubicBezTo>
                    <a:cubicBezTo>
                      <a:pt x="1105214" y="618427"/>
                      <a:pt x="1111903" y="606164"/>
                      <a:pt x="1116920" y="593343"/>
                    </a:cubicBezTo>
                    <a:cubicBezTo>
                      <a:pt x="1130298" y="557669"/>
                      <a:pt x="1123609" y="539274"/>
                      <a:pt x="1091836" y="521437"/>
                    </a:cubicBezTo>
                    <a:cubicBezTo>
                      <a:pt x="1062851" y="505272"/>
                      <a:pt x="1036095" y="509732"/>
                      <a:pt x="1015471" y="536487"/>
                    </a:cubicBezTo>
                    <a:cubicBezTo>
                      <a:pt x="986485" y="573277"/>
                      <a:pt x="975337" y="615640"/>
                      <a:pt x="984256" y="661905"/>
                    </a:cubicBezTo>
                    <a:cubicBezTo>
                      <a:pt x="992059" y="702596"/>
                      <a:pt x="989830" y="707055"/>
                      <a:pt x="951368" y="721548"/>
                    </a:cubicBezTo>
                    <a:cubicBezTo>
                      <a:pt x="920711" y="721548"/>
                      <a:pt x="913464" y="715417"/>
                      <a:pt x="912907" y="684759"/>
                    </a:cubicBezTo>
                    <a:cubicBezTo>
                      <a:pt x="910677" y="620657"/>
                      <a:pt x="929072" y="560456"/>
                      <a:pt x="944679" y="499698"/>
                    </a:cubicBezTo>
                    <a:cubicBezTo>
                      <a:pt x="959730" y="443400"/>
                      <a:pt x="976452" y="387658"/>
                      <a:pt x="993732" y="331917"/>
                    </a:cubicBezTo>
                    <a:cubicBezTo>
                      <a:pt x="1005437" y="295685"/>
                      <a:pt x="994289" y="278406"/>
                      <a:pt x="958057" y="267815"/>
                    </a:cubicBezTo>
                    <a:cubicBezTo>
                      <a:pt x="946352" y="264470"/>
                      <a:pt x="934646" y="262241"/>
                      <a:pt x="922383" y="261126"/>
                    </a:cubicBezTo>
                    <a:cubicBezTo>
                      <a:pt x="889496" y="257781"/>
                      <a:pt x="877233" y="265585"/>
                      <a:pt x="866084" y="296800"/>
                    </a:cubicBezTo>
                    <a:cubicBezTo>
                      <a:pt x="859953" y="314080"/>
                      <a:pt x="853821" y="331917"/>
                      <a:pt x="850477" y="350312"/>
                    </a:cubicBezTo>
                    <a:cubicBezTo>
                      <a:pt x="844345" y="380969"/>
                      <a:pt x="830968" y="407725"/>
                      <a:pt x="810901" y="431694"/>
                    </a:cubicBezTo>
                    <a:cubicBezTo>
                      <a:pt x="797523" y="447859"/>
                      <a:pt x="782473" y="464581"/>
                      <a:pt x="759619" y="454548"/>
                    </a:cubicBezTo>
                    <a:cubicBezTo>
                      <a:pt x="736208" y="443957"/>
                      <a:pt x="745683" y="421661"/>
                      <a:pt x="748470" y="403266"/>
                    </a:cubicBezTo>
                    <a:cubicBezTo>
                      <a:pt x="749585" y="400479"/>
                      <a:pt x="750143" y="397692"/>
                      <a:pt x="750700" y="394905"/>
                    </a:cubicBezTo>
                    <a:cubicBezTo>
                      <a:pt x="760176" y="364805"/>
                      <a:pt x="774669" y="336377"/>
                      <a:pt x="786375" y="307391"/>
                    </a:cubicBezTo>
                    <a:cubicBezTo>
                      <a:pt x="794178" y="287882"/>
                      <a:pt x="799195" y="267815"/>
                      <a:pt x="784145" y="249420"/>
                    </a:cubicBezTo>
                    <a:cubicBezTo>
                      <a:pt x="754044" y="212074"/>
                      <a:pt x="676007" y="222665"/>
                      <a:pt x="659284" y="267815"/>
                    </a:cubicBezTo>
                    <a:cubicBezTo>
                      <a:pt x="639218" y="321326"/>
                      <a:pt x="624725" y="377068"/>
                      <a:pt x="604658" y="427792"/>
                    </a:cubicBezTo>
                    <a:cubicBezTo>
                      <a:pt x="611347" y="391003"/>
                      <a:pt x="616921" y="351427"/>
                      <a:pt x="621381" y="310736"/>
                    </a:cubicBezTo>
                    <a:cubicBezTo>
                      <a:pt x="624725" y="279521"/>
                      <a:pt x="619151" y="269487"/>
                      <a:pt x="592953" y="257224"/>
                    </a:cubicBezTo>
                    <a:cubicBezTo>
                      <a:pt x="541113" y="232698"/>
                      <a:pt x="512128" y="246076"/>
                      <a:pt x="499308" y="302374"/>
                    </a:cubicBezTo>
                    <a:cubicBezTo>
                      <a:pt x="497635" y="308506"/>
                      <a:pt x="496520" y="315195"/>
                      <a:pt x="495963" y="321326"/>
                    </a:cubicBezTo>
                    <a:cubicBezTo>
                      <a:pt x="485372" y="404381"/>
                      <a:pt x="485929" y="487993"/>
                      <a:pt x="479798" y="571047"/>
                    </a:cubicBezTo>
                    <a:cubicBezTo>
                      <a:pt x="476453" y="618427"/>
                      <a:pt x="455272" y="655774"/>
                      <a:pt x="424614" y="689218"/>
                    </a:cubicBezTo>
                    <a:cubicBezTo>
                      <a:pt x="412909" y="701481"/>
                      <a:pt x="398416" y="708728"/>
                      <a:pt x="381693" y="702039"/>
                    </a:cubicBezTo>
                    <a:cubicBezTo>
                      <a:pt x="365529" y="695907"/>
                      <a:pt x="357725" y="680857"/>
                      <a:pt x="356610" y="664692"/>
                    </a:cubicBezTo>
                    <a:cubicBezTo>
                      <a:pt x="354380" y="637936"/>
                      <a:pt x="352151" y="611181"/>
                      <a:pt x="359955" y="584425"/>
                    </a:cubicBezTo>
                    <a:cubicBezTo>
                      <a:pt x="367201" y="508059"/>
                      <a:pt x="388382" y="434481"/>
                      <a:pt x="403990" y="359788"/>
                    </a:cubicBezTo>
                    <a:cubicBezTo>
                      <a:pt x="405662" y="351427"/>
                      <a:pt x="406220" y="343065"/>
                      <a:pt x="407892" y="335262"/>
                    </a:cubicBezTo>
                    <a:cubicBezTo>
                      <a:pt x="419040" y="281193"/>
                      <a:pt x="411794" y="268930"/>
                      <a:pt x="359397" y="251650"/>
                    </a:cubicBezTo>
                    <a:cubicBezTo>
                      <a:pt x="353266" y="249420"/>
                      <a:pt x="347134" y="247748"/>
                      <a:pt x="340445" y="246076"/>
                    </a:cubicBezTo>
                    <a:cubicBezTo>
                      <a:pt x="312017" y="239944"/>
                      <a:pt x="288048" y="244404"/>
                      <a:pt x="267424" y="267815"/>
                    </a:cubicBezTo>
                    <a:cubicBezTo>
                      <a:pt x="250702" y="286767"/>
                      <a:pt x="236209" y="307391"/>
                      <a:pt x="223389" y="328573"/>
                    </a:cubicBezTo>
                    <a:cubicBezTo>
                      <a:pt x="185484" y="389888"/>
                      <a:pt x="158171" y="456777"/>
                      <a:pt x="128629" y="521995"/>
                    </a:cubicBezTo>
                    <a:cubicBezTo>
                      <a:pt x="131973" y="502485"/>
                      <a:pt x="131416" y="482976"/>
                      <a:pt x="136990" y="464581"/>
                    </a:cubicBezTo>
                    <a:cubicBezTo>
                      <a:pt x="154827" y="351427"/>
                      <a:pt x="168205" y="237157"/>
                      <a:pt x="201649" y="126790"/>
                    </a:cubicBezTo>
                    <a:cubicBezTo>
                      <a:pt x="210011" y="100034"/>
                      <a:pt x="219487" y="72163"/>
                      <a:pt x="213355" y="42620"/>
                    </a:cubicBezTo>
                    <a:cubicBezTo>
                      <a:pt x="201092" y="15865"/>
                      <a:pt x="175451" y="8618"/>
                      <a:pt x="150367" y="815"/>
                    </a:cubicBezTo>
                    <a:cubicBezTo>
                      <a:pt x="110791" y="-3087"/>
                      <a:pt x="96298" y="6389"/>
                      <a:pt x="84036" y="43178"/>
                    </a:cubicBezTo>
                    <a:cubicBezTo>
                      <a:pt x="76789" y="64360"/>
                      <a:pt x="72887" y="86099"/>
                      <a:pt x="66756" y="107838"/>
                    </a:cubicBezTo>
                    <a:cubicBezTo>
                      <a:pt x="42787" y="208729"/>
                      <a:pt x="31639" y="311293"/>
                      <a:pt x="22163" y="414414"/>
                    </a:cubicBezTo>
                    <a:cubicBezTo>
                      <a:pt x="15474" y="487435"/>
                      <a:pt x="9900" y="561014"/>
                      <a:pt x="3211" y="634034"/>
                    </a:cubicBezTo>
                    <a:cubicBezTo>
                      <a:pt x="981" y="641838"/>
                      <a:pt x="981" y="650199"/>
                      <a:pt x="981" y="658003"/>
                    </a:cubicBezTo>
                    <a:cubicBezTo>
                      <a:pt x="981" y="673611"/>
                      <a:pt x="2096" y="689776"/>
                      <a:pt x="424" y="705383"/>
                    </a:cubicBezTo>
                    <a:cubicBezTo>
                      <a:pt x="-2921" y="739385"/>
                      <a:pt x="13802" y="761682"/>
                      <a:pt x="41115" y="777847"/>
                    </a:cubicBezTo>
                    <a:cubicBezTo>
                      <a:pt x="50033" y="782863"/>
                      <a:pt x="58952" y="787323"/>
                      <a:pt x="68428" y="791225"/>
                    </a:cubicBezTo>
                    <a:cubicBezTo>
                      <a:pt x="71215" y="792339"/>
                      <a:pt x="74560" y="792897"/>
                      <a:pt x="77904" y="793454"/>
                    </a:cubicBezTo>
                    <a:cubicBezTo>
                      <a:pt x="128629" y="795684"/>
                      <a:pt x="130858" y="794012"/>
                      <a:pt x="140891" y="744959"/>
                    </a:cubicBezTo>
                    <a:cubicBezTo>
                      <a:pt x="142564" y="736041"/>
                      <a:pt x="143121" y="726565"/>
                      <a:pt x="146466" y="718204"/>
                    </a:cubicBezTo>
                    <a:cubicBezTo>
                      <a:pt x="171549" y="621771"/>
                      <a:pt x="206666" y="529241"/>
                      <a:pt x="256833" y="435596"/>
                    </a:cubicBezTo>
                    <a:cubicBezTo>
                      <a:pt x="242340" y="481304"/>
                      <a:pt x="236209" y="521437"/>
                      <a:pt x="229520" y="561014"/>
                    </a:cubicBezTo>
                    <a:cubicBezTo>
                      <a:pt x="228405" y="586654"/>
                      <a:pt x="228405" y="612853"/>
                      <a:pt x="229520" y="638494"/>
                    </a:cubicBezTo>
                    <a:cubicBezTo>
                      <a:pt x="231192" y="680857"/>
                      <a:pt x="246800" y="717646"/>
                      <a:pt x="275228" y="748861"/>
                    </a:cubicBezTo>
                    <a:cubicBezTo>
                      <a:pt x="308115" y="784536"/>
                      <a:pt x="350478" y="788437"/>
                      <a:pt x="395629" y="782306"/>
                    </a:cubicBezTo>
                    <a:cubicBezTo>
                      <a:pt x="398416" y="781749"/>
                      <a:pt x="401760" y="781191"/>
                      <a:pt x="404547" y="780634"/>
                    </a:cubicBezTo>
                    <a:cubicBezTo>
                      <a:pt x="415696" y="776732"/>
                      <a:pt x="427959" y="773945"/>
                      <a:pt x="437435" y="766698"/>
                    </a:cubicBezTo>
                    <a:cubicBezTo>
                      <a:pt x="460289" y="749976"/>
                      <a:pt x="482585" y="745517"/>
                      <a:pt x="507111" y="763911"/>
                    </a:cubicBezTo>
                    <a:cubicBezTo>
                      <a:pt x="514915" y="769486"/>
                      <a:pt x="526063" y="770043"/>
                      <a:pt x="536097" y="772273"/>
                    </a:cubicBezTo>
                    <a:cubicBezTo>
                      <a:pt x="579575" y="780076"/>
                      <a:pt x="582919" y="778404"/>
                      <a:pt x="592953" y="736598"/>
                    </a:cubicBezTo>
                    <a:cubicBezTo>
                      <a:pt x="598527" y="645740"/>
                      <a:pt x="621381" y="558784"/>
                      <a:pt x="657612" y="474615"/>
                    </a:cubicBezTo>
                    <a:cubicBezTo>
                      <a:pt x="663744" y="478517"/>
                      <a:pt x="664859" y="483533"/>
                      <a:pt x="667646" y="486878"/>
                    </a:cubicBezTo>
                    <a:cubicBezTo>
                      <a:pt x="681024" y="506387"/>
                      <a:pt x="699976" y="518093"/>
                      <a:pt x="722830" y="524224"/>
                    </a:cubicBezTo>
                    <a:cubicBezTo>
                      <a:pt x="752930" y="529798"/>
                      <a:pt x="781915" y="527011"/>
                      <a:pt x="810901" y="514191"/>
                    </a:cubicBezTo>
                    <a:cubicBezTo>
                      <a:pt x="809786" y="529798"/>
                      <a:pt x="805326" y="542061"/>
                      <a:pt x="803654" y="554882"/>
                    </a:cubicBezTo>
                    <a:cubicBezTo>
                      <a:pt x="795850" y="602262"/>
                      <a:pt x="789162" y="650199"/>
                      <a:pt x="791949" y="698694"/>
                    </a:cubicBezTo>
                    <a:cubicBezTo>
                      <a:pt x="795850" y="764469"/>
                      <a:pt x="837099" y="804602"/>
                      <a:pt x="902874" y="805717"/>
                    </a:cubicBezTo>
                    <a:cubicBezTo>
                      <a:pt x="948581" y="806832"/>
                      <a:pt x="988715" y="792897"/>
                      <a:pt x="1023832" y="764469"/>
                    </a:cubicBezTo>
                    <a:cubicBezTo>
                      <a:pt x="1037210" y="753321"/>
                      <a:pt x="1045571" y="754435"/>
                      <a:pt x="1056162" y="766141"/>
                    </a:cubicBezTo>
                    <a:cubicBezTo>
                      <a:pt x="1067868" y="779519"/>
                      <a:pt x="1083475" y="788437"/>
                      <a:pt x="1098525" y="796799"/>
                    </a:cubicBezTo>
                    <a:cubicBezTo>
                      <a:pt x="1120822" y="807390"/>
                      <a:pt x="1144790" y="810734"/>
                      <a:pt x="1168202" y="814636"/>
                    </a:cubicBezTo>
                    <a:cubicBezTo>
                      <a:pt x="1259617" y="829686"/>
                      <a:pt x="1342672" y="768371"/>
                      <a:pt x="1352705" y="680300"/>
                    </a:cubicBezTo>
                    <a:cubicBezTo>
                      <a:pt x="1359394" y="621214"/>
                      <a:pt x="1344344" y="568260"/>
                      <a:pt x="1310342" y="520322"/>
                    </a:cubicBezTo>
                    <a:cubicBezTo>
                      <a:pt x="1273552" y="467926"/>
                      <a:pt x="1220041" y="436153"/>
                      <a:pt x="1166529" y="404381"/>
                    </a:cubicBezTo>
                    <a:cubicBezTo>
                      <a:pt x="1160955" y="400479"/>
                      <a:pt x="1152594" y="400479"/>
                      <a:pt x="1146463" y="391560"/>
                    </a:cubicBezTo>
                    <a:cubicBezTo>
                      <a:pt x="1182137" y="380412"/>
                      <a:pt x="1213909" y="358673"/>
                      <a:pt x="1252928" y="360903"/>
                    </a:cubicBezTo>
                    <a:cubicBezTo>
                      <a:pt x="1265191" y="370936"/>
                      <a:pt x="1276339" y="383757"/>
                      <a:pt x="1295292" y="379297"/>
                    </a:cubicBezTo>
                    <a:cubicBezTo>
                      <a:pt x="1330408" y="361460"/>
                      <a:pt x="1365525" y="342508"/>
                      <a:pt x="1407331" y="355886"/>
                    </a:cubicBezTo>
                    <a:cubicBezTo>
                      <a:pt x="1417365" y="351984"/>
                      <a:pt x="1429628" y="354214"/>
                      <a:pt x="1439104" y="346967"/>
                    </a:cubicBezTo>
                    <a:cubicBezTo>
                      <a:pt x="1437432" y="360903"/>
                      <a:pt x="1433530" y="373723"/>
                      <a:pt x="1429070" y="386544"/>
                    </a:cubicBezTo>
                    <a:cubicBezTo>
                      <a:pt x="1427956" y="389331"/>
                      <a:pt x="1427398" y="392118"/>
                      <a:pt x="1426841" y="394905"/>
                    </a:cubicBezTo>
                    <a:cubicBezTo>
                      <a:pt x="1422939" y="412185"/>
                      <a:pt x="1417365" y="428907"/>
                      <a:pt x="1414578" y="446187"/>
                    </a:cubicBezTo>
                    <a:cubicBezTo>
                      <a:pt x="1401757" y="520322"/>
                      <a:pt x="1377231" y="593343"/>
                      <a:pt x="1395626" y="670266"/>
                    </a:cubicBezTo>
                    <a:cubicBezTo>
                      <a:pt x="1401200" y="694792"/>
                      <a:pt x="1410118" y="717646"/>
                      <a:pt x="1424611" y="738270"/>
                    </a:cubicBezTo>
                    <a:cubicBezTo>
                      <a:pt x="1434645" y="752206"/>
                      <a:pt x="1442448" y="768928"/>
                      <a:pt x="1463630" y="768928"/>
                    </a:cubicBezTo>
                    <a:cubicBezTo>
                      <a:pt x="1473106" y="773945"/>
                      <a:pt x="1482582" y="778962"/>
                      <a:pt x="1492058" y="783421"/>
                    </a:cubicBezTo>
                    <a:cubicBezTo>
                      <a:pt x="1509895" y="804045"/>
                      <a:pt x="1534421" y="802930"/>
                      <a:pt x="1557832" y="801258"/>
                    </a:cubicBezTo>
                    <a:cubicBezTo>
                      <a:pt x="1607442" y="797356"/>
                      <a:pt x="1649248" y="773387"/>
                      <a:pt x="1688267" y="744402"/>
                    </a:cubicBezTo>
                    <a:cubicBezTo>
                      <a:pt x="1701087" y="734926"/>
                      <a:pt x="1708891" y="730467"/>
                      <a:pt x="1716695" y="749419"/>
                    </a:cubicBezTo>
                    <a:cubicBezTo>
                      <a:pt x="1722827" y="764469"/>
                      <a:pt x="1735647" y="773945"/>
                      <a:pt x="1750697" y="780076"/>
                    </a:cubicBezTo>
                    <a:cubicBezTo>
                      <a:pt x="1756271" y="788995"/>
                      <a:pt x="1766862" y="787880"/>
                      <a:pt x="1774666" y="790110"/>
                    </a:cubicBezTo>
                    <a:cubicBezTo>
                      <a:pt x="1799192" y="797913"/>
                      <a:pt x="1835424" y="778962"/>
                      <a:pt x="1835981" y="759452"/>
                    </a:cubicBezTo>
                    <a:cubicBezTo>
                      <a:pt x="1837653" y="676398"/>
                      <a:pt x="1868868" y="600590"/>
                      <a:pt x="1896182" y="523667"/>
                    </a:cubicBezTo>
                    <a:cubicBezTo>
                      <a:pt x="1903428" y="503600"/>
                      <a:pt x="1908445" y="481304"/>
                      <a:pt x="1925724" y="463466"/>
                    </a:cubicBezTo>
                    <a:cubicBezTo>
                      <a:pt x="1928511" y="479631"/>
                      <a:pt x="1929626" y="493567"/>
                      <a:pt x="1926282" y="507502"/>
                    </a:cubicBezTo>
                    <a:cubicBezTo>
                      <a:pt x="1920150" y="526454"/>
                      <a:pt x="1927954" y="547078"/>
                      <a:pt x="1921822" y="566030"/>
                    </a:cubicBezTo>
                    <a:cubicBezTo>
                      <a:pt x="1921822" y="624001"/>
                      <a:pt x="1921822" y="681972"/>
                      <a:pt x="1921822" y="739943"/>
                    </a:cubicBezTo>
                    <a:cubicBezTo>
                      <a:pt x="1924609" y="750533"/>
                      <a:pt x="1926282" y="761682"/>
                      <a:pt x="1929626" y="772273"/>
                    </a:cubicBezTo>
                    <a:cubicBezTo>
                      <a:pt x="1941889" y="811291"/>
                      <a:pt x="1978121" y="828014"/>
                      <a:pt x="2015468" y="811849"/>
                    </a:cubicBezTo>
                    <a:cubicBezTo>
                      <a:pt x="2026616" y="807390"/>
                      <a:pt x="2032190" y="800701"/>
                      <a:pt x="2033305" y="787323"/>
                    </a:cubicBezTo>
                    <a:cubicBezTo>
                      <a:pt x="2042224" y="670266"/>
                      <a:pt x="2078455" y="561014"/>
                      <a:pt x="2128065" y="455105"/>
                    </a:cubicBezTo>
                    <a:cubicBezTo>
                      <a:pt x="2130852" y="449531"/>
                      <a:pt x="2130852" y="439498"/>
                      <a:pt x="2143115" y="441170"/>
                    </a:cubicBezTo>
                    <a:cubicBezTo>
                      <a:pt x="2142558" y="444514"/>
                      <a:pt x="2142000" y="447859"/>
                      <a:pt x="2141443" y="451761"/>
                    </a:cubicBezTo>
                    <a:cubicBezTo>
                      <a:pt x="2128622" y="529241"/>
                      <a:pt x="2096850" y="603934"/>
                      <a:pt x="2111900" y="685316"/>
                    </a:cubicBezTo>
                    <a:cubicBezTo>
                      <a:pt x="2124163" y="750533"/>
                      <a:pt x="2167084" y="797356"/>
                      <a:pt x="2240105" y="781749"/>
                    </a:cubicBezTo>
                    <a:cubicBezTo>
                      <a:pt x="2275779" y="774502"/>
                      <a:pt x="2302535" y="755550"/>
                      <a:pt x="2325389" y="729352"/>
                    </a:cubicBezTo>
                    <a:cubicBezTo>
                      <a:pt x="2334307" y="718761"/>
                      <a:pt x="2339324" y="719876"/>
                      <a:pt x="2348242" y="728794"/>
                    </a:cubicBezTo>
                    <a:cubicBezTo>
                      <a:pt x="2360506" y="741057"/>
                      <a:pt x="2369982" y="754993"/>
                      <a:pt x="2386147" y="764469"/>
                    </a:cubicBezTo>
                    <a:cubicBezTo>
                      <a:pt x="2445790" y="798471"/>
                      <a:pt x="2500416" y="788995"/>
                      <a:pt x="2555042" y="752206"/>
                    </a:cubicBezTo>
                    <a:cubicBezTo>
                      <a:pt x="2568978" y="742730"/>
                      <a:pt x="2576781" y="719318"/>
                      <a:pt x="2590717" y="721548"/>
                    </a:cubicBezTo>
                    <a:cubicBezTo>
                      <a:pt x="2602422" y="723220"/>
                      <a:pt x="2606882" y="747189"/>
                      <a:pt x="2620817" y="757222"/>
                    </a:cubicBezTo>
                    <a:cubicBezTo>
                      <a:pt x="2669312" y="786765"/>
                      <a:pt x="2716134" y="783421"/>
                      <a:pt x="2759613" y="747189"/>
                    </a:cubicBezTo>
                    <a:cubicBezTo>
                      <a:pt x="2770203" y="738270"/>
                      <a:pt x="2774663" y="739385"/>
                      <a:pt x="2784139" y="748304"/>
                    </a:cubicBezTo>
                    <a:cubicBezTo>
                      <a:pt x="2816468" y="778962"/>
                      <a:pt x="2854930" y="798471"/>
                      <a:pt x="2898966" y="806275"/>
                    </a:cubicBezTo>
                    <a:cubicBezTo>
                      <a:pt x="3000414" y="824112"/>
                      <a:pt x="3077895" y="762797"/>
                      <a:pt x="3082912" y="660233"/>
                    </a:cubicBezTo>
                    <a:cubicBezTo>
                      <a:pt x="3086813" y="577178"/>
                      <a:pt x="3046123" y="516978"/>
                      <a:pt x="2985364" y="466811"/>
                    </a:cubicBezTo>
                    <a:cubicBezTo>
                      <a:pt x="2949690" y="437268"/>
                      <a:pt x="2908999" y="414972"/>
                      <a:pt x="2862734" y="394347"/>
                    </a:cubicBezTo>
                    <a:cubicBezTo>
                      <a:pt x="2901753" y="375953"/>
                      <a:pt x="2936869" y="360903"/>
                      <a:pt x="2974216" y="351427"/>
                    </a:cubicBezTo>
                    <a:cubicBezTo>
                      <a:pt x="2986479" y="348082"/>
                      <a:pt x="2995955" y="350312"/>
                      <a:pt x="3002087" y="362575"/>
                    </a:cubicBezTo>
                    <a:cubicBezTo>
                      <a:pt x="3008776" y="376510"/>
                      <a:pt x="3021039" y="376510"/>
                      <a:pt x="3033302" y="372051"/>
                    </a:cubicBezTo>
                    <a:cubicBezTo>
                      <a:pt x="3069534" y="358673"/>
                      <a:pt x="3100748" y="336934"/>
                      <a:pt x="3123602" y="304604"/>
                    </a:cubicBezTo>
                    <a:cubicBezTo>
                      <a:pt x="3131963" y="288997"/>
                      <a:pt x="3132521" y="273389"/>
                      <a:pt x="3120258" y="257781"/>
                    </a:cubicBezTo>
                    <a:close/>
                    <a:moveTo>
                      <a:pt x="1710006" y="574391"/>
                    </a:moveTo>
                    <a:cubicBezTo>
                      <a:pt x="1708334" y="593343"/>
                      <a:pt x="1692726" y="604492"/>
                      <a:pt x="1683808" y="618427"/>
                    </a:cubicBezTo>
                    <a:cubicBezTo>
                      <a:pt x="1648133" y="674726"/>
                      <a:pt x="1595179" y="706498"/>
                      <a:pt x="1528290" y="712630"/>
                    </a:cubicBezTo>
                    <a:cubicBezTo>
                      <a:pt x="1503206" y="714859"/>
                      <a:pt x="1489828" y="702039"/>
                      <a:pt x="1489828" y="676955"/>
                    </a:cubicBezTo>
                    <a:cubicBezTo>
                      <a:pt x="1489828" y="645740"/>
                      <a:pt x="1490386" y="613968"/>
                      <a:pt x="1500419" y="583867"/>
                    </a:cubicBezTo>
                    <a:cubicBezTo>
                      <a:pt x="1500976" y="580523"/>
                      <a:pt x="1501534" y="577178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1534" y="558226"/>
                      <a:pt x="1504878" y="542619"/>
                      <a:pt x="1511567" y="528126"/>
                    </a:cubicBezTo>
                    <a:cubicBezTo>
                      <a:pt x="1511567" y="528126"/>
                      <a:pt x="1511567" y="528126"/>
                      <a:pt x="1511567" y="528126"/>
                    </a:cubicBezTo>
                    <a:cubicBezTo>
                      <a:pt x="1512125" y="524782"/>
                      <a:pt x="1512682" y="521437"/>
                      <a:pt x="1513797" y="518093"/>
                    </a:cubicBezTo>
                    <a:cubicBezTo>
                      <a:pt x="1513797" y="518093"/>
                      <a:pt x="1513797" y="518093"/>
                      <a:pt x="1513797" y="518093"/>
                    </a:cubicBezTo>
                    <a:cubicBezTo>
                      <a:pt x="1523830" y="455105"/>
                      <a:pt x="1544455" y="394905"/>
                      <a:pt x="1562292" y="334147"/>
                    </a:cubicBezTo>
                    <a:cubicBezTo>
                      <a:pt x="1564521" y="326901"/>
                      <a:pt x="1567866" y="322999"/>
                      <a:pt x="1575670" y="322999"/>
                    </a:cubicBezTo>
                    <a:cubicBezTo>
                      <a:pt x="1595736" y="322441"/>
                      <a:pt x="1615803" y="315195"/>
                      <a:pt x="1636428" y="317982"/>
                    </a:cubicBezTo>
                    <a:cubicBezTo>
                      <a:pt x="1641444" y="317425"/>
                      <a:pt x="1646461" y="317425"/>
                      <a:pt x="1651478" y="316867"/>
                    </a:cubicBezTo>
                    <a:cubicBezTo>
                      <a:pt x="1686595" y="306834"/>
                      <a:pt x="1722827" y="315195"/>
                      <a:pt x="1760173" y="305161"/>
                    </a:cubicBezTo>
                    <a:cubicBezTo>
                      <a:pt x="1733417" y="394905"/>
                      <a:pt x="1718367" y="484091"/>
                      <a:pt x="1710006" y="574391"/>
                    </a:cubicBezTo>
                    <a:close/>
                    <a:moveTo>
                      <a:pt x="2571765" y="494681"/>
                    </a:moveTo>
                    <a:cubicBezTo>
                      <a:pt x="2556715" y="552095"/>
                      <a:pt x="2537762" y="607836"/>
                      <a:pt x="2507105" y="659675"/>
                    </a:cubicBezTo>
                    <a:cubicBezTo>
                      <a:pt x="2483694" y="699809"/>
                      <a:pt x="2459725" y="717089"/>
                      <a:pt x="2437428" y="707613"/>
                    </a:cubicBezTo>
                    <a:cubicBezTo>
                      <a:pt x="2405656" y="693677"/>
                      <a:pt x="2412345" y="661905"/>
                      <a:pt x="2409558" y="635149"/>
                    </a:cubicBezTo>
                    <a:cubicBezTo>
                      <a:pt x="2409000" y="632362"/>
                      <a:pt x="2409558" y="629575"/>
                      <a:pt x="2409558" y="626788"/>
                    </a:cubicBezTo>
                    <a:cubicBezTo>
                      <a:pt x="2414017" y="535373"/>
                      <a:pt x="2431854" y="446744"/>
                      <a:pt x="2471988" y="364247"/>
                    </a:cubicBezTo>
                    <a:cubicBezTo>
                      <a:pt x="2484251" y="338049"/>
                      <a:pt x="2499301" y="313523"/>
                      <a:pt x="2526614" y="300145"/>
                    </a:cubicBezTo>
                    <a:cubicBezTo>
                      <a:pt x="2552255" y="287882"/>
                      <a:pt x="2565633" y="295685"/>
                      <a:pt x="2566191" y="324113"/>
                    </a:cubicBezTo>
                    <a:cubicBezTo>
                      <a:pt x="2566748" y="355329"/>
                      <a:pt x="2556715" y="382642"/>
                      <a:pt x="2537205" y="406053"/>
                    </a:cubicBezTo>
                    <a:cubicBezTo>
                      <a:pt x="2524385" y="421661"/>
                      <a:pt x="2527729" y="427235"/>
                      <a:pt x="2543894" y="435596"/>
                    </a:cubicBezTo>
                    <a:cubicBezTo>
                      <a:pt x="2556157" y="441727"/>
                      <a:pt x="2577339" y="436711"/>
                      <a:pt x="2579568" y="455105"/>
                    </a:cubicBezTo>
                    <a:cubicBezTo>
                      <a:pt x="2582355" y="466811"/>
                      <a:pt x="2575109" y="480746"/>
                      <a:pt x="2571765" y="49468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A3519E-42AA-4083-BA19-EA554F6A0C2B}"/>
              </a:ext>
            </a:extLst>
          </p:cNvPr>
          <p:cNvSpPr/>
          <p:nvPr/>
        </p:nvSpPr>
        <p:spPr>
          <a:xfrm>
            <a:off x="5925114" y="4581342"/>
            <a:ext cx="367898" cy="414836"/>
          </a:xfrm>
          <a:custGeom>
            <a:avLst/>
            <a:gdLst/>
            <a:ahLst/>
            <a:cxnLst/>
            <a:rect l="l" t="t" r="r" b="b"/>
            <a:pathLst>
              <a:path w="233343" h="263114">
                <a:moveTo>
                  <a:pt x="82771" y="141108"/>
                </a:moveTo>
                <a:cubicBezTo>
                  <a:pt x="71643" y="146729"/>
                  <a:pt x="63326" y="153498"/>
                  <a:pt x="57819" y="161413"/>
                </a:cubicBezTo>
                <a:cubicBezTo>
                  <a:pt x="52313" y="169329"/>
                  <a:pt x="49559" y="177417"/>
                  <a:pt x="49559" y="185677"/>
                </a:cubicBezTo>
                <a:cubicBezTo>
                  <a:pt x="49559" y="196117"/>
                  <a:pt x="52972" y="204635"/>
                  <a:pt x="59798" y="211231"/>
                </a:cubicBezTo>
                <a:cubicBezTo>
                  <a:pt x="66624" y="217828"/>
                  <a:pt x="75773" y="221126"/>
                  <a:pt x="87245" y="221126"/>
                </a:cubicBezTo>
                <a:cubicBezTo>
                  <a:pt x="94817" y="221126"/>
                  <a:pt x="102102" y="219635"/>
                  <a:pt x="109100" y="216652"/>
                </a:cubicBezTo>
                <a:cubicBezTo>
                  <a:pt x="116098" y="213669"/>
                  <a:pt x="123727" y="208736"/>
                  <a:pt x="131987" y="201853"/>
                </a:cubicBezTo>
                <a:close/>
                <a:moveTo>
                  <a:pt x="103421" y="34072"/>
                </a:moveTo>
                <a:cubicBezTo>
                  <a:pt x="95735" y="34072"/>
                  <a:pt x="89712" y="35994"/>
                  <a:pt x="85352" y="39837"/>
                </a:cubicBezTo>
                <a:cubicBezTo>
                  <a:pt x="80993" y="43680"/>
                  <a:pt x="78813" y="48126"/>
                  <a:pt x="78813" y="53174"/>
                </a:cubicBezTo>
                <a:cubicBezTo>
                  <a:pt x="78813" y="59139"/>
                  <a:pt x="82484" y="66367"/>
                  <a:pt x="89827" y="74856"/>
                </a:cubicBezTo>
                <a:lnTo>
                  <a:pt x="101700" y="88623"/>
                </a:lnTo>
                <a:lnTo>
                  <a:pt x="114779" y="78642"/>
                </a:lnTo>
                <a:cubicBezTo>
                  <a:pt x="124415" y="71185"/>
                  <a:pt x="129234" y="63785"/>
                  <a:pt x="129234" y="56443"/>
                </a:cubicBezTo>
                <a:cubicBezTo>
                  <a:pt x="129234" y="50248"/>
                  <a:pt x="126910" y="44971"/>
                  <a:pt x="122264" y="40612"/>
                </a:cubicBezTo>
                <a:cubicBezTo>
                  <a:pt x="117618" y="36252"/>
                  <a:pt x="111337" y="34072"/>
                  <a:pt x="103421" y="34072"/>
                </a:cubicBezTo>
                <a:close/>
                <a:moveTo>
                  <a:pt x="102217" y="0"/>
                </a:moveTo>
                <a:cubicBezTo>
                  <a:pt x="124014" y="0"/>
                  <a:pt x="141050" y="5564"/>
                  <a:pt x="153325" y="16692"/>
                </a:cubicBezTo>
                <a:cubicBezTo>
                  <a:pt x="165600" y="27820"/>
                  <a:pt x="171738" y="41415"/>
                  <a:pt x="171738" y="57476"/>
                </a:cubicBezTo>
                <a:cubicBezTo>
                  <a:pt x="171738" y="67686"/>
                  <a:pt x="168698" y="77380"/>
                  <a:pt x="162618" y="86558"/>
                </a:cubicBezTo>
                <a:cubicBezTo>
                  <a:pt x="156537" y="95735"/>
                  <a:pt x="144262" y="106118"/>
                  <a:pt x="125792" y="117704"/>
                </a:cubicBezTo>
                <a:lnTo>
                  <a:pt x="160897" y="163995"/>
                </a:lnTo>
                <a:cubicBezTo>
                  <a:pt x="165027" y="156652"/>
                  <a:pt x="168583" y="147073"/>
                  <a:pt x="171566" y="135257"/>
                </a:cubicBezTo>
                <a:lnTo>
                  <a:pt x="215275" y="145238"/>
                </a:lnTo>
                <a:cubicBezTo>
                  <a:pt x="210915" y="160725"/>
                  <a:pt x="207130" y="172054"/>
                  <a:pt x="203917" y="179224"/>
                </a:cubicBezTo>
                <a:cubicBezTo>
                  <a:pt x="200705" y="186394"/>
                  <a:pt x="197264" y="192388"/>
                  <a:pt x="193592" y="197207"/>
                </a:cubicBezTo>
                <a:cubicBezTo>
                  <a:pt x="198984" y="202254"/>
                  <a:pt x="205954" y="207790"/>
                  <a:pt x="214500" y="213813"/>
                </a:cubicBezTo>
                <a:cubicBezTo>
                  <a:pt x="223047" y="219835"/>
                  <a:pt x="229328" y="223822"/>
                  <a:pt x="233343" y="225772"/>
                </a:cubicBezTo>
                <a:lnTo>
                  <a:pt x="204089" y="263114"/>
                </a:lnTo>
                <a:cubicBezTo>
                  <a:pt x="189749" y="256116"/>
                  <a:pt x="175983" y="246480"/>
                  <a:pt x="162790" y="234204"/>
                </a:cubicBezTo>
                <a:cubicBezTo>
                  <a:pt x="152579" y="243382"/>
                  <a:pt x="141738" y="250151"/>
                  <a:pt x="130266" y="254510"/>
                </a:cubicBezTo>
                <a:cubicBezTo>
                  <a:pt x="118794" y="258870"/>
                  <a:pt x="105142" y="261049"/>
                  <a:pt x="89310" y="261049"/>
                </a:cubicBezTo>
                <a:cubicBezTo>
                  <a:pt x="57877" y="261049"/>
                  <a:pt x="34244" y="252216"/>
                  <a:pt x="18412" y="234549"/>
                </a:cubicBezTo>
                <a:cubicBezTo>
                  <a:pt x="6137" y="220897"/>
                  <a:pt x="0" y="205180"/>
                  <a:pt x="0" y="187398"/>
                </a:cubicBezTo>
                <a:cubicBezTo>
                  <a:pt x="0" y="171222"/>
                  <a:pt x="4818" y="156681"/>
                  <a:pt x="14454" y="143775"/>
                </a:cubicBezTo>
                <a:cubicBezTo>
                  <a:pt x="24091" y="130869"/>
                  <a:pt x="38489" y="119655"/>
                  <a:pt x="57647" y="110133"/>
                </a:cubicBezTo>
                <a:cubicBezTo>
                  <a:pt x="49043" y="99923"/>
                  <a:pt x="42561" y="90200"/>
                  <a:pt x="38202" y="80965"/>
                </a:cubicBezTo>
                <a:cubicBezTo>
                  <a:pt x="33842" y="71730"/>
                  <a:pt x="31663" y="62982"/>
                  <a:pt x="31663" y="54722"/>
                </a:cubicBezTo>
                <a:cubicBezTo>
                  <a:pt x="31663" y="39464"/>
                  <a:pt x="37772" y="26529"/>
                  <a:pt x="49990" y="15918"/>
                </a:cubicBezTo>
                <a:cubicBezTo>
                  <a:pt x="62207" y="5306"/>
                  <a:pt x="79616" y="0"/>
                  <a:pt x="102217" y="0"/>
                </a:cubicBezTo>
                <a:close/>
              </a:path>
            </a:pathLst>
          </a:custGeom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C3FCB2-1ECC-4196-A5B5-1A8C8DF8A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8003915"/>
              </p:ext>
            </p:extLst>
          </p:nvPr>
        </p:nvGraphicFramePr>
        <p:xfrm>
          <a:off x="914400" y="1763581"/>
          <a:ext cx="10410092" cy="2304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8C3E05D-D580-4018-AE41-84F620EC80CB}"/>
              </a:ext>
            </a:extLst>
          </p:cNvPr>
          <p:cNvSpPr txBox="1"/>
          <p:nvPr/>
        </p:nvSpPr>
        <p:spPr>
          <a:xfrm>
            <a:off x="795167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A000718-D804-463C-B071-7E00D65D0D27}"/>
              </a:ext>
            </a:extLst>
          </p:cNvPr>
          <p:cNvGrpSpPr/>
          <p:nvPr/>
        </p:nvGrpSpPr>
        <p:grpSpPr>
          <a:xfrm>
            <a:off x="795167" y="4997388"/>
            <a:ext cx="2351864" cy="1087746"/>
            <a:chOff x="795167" y="4997388"/>
            <a:chExt cx="2351864" cy="10877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C3AB02-2C65-4C68-B5D6-2633C63ED0C3}"/>
                </a:ext>
              </a:extLst>
            </p:cNvPr>
            <p:cNvSpPr txBox="1"/>
            <p:nvPr/>
          </p:nvSpPr>
          <p:spPr>
            <a:xfrm>
              <a:off x="795167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BDE8D5B-C779-4C5C-800B-737EEB66F993}"/>
                </a:ext>
              </a:extLst>
            </p:cNvPr>
            <p:cNvSpPr txBox="1"/>
            <p:nvPr/>
          </p:nvSpPr>
          <p:spPr>
            <a:xfrm>
              <a:off x="795167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8E21C44-E3C3-4242-BE25-324DCE58BA81}"/>
              </a:ext>
            </a:extLst>
          </p:cNvPr>
          <p:cNvGrpSpPr/>
          <p:nvPr/>
        </p:nvGrpSpPr>
        <p:grpSpPr>
          <a:xfrm>
            <a:off x="5626336" y="4139850"/>
            <a:ext cx="5698157" cy="246221"/>
            <a:chOff x="3131840" y="2174667"/>
            <a:chExt cx="5698157" cy="24622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5DDBE41-D87A-4A8C-9DE2-CCDE2A9096FA}"/>
                </a:ext>
              </a:extLst>
            </p:cNvPr>
            <p:cNvGrpSpPr/>
            <p:nvPr/>
          </p:nvGrpSpPr>
          <p:grpSpPr>
            <a:xfrm>
              <a:off x="3131840" y="2174667"/>
              <a:ext cx="1457815" cy="246221"/>
              <a:chOff x="5119489" y="2112184"/>
              <a:chExt cx="1457815" cy="246221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4660416-A206-4BAC-8FCF-60AADC2A098A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51BB1828-DCCA-4D2F-9D0A-424CEFF69F97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AC7940-C4C9-4FD8-9121-5925E5847A97}"/>
                </a:ext>
              </a:extLst>
            </p:cNvPr>
            <p:cNvGrpSpPr/>
            <p:nvPr/>
          </p:nvGrpSpPr>
          <p:grpSpPr>
            <a:xfrm>
              <a:off x="4545287" y="2174667"/>
              <a:ext cx="1457815" cy="246221"/>
              <a:chOff x="5119489" y="2112184"/>
              <a:chExt cx="1457815" cy="246221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F9C41816-C774-4AA8-8AD4-A9ED9F42C8DC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6CA4BD1-2E8A-4955-94F5-ABC08F4B65FB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CD29262-5CA4-4871-B72A-58580A2C0B68}"/>
                </a:ext>
              </a:extLst>
            </p:cNvPr>
            <p:cNvGrpSpPr/>
            <p:nvPr/>
          </p:nvGrpSpPr>
          <p:grpSpPr>
            <a:xfrm>
              <a:off x="5958734" y="2174667"/>
              <a:ext cx="1457815" cy="246221"/>
              <a:chOff x="5119489" y="2112184"/>
              <a:chExt cx="1457815" cy="246221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0E689259-EB9D-48B2-A91B-1E48DCF120AE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C0F4C59-B33A-4B4A-8F7E-3EA3C0F042B5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4B8F9B8-9E1D-48B2-9DAE-E88CA166ACD4}"/>
                </a:ext>
              </a:extLst>
            </p:cNvPr>
            <p:cNvGrpSpPr/>
            <p:nvPr/>
          </p:nvGrpSpPr>
          <p:grpSpPr>
            <a:xfrm>
              <a:off x="7372182" y="2174667"/>
              <a:ext cx="1457815" cy="246221"/>
              <a:chOff x="5119489" y="2112184"/>
              <a:chExt cx="1457815" cy="24622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2C81B26-5873-4375-A0C1-723C67F58A78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790E542-356A-43C1-BB20-16599128FA98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1B39B3C-BFA1-4904-A6C2-7C79D98ACB96}"/>
              </a:ext>
            </a:extLst>
          </p:cNvPr>
          <p:cNvSpPr txBox="1"/>
          <p:nvPr/>
        </p:nvSpPr>
        <p:spPr>
          <a:xfrm>
            <a:off x="3542943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C8D7157-785A-49AE-948F-353269298DB9}"/>
              </a:ext>
            </a:extLst>
          </p:cNvPr>
          <p:cNvGrpSpPr/>
          <p:nvPr/>
        </p:nvGrpSpPr>
        <p:grpSpPr>
          <a:xfrm>
            <a:off x="3542943" y="4997388"/>
            <a:ext cx="2351864" cy="1087746"/>
            <a:chOff x="3542943" y="4997388"/>
            <a:chExt cx="2351864" cy="108774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4B0321-91E6-4E5F-89E3-09FF1ECF3F46}"/>
                </a:ext>
              </a:extLst>
            </p:cNvPr>
            <p:cNvSpPr txBox="1"/>
            <p:nvPr/>
          </p:nvSpPr>
          <p:spPr>
            <a:xfrm>
              <a:off x="3542943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2EDA03D-C524-4509-B9A6-C403D26A2EEE}"/>
                </a:ext>
              </a:extLst>
            </p:cNvPr>
            <p:cNvSpPr txBox="1"/>
            <p:nvPr/>
          </p:nvSpPr>
          <p:spPr>
            <a:xfrm>
              <a:off x="3542943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47A41D2-C734-47ED-BDF0-0E24C0A3BF91}"/>
              </a:ext>
            </a:extLst>
          </p:cNvPr>
          <p:cNvSpPr txBox="1"/>
          <p:nvPr/>
        </p:nvSpPr>
        <p:spPr>
          <a:xfrm>
            <a:off x="6290719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DE11443-4A8F-4653-95A1-2A9F11A5EBF0}"/>
              </a:ext>
            </a:extLst>
          </p:cNvPr>
          <p:cNvGrpSpPr/>
          <p:nvPr/>
        </p:nvGrpSpPr>
        <p:grpSpPr>
          <a:xfrm>
            <a:off x="6290719" y="4997388"/>
            <a:ext cx="2351864" cy="1087746"/>
            <a:chOff x="6290719" y="4997388"/>
            <a:chExt cx="2351864" cy="108774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7FF81F-4AF1-4080-9CE1-057BE36D4F79}"/>
                </a:ext>
              </a:extLst>
            </p:cNvPr>
            <p:cNvSpPr txBox="1"/>
            <p:nvPr/>
          </p:nvSpPr>
          <p:spPr>
            <a:xfrm>
              <a:off x="6290719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C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5BBFA9-0315-4A43-BB44-A7F8B9083A36}"/>
                </a:ext>
              </a:extLst>
            </p:cNvPr>
            <p:cNvSpPr txBox="1"/>
            <p:nvPr/>
          </p:nvSpPr>
          <p:spPr>
            <a:xfrm>
              <a:off x="6290719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8593A19-6737-4F3E-A2A3-FA07838D8C07}"/>
              </a:ext>
            </a:extLst>
          </p:cNvPr>
          <p:cNvSpPr txBox="1"/>
          <p:nvPr/>
        </p:nvSpPr>
        <p:spPr>
          <a:xfrm>
            <a:off x="9038494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724311D-9866-4DB0-8596-270516DFDFD8}"/>
              </a:ext>
            </a:extLst>
          </p:cNvPr>
          <p:cNvGrpSpPr/>
          <p:nvPr/>
        </p:nvGrpSpPr>
        <p:grpSpPr>
          <a:xfrm>
            <a:off x="9038494" y="4997388"/>
            <a:ext cx="2351864" cy="1087746"/>
            <a:chOff x="9038494" y="4997388"/>
            <a:chExt cx="2351864" cy="108774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A1D6B45-F1EF-4081-94D6-E3DB166B9697}"/>
                </a:ext>
              </a:extLst>
            </p:cNvPr>
            <p:cNvSpPr txBox="1"/>
            <p:nvPr/>
          </p:nvSpPr>
          <p:spPr>
            <a:xfrm>
              <a:off x="9038494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3614135-BF36-4BD5-BFFA-67176B90A972}"/>
                </a:ext>
              </a:extLst>
            </p:cNvPr>
            <p:cNvSpPr txBox="1"/>
            <p:nvPr/>
          </p:nvSpPr>
          <p:spPr>
            <a:xfrm>
              <a:off x="9038494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C662D57-D31C-435D-93C0-56E779DED75F}"/>
              </a:ext>
            </a:extLst>
          </p:cNvPr>
          <p:cNvSpPr/>
          <p:nvPr/>
        </p:nvSpPr>
        <p:spPr>
          <a:xfrm>
            <a:off x="5252568" y="3088364"/>
            <a:ext cx="1658427" cy="16584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63A8F4-8497-494C-BAD1-F16DE7D39662}"/>
              </a:ext>
            </a:extLst>
          </p:cNvPr>
          <p:cNvSpPr txBox="1"/>
          <p:nvPr/>
        </p:nvSpPr>
        <p:spPr>
          <a:xfrm>
            <a:off x="5648882" y="3455910"/>
            <a:ext cx="8657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B009410-AFB3-4896-AB7C-6EDC02C865DE}"/>
              </a:ext>
            </a:extLst>
          </p:cNvPr>
          <p:cNvGrpSpPr/>
          <p:nvPr/>
        </p:nvGrpSpPr>
        <p:grpSpPr>
          <a:xfrm>
            <a:off x="4051337" y="1813862"/>
            <a:ext cx="4060889" cy="4207426"/>
            <a:chOff x="2355806" y="1647580"/>
            <a:chExt cx="4360380" cy="4517724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3668E7CC-03AB-4CEE-ACFD-50E3CB8B5E05}"/>
                </a:ext>
              </a:extLst>
            </p:cNvPr>
            <p:cNvSpPr/>
            <p:nvPr/>
          </p:nvSpPr>
          <p:spPr>
            <a:xfrm>
              <a:off x="2771800" y="2179613"/>
              <a:ext cx="3553643" cy="3553643"/>
            </a:xfrm>
            <a:prstGeom prst="donut">
              <a:avLst>
                <a:gd name="adj" fmla="val 246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8B47DA51-5276-4C4E-BB5E-8FE56ECA710F}"/>
                </a:ext>
              </a:extLst>
            </p:cNvPr>
            <p:cNvSpPr/>
            <p:nvPr/>
          </p:nvSpPr>
          <p:spPr>
            <a:xfrm>
              <a:off x="305983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A05526F4-0016-4D7E-9B6A-26607BD7B511}"/>
                </a:ext>
              </a:extLst>
            </p:cNvPr>
            <p:cNvSpPr/>
            <p:nvPr/>
          </p:nvSpPr>
          <p:spPr>
            <a:xfrm>
              <a:off x="502010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C5149411-B26B-4099-8969-6DAD8ABC8B8B}"/>
                </a:ext>
              </a:extLst>
            </p:cNvPr>
            <p:cNvSpPr/>
            <p:nvPr/>
          </p:nvSpPr>
          <p:spPr>
            <a:xfrm>
              <a:off x="305983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CA401347-A007-4157-AB30-4D586F2747F2}"/>
                </a:ext>
              </a:extLst>
            </p:cNvPr>
            <p:cNvSpPr/>
            <p:nvPr/>
          </p:nvSpPr>
          <p:spPr>
            <a:xfrm>
              <a:off x="502010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DA59FB6F-26D8-4C01-B6E9-E31AF5CBF630}"/>
                </a:ext>
              </a:extLst>
            </p:cNvPr>
            <p:cNvSpPr/>
            <p:nvPr/>
          </p:nvSpPr>
          <p:spPr>
            <a:xfrm>
              <a:off x="2355806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6B856F54-229C-4F0D-8F39-14062D3004D2}"/>
                </a:ext>
              </a:extLst>
            </p:cNvPr>
            <p:cNvSpPr/>
            <p:nvPr/>
          </p:nvSpPr>
          <p:spPr>
            <a:xfrm>
              <a:off x="5652120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AB54809-3A70-4C34-A24D-D80248D9431B}"/>
              </a:ext>
            </a:extLst>
          </p:cNvPr>
          <p:cNvGrpSpPr/>
          <p:nvPr/>
        </p:nvGrpSpPr>
        <p:grpSpPr>
          <a:xfrm>
            <a:off x="7704882" y="5100985"/>
            <a:ext cx="3250335" cy="863315"/>
            <a:chOff x="993672" y="3698889"/>
            <a:chExt cx="1998939" cy="86331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022B1D8-C37B-4E41-A7B5-0009C903A78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F67E505-A6CD-4850-9AC6-C4182A3A957E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B91EA0B-012D-4A3F-A40B-0F12DD3B841F}"/>
              </a:ext>
            </a:extLst>
          </p:cNvPr>
          <p:cNvGrpSpPr/>
          <p:nvPr/>
        </p:nvGrpSpPr>
        <p:grpSpPr>
          <a:xfrm>
            <a:off x="1345223" y="5100985"/>
            <a:ext cx="3204909" cy="863315"/>
            <a:chOff x="993672" y="3698889"/>
            <a:chExt cx="1998939" cy="86331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2B4B7A-751C-4882-A0F8-738A51536E9B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28A722-85D2-475A-9048-B7906C17E8F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BCEABC5-255F-4A2C-8F7A-B43EC53CBD57}"/>
              </a:ext>
            </a:extLst>
          </p:cNvPr>
          <p:cNvGrpSpPr/>
          <p:nvPr/>
        </p:nvGrpSpPr>
        <p:grpSpPr>
          <a:xfrm>
            <a:off x="8280946" y="3499444"/>
            <a:ext cx="3193017" cy="863315"/>
            <a:chOff x="993672" y="3698889"/>
            <a:chExt cx="1998939" cy="86331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760F79-0F5E-4203-8CBE-57CC1085E6E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F47774A-1617-4D91-B0CE-71CEEA66EE42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E44FEB-4B2D-401A-90FC-1461BDAD18B9}"/>
              </a:ext>
            </a:extLst>
          </p:cNvPr>
          <p:cNvGrpSpPr/>
          <p:nvPr/>
        </p:nvGrpSpPr>
        <p:grpSpPr>
          <a:xfrm>
            <a:off x="1345223" y="1893233"/>
            <a:ext cx="3204909" cy="863315"/>
            <a:chOff x="993672" y="3698889"/>
            <a:chExt cx="1998939" cy="8633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E2F021-83E4-4005-93F8-B3C6CE5D528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5D98DAD-AE7B-4FE7-8C9E-344972B4D77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86788F1-01D2-474C-BC35-429EBD50E367}"/>
              </a:ext>
            </a:extLst>
          </p:cNvPr>
          <p:cNvGrpSpPr/>
          <p:nvPr/>
        </p:nvGrpSpPr>
        <p:grpSpPr>
          <a:xfrm>
            <a:off x="7704882" y="1893233"/>
            <a:ext cx="3250335" cy="863315"/>
            <a:chOff x="993672" y="3698889"/>
            <a:chExt cx="1998939" cy="8633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76A6024-44A6-45D0-BA59-FED300506F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95BC19-158B-4C03-8202-DC6422E24C0A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8B502D3-1583-4E86-BFC6-0B01BDFB4899}"/>
              </a:ext>
            </a:extLst>
          </p:cNvPr>
          <p:cNvGrpSpPr/>
          <p:nvPr/>
        </p:nvGrpSpPr>
        <p:grpSpPr>
          <a:xfrm>
            <a:off x="697656" y="3499444"/>
            <a:ext cx="3204909" cy="863315"/>
            <a:chOff x="993672" y="3698889"/>
            <a:chExt cx="1998939" cy="86331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2D7DC9F-D972-41E9-A9B1-2364281F86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BD5F2C4-4262-47A5-848D-C1AE2AA6271D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Isosceles Triangle 51">
            <a:extLst>
              <a:ext uri="{FF2B5EF4-FFF2-40B4-BE49-F238E27FC236}">
                <a16:creationId xmlns:a16="http://schemas.microsoft.com/office/drawing/2014/main" id="{A1D21F25-8ED8-4665-99FB-FBB70ED0B7B1}"/>
              </a:ext>
            </a:extLst>
          </p:cNvPr>
          <p:cNvSpPr/>
          <p:nvPr/>
        </p:nvSpPr>
        <p:spPr>
          <a:xfrm>
            <a:off x="7479608" y="3815073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5">
            <a:extLst>
              <a:ext uri="{FF2B5EF4-FFF2-40B4-BE49-F238E27FC236}">
                <a16:creationId xmlns:a16="http://schemas.microsoft.com/office/drawing/2014/main" id="{5A337BC7-20DE-4E28-8D8E-98CF2C454391}"/>
              </a:ext>
            </a:extLst>
          </p:cNvPr>
          <p:cNvSpPr/>
          <p:nvPr/>
        </p:nvSpPr>
        <p:spPr>
          <a:xfrm rot="5400000">
            <a:off x="5047255" y="2148332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08A41E85-1A14-47D7-B696-3C470162F6B2}"/>
              </a:ext>
            </a:extLst>
          </p:cNvPr>
          <p:cNvSpPr/>
          <p:nvPr/>
        </p:nvSpPr>
        <p:spPr>
          <a:xfrm>
            <a:off x="6866808" y="537260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71CC59A7-C552-44E9-B6ED-BB46CD9ED2AC}"/>
              </a:ext>
            </a:extLst>
          </p:cNvPr>
          <p:cNvSpPr/>
          <p:nvPr/>
        </p:nvSpPr>
        <p:spPr>
          <a:xfrm flipH="1">
            <a:off x="4374430" y="37844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21">
            <a:extLst>
              <a:ext uri="{FF2B5EF4-FFF2-40B4-BE49-F238E27FC236}">
                <a16:creationId xmlns:a16="http://schemas.microsoft.com/office/drawing/2014/main" id="{BA345BD5-A140-42E1-BA4C-20632ACE7C12}"/>
              </a:ext>
            </a:extLst>
          </p:cNvPr>
          <p:cNvSpPr>
            <a:spLocks noChangeAspect="1"/>
          </p:cNvSpPr>
          <p:nvPr/>
        </p:nvSpPr>
        <p:spPr>
          <a:xfrm>
            <a:off x="5012737" y="534697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570FC228-63F4-40DE-887D-15A43F0F8500}"/>
              </a:ext>
            </a:extLst>
          </p:cNvPr>
          <p:cNvSpPr/>
          <p:nvPr/>
        </p:nvSpPr>
        <p:spPr>
          <a:xfrm>
            <a:off x="6831068" y="216931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D31D6F6-7F52-449C-99E7-5A7671C4174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7BF1AC8-3C0B-4557-9695-2BA36205E88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aphic 41">
            <a:extLst>
              <a:ext uri="{FF2B5EF4-FFF2-40B4-BE49-F238E27FC236}">
                <a16:creationId xmlns:a16="http://schemas.microsoft.com/office/drawing/2014/main" id="{A0003DCC-7F64-4605-992D-D96F75FBDF84}"/>
              </a:ext>
            </a:extLst>
          </p:cNvPr>
          <p:cNvGrpSpPr/>
          <p:nvPr/>
        </p:nvGrpSpPr>
        <p:grpSpPr>
          <a:xfrm rot="779550">
            <a:off x="551160" y="944546"/>
            <a:ext cx="3290607" cy="879386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CE18A3-B15F-40E7-BB07-2C4F7D6A1880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6D8560-B98D-4F4B-B0F4-8738131C98E8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A24785-78CD-4509-86E4-4B9EF5593271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16BDE70-9400-4E1E-98FB-63D1865329B7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03">
            <a:extLst>
              <a:ext uri="{FF2B5EF4-FFF2-40B4-BE49-F238E27FC236}">
                <a16:creationId xmlns:a16="http://schemas.microsoft.com/office/drawing/2014/main" id="{B1783688-7353-43E0-90C2-332464DEF55F}"/>
              </a:ext>
            </a:extLst>
          </p:cNvPr>
          <p:cNvGrpSpPr/>
          <p:nvPr/>
        </p:nvGrpSpPr>
        <p:grpSpPr>
          <a:xfrm rot="893496">
            <a:off x="3996176" y="1402409"/>
            <a:ext cx="2859969" cy="3668252"/>
            <a:chOff x="5517466" y="2517067"/>
            <a:chExt cx="1150004" cy="1805049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5A9422-D379-4930-88B0-8AA1F7AA0D4F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D5275AC-0BA4-4709-B9F4-2912C5A917D8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A9EB35-5A18-43EA-A328-9BDDAA0B552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FE32CB3-691D-492B-8F7A-32D1A5CA35C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0D7BF60-7F66-4263-8AD1-87954F0D2895}"/>
              </a:ext>
            </a:extLst>
          </p:cNvPr>
          <p:cNvCxnSpPr>
            <a:cxnSpLocks/>
          </p:cNvCxnSpPr>
          <p:nvPr/>
        </p:nvCxnSpPr>
        <p:spPr>
          <a:xfrm flipV="1">
            <a:off x="7505450" y="2952978"/>
            <a:ext cx="4005042" cy="4953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1629CA-799C-4E41-ABE8-C49BF8578785}"/>
              </a:ext>
            </a:extLst>
          </p:cNvPr>
          <p:cNvGrpSpPr/>
          <p:nvPr/>
        </p:nvGrpSpPr>
        <p:grpSpPr>
          <a:xfrm>
            <a:off x="7505450" y="3178394"/>
            <a:ext cx="4085371" cy="3253295"/>
            <a:chOff x="653473" y="4416753"/>
            <a:chExt cx="4431062" cy="325329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1F4A6E-5B81-480C-96D6-66F50C6FCF52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Power PowerPoint Presentation 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8" name="직사각형 1">
              <a:extLst>
                <a:ext uri="{FF2B5EF4-FFF2-40B4-BE49-F238E27FC236}">
                  <a16:creationId xmlns:a16="http://schemas.microsoft.com/office/drawing/2014/main" id="{A2C7D5EE-E5F0-441C-BA1F-CA8B1EE24885}"/>
                </a:ext>
              </a:extLst>
            </p:cNvPr>
            <p:cNvSpPr/>
            <p:nvPr/>
          </p:nvSpPr>
          <p:spPr>
            <a:xfrm>
              <a:off x="653473" y="4807726"/>
              <a:ext cx="4431061" cy="28623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/>
                <a:t>2008 ~ 2011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2011 ~ 2015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2015~ 2018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2018 ~ 2020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805BAF2-CCC0-437F-8A21-EEA3E1D6B5BA}"/>
              </a:ext>
            </a:extLst>
          </p:cNvPr>
          <p:cNvSpPr txBox="1"/>
          <p:nvPr/>
        </p:nvSpPr>
        <p:spPr>
          <a:xfrm>
            <a:off x="7505450" y="2344282"/>
            <a:ext cx="299168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A781EC3-0338-456A-9ABB-C8EA0DCEBE5C}"/>
              </a:ext>
            </a:extLst>
          </p:cNvPr>
          <p:cNvSpPr txBox="1"/>
          <p:nvPr/>
        </p:nvSpPr>
        <p:spPr>
          <a:xfrm>
            <a:off x="7505450" y="1583460"/>
            <a:ext cx="29916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2E5BC5B-AB90-4AA5-9194-9E7F6111C57C}"/>
              </a:ext>
            </a:extLst>
          </p:cNvPr>
          <p:cNvGrpSpPr/>
          <p:nvPr/>
        </p:nvGrpSpPr>
        <p:grpSpPr>
          <a:xfrm>
            <a:off x="908748" y="1868948"/>
            <a:ext cx="1872000" cy="979099"/>
            <a:chOff x="395536" y="1496735"/>
            <a:chExt cx="1728192" cy="64807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6683450-A218-4684-86CF-68112E6BA59D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A1CA8318-649E-4176-AF24-A824F8078116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2284F77-38F8-4F67-B6EC-3FE0533B4BE9}"/>
              </a:ext>
            </a:extLst>
          </p:cNvPr>
          <p:cNvSpPr txBox="1"/>
          <p:nvPr/>
        </p:nvSpPr>
        <p:spPr>
          <a:xfrm>
            <a:off x="944752" y="2479232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5207C7-F683-41E1-8E17-C4679EFD4C9A}"/>
              </a:ext>
            </a:extLst>
          </p:cNvPr>
          <p:cNvSpPr txBox="1"/>
          <p:nvPr/>
        </p:nvSpPr>
        <p:spPr>
          <a:xfrm>
            <a:off x="1823128" y="2214072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31C1A9-F92C-4241-A91B-B78DEE376A07}"/>
              </a:ext>
            </a:extLst>
          </p:cNvPr>
          <p:cNvGrpSpPr/>
          <p:nvPr/>
        </p:nvGrpSpPr>
        <p:grpSpPr>
          <a:xfrm>
            <a:off x="3038072" y="1873431"/>
            <a:ext cx="1872000" cy="979099"/>
            <a:chOff x="395536" y="1496735"/>
            <a:chExt cx="1728192" cy="648072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46AC07A-1E72-4A89-AF3F-61F29F5B9B0B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E53AEA63-5FB9-40AE-A805-BB8E97117E43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520737E-5B06-40CB-8AFD-188DD5BB11D6}"/>
              </a:ext>
            </a:extLst>
          </p:cNvPr>
          <p:cNvSpPr txBox="1"/>
          <p:nvPr/>
        </p:nvSpPr>
        <p:spPr>
          <a:xfrm>
            <a:off x="3074076" y="2483715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CE90CB-3710-447E-8F00-7036AA22A8BE}"/>
              </a:ext>
            </a:extLst>
          </p:cNvPr>
          <p:cNvSpPr txBox="1"/>
          <p:nvPr/>
        </p:nvSpPr>
        <p:spPr>
          <a:xfrm>
            <a:off x="3952452" y="2218555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7E735D-08A5-4B6F-86C4-80AEC9C3E118}"/>
              </a:ext>
            </a:extLst>
          </p:cNvPr>
          <p:cNvGrpSpPr/>
          <p:nvPr/>
        </p:nvGrpSpPr>
        <p:grpSpPr>
          <a:xfrm>
            <a:off x="5167396" y="1877914"/>
            <a:ext cx="1872000" cy="979099"/>
            <a:chOff x="395536" y="1496735"/>
            <a:chExt cx="1728192" cy="648072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B062157-3041-4B94-89F2-778161EAA87F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ight Triangle 14">
              <a:extLst>
                <a:ext uri="{FF2B5EF4-FFF2-40B4-BE49-F238E27FC236}">
                  <a16:creationId xmlns:a16="http://schemas.microsoft.com/office/drawing/2014/main" id="{DECD6110-F24D-45C8-B928-94A713065018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9679282-07E8-491D-B742-6F91CB1F2642}"/>
              </a:ext>
            </a:extLst>
          </p:cNvPr>
          <p:cNvSpPr txBox="1"/>
          <p:nvPr/>
        </p:nvSpPr>
        <p:spPr>
          <a:xfrm>
            <a:off x="5203400" y="2488198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5DA1B8E-937E-4A2B-9331-A60FA7F249A6}"/>
              </a:ext>
            </a:extLst>
          </p:cNvPr>
          <p:cNvSpPr txBox="1"/>
          <p:nvPr/>
        </p:nvSpPr>
        <p:spPr>
          <a:xfrm>
            <a:off x="6081776" y="2223038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C3620D4-89BC-4FE4-8414-3C7787E7A1ED}"/>
              </a:ext>
            </a:extLst>
          </p:cNvPr>
          <p:cNvGrpSpPr/>
          <p:nvPr/>
        </p:nvGrpSpPr>
        <p:grpSpPr>
          <a:xfrm>
            <a:off x="7296720" y="1882397"/>
            <a:ext cx="1872000" cy="979099"/>
            <a:chOff x="395536" y="1496735"/>
            <a:chExt cx="1728192" cy="64807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F3F6C40-8AA6-427E-B2C3-7A3A41082BA0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Right Triangle 19">
              <a:extLst>
                <a:ext uri="{FF2B5EF4-FFF2-40B4-BE49-F238E27FC236}">
                  <a16:creationId xmlns:a16="http://schemas.microsoft.com/office/drawing/2014/main" id="{FD1C42DD-E921-4E08-B9C7-C6498CE4421B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0624CDC8-2777-4729-A68C-99EA65FDCFC5}"/>
              </a:ext>
            </a:extLst>
          </p:cNvPr>
          <p:cNvSpPr txBox="1"/>
          <p:nvPr/>
        </p:nvSpPr>
        <p:spPr>
          <a:xfrm>
            <a:off x="7332724" y="2492680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773AEA9-55FA-42E7-96E0-35D143D3EFB1}"/>
              </a:ext>
            </a:extLst>
          </p:cNvPr>
          <p:cNvSpPr txBox="1"/>
          <p:nvPr/>
        </p:nvSpPr>
        <p:spPr>
          <a:xfrm>
            <a:off x="8211100" y="2227520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6A1BB8F-1E95-4CD7-B619-A6AA81658537}"/>
              </a:ext>
            </a:extLst>
          </p:cNvPr>
          <p:cNvGrpSpPr/>
          <p:nvPr/>
        </p:nvGrpSpPr>
        <p:grpSpPr>
          <a:xfrm>
            <a:off x="1035124" y="3265818"/>
            <a:ext cx="1619248" cy="2767945"/>
            <a:chOff x="399379" y="3300990"/>
            <a:chExt cx="1945888" cy="27679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B26646D-C950-460A-A31C-DD97DEDDB5A0}"/>
                </a:ext>
              </a:extLst>
            </p:cNvPr>
            <p:cNvSpPr txBox="1"/>
            <p:nvPr/>
          </p:nvSpPr>
          <p:spPr>
            <a:xfrm>
              <a:off x="399379" y="3300990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C6A5ABD-EFA9-49DC-9AF5-C0718F957286}"/>
                </a:ext>
              </a:extLst>
            </p:cNvPr>
            <p:cNvSpPr txBox="1"/>
            <p:nvPr/>
          </p:nvSpPr>
          <p:spPr>
            <a:xfrm>
              <a:off x="399379" y="3575945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03474D4-83C0-4873-B6EA-94E5ADE48435}"/>
              </a:ext>
            </a:extLst>
          </p:cNvPr>
          <p:cNvGrpSpPr/>
          <p:nvPr/>
        </p:nvGrpSpPr>
        <p:grpSpPr>
          <a:xfrm>
            <a:off x="3196768" y="3263745"/>
            <a:ext cx="1619248" cy="2767945"/>
            <a:chOff x="2511769" y="3298917"/>
            <a:chExt cx="1945888" cy="276794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6A09C71-6583-458C-AFCC-3F38BACCF739}"/>
                </a:ext>
              </a:extLst>
            </p:cNvPr>
            <p:cNvSpPr txBox="1"/>
            <p:nvPr/>
          </p:nvSpPr>
          <p:spPr>
            <a:xfrm>
              <a:off x="2511769" y="3298917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9BDB890-BB94-4091-BC19-BFF2729AF569}"/>
                </a:ext>
              </a:extLst>
            </p:cNvPr>
            <p:cNvSpPr txBox="1"/>
            <p:nvPr/>
          </p:nvSpPr>
          <p:spPr>
            <a:xfrm>
              <a:off x="2511769" y="3573872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EF3AB93-BC9B-4925-AA7D-5BB1CEA186C1}"/>
              </a:ext>
            </a:extLst>
          </p:cNvPr>
          <p:cNvGrpSpPr/>
          <p:nvPr/>
        </p:nvGrpSpPr>
        <p:grpSpPr>
          <a:xfrm>
            <a:off x="5309158" y="3261672"/>
            <a:ext cx="1619248" cy="2767945"/>
            <a:chOff x="4624159" y="3296844"/>
            <a:chExt cx="1945888" cy="276794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AED5561-CE78-44C6-94A0-62364AC9CB09}"/>
                </a:ext>
              </a:extLst>
            </p:cNvPr>
            <p:cNvSpPr txBox="1"/>
            <p:nvPr/>
          </p:nvSpPr>
          <p:spPr>
            <a:xfrm>
              <a:off x="4624159" y="3296844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E949A2C-19C9-4FCF-8297-D4D085B97CE2}"/>
                </a:ext>
              </a:extLst>
            </p:cNvPr>
            <p:cNvSpPr txBox="1"/>
            <p:nvPr/>
          </p:nvSpPr>
          <p:spPr>
            <a:xfrm>
              <a:off x="4624159" y="3571799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D1D6F16-ED2F-4292-AD56-6F24D7DD792D}"/>
              </a:ext>
            </a:extLst>
          </p:cNvPr>
          <p:cNvGrpSpPr/>
          <p:nvPr/>
        </p:nvGrpSpPr>
        <p:grpSpPr>
          <a:xfrm>
            <a:off x="7421548" y="3270887"/>
            <a:ext cx="1619248" cy="2767945"/>
            <a:chOff x="6736549" y="3306059"/>
            <a:chExt cx="1945888" cy="276794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857C5E0-4057-4FDC-8AEE-0FFDD162E145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2A0E504-F339-423E-A6CE-FC902D51DF8C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Isosceles Triangle 22">
            <a:extLst>
              <a:ext uri="{FF2B5EF4-FFF2-40B4-BE49-F238E27FC236}">
                <a16:creationId xmlns:a16="http://schemas.microsoft.com/office/drawing/2014/main" id="{A75820B5-9B98-4DA8-9725-7C18B950D562}"/>
              </a:ext>
            </a:extLst>
          </p:cNvPr>
          <p:cNvSpPr/>
          <p:nvPr/>
        </p:nvSpPr>
        <p:spPr>
          <a:xfrm rot="19800000">
            <a:off x="5700670" y="2157295"/>
            <a:ext cx="402100" cy="402033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Donut 15">
            <a:extLst>
              <a:ext uri="{FF2B5EF4-FFF2-40B4-BE49-F238E27FC236}">
                <a16:creationId xmlns:a16="http://schemas.microsoft.com/office/drawing/2014/main" id="{273D80EC-76C7-459D-8688-E1D7A64E1993}"/>
              </a:ext>
            </a:extLst>
          </p:cNvPr>
          <p:cNvSpPr/>
          <p:nvPr/>
        </p:nvSpPr>
        <p:spPr>
          <a:xfrm>
            <a:off x="3583855" y="2214070"/>
            <a:ext cx="368599" cy="36603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15">
            <a:extLst>
              <a:ext uri="{FF2B5EF4-FFF2-40B4-BE49-F238E27FC236}">
                <a16:creationId xmlns:a16="http://schemas.microsoft.com/office/drawing/2014/main" id="{982F4C1F-89E3-4A58-AE11-15B119D1FDC1}"/>
              </a:ext>
            </a:extLst>
          </p:cNvPr>
          <p:cNvSpPr/>
          <p:nvPr/>
        </p:nvSpPr>
        <p:spPr>
          <a:xfrm rot="14270044">
            <a:off x="1443717" y="2164330"/>
            <a:ext cx="398708" cy="415328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84">
            <a:extLst>
              <a:ext uri="{FF2B5EF4-FFF2-40B4-BE49-F238E27FC236}">
                <a16:creationId xmlns:a16="http://schemas.microsoft.com/office/drawing/2014/main" id="{D88BE33E-2339-4B88-B07B-0AAAC570E6E1}"/>
              </a:ext>
            </a:extLst>
          </p:cNvPr>
          <p:cNvGrpSpPr/>
          <p:nvPr/>
        </p:nvGrpSpPr>
        <p:grpSpPr>
          <a:xfrm>
            <a:off x="9404486" y="1877914"/>
            <a:ext cx="1872000" cy="979099"/>
            <a:chOff x="395536" y="1496735"/>
            <a:chExt cx="1728192" cy="648072"/>
          </a:xfrm>
        </p:grpSpPr>
        <p:sp>
          <p:nvSpPr>
            <p:cNvPr id="39" name="Rectangle 85">
              <a:extLst>
                <a:ext uri="{FF2B5EF4-FFF2-40B4-BE49-F238E27FC236}">
                  <a16:creationId xmlns:a16="http://schemas.microsoft.com/office/drawing/2014/main" id="{79D31E75-FD32-47B2-B09B-541EB7A459C4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Right Triangle 86">
              <a:extLst>
                <a:ext uri="{FF2B5EF4-FFF2-40B4-BE49-F238E27FC236}">
                  <a16:creationId xmlns:a16="http://schemas.microsoft.com/office/drawing/2014/main" id="{37B20843-E3F0-40DC-A43A-CB306914FDFD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B1A9447-F7B4-413D-B952-896D93FA8D66}"/>
              </a:ext>
            </a:extLst>
          </p:cNvPr>
          <p:cNvSpPr txBox="1"/>
          <p:nvPr/>
        </p:nvSpPr>
        <p:spPr>
          <a:xfrm>
            <a:off x="9440490" y="2488197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D7F0DDB-D223-4DF3-8637-522D3E8B5AEE}"/>
              </a:ext>
            </a:extLst>
          </p:cNvPr>
          <p:cNvSpPr txBox="1"/>
          <p:nvPr/>
        </p:nvSpPr>
        <p:spPr>
          <a:xfrm>
            <a:off x="10318866" y="2223037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8">
            <a:extLst>
              <a:ext uri="{FF2B5EF4-FFF2-40B4-BE49-F238E27FC236}">
                <a16:creationId xmlns:a16="http://schemas.microsoft.com/office/drawing/2014/main" id="{5DD26661-7996-4686-9B00-A7C7336422E1}"/>
              </a:ext>
            </a:extLst>
          </p:cNvPr>
          <p:cNvGrpSpPr/>
          <p:nvPr/>
        </p:nvGrpSpPr>
        <p:grpSpPr>
          <a:xfrm>
            <a:off x="9530862" y="3266404"/>
            <a:ext cx="1619248" cy="2767945"/>
            <a:chOff x="6736549" y="3306059"/>
            <a:chExt cx="1945888" cy="27679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55D6CD0-3558-47C5-9437-766A95AAE007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FDBAD6C-2159-4ACD-9C83-95D3D13967B8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Oval 21">
            <a:extLst>
              <a:ext uri="{FF2B5EF4-FFF2-40B4-BE49-F238E27FC236}">
                <a16:creationId xmlns:a16="http://schemas.microsoft.com/office/drawing/2014/main" id="{F1B99EDB-A528-4F99-9907-F0FBFE9BC74B}"/>
              </a:ext>
            </a:extLst>
          </p:cNvPr>
          <p:cNvSpPr/>
          <p:nvPr/>
        </p:nvSpPr>
        <p:spPr>
          <a:xfrm rot="20700000">
            <a:off x="9955721" y="2194983"/>
            <a:ext cx="393597" cy="34495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id="{68B4C58E-E60E-4EB8-96CD-FAAF6D811C9A}"/>
              </a:ext>
            </a:extLst>
          </p:cNvPr>
          <p:cNvSpPr/>
          <p:nvPr/>
        </p:nvSpPr>
        <p:spPr>
          <a:xfrm flipH="1">
            <a:off x="7819666" y="2223037"/>
            <a:ext cx="358109" cy="307777"/>
          </a:xfrm>
          <a:custGeom>
            <a:avLst/>
            <a:gdLst/>
            <a:ahLst/>
            <a:cxnLst/>
            <a:rect l="l" t="t" r="r" b="b"/>
            <a:pathLst>
              <a:path w="3747318" h="3220630">
                <a:moveTo>
                  <a:pt x="1455638" y="819213"/>
                </a:moveTo>
                <a:cubicBezTo>
                  <a:pt x="1581890" y="819213"/>
                  <a:pt x="1684238" y="921561"/>
                  <a:pt x="1684238" y="1047813"/>
                </a:cubicBezTo>
                <a:cubicBezTo>
                  <a:pt x="1684238" y="1174065"/>
                  <a:pt x="1581890" y="1276413"/>
                  <a:pt x="1455638" y="1276413"/>
                </a:cubicBezTo>
                <a:cubicBezTo>
                  <a:pt x="1329386" y="1276413"/>
                  <a:pt x="1227038" y="1174065"/>
                  <a:pt x="1227038" y="1047813"/>
                </a:cubicBezTo>
                <a:cubicBezTo>
                  <a:pt x="1227038" y="921561"/>
                  <a:pt x="1329386" y="819213"/>
                  <a:pt x="1455638" y="819213"/>
                </a:cubicBezTo>
                <a:close/>
                <a:moveTo>
                  <a:pt x="2235150" y="819213"/>
                </a:moveTo>
                <a:cubicBezTo>
                  <a:pt x="2361402" y="819213"/>
                  <a:pt x="2463750" y="921561"/>
                  <a:pt x="2463750" y="1047813"/>
                </a:cubicBezTo>
                <a:cubicBezTo>
                  <a:pt x="2463750" y="1174065"/>
                  <a:pt x="2361402" y="1276413"/>
                  <a:pt x="2235150" y="1276413"/>
                </a:cubicBezTo>
                <a:cubicBezTo>
                  <a:pt x="2108898" y="1276413"/>
                  <a:pt x="2006550" y="1174065"/>
                  <a:pt x="2006550" y="1047813"/>
                </a:cubicBezTo>
                <a:cubicBezTo>
                  <a:pt x="2006550" y="921561"/>
                  <a:pt x="2108898" y="819213"/>
                  <a:pt x="2235150" y="819213"/>
                </a:cubicBezTo>
                <a:close/>
                <a:moveTo>
                  <a:pt x="3014662" y="819213"/>
                </a:moveTo>
                <a:cubicBezTo>
                  <a:pt x="3140914" y="819213"/>
                  <a:pt x="3243262" y="921561"/>
                  <a:pt x="3243262" y="1047813"/>
                </a:cubicBezTo>
                <a:cubicBezTo>
                  <a:pt x="3243262" y="1174065"/>
                  <a:pt x="3140914" y="1276413"/>
                  <a:pt x="3014662" y="1276413"/>
                </a:cubicBezTo>
                <a:cubicBezTo>
                  <a:pt x="2888410" y="1276413"/>
                  <a:pt x="2786062" y="1174065"/>
                  <a:pt x="2786062" y="1047813"/>
                </a:cubicBezTo>
                <a:cubicBezTo>
                  <a:pt x="2786062" y="921561"/>
                  <a:pt x="2888410" y="819213"/>
                  <a:pt x="3014662" y="819213"/>
                </a:cubicBezTo>
                <a:close/>
                <a:moveTo>
                  <a:pt x="553290" y="667803"/>
                </a:moveTo>
                <a:lnTo>
                  <a:pt x="552034" y="667803"/>
                </a:lnTo>
                <a:lnTo>
                  <a:pt x="454090" y="667803"/>
                </a:lnTo>
                <a:lnTo>
                  <a:pt x="383671" y="667803"/>
                </a:lnTo>
                <a:cubicBezTo>
                  <a:pt x="171775" y="667803"/>
                  <a:pt x="0" y="839578"/>
                  <a:pt x="0" y="1051474"/>
                </a:cubicBezTo>
                <a:lnTo>
                  <a:pt x="0" y="2372364"/>
                </a:lnTo>
                <a:cubicBezTo>
                  <a:pt x="0" y="2584260"/>
                  <a:pt x="171775" y="2756035"/>
                  <a:pt x="383671" y="2756035"/>
                </a:cubicBezTo>
                <a:lnTo>
                  <a:pt x="649047" y="2756035"/>
                </a:lnTo>
                <a:cubicBezTo>
                  <a:pt x="546380" y="2958845"/>
                  <a:pt x="474406" y="3028353"/>
                  <a:pt x="174793" y="3220630"/>
                </a:cubicBezTo>
                <a:cubicBezTo>
                  <a:pt x="650199" y="3174991"/>
                  <a:pt x="1051667" y="3043772"/>
                  <a:pt x="1403830" y="2756035"/>
                </a:cubicBezTo>
                <a:lnTo>
                  <a:pt x="2640665" y="2756035"/>
                </a:lnTo>
                <a:cubicBezTo>
                  <a:pt x="2782226" y="2756035"/>
                  <a:pt x="2905880" y="2679370"/>
                  <a:pt x="2970971" y="2564477"/>
                </a:cubicBezTo>
                <a:cubicBezTo>
                  <a:pt x="2742421" y="2482699"/>
                  <a:pt x="2531569" y="2366318"/>
                  <a:pt x="2334721" y="2205482"/>
                </a:cubicBezTo>
                <a:lnTo>
                  <a:pt x="974103" y="2205482"/>
                </a:lnTo>
                <a:cubicBezTo>
                  <a:pt x="768630" y="2205482"/>
                  <a:pt x="597451" y="2058657"/>
                  <a:pt x="560170" y="1864121"/>
                </a:cubicBezTo>
                <a:lnTo>
                  <a:pt x="553290" y="1852846"/>
                </a:lnTo>
                <a:close/>
                <a:moveTo>
                  <a:pt x="3363647" y="0"/>
                </a:moveTo>
                <a:lnTo>
                  <a:pt x="1106653" y="0"/>
                </a:lnTo>
                <a:cubicBezTo>
                  <a:pt x="894757" y="0"/>
                  <a:pt x="722982" y="171775"/>
                  <a:pt x="722982" y="383671"/>
                </a:cubicBezTo>
                <a:lnTo>
                  <a:pt x="722982" y="1704561"/>
                </a:lnTo>
                <a:cubicBezTo>
                  <a:pt x="722982" y="1916457"/>
                  <a:pt x="894757" y="2088232"/>
                  <a:pt x="1106653" y="2088232"/>
                </a:cubicBezTo>
                <a:lnTo>
                  <a:pt x="2343488" y="2088232"/>
                </a:lnTo>
                <a:cubicBezTo>
                  <a:pt x="2695651" y="2375969"/>
                  <a:pt x="3097119" y="2507188"/>
                  <a:pt x="3572525" y="2552827"/>
                </a:cubicBezTo>
                <a:cubicBezTo>
                  <a:pt x="3272912" y="2360550"/>
                  <a:pt x="3200938" y="2291042"/>
                  <a:pt x="3098271" y="2088232"/>
                </a:cubicBezTo>
                <a:lnTo>
                  <a:pt x="3363647" y="2088232"/>
                </a:lnTo>
                <a:cubicBezTo>
                  <a:pt x="3575543" y="2088232"/>
                  <a:pt x="3747318" y="1916457"/>
                  <a:pt x="3747318" y="1704561"/>
                </a:cubicBezTo>
                <a:lnTo>
                  <a:pt x="3747318" y="383671"/>
                </a:lnTo>
                <a:cubicBezTo>
                  <a:pt x="3747318" y="171775"/>
                  <a:pt x="3575543" y="0"/>
                  <a:pt x="33636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5E66398D-DDBF-4ADC-8F1A-2194C48E9FA3}"/>
              </a:ext>
            </a:extLst>
          </p:cNvPr>
          <p:cNvSpPr/>
          <p:nvPr/>
        </p:nvSpPr>
        <p:spPr>
          <a:xfrm>
            <a:off x="919729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Chevron 11">
            <a:extLst>
              <a:ext uri="{FF2B5EF4-FFF2-40B4-BE49-F238E27FC236}">
                <a16:creationId xmlns:a16="http://schemas.microsoft.com/office/drawing/2014/main" id="{CAA93B1A-2287-4B37-AF12-7BCA374CB83C}"/>
              </a:ext>
            </a:extLst>
          </p:cNvPr>
          <p:cNvSpPr/>
          <p:nvPr/>
        </p:nvSpPr>
        <p:spPr>
          <a:xfrm>
            <a:off x="2990405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8" name="Chevron 19">
            <a:extLst>
              <a:ext uri="{FF2B5EF4-FFF2-40B4-BE49-F238E27FC236}">
                <a16:creationId xmlns:a16="http://schemas.microsoft.com/office/drawing/2014/main" id="{DB097FF0-163D-4306-A621-5351552B664D}"/>
              </a:ext>
            </a:extLst>
          </p:cNvPr>
          <p:cNvSpPr/>
          <p:nvPr/>
        </p:nvSpPr>
        <p:spPr>
          <a:xfrm>
            <a:off x="5061081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Chevron 27">
            <a:extLst>
              <a:ext uri="{FF2B5EF4-FFF2-40B4-BE49-F238E27FC236}">
                <a16:creationId xmlns:a16="http://schemas.microsoft.com/office/drawing/2014/main" id="{122A97CA-CD47-4FFA-AA36-D7F8DC239BDE}"/>
              </a:ext>
            </a:extLst>
          </p:cNvPr>
          <p:cNvSpPr/>
          <p:nvPr/>
        </p:nvSpPr>
        <p:spPr>
          <a:xfrm>
            <a:off x="7131757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2" name="Chevron 35">
            <a:extLst>
              <a:ext uri="{FF2B5EF4-FFF2-40B4-BE49-F238E27FC236}">
                <a16:creationId xmlns:a16="http://schemas.microsoft.com/office/drawing/2014/main" id="{9D81974C-027B-46EB-A285-F14CFD08208D}"/>
              </a:ext>
            </a:extLst>
          </p:cNvPr>
          <p:cNvSpPr/>
          <p:nvPr/>
        </p:nvSpPr>
        <p:spPr>
          <a:xfrm>
            <a:off x="9202433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5592EC27-87D0-45CB-8305-4283D9B2B571}"/>
              </a:ext>
            </a:extLst>
          </p:cNvPr>
          <p:cNvCxnSpPr>
            <a:cxnSpLocks/>
          </p:cNvCxnSpPr>
          <p:nvPr/>
        </p:nvCxnSpPr>
        <p:spPr>
          <a:xfrm rot="16200000" flipH="1">
            <a:off x="107281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8F72D17E-45BE-4525-AE8D-4189A425BC62}"/>
              </a:ext>
            </a:extLst>
          </p:cNvPr>
          <p:cNvCxnSpPr>
            <a:cxnSpLocks/>
          </p:cNvCxnSpPr>
          <p:nvPr/>
        </p:nvCxnSpPr>
        <p:spPr>
          <a:xfrm rot="16200000" flipH="1">
            <a:off x="313096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or: Elbow 14">
            <a:extLst>
              <a:ext uri="{FF2B5EF4-FFF2-40B4-BE49-F238E27FC236}">
                <a16:creationId xmlns:a16="http://schemas.microsoft.com/office/drawing/2014/main" id="{D31DD33C-29E3-4479-8C5D-1511D6AABD8C}"/>
              </a:ext>
            </a:extLst>
          </p:cNvPr>
          <p:cNvCxnSpPr>
            <a:cxnSpLocks/>
          </p:cNvCxnSpPr>
          <p:nvPr/>
        </p:nvCxnSpPr>
        <p:spPr>
          <a:xfrm rot="16200000" flipH="1">
            <a:off x="518912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777A3516-148D-4D59-8D9B-54BF87AB28E3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4727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11A692BC-98DD-476D-B0E3-200257A8C33B}"/>
              </a:ext>
            </a:extLst>
          </p:cNvPr>
          <p:cNvCxnSpPr>
            <a:cxnSpLocks/>
          </p:cNvCxnSpPr>
          <p:nvPr/>
        </p:nvCxnSpPr>
        <p:spPr>
          <a:xfrm rot="16200000" flipH="1">
            <a:off x="9305430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383F7578-20F6-450D-9139-AE8E1F018D58}"/>
              </a:ext>
            </a:extLst>
          </p:cNvPr>
          <p:cNvSpPr txBox="1"/>
          <p:nvPr/>
        </p:nvSpPr>
        <p:spPr>
          <a:xfrm>
            <a:off x="1320591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6083CBF-C392-4A62-9A75-B9DE8B1E24AF}"/>
              </a:ext>
            </a:extLst>
          </p:cNvPr>
          <p:cNvSpPr txBox="1"/>
          <p:nvPr/>
        </p:nvSpPr>
        <p:spPr>
          <a:xfrm>
            <a:off x="3391267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634F36-2E81-4BD0-8078-C6809B6A1D55}"/>
              </a:ext>
            </a:extLst>
          </p:cNvPr>
          <p:cNvSpPr txBox="1"/>
          <p:nvPr/>
        </p:nvSpPr>
        <p:spPr>
          <a:xfrm>
            <a:off x="5461943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B93F2D-D6AE-462B-AA29-03B1557A1209}"/>
              </a:ext>
            </a:extLst>
          </p:cNvPr>
          <p:cNvSpPr txBox="1"/>
          <p:nvPr/>
        </p:nvSpPr>
        <p:spPr>
          <a:xfrm>
            <a:off x="7532619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4A7AAA-F0B9-4E16-9211-52599A14C934}"/>
              </a:ext>
            </a:extLst>
          </p:cNvPr>
          <p:cNvSpPr txBox="1"/>
          <p:nvPr/>
        </p:nvSpPr>
        <p:spPr>
          <a:xfrm>
            <a:off x="9603295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FFE4AE-89BA-4FAB-8375-2E2C567EAE55}"/>
              </a:ext>
            </a:extLst>
          </p:cNvPr>
          <p:cNvGrpSpPr/>
          <p:nvPr/>
        </p:nvGrpSpPr>
        <p:grpSpPr>
          <a:xfrm>
            <a:off x="990454" y="5092631"/>
            <a:ext cx="2087997" cy="1107996"/>
            <a:chOff x="6210999" y="1433695"/>
            <a:chExt cx="1457346" cy="78825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34AB8C0-F1C2-4AE5-9C96-50E7A6223B7A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6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69C66D9-C089-4268-8C15-9FFDA5E7873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6BBF7C2-A1FD-4ABB-8FF0-994CE6DE8F05}"/>
              </a:ext>
            </a:extLst>
          </p:cNvPr>
          <p:cNvGrpSpPr/>
          <p:nvPr/>
        </p:nvGrpSpPr>
        <p:grpSpPr>
          <a:xfrm>
            <a:off x="3065954" y="5092631"/>
            <a:ext cx="2087997" cy="1107996"/>
            <a:chOff x="6210999" y="1433695"/>
            <a:chExt cx="1457346" cy="78825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BCA252-2E1B-45CE-B40C-CC907A3F32B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8DB7588-188A-406C-AC38-975C3EA61D5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37079FE-FEA0-4B28-A855-6E629E3F48F2}"/>
              </a:ext>
            </a:extLst>
          </p:cNvPr>
          <p:cNvGrpSpPr/>
          <p:nvPr/>
        </p:nvGrpSpPr>
        <p:grpSpPr>
          <a:xfrm>
            <a:off x="5141454" y="5092631"/>
            <a:ext cx="2087997" cy="1107996"/>
            <a:chOff x="6210999" y="1433695"/>
            <a:chExt cx="1457346" cy="78825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162924-3E27-4B6C-A623-AEC4882BE7FE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D905531-1A9F-4F77-9900-77E6DAD6CBE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B84CA04-20A2-493E-A1A2-04F4EC704DBC}"/>
              </a:ext>
            </a:extLst>
          </p:cNvPr>
          <p:cNvGrpSpPr/>
          <p:nvPr/>
        </p:nvGrpSpPr>
        <p:grpSpPr>
          <a:xfrm>
            <a:off x="7216954" y="5092631"/>
            <a:ext cx="2087997" cy="1107996"/>
            <a:chOff x="6210999" y="1433695"/>
            <a:chExt cx="1457346" cy="78825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30D961-18C1-4313-ACC2-2A2CEB3DFF8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6EBDA3D-F2C2-4A3C-9FA1-17D0F0C31494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C5CAA4B-8DAF-4476-9C26-A8D43E4AC672}"/>
              </a:ext>
            </a:extLst>
          </p:cNvPr>
          <p:cNvGrpSpPr/>
          <p:nvPr/>
        </p:nvGrpSpPr>
        <p:grpSpPr>
          <a:xfrm>
            <a:off x="9292452" y="5092631"/>
            <a:ext cx="2087997" cy="1107996"/>
            <a:chOff x="6210999" y="1433695"/>
            <a:chExt cx="1457346" cy="78825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5FBCE94-295A-45EA-AFCA-4823FEBC252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98111C6-40E5-494F-8C4A-EDE675284FB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sp>
        <p:nvSpPr>
          <p:cNvPr id="44" name="직사각형 113">
            <a:extLst>
              <a:ext uri="{FF2B5EF4-FFF2-40B4-BE49-F238E27FC236}">
                <a16:creationId xmlns:a16="http://schemas.microsoft.com/office/drawing/2014/main" id="{C3A6D8A6-70F6-472F-91BA-C2412C767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906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2017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6" name="직사각형 113">
            <a:extLst>
              <a:ext uri="{FF2B5EF4-FFF2-40B4-BE49-F238E27FC236}">
                <a16:creationId xmlns:a16="http://schemas.microsoft.com/office/drawing/2014/main" id="{A567C1D6-C324-448A-B893-BFA072F38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582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2018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8" name="직사각형 113">
            <a:extLst>
              <a:ext uri="{FF2B5EF4-FFF2-40B4-BE49-F238E27FC236}">
                <a16:creationId xmlns:a16="http://schemas.microsoft.com/office/drawing/2014/main" id="{4D832B5F-CFA9-4F73-88C5-AF5C9C641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9258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2019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0" name="직사각형 113">
            <a:extLst>
              <a:ext uri="{FF2B5EF4-FFF2-40B4-BE49-F238E27FC236}">
                <a16:creationId xmlns:a16="http://schemas.microsoft.com/office/drawing/2014/main" id="{362D790A-AD5D-4767-937B-4E59C130F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9934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2020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2" name="직사각형 113">
            <a:extLst>
              <a:ext uri="{FF2B5EF4-FFF2-40B4-BE49-F238E27FC236}">
                <a16:creationId xmlns:a16="http://schemas.microsoft.com/office/drawing/2014/main" id="{F841DFED-00D0-4AF6-9E29-A602671A1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0610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2021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8D6247B7-2DA4-4E8E-A47C-46326E8C62D9}"/>
              </a:ext>
            </a:extLst>
          </p:cNvPr>
          <p:cNvGrpSpPr/>
          <p:nvPr/>
        </p:nvGrpSpPr>
        <p:grpSpPr>
          <a:xfrm>
            <a:off x="2511987" y="4143528"/>
            <a:ext cx="652928" cy="665684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E22A18E-0F1B-4CF1-8146-CD74BEB323FD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01C1A83-1983-40D4-A03B-0B807942A906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735AE8-AA08-4065-B86C-71FD6F85BCE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12FA974-4935-4F04-B45B-DE2E63C95C70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C9A972A-6D2F-4E18-A4F4-297A15E22E7A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DFC3AE6-047D-4FDE-9FAA-A44AC9C0D4A1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">
            <a:extLst>
              <a:ext uri="{FF2B5EF4-FFF2-40B4-BE49-F238E27FC236}">
                <a16:creationId xmlns:a16="http://schemas.microsoft.com/office/drawing/2014/main" id="{C94FE2EF-66AD-4440-A4E9-BAA5672B0E50}"/>
              </a:ext>
            </a:extLst>
          </p:cNvPr>
          <p:cNvSpPr/>
          <p:nvPr/>
        </p:nvSpPr>
        <p:spPr>
          <a:xfrm>
            <a:off x="4570142" y="414352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9D246BF-ED7E-448A-B4C2-024163E441B1}"/>
              </a:ext>
            </a:extLst>
          </p:cNvPr>
          <p:cNvSpPr/>
          <p:nvPr/>
        </p:nvSpPr>
        <p:spPr>
          <a:xfrm>
            <a:off x="8747161" y="4143528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1548F210-175B-45B7-909B-0768BCFC1237}"/>
              </a:ext>
            </a:extLst>
          </p:cNvPr>
          <p:cNvSpPr/>
          <p:nvPr/>
        </p:nvSpPr>
        <p:spPr>
          <a:xfrm>
            <a:off x="6690223" y="4143528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46">
            <a:extLst>
              <a:ext uri="{FF2B5EF4-FFF2-40B4-BE49-F238E27FC236}">
                <a16:creationId xmlns:a16="http://schemas.microsoft.com/office/drawing/2014/main" id="{11D34D9E-6745-47C2-9229-8EC9A9F6E4E5}"/>
              </a:ext>
            </a:extLst>
          </p:cNvPr>
          <p:cNvSpPr/>
          <p:nvPr/>
        </p:nvSpPr>
        <p:spPr>
          <a:xfrm>
            <a:off x="10852664" y="4121983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34D4B7-E1F7-461D-857F-2AD6AFCCA852}"/>
              </a:ext>
            </a:extLst>
          </p:cNvPr>
          <p:cNvGrpSpPr/>
          <p:nvPr/>
        </p:nvGrpSpPr>
        <p:grpSpPr>
          <a:xfrm>
            <a:off x="4252308" y="2115796"/>
            <a:ext cx="3687387" cy="3574990"/>
            <a:chOff x="3288723" y="2581130"/>
            <a:chExt cx="2581734" cy="2503039"/>
          </a:xfrm>
        </p:grpSpPr>
        <p:sp>
          <p:nvSpPr>
            <p:cNvPr id="4" name="Regular Pentagon 15">
              <a:extLst>
                <a:ext uri="{FF2B5EF4-FFF2-40B4-BE49-F238E27FC236}">
                  <a16:creationId xmlns:a16="http://schemas.microsoft.com/office/drawing/2014/main" id="{F245BCFF-9F18-407C-818D-8A89F3E7B131}"/>
                </a:ext>
              </a:extLst>
            </p:cNvPr>
            <p:cNvSpPr/>
            <p:nvPr/>
          </p:nvSpPr>
          <p:spPr>
            <a:xfrm rot="2164840">
              <a:off x="4247108" y="2581130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27345" y="238132"/>
                  </a:move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gular Pentagon 35">
              <a:extLst>
                <a:ext uri="{FF2B5EF4-FFF2-40B4-BE49-F238E27FC236}">
                  <a16:creationId xmlns:a16="http://schemas.microsoft.com/office/drawing/2014/main" id="{A916E6CF-FBAC-4CA3-9F38-C3913ACC865F}"/>
                </a:ext>
              </a:extLst>
            </p:cNvPr>
            <p:cNvSpPr/>
            <p:nvPr/>
          </p:nvSpPr>
          <p:spPr>
            <a:xfrm rot="6473068">
              <a:off x="4833395" y="3385789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0" y="632836"/>
                  </a:moveTo>
                  <a:lnTo>
                    <a:pt x="127345" y="238132"/>
                  </a:ln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5" y="8764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gular Pentagon 37">
              <a:extLst>
                <a:ext uri="{FF2B5EF4-FFF2-40B4-BE49-F238E27FC236}">
                  <a16:creationId xmlns:a16="http://schemas.microsoft.com/office/drawing/2014/main" id="{BB8C229E-7C18-45C0-9489-4D3FE040FF69}"/>
                </a:ext>
              </a:extLst>
            </p:cNvPr>
            <p:cNvSpPr/>
            <p:nvPr/>
          </p:nvSpPr>
          <p:spPr>
            <a:xfrm rot="8632343">
              <a:off x="4243030" y="4205463"/>
              <a:ext cx="1196928" cy="878706"/>
            </a:xfrm>
            <a:custGeom>
              <a:avLst/>
              <a:gdLst/>
              <a:ahLst/>
              <a:cxnLst/>
              <a:rect l="l" t="t" r="r" b="b"/>
              <a:pathLst>
                <a:path w="1196928" h="878706">
                  <a:moveTo>
                    <a:pt x="128099" y="638797"/>
                  </a:moveTo>
                  <a:lnTo>
                    <a:pt x="0" y="244000"/>
                  </a:lnTo>
                  <a:lnTo>
                    <a:pt x="335369" y="0"/>
                  </a:lnTo>
                  <a:lnTo>
                    <a:pt x="665336" y="240070"/>
                  </a:lnTo>
                  <a:lnTo>
                    <a:pt x="1069585" y="240372"/>
                  </a:lnTo>
                  <a:lnTo>
                    <a:pt x="1196928" y="635075"/>
                  </a:lnTo>
                  <a:lnTo>
                    <a:pt x="860895" y="878706"/>
                  </a:lnTo>
                  <a:lnTo>
                    <a:pt x="531665" y="6387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gular Pentagon 41">
              <a:extLst>
                <a:ext uri="{FF2B5EF4-FFF2-40B4-BE49-F238E27FC236}">
                  <a16:creationId xmlns:a16="http://schemas.microsoft.com/office/drawing/2014/main" id="{6EDC5FFD-6F33-4339-BD26-007C9F6649B7}"/>
                </a:ext>
              </a:extLst>
            </p:cNvPr>
            <p:cNvSpPr/>
            <p:nvPr/>
          </p:nvSpPr>
          <p:spPr>
            <a:xfrm rot="15152844">
              <a:off x="3277556" y="3892313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197658" y="243999"/>
                  </a:move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lnTo>
                    <a:pt x="127344" y="238132"/>
                  </a:lnTo>
                  <a:lnTo>
                    <a:pt x="535402" y="237828"/>
                  </a:lnTo>
                  <a:lnTo>
                    <a:pt x="8622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gular Pentagon 44">
              <a:extLst>
                <a:ext uri="{FF2B5EF4-FFF2-40B4-BE49-F238E27FC236}">
                  <a16:creationId xmlns:a16="http://schemas.microsoft.com/office/drawing/2014/main" id="{B6BDF454-77BC-4789-AC4A-EB805AEA51F3}"/>
                </a:ext>
              </a:extLst>
            </p:cNvPr>
            <p:cNvSpPr/>
            <p:nvPr/>
          </p:nvSpPr>
          <p:spPr>
            <a:xfrm rot="19485148">
              <a:off x="3288723" y="2884626"/>
              <a:ext cx="1197657" cy="876466"/>
            </a:xfrm>
            <a:custGeom>
              <a:avLst/>
              <a:gdLst/>
              <a:ahLst/>
              <a:cxnLst/>
              <a:rect l="l" t="t" r="r" b="b"/>
              <a:pathLst>
                <a:path w="1197657" h="876466">
                  <a:moveTo>
                    <a:pt x="862289" y="0"/>
                  </a:moveTo>
                  <a:lnTo>
                    <a:pt x="1197657" y="243999"/>
                  </a:lnTo>
                  <a:lnTo>
                    <a:pt x="1069558" y="638797"/>
                  </a:lnTo>
                  <a:lnTo>
                    <a:pt x="662191" y="638797"/>
                  </a:lnTo>
                  <a:lnTo>
                    <a:pt x="336034" y="876466"/>
                  </a:lnTo>
                  <a:lnTo>
                    <a:pt x="0" y="632836"/>
                  </a:lnTo>
                  <a:lnTo>
                    <a:pt x="127344" y="238131"/>
                  </a:lnTo>
                  <a:lnTo>
                    <a:pt x="535402" y="2378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069E544-2709-4010-A68B-FAACF2C774E0}"/>
              </a:ext>
            </a:extLst>
          </p:cNvPr>
          <p:cNvGrpSpPr/>
          <p:nvPr/>
        </p:nvGrpSpPr>
        <p:grpSpPr>
          <a:xfrm>
            <a:off x="5455658" y="3532533"/>
            <a:ext cx="1280683" cy="733351"/>
            <a:chOff x="3340671" y="1947423"/>
            <a:chExt cx="1429684" cy="73335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CFD5BE2-1AA1-4EAD-ABE0-98DA2F60C929}"/>
                </a:ext>
              </a:extLst>
            </p:cNvPr>
            <p:cNvSpPr txBox="1"/>
            <p:nvPr/>
          </p:nvSpPr>
          <p:spPr>
            <a:xfrm>
              <a:off x="3340671" y="1947423"/>
              <a:ext cx="14296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9CA0F1-3233-4A98-9CCD-B93C8C2980F7}"/>
                </a:ext>
              </a:extLst>
            </p:cNvPr>
            <p:cNvSpPr txBox="1"/>
            <p:nvPr/>
          </p:nvSpPr>
          <p:spPr>
            <a:xfrm>
              <a:off x="3340671" y="2219109"/>
              <a:ext cx="14296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DD55AF8-D0FD-40AC-A20F-96DE1B46333B}"/>
              </a:ext>
            </a:extLst>
          </p:cNvPr>
          <p:cNvGrpSpPr/>
          <p:nvPr/>
        </p:nvGrpSpPr>
        <p:grpSpPr>
          <a:xfrm>
            <a:off x="7325758" y="5129144"/>
            <a:ext cx="3384000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5EED1C0-0712-4644-BED5-5626F1765E8E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2BC51D-6762-44BE-97DC-3997C1EF6245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D3BF96C-B77F-4C30-9297-B4D7B4D45166}"/>
              </a:ext>
            </a:extLst>
          </p:cNvPr>
          <p:cNvGrpSpPr/>
          <p:nvPr/>
        </p:nvGrpSpPr>
        <p:grpSpPr>
          <a:xfrm>
            <a:off x="7969189" y="3437792"/>
            <a:ext cx="338400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59179-3E44-4950-8BF9-2A67D46A12E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4E3DFA4-CC6D-48AB-A7E8-20A518430282}"/>
                </a:ext>
              </a:extLst>
            </p:cNvPr>
            <p:cNvSpPr txBox="1"/>
            <p:nvPr/>
          </p:nvSpPr>
          <p:spPr>
            <a:xfrm>
              <a:off x="2551706" y="4283314"/>
              <a:ext cx="1682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E1F0E05-D8EC-477A-BD48-ABD25F23CC69}"/>
              </a:ext>
            </a:extLst>
          </p:cNvPr>
          <p:cNvGrpSpPr/>
          <p:nvPr/>
        </p:nvGrpSpPr>
        <p:grpSpPr>
          <a:xfrm>
            <a:off x="7325758" y="1746440"/>
            <a:ext cx="338400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2B11AD9-0F88-4B72-BF4F-7887D6144A4D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3F905A-0D02-4F20-8F1F-08B0597ACE5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ABE58AC-751A-4A32-9B2C-4497BBDAB8BF}"/>
              </a:ext>
            </a:extLst>
          </p:cNvPr>
          <p:cNvGrpSpPr/>
          <p:nvPr/>
        </p:nvGrpSpPr>
        <p:grpSpPr>
          <a:xfrm>
            <a:off x="883164" y="4265884"/>
            <a:ext cx="3384000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875BF93-B15B-4EC7-9FD8-83B948E6085F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3090F4-9E0C-4ED3-90AA-0DB3951C8E4D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93EC010-0407-409C-B734-9FB3776CA602}"/>
              </a:ext>
            </a:extLst>
          </p:cNvPr>
          <p:cNvGrpSpPr/>
          <p:nvPr/>
        </p:nvGrpSpPr>
        <p:grpSpPr>
          <a:xfrm>
            <a:off x="883164" y="2609700"/>
            <a:ext cx="3384000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790E184-3828-462C-92E8-386DC128FA71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0893AF5-831E-4FCD-A134-8595C0A57F00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16">
            <a:extLst>
              <a:ext uri="{FF2B5EF4-FFF2-40B4-BE49-F238E27FC236}">
                <a16:creationId xmlns:a16="http://schemas.microsoft.com/office/drawing/2014/main" id="{9276834B-265D-4B4C-93F0-C07A76E2302E}"/>
              </a:ext>
            </a:extLst>
          </p:cNvPr>
          <p:cNvSpPr/>
          <p:nvPr/>
        </p:nvSpPr>
        <p:spPr>
          <a:xfrm rot="2700000">
            <a:off x="4985401" y="43908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03FFB5A3-5A67-474F-9E7E-E30C5C921EE4}"/>
              </a:ext>
            </a:extLst>
          </p:cNvPr>
          <p:cNvSpPr/>
          <p:nvPr/>
        </p:nvSpPr>
        <p:spPr>
          <a:xfrm>
            <a:off x="4976378" y="300006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A92E1633-638B-4AA5-BD97-2DF4063933EE}"/>
              </a:ext>
            </a:extLst>
          </p:cNvPr>
          <p:cNvSpPr/>
          <p:nvPr/>
        </p:nvSpPr>
        <p:spPr>
          <a:xfrm>
            <a:off x="6302620" y="488510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D225DB3E-9BD6-4831-B40C-4184562D1CD8}"/>
              </a:ext>
            </a:extLst>
          </p:cNvPr>
          <p:cNvSpPr>
            <a:spLocks noChangeAspect="1"/>
          </p:cNvSpPr>
          <p:nvPr/>
        </p:nvSpPr>
        <p:spPr>
          <a:xfrm>
            <a:off x="6304013" y="256437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A29A03DC-2BEF-45B4-AA7E-1D14E8C12E12}"/>
              </a:ext>
            </a:extLst>
          </p:cNvPr>
          <p:cNvSpPr>
            <a:spLocks noChangeAspect="1"/>
          </p:cNvSpPr>
          <p:nvPr/>
        </p:nvSpPr>
        <p:spPr>
          <a:xfrm>
            <a:off x="7134806" y="369935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58705" y="401612"/>
            <a:ext cx="389401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Infographic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3B23779-9F00-4883-AA3B-A7F3C4864052}"/>
              </a:ext>
            </a:extLst>
          </p:cNvPr>
          <p:cNvSpPr txBox="1"/>
          <p:nvPr/>
        </p:nvSpPr>
        <p:spPr>
          <a:xfrm>
            <a:off x="844558" y="637509"/>
            <a:ext cx="637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CA7FFF-071A-42AB-BF90-0212ACBA3B3F}"/>
              </a:ext>
            </a:extLst>
          </p:cNvPr>
          <p:cNvSpPr txBox="1"/>
          <p:nvPr/>
        </p:nvSpPr>
        <p:spPr>
          <a:xfrm>
            <a:off x="844558" y="1048888"/>
            <a:ext cx="6374866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ame 15">
            <a:extLst>
              <a:ext uri="{FF2B5EF4-FFF2-40B4-BE49-F238E27FC236}">
                <a16:creationId xmlns:a16="http://schemas.microsoft.com/office/drawing/2014/main" id="{ABCF7023-64E9-47EC-8C55-3C6713A82D64}"/>
              </a:ext>
            </a:extLst>
          </p:cNvPr>
          <p:cNvSpPr/>
          <p:nvPr/>
        </p:nvSpPr>
        <p:spPr>
          <a:xfrm>
            <a:off x="392317" y="356979"/>
            <a:ext cx="7219423" cy="6144043"/>
          </a:xfrm>
          <a:prstGeom prst="frame">
            <a:avLst>
              <a:gd name="adj1" fmla="val 7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48733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86D825C9-A349-437F-84FB-4CEC149DBD11}"/>
              </a:ext>
            </a:extLst>
          </p:cNvPr>
          <p:cNvSpPr txBox="1"/>
          <p:nvPr/>
        </p:nvSpPr>
        <p:spPr>
          <a:xfrm>
            <a:off x="8957842" y="4507557"/>
            <a:ext cx="260451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AB24FB-C712-4C88-9A36-750EFC336379}"/>
              </a:ext>
            </a:extLst>
          </p:cNvPr>
          <p:cNvSpPr txBox="1"/>
          <p:nvPr/>
        </p:nvSpPr>
        <p:spPr>
          <a:xfrm>
            <a:off x="3227136" y="1225928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B86A60-CE29-4130-8846-917B87529624}"/>
              </a:ext>
            </a:extLst>
          </p:cNvPr>
          <p:cNvSpPr txBox="1"/>
          <p:nvPr/>
        </p:nvSpPr>
        <p:spPr>
          <a:xfrm>
            <a:off x="3227136" y="4130852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8" name="Frame 7">
            <a:extLst>
              <a:ext uri="{FF2B5EF4-FFF2-40B4-BE49-F238E27FC236}">
                <a16:creationId xmlns:a16="http://schemas.microsoft.com/office/drawing/2014/main" id="{27F2C4A5-1922-4E0A-9F49-C870742D2717}"/>
              </a:ext>
            </a:extLst>
          </p:cNvPr>
          <p:cNvSpPr/>
          <p:nvPr/>
        </p:nvSpPr>
        <p:spPr>
          <a:xfrm>
            <a:off x="3078178" y="1055271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ame 11">
            <a:extLst>
              <a:ext uri="{FF2B5EF4-FFF2-40B4-BE49-F238E27FC236}">
                <a16:creationId xmlns:a16="http://schemas.microsoft.com/office/drawing/2014/main" id="{88794696-7D81-435E-A53C-E5C33A2C462C}"/>
              </a:ext>
            </a:extLst>
          </p:cNvPr>
          <p:cNvSpPr/>
          <p:nvPr/>
        </p:nvSpPr>
        <p:spPr>
          <a:xfrm>
            <a:off x="3078178" y="3960195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8321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993158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932489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3947B4D-1721-498F-A092-C1EDF70F5336}"/>
              </a:ext>
            </a:extLst>
          </p:cNvPr>
          <p:cNvGrpSpPr/>
          <p:nvPr/>
        </p:nvGrpSpPr>
        <p:grpSpPr>
          <a:xfrm>
            <a:off x="4195437" y="5680894"/>
            <a:ext cx="664452" cy="704717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A7FAEA-74CD-4F2A-A048-17DF9B4C9A07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5186FBD-9E1D-4F8C-9982-ED6D91A65844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F52814-883A-4204-A7D9-B571141F5462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02EC9B-3295-454A-9503-582E0CDEE332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F5319BD-AD76-48DB-BFA4-DDD2B3C602D8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F5BAA-9FE1-430E-AA98-AF34EBE6A5F6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47188B1-B7CF-431D-B3D9-0186279C513A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1EB52D9-74FA-447B-A76B-AA476B296E28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8AF8A0-78A7-4F44-9B7C-C541CC83FBC8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6FEEC57-2B64-4201-8B70-D7F562A51075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7B0D8C1-5C98-4588-AA51-60EA82DA8A75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D11F85E-0309-49A8-848B-5A6A36D70994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97F797C-26F6-48B4-9895-62F791DF865E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9E3FF84-A2C1-4C52-9F09-93D2C25D7283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FD83C5-4951-4E79-8906-3EAF019F9A27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93E91CF-D93E-4E54-AA32-D1269E91ABFC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0131A98-68C3-48A5-9EFD-8928B19689DF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BF7E400-B3BB-4D65-AB39-E86C5717BA10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00E32B-8320-4EC2-B8D1-453B401AEE3A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6B55A8F-39F7-4E4C-B124-FD88116E6B66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A0D45BD-0044-4204-AED4-D018917C04FE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B27D7F4-F798-4EA0-BD1C-B852A18D8BFE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A7F0151-9F2F-441E-B1D1-5D8FD411042E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9555187-BE35-49D8-8EB5-0C522077279C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7" name="Graphic 56">
            <a:extLst>
              <a:ext uri="{FF2B5EF4-FFF2-40B4-BE49-F238E27FC236}">
                <a16:creationId xmlns:a16="http://schemas.microsoft.com/office/drawing/2014/main" id="{3BEC0B62-3F35-42C8-958B-8DE61A4807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14832" y="4702754"/>
            <a:ext cx="898191" cy="532555"/>
          </a:xfrm>
          <a:prstGeom prst="rect">
            <a:avLst/>
          </a:prstGeom>
        </p:spPr>
      </p:pic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E7641E8-DAF2-4984-B5E8-212FBA7D7257}"/>
              </a:ext>
            </a:extLst>
          </p:cNvPr>
          <p:cNvSpPr/>
          <p:nvPr/>
        </p:nvSpPr>
        <p:spPr>
          <a:xfrm rot="19800000">
            <a:off x="2629515" y="4643810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D547548-42F4-4C3C-BA0C-7924B62C359B}"/>
              </a:ext>
            </a:extLst>
          </p:cNvPr>
          <p:cNvGrpSpPr/>
          <p:nvPr/>
        </p:nvGrpSpPr>
        <p:grpSpPr>
          <a:xfrm>
            <a:off x="5030345" y="5743411"/>
            <a:ext cx="476350" cy="579682"/>
            <a:chOff x="2667896" y="5503354"/>
            <a:chExt cx="834169" cy="1015121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004C7CF9-EA5B-4139-9848-6BC8569E9776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90C5E74B-2E2A-486D-94A9-DA516586E9A1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Top Corners Rounded 62">
                <a:extLst>
                  <a:ext uri="{FF2B5EF4-FFF2-40B4-BE49-F238E27FC236}">
                    <a16:creationId xmlns:a16="http://schemas.microsoft.com/office/drawing/2014/main" id="{6C27C0BD-9579-4041-A527-920A36ED0EDE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A23A479A-9FEB-4E99-914E-3D9405F2BACF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F2E07901-9009-4FB6-BE5A-9FAFE7592BFD}"/>
              </a:ext>
            </a:extLst>
          </p:cNvPr>
          <p:cNvGrpSpPr/>
          <p:nvPr/>
        </p:nvGrpSpPr>
        <p:grpSpPr>
          <a:xfrm>
            <a:off x="556052" y="891831"/>
            <a:ext cx="1293322" cy="2094840"/>
            <a:chOff x="556315" y="449926"/>
            <a:chExt cx="2622351" cy="4247515"/>
          </a:xfrm>
        </p:grpSpPr>
        <p:sp>
          <p:nvSpPr>
            <p:cNvPr id="31" name="Graphic 47">
              <a:extLst>
                <a:ext uri="{FF2B5EF4-FFF2-40B4-BE49-F238E27FC236}">
                  <a16:creationId xmlns:a16="http://schemas.microsoft.com/office/drawing/2014/main" id="{5F05BBE2-1CD2-4D8A-9ED7-9899D8C83363}"/>
                </a:ext>
              </a:extLst>
            </p:cNvPr>
            <p:cNvSpPr/>
            <p:nvPr/>
          </p:nvSpPr>
          <p:spPr>
            <a:xfrm>
              <a:off x="556315" y="763914"/>
              <a:ext cx="2622351" cy="39335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Star: 5 Points 63">
              <a:extLst>
                <a:ext uri="{FF2B5EF4-FFF2-40B4-BE49-F238E27FC236}">
                  <a16:creationId xmlns:a16="http://schemas.microsoft.com/office/drawing/2014/main" id="{427DE06A-2097-4CCC-8E44-40049887A0F6}"/>
                </a:ext>
              </a:extLst>
            </p:cNvPr>
            <p:cNvSpPr/>
            <p:nvPr/>
          </p:nvSpPr>
          <p:spPr>
            <a:xfrm>
              <a:off x="1516090" y="449926"/>
              <a:ext cx="526631" cy="526628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solidFill>
              <a:schemeClr val="accent2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96AFD98-9AC4-4515-89E1-5A0146F95E56}"/>
              </a:ext>
            </a:extLst>
          </p:cNvPr>
          <p:cNvGrpSpPr/>
          <p:nvPr/>
        </p:nvGrpSpPr>
        <p:grpSpPr>
          <a:xfrm>
            <a:off x="6334051" y="5757181"/>
            <a:ext cx="490422" cy="552142"/>
            <a:chOff x="7003399" y="2919944"/>
            <a:chExt cx="2407720" cy="2710734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5B1640B-D01A-413F-9D8E-750CC40C7F55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72" name="Graphic 71">
              <a:extLst>
                <a:ext uri="{FF2B5EF4-FFF2-40B4-BE49-F238E27FC236}">
                  <a16:creationId xmlns:a16="http://schemas.microsoft.com/office/drawing/2014/main" id="{5B0D288D-7274-45A8-BD74-1B1BB996E6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9409D7F-3A17-4F27-B70D-7F81D2B27E11}"/>
              </a:ext>
            </a:extLst>
          </p:cNvPr>
          <p:cNvGrpSpPr/>
          <p:nvPr/>
        </p:nvGrpSpPr>
        <p:grpSpPr>
          <a:xfrm>
            <a:off x="5677151" y="5765254"/>
            <a:ext cx="486442" cy="535996"/>
            <a:chOff x="11723877" y="2654371"/>
            <a:chExt cx="2458732" cy="2709204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F08636D-EABC-4F35-99C2-D895CDEC5FA1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8B1C2A1-1197-4E0D-927F-C0E89E83D2A4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76" name="Star: 5 Points 75">
                <a:extLst>
                  <a:ext uri="{FF2B5EF4-FFF2-40B4-BE49-F238E27FC236}">
                    <a16:creationId xmlns:a16="http://schemas.microsoft.com/office/drawing/2014/main" id="{66441EDC-58EB-459C-AC29-E6F99A28C313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Star: 5 Points 76">
                <a:extLst>
                  <a:ext uri="{FF2B5EF4-FFF2-40B4-BE49-F238E27FC236}">
                    <a16:creationId xmlns:a16="http://schemas.microsoft.com/office/drawing/2014/main" id="{3C80FAC7-6B5B-4DCB-919E-D22B309AB663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5 Points 77">
                <a:extLst>
                  <a:ext uri="{FF2B5EF4-FFF2-40B4-BE49-F238E27FC236}">
                    <a16:creationId xmlns:a16="http://schemas.microsoft.com/office/drawing/2014/main" id="{1216B5A6-3F23-4C7B-B3A3-488F0BD7D58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Star: 5 Points 78">
                <a:extLst>
                  <a:ext uri="{FF2B5EF4-FFF2-40B4-BE49-F238E27FC236}">
                    <a16:creationId xmlns:a16="http://schemas.microsoft.com/office/drawing/2014/main" id="{DBF67EBF-C0D1-4E12-80AC-E7F93F0D347E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5 Points 79">
                <a:extLst>
                  <a:ext uri="{FF2B5EF4-FFF2-40B4-BE49-F238E27FC236}">
                    <a16:creationId xmlns:a16="http://schemas.microsoft.com/office/drawing/2014/main" id="{D9D91FBE-39D4-4866-9458-21423EE3A1DE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tar: 5 Points 80">
                <a:extLst>
                  <a:ext uri="{FF2B5EF4-FFF2-40B4-BE49-F238E27FC236}">
                    <a16:creationId xmlns:a16="http://schemas.microsoft.com/office/drawing/2014/main" id="{DA8FAD24-FE7A-4E62-B895-25BB7144C57C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D1F1CB8-9387-42B8-B7BD-57890B355C1E}"/>
              </a:ext>
            </a:extLst>
          </p:cNvPr>
          <p:cNvGrpSpPr/>
          <p:nvPr/>
        </p:nvGrpSpPr>
        <p:grpSpPr>
          <a:xfrm>
            <a:off x="4404366" y="1000049"/>
            <a:ext cx="1074211" cy="2084027"/>
            <a:chOff x="1275016" y="1659898"/>
            <a:chExt cx="2555300" cy="4957417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67875680-DEC3-48F9-9FB9-75C00C1FF3CD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6" name="Graphic 95">
                <a:extLst>
                  <a:ext uri="{FF2B5EF4-FFF2-40B4-BE49-F238E27FC236}">
                    <a16:creationId xmlns:a16="http://schemas.microsoft.com/office/drawing/2014/main" id="{1499EC8B-6CFD-4F71-9004-D71BD9C7D2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97" name="Graphic 96">
                <a:extLst>
                  <a:ext uri="{FF2B5EF4-FFF2-40B4-BE49-F238E27FC236}">
                    <a16:creationId xmlns:a16="http://schemas.microsoft.com/office/drawing/2014/main" id="{1F0CF58B-7EFF-4D81-B352-AE4FE4143F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555E290-1E27-4652-B647-C5B06F4BF778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24DED29-3DE9-4770-B9A5-AEAAE8C1738B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D669F2C-EFEE-4CDF-B158-CA523EE7C1C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624CF81-D637-411D-AED1-2E1E1129DF45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E485482-B049-4C9C-90FB-B9B8A5174922}"/>
              </a:ext>
            </a:extLst>
          </p:cNvPr>
          <p:cNvGrpSpPr/>
          <p:nvPr/>
        </p:nvGrpSpPr>
        <p:grpSpPr>
          <a:xfrm>
            <a:off x="2512027" y="3534765"/>
            <a:ext cx="1032190" cy="475900"/>
            <a:chOff x="6761981" y="5391123"/>
            <a:chExt cx="2319897" cy="1069607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3B47B7B-5039-431D-99E4-F59ACA836F9F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9E235C8-2BF2-46CC-BDBD-CD2BBA6FF6E6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315A7D6-85FF-4AAA-986F-9BB7F2266996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D4527B3-7F68-44A7-B61B-F4D9D2BC34D2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B65BBE06-A8DC-48CE-A5E7-9EFEC52E7D0C}"/>
              </a:ext>
            </a:extLst>
          </p:cNvPr>
          <p:cNvGrpSpPr/>
          <p:nvPr/>
        </p:nvGrpSpPr>
        <p:grpSpPr>
          <a:xfrm>
            <a:off x="3706701" y="3269917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70DDB067-2EDD-44C1-82EE-D92DB0616941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Graphic 12">
              <a:extLst>
                <a:ext uri="{FF2B5EF4-FFF2-40B4-BE49-F238E27FC236}">
                  <a16:creationId xmlns:a16="http://schemas.microsoft.com/office/drawing/2014/main" id="{BFCDA3C8-6909-4087-8454-A5AEBE9439E9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Graphic 12">
              <a:extLst>
                <a:ext uri="{FF2B5EF4-FFF2-40B4-BE49-F238E27FC236}">
                  <a16:creationId xmlns:a16="http://schemas.microsoft.com/office/drawing/2014/main" id="{E96B8025-B5A7-4B31-B1E3-20FED2DC148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6453FB72-6105-48F2-A876-6534C077B797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4DF50D35-ABE6-4E93-926A-A2F4B1AD80CA}"/>
              </a:ext>
            </a:extLst>
          </p:cNvPr>
          <p:cNvGrpSpPr/>
          <p:nvPr/>
        </p:nvGrpSpPr>
        <p:grpSpPr>
          <a:xfrm>
            <a:off x="5833889" y="1977970"/>
            <a:ext cx="850810" cy="1010378"/>
            <a:chOff x="3790950" y="1741170"/>
            <a:chExt cx="2447925" cy="2907029"/>
          </a:xfrm>
        </p:grpSpPr>
        <p:grpSp>
          <p:nvGrpSpPr>
            <p:cNvPr id="131" name="Graphic 3">
              <a:extLst>
                <a:ext uri="{FF2B5EF4-FFF2-40B4-BE49-F238E27FC236}">
                  <a16:creationId xmlns:a16="http://schemas.microsoft.com/office/drawing/2014/main" id="{5D9BF39C-A9C5-4B43-B737-1822C6D5E5B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D79D39C-EEFC-4F5B-8821-3A943E023F4A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1C2648-2A52-41AF-86BA-882CB79D2B81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6A5DCB3-FEB5-4599-944C-C8F8E2DCFED9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806E54D-1F59-45D1-A796-A69B37AC598C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BD97640F-2019-4231-A6A8-B8F90F00DEF5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7FF5BAC2-9928-485F-8512-3C362E550C54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263EDA9-E913-4F28-B218-C4308808A69D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aphic 1">
            <a:extLst>
              <a:ext uri="{FF2B5EF4-FFF2-40B4-BE49-F238E27FC236}">
                <a16:creationId xmlns:a16="http://schemas.microsoft.com/office/drawing/2014/main" id="{C0D51ACB-C569-413C-B360-10039D25D3BD}"/>
              </a:ext>
            </a:extLst>
          </p:cNvPr>
          <p:cNvGrpSpPr/>
          <p:nvPr/>
        </p:nvGrpSpPr>
        <p:grpSpPr>
          <a:xfrm>
            <a:off x="5975012" y="4636189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9601B9B-1F5B-436D-A6F2-45C685D074A4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3EBBF2D-FD44-4A05-8364-90EA453343A1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1B8277A-594E-4459-A2F8-341ABC89268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ABF831-203B-474B-8313-57C2328DE46E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AAD46A5-E8F9-495B-976C-1CDAFC006AB5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71323BE-FD86-4A41-9579-C0B4964E9193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6" name="Graphic 2">
            <a:extLst>
              <a:ext uri="{FF2B5EF4-FFF2-40B4-BE49-F238E27FC236}">
                <a16:creationId xmlns:a16="http://schemas.microsoft.com/office/drawing/2014/main" id="{9B97EF49-32E7-40AB-8145-ABBA37B46EB1}"/>
              </a:ext>
            </a:extLst>
          </p:cNvPr>
          <p:cNvSpPr/>
          <p:nvPr/>
        </p:nvSpPr>
        <p:spPr>
          <a:xfrm>
            <a:off x="3372053" y="5707815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0C1E5CB2-2514-4FEB-81AA-67EA6032AA66}"/>
              </a:ext>
            </a:extLst>
          </p:cNvPr>
          <p:cNvSpPr/>
          <p:nvPr/>
        </p:nvSpPr>
        <p:spPr>
          <a:xfrm>
            <a:off x="3985652" y="464135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A179242-B623-4DB0-BE9D-E4F61162F05D}"/>
              </a:ext>
            </a:extLst>
          </p:cNvPr>
          <p:cNvSpPr/>
          <p:nvPr/>
        </p:nvSpPr>
        <p:spPr>
          <a:xfrm>
            <a:off x="3176747" y="4638673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05B25158-C78E-4EFE-A896-54D0C64DB06E}"/>
              </a:ext>
            </a:extLst>
          </p:cNvPr>
          <p:cNvGrpSpPr/>
          <p:nvPr/>
        </p:nvGrpSpPr>
        <p:grpSpPr>
          <a:xfrm rot="2597867">
            <a:off x="401686" y="3776478"/>
            <a:ext cx="1832068" cy="2854498"/>
            <a:chOff x="7005248" y="205186"/>
            <a:chExt cx="1591645" cy="2479901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4F77EE7-6B54-415C-9511-A04AEB06A72B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978D3ECE-E6A5-4634-A969-637CACFF78F5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39ED903-31F5-4FA1-B9D4-0ED1FDC2DDFF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EB78A0A8-A095-4856-A8F8-4EF5B0359A19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D72C525-35F8-4303-9189-78599010237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F654BD4-7341-48DD-A05B-EE3EC1F37B60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5DC094E-AE9F-47F7-A377-4CAD1E4A239C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23FDAA7-E2BD-4B9C-89E6-D3CA138F9CBD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A15BE8B-D568-4E1C-AE2E-5C4C496F863F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3CF8818-FFCE-4CD1-8C5F-78DC1B8E0605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55678DA-C822-4DA8-9810-743076F0653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159D0D7-04B8-4C7C-BCF9-A4D791E221A5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810FA5A-D9A2-4F98-AACB-B809105393CD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AF29866-EF52-4765-8233-D000ECAA548F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aphic 174">
            <a:extLst>
              <a:ext uri="{FF2B5EF4-FFF2-40B4-BE49-F238E27FC236}">
                <a16:creationId xmlns:a16="http://schemas.microsoft.com/office/drawing/2014/main" id="{2F8B7E08-7798-4239-9C86-82125337C062}"/>
              </a:ext>
            </a:extLst>
          </p:cNvPr>
          <p:cNvGrpSpPr/>
          <p:nvPr/>
        </p:nvGrpSpPr>
        <p:grpSpPr>
          <a:xfrm>
            <a:off x="1921984" y="948424"/>
            <a:ext cx="1276573" cy="2050192"/>
            <a:chOff x="3960898" y="0"/>
            <a:chExt cx="4270203" cy="6858000"/>
          </a:xfrm>
          <a:solidFill>
            <a:schemeClr val="accent3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CF80752-5BFA-45E4-9AE0-87875C022C41}"/>
                </a:ext>
              </a:extLst>
            </p:cNvPr>
            <p:cNvSpPr/>
            <p:nvPr/>
          </p:nvSpPr>
          <p:spPr>
            <a:xfrm>
              <a:off x="5635815" y="-675"/>
              <a:ext cx="1115760" cy="1126818"/>
            </a:xfrm>
            <a:custGeom>
              <a:avLst/>
              <a:gdLst>
                <a:gd name="connsiteX0" fmla="*/ 1111525 w 1115760"/>
                <a:gd name="connsiteY0" fmla="*/ 1121604 h 1126818"/>
                <a:gd name="connsiteX1" fmla="*/ 1039905 w 1115760"/>
                <a:gd name="connsiteY1" fmla="*/ 1110118 h 1126818"/>
                <a:gd name="connsiteX2" fmla="*/ 751396 w 1115760"/>
                <a:gd name="connsiteY2" fmla="*/ 1014849 h 1126818"/>
                <a:gd name="connsiteX3" fmla="*/ 68298 w 1115760"/>
                <a:gd name="connsiteY3" fmla="*/ 1025660 h 1126818"/>
                <a:gd name="connsiteX4" fmla="*/ 732 w 1115760"/>
                <a:gd name="connsiteY4" fmla="*/ 960796 h 1126818"/>
                <a:gd name="connsiteX5" fmla="*/ 217620 w 1115760"/>
                <a:gd name="connsiteY5" fmla="*/ 518911 h 1126818"/>
                <a:gd name="connsiteX6" fmla="*/ 441265 w 1115760"/>
                <a:gd name="connsiteY6" fmla="*/ 0 h 1126818"/>
                <a:gd name="connsiteX7" fmla="*/ 714234 w 1115760"/>
                <a:gd name="connsiteY7" fmla="*/ 531748 h 1126818"/>
                <a:gd name="connsiteX8" fmla="*/ 1052067 w 1115760"/>
                <a:gd name="connsiteY8" fmla="*/ 990525 h 1126818"/>
                <a:gd name="connsiteX9" fmla="*/ 1111525 w 1115760"/>
                <a:gd name="connsiteY9" fmla="*/ 1121604 h 112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0" h="1126818">
                  <a:moveTo>
                    <a:pt x="1111525" y="1121604"/>
                  </a:moveTo>
                  <a:cubicBezTo>
                    <a:pt x="1102742" y="1130388"/>
                    <a:pt x="1081796" y="1129036"/>
                    <a:pt x="1039905" y="1110118"/>
                  </a:cubicBezTo>
                  <a:cubicBezTo>
                    <a:pt x="948014" y="1067551"/>
                    <a:pt x="850718" y="1035794"/>
                    <a:pt x="751396" y="1014849"/>
                  </a:cubicBezTo>
                  <a:cubicBezTo>
                    <a:pt x="517616" y="964850"/>
                    <a:pt x="300727" y="997282"/>
                    <a:pt x="68298" y="1025660"/>
                  </a:cubicBezTo>
                  <a:cubicBezTo>
                    <a:pt x="8164" y="1033092"/>
                    <a:pt x="-3322" y="1021606"/>
                    <a:pt x="732" y="960796"/>
                  </a:cubicBezTo>
                  <a:cubicBezTo>
                    <a:pt x="6137" y="878365"/>
                    <a:pt x="175729" y="599315"/>
                    <a:pt x="217620" y="518911"/>
                  </a:cubicBezTo>
                  <a:cubicBezTo>
                    <a:pt x="299376" y="362832"/>
                    <a:pt x="414239" y="174997"/>
                    <a:pt x="441265" y="0"/>
                  </a:cubicBezTo>
                  <a:cubicBezTo>
                    <a:pt x="496670" y="195267"/>
                    <a:pt x="603425" y="362832"/>
                    <a:pt x="714234" y="531748"/>
                  </a:cubicBezTo>
                  <a:cubicBezTo>
                    <a:pt x="783828" y="637828"/>
                    <a:pt x="1012202" y="941201"/>
                    <a:pt x="1052067" y="990525"/>
                  </a:cubicBezTo>
                  <a:cubicBezTo>
                    <a:pt x="1085174" y="1032416"/>
                    <a:pt x="1129768" y="1102010"/>
                    <a:pt x="1111525" y="1121604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30705D97-E113-4575-94D5-D3E0EF4AEAA5}"/>
                </a:ext>
              </a:extLst>
            </p:cNvPr>
            <p:cNvSpPr/>
            <p:nvPr/>
          </p:nvSpPr>
          <p:spPr>
            <a:xfrm>
              <a:off x="4821480" y="2170499"/>
              <a:ext cx="2409636" cy="512358"/>
            </a:xfrm>
            <a:custGeom>
              <a:avLst/>
              <a:gdLst>
                <a:gd name="connsiteX0" fmla="*/ 1394112 w 2409636"/>
                <a:gd name="connsiteY0" fmla="*/ 4466 h 512358"/>
                <a:gd name="connsiteX1" fmla="*/ 2122479 w 2409636"/>
                <a:gd name="connsiteY1" fmla="*/ 57843 h 512358"/>
                <a:gd name="connsiteX2" fmla="*/ 2409637 w 2409636"/>
                <a:gd name="connsiteY2" fmla="*/ 263246 h 512358"/>
                <a:gd name="connsiteX3" fmla="*/ 1796808 w 2409636"/>
                <a:gd name="connsiteY3" fmla="*/ 176760 h 512358"/>
                <a:gd name="connsiteX4" fmla="*/ 290075 w 2409636"/>
                <a:gd name="connsiteY4" fmla="*/ 503107 h 512358"/>
                <a:gd name="connsiteX5" fmla="*/ 23863 w 2409636"/>
                <a:gd name="connsiteY5" fmla="*/ 476080 h 512358"/>
                <a:gd name="connsiteX6" fmla="*/ 137375 w 2409636"/>
                <a:gd name="connsiteY6" fmla="*/ 252435 h 512358"/>
                <a:gd name="connsiteX7" fmla="*/ 1394112 w 2409636"/>
                <a:gd name="connsiteY7" fmla="*/ 4466 h 5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9636" h="512358">
                  <a:moveTo>
                    <a:pt x="1394112" y="4466"/>
                  </a:moveTo>
                  <a:cubicBezTo>
                    <a:pt x="1592082" y="3790"/>
                    <a:pt x="1826538" y="-21885"/>
                    <a:pt x="2122479" y="57843"/>
                  </a:cubicBezTo>
                  <a:cubicBezTo>
                    <a:pt x="2189370" y="76086"/>
                    <a:pt x="2308287" y="131491"/>
                    <a:pt x="2409637" y="263246"/>
                  </a:cubicBezTo>
                  <a:cubicBezTo>
                    <a:pt x="2245450" y="172031"/>
                    <a:pt x="2002211" y="149734"/>
                    <a:pt x="1796808" y="176760"/>
                  </a:cubicBezTo>
                  <a:cubicBezTo>
                    <a:pt x="1194115" y="255813"/>
                    <a:pt x="549531" y="467296"/>
                    <a:pt x="290075" y="503107"/>
                  </a:cubicBezTo>
                  <a:cubicBezTo>
                    <a:pt x="227239" y="511890"/>
                    <a:pt x="76565" y="527431"/>
                    <a:pt x="23863" y="476080"/>
                  </a:cubicBezTo>
                  <a:cubicBezTo>
                    <a:pt x="-52487" y="401757"/>
                    <a:pt x="73187" y="279462"/>
                    <a:pt x="137375" y="252435"/>
                  </a:cubicBezTo>
                  <a:cubicBezTo>
                    <a:pt x="627908" y="45681"/>
                    <a:pt x="1077901" y="5817"/>
                    <a:pt x="1394112" y="4466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0E53B73-7E38-4760-94B9-43EBEAAEE444}"/>
                </a:ext>
              </a:extLst>
            </p:cNvPr>
            <p:cNvSpPr/>
            <p:nvPr/>
          </p:nvSpPr>
          <p:spPr>
            <a:xfrm>
              <a:off x="5302824" y="1119457"/>
              <a:ext cx="1574919" cy="527162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9A6C8A2-A21C-4C59-824D-2686C7635DB5}"/>
                </a:ext>
              </a:extLst>
            </p:cNvPr>
            <p:cNvSpPr/>
            <p:nvPr/>
          </p:nvSpPr>
          <p:spPr>
            <a:xfrm>
              <a:off x="5335487" y="1640224"/>
              <a:ext cx="1641865" cy="451638"/>
            </a:xfrm>
            <a:custGeom>
              <a:avLst/>
              <a:gdLst>
                <a:gd name="connsiteX0" fmla="*/ 1330774 w 1641865"/>
                <a:gd name="connsiteY0" fmla="*/ 7723 h 451638"/>
                <a:gd name="connsiteX1" fmla="*/ 1332125 w 1641865"/>
                <a:gd name="connsiteY1" fmla="*/ 7723 h 451638"/>
                <a:gd name="connsiteX2" fmla="*/ 1639553 w 1641865"/>
                <a:gd name="connsiteY2" fmla="*/ 213800 h 451638"/>
                <a:gd name="connsiteX3" fmla="*/ 1473339 w 1641865"/>
                <a:gd name="connsiteY3" fmla="*/ 428662 h 451638"/>
                <a:gd name="connsiteX4" fmla="*/ 1134155 w 1641865"/>
                <a:gd name="connsiteY4" fmla="*/ 425959 h 451638"/>
                <a:gd name="connsiteX5" fmla="*/ 375383 w 1641865"/>
                <a:gd name="connsiteY5" fmla="*/ 328664 h 451638"/>
                <a:gd name="connsiteX6" fmla="*/ 1065 w 1641865"/>
                <a:gd name="connsiteY6" fmla="*/ 339474 h 451638"/>
                <a:gd name="connsiteX7" fmla="*/ 586191 w 1641865"/>
                <a:gd name="connsiteY7" fmla="*/ 82722 h 451638"/>
                <a:gd name="connsiteX8" fmla="*/ 1330774 w 1641865"/>
                <a:gd name="connsiteY8" fmla="*/ 7723 h 45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1865" h="451638">
                  <a:moveTo>
                    <a:pt x="1330774" y="7723"/>
                  </a:moveTo>
                  <a:cubicBezTo>
                    <a:pt x="1331450" y="7723"/>
                    <a:pt x="1331450" y="7723"/>
                    <a:pt x="1332125" y="7723"/>
                  </a:cubicBezTo>
                  <a:cubicBezTo>
                    <a:pt x="1461853" y="21236"/>
                    <a:pt x="1618607" y="61776"/>
                    <a:pt x="1639553" y="213800"/>
                  </a:cubicBezTo>
                  <a:cubicBezTo>
                    <a:pt x="1656444" y="338123"/>
                    <a:pt x="1578743" y="394203"/>
                    <a:pt x="1473339" y="428662"/>
                  </a:cubicBezTo>
                  <a:cubicBezTo>
                    <a:pt x="1356449" y="467175"/>
                    <a:pt x="1251045" y="450959"/>
                    <a:pt x="1134155" y="425959"/>
                  </a:cubicBezTo>
                  <a:cubicBezTo>
                    <a:pt x="988887" y="395554"/>
                    <a:pt x="788215" y="332718"/>
                    <a:pt x="375383" y="328664"/>
                  </a:cubicBezTo>
                  <a:cubicBezTo>
                    <a:pt x="341600" y="327988"/>
                    <a:pt x="20659" y="362447"/>
                    <a:pt x="1065" y="339474"/>
                  </a:cubicBezTo>
                  <a:cubicBezTo>
                    <a:pt x="-25962" y="308394"/>
                    <a:pt x="469301" y="112451"/>
                    <a:pt x="586191" y="82722"/>
                  </a:cubicBezTo>
                  <a:cubicBezTo>
                    <a:pt x="825376" y="21236"/>
                    <a:pt x="1084832" y="-17277"/>
                    <a:pt x="1330774" y="772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74EC70-C4F3-470D-8B3C-0B50249DE107}"/>
                </a:ext>
              </a:extLst>
            </p:cNvPr>
            <p:cNvSpPr/>
            <p:nvPr/>
          </p:nvSpPr>
          <p:spPr>
            <a:xfrm>
              <a:off x="3961426" y="5215865"/>
              <a:ext cx="4270173" cy="823024"/>
            </a:xfrm>
            <a:custGeom>
              <a:avLst/>
              <a:gdLst>
                <a:gd name="connsiteX0" fmla="*/ 4266297 w 4270173"/>
                <a:gd name="connsiteY0" fmla="*/ 382695 h 823024"/>
                <a:gd name="connsiteX1" fmla="*/ 3842655 w 4270173"/>
                <a:gd name="connsiteY1" fmla="*/ 714447 h 823024"/>
                <a:gd name="connsiteX2" fmla="*/ 330548 w 4270173"/>
                <a:gd name="connsiteY2" fmla="*/ 812418 h 823024"/>
                <a:gd name="connsiteX3" fmla="*/ 148 w 4270173"/>
                <a:gd name="connsiteY3" fmla="*/ 782689 h 823024"/>
                <a:gd name="connsiteX4" fmla="*/ 323115 w 4270173"/>
                <a:gd name="connsiteY4" fmla="*/ 660394 h 823024"/>
                <a:gd name="connsiteX5" fmla="*/ 3172395 w 4270173"/>
                <a:gd name="connsiteY5" fmla="*/ 13107 h 823024"/>
                <a:gd name="connsiteX6" fmla="*/ 3961572 w 4270173"/>
                <a:gd name="connsiteY6" fmla="*/ 59727 h 823024"/>
                <a:gd name="connsiteX7" fmla="*/ 4266297 w 4270173"/>
                <a:gd name="connsiteY7" fmla="*/ 382695 h 82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73" h="823024">
                  <a:moveTo>
                    <a:pt x="4266297" y="382695"/>
                  </a:moveTo>
                  <a:cubicBezTo>
                    <a:pt x="4307512" y="609043"/>
                    <a:pt x="4010219" y="672555"/>
                    <a:pt x="3842655" y="714447"/>
                  </a:cubicBezTo>
                  <a:cubicBezTo>
                    <a:pt x="3559551" y="785392"/>
                    <a:pt x="479194" y="797554"/>
                    <a:pt x="330548" y="812418"/>
                  </a:cubicBezTo>
                  <a:cubicBezTo>
                    <a:pt x="147443" y="829985"/>
                    <a:pt x="2850" y="829310"/>
                    <a:pt x="148" y="782689"/>
                  </a:cubicBezTo>
                  <a:cubicBezTo>
                    <a:pt x="-6609" y="719177"/>
                    <a:pt x="220414" y="672555"/>
                    <a:pt x="323115" y="660394"/>
                  </a:cubicBezTo>
                  <a:cubicBezTo>
                    <a:pt x="1137292" y="564449"/>
                    <a:pt x="2677132" y="56349"/>
                    <a:pt x="3172395" y="13107"/>
                  </a:cubicBezTo>
                  <a:cubicBezTo>
                    <a:pt x="3402121" y="-6488"/>
                    <a:pt x="3738602" y="-13245"/>
                    <a:pt x="3961572" y="59727"/>
                  </a:cubicBezTo>
                  <a:cubicBezTo>
                    <a:pt x="4052787" y="89457"/>
                    <a:pt x="4235892" y="216482"/>
                    <a:pt x="4266297" y="38269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B2ABEBD-55D4-4675-A63A-EE3C23252F02}"/>
                </a:ext>
              </a:extLst>
            </p:cNvPr>
            <p:cNvSpPr/>
            <p:nvPr/>
          </p:nvSpPr>
          <p:spPr>
            <a:xfrm>
              <a:off x="4004061" y="4758154"/>
              <a:ext cx="3791235" cy="929530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AB63330-C22E-4F12-95EC-11CC44796502}"/>
                </a:ext>
              </a:extLst>
            </p:cNvPr>
            <p:cNvSpPr/>
            <p:nvPr/>
          </p:nvSpPr>
          <p:spPr>
            <a:xfrm>
              <a:off x="4460890" y="2528400"/>
              <a:ext cx="3117424" cy="1012084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7275841-1B5F-43B7-A9E2-8AF74B905A16}"/>
                </a:ext>
              </a:extLst>
            </p:cNvPr>
            <p:cNvSpPr/>
            <p:nvPr/>
          </p:nvSpPr>
          <p:spPr>
            <a:xfrm>
              <a:off x="4064950" y="3881736"/>
              <a:ext cx="3730241" cy="1017510"/>
            </a:xfrm>
            <a:custGeom>
              <a:avLst/>
              <a:gdLst>
                <a:gd name="connsiteX0" fmla="*/ 3118870 w 3730241"/>
                <a:gd name="connsiteY0" fmla="*/ 8067 h 1017510"/>
                <a:gd name="connsiteX1" fmla="*/ 3620213 w 3730241"/>
                <a:gd name="connsiteY1" fmla="*/ 208740 h 1017510"/>
                <a:gd name="connsiteX2" fmla="*/ 3709401 w 3730241"/>
                <a:gd name="connsiteY2" fmla="*/ 591166 h 1017510"/>
                <a:gd name="connsiteX3" fmla="*/ 3287110 w 3730241"/>
                <a:gd name="connsiteY3" fmla="*/ 743191 h 1017510"/>
                <a:gd name="connsiteX4" fmla="*/ 1270250 w 3730241"/>
                <a:gd name="connsiteY4" fmla="*/ 595896 h 1017510"/>
                <a:gd name="connsiteX5" fmla="*/ 348643 w 3730241"/>
                <a:gd name="connsiteY5" fmla="*/ 862783 h 1017510"/>
                <a:gd name="connsiteX6" fmla="*/ 0 w 3730241"/>
                <a:gd name="connsiteY6" fmla="*/ 1017511 h 1017510"/>
                <a:gd name="connsiteX7" fmla="*/ 252699 w 3730241"/>
                <a:gd name="connsiteY7" fmla="*/ 799947 h 1017510"/>
                <a:gd name="connsiteX8" fmla="*/ 2583068 w 3730241"/>
                <a:gd name="connsiteY8" fmla="*/ 10094 h 1017510"/>
                <a:gd name="connsiteX9" fmla="*/ 3118870 w 3730241"/>
                <a:gd name="connsiteY9" fmla="*/ 8067 h 101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0241" h="1017510">
                  <a:moveTo>
                    <a:pt x="3118870" y="8067"/>
                  </a:moveTo>
                  <a:cubicBezTo>
                    <a:pt x="3297921" y="22932"/>
                    <a:pt x="3513458" y="95904"/>
                    <a:pt x="3620213" y="208740"/>
                  </a:cubicBezTo>
                  <a:cubicBezTo>
                    <a:pt x="3693185" y="284414"/>
                    <a:pt x="3767508" y="456033"/>
                    <a:pt x="3709401" y="591166"/>
                  </a:cubicBezTo>
                  <a:cubicBezTo>
                    <a:pt x="3636429" y="760758"/>
                    <a:pt x="3379001" y="751299"/>
                    <a:pt x="3287110" y="743191"/>
                  </a:cubicBezTo>
                  <a:cubicBezTo>
                    <a:pt x="2574960" y="679003"/>
                    <a:pt x="1985780" y="500627"/>
                    <a:pt x="1270250" y="595896"/>
                  </a:cubicBezTo>
                  <a:cubicBezTo>
                    <a:pt x="1063497" y="623598"/>
                    <a:pt x="685800" y="681029"/>
                    <a:pt x="348643" y="862783"/>
                  </a:cubicBezTo>
                  <a:cubicBezTo>
                    <a:pt x="258104" y="911431"/>
                    <a:pt x="98647" y="991160"/>
                    <a:pt x="0" y="1017511"/>
                  </a:cubicBezTo>
                  <a:cubicBezTo>
                    <a:pt x="37162" y="1007376"/>
                    <a:pt x="203375" y="837108"/>
                    <a:pt x="252699" y="799947"/>
                  </a:cubicBezTo>
                  <a:cubicBezTo>
                    <a:pt x="1078361" y="185767"/>
                    <a:pt x="2235100" y="35094"/>
                    <a:pt x="2583068" y="10094"/>
                  </a:cubicBezTo>
                  <a:cubicBezTo>
                    <a:pt x="2733065" y="-41"/>
                    <a:pt x="2956710" y="-5446"/>
                    <a:pt x="3118870" y="806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E9D4BAC-1E98-419D-8426-EC2C447FC888}"/>
                </a:ext>
              </a:extLst>
            </p:cNvPr>
            <p:cNvSpPr/>
            <p:nvPr/>
          </p:nvSpPr>
          <p:spPr>
            <a:xfrm>
              <a:off x="4139437" y="3333987"/>
              <a:ext cx="3336945" cy="936619"/>
            </a:xfrm>
            <a:custGeom>
              <a:avLst/>
              <a:gdLst>
                <a:gd name="connsiteX0" fmla="*/ 3243029 w 3336945"/>
                <a:gd name="connsiteY0" fmla="*/ 238253 h 936619"/>
                <a:gd name="connsiteX1" fmla="*/ 3336946 w 3336945"/>
                <a:gd name="connsiteY1" fmla="*/ 395007 h 936619"/>
                <a:gd name="connsiteX2" fmla="*/ 3203840 w 3336945"/>
                <a:gd name="connsiteY2" fmla="*/ 305144 h 936619"/>
                <a:gd name="connsiteX3" fmla="*/ 2530202 w 3336945"/>
                <a:gd name="connsiteY3" fmla="*/ 260550 h 936619"/>
                <a:gd name="connsiteX4" fmla="*/ 504558 w 3336945"/>
                <a:gd name="connsiteY4" fmla="*/ 857162 h 936619"/>
                <a:gd name="connsiteX5" fmla="*/ 57268 w 3336945"/>
                <a:gd name="connsiteY5" fmla="*/ 897027 h 936619"/>
                <a:gd name="connsiteX6" fmla="*/ 95105 w 3336945"/>
                <a:gd name="connsiteY6" fmla="*/ 567302 h 936619"/>
                <a:gd name="connsiteX7" fmla="*/ 484288 w 3336945"/>
                <a:gd name="connsiteY7" fmla="*/ 314603 h 936619"/>
                <a:gd name="connsiteX8" fmla="*/ 1936292 w 3336945"/>
                <a:gd name="connsiteY8" fmla="*/ 6500 h 936619"/>
                <a:gd name="connsiteX9" fmla="*/ 2774793 w 3336945"/>
                <a:gd name="connsiteY9" fmla="*/ 49742 h 936619"/>
                <a:gd name="connsiteX10" fmla="*/ 3243029 w 3336945"/>
                <a:gd name="connsiteY10" fmla="*/ 238253 h 9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6945" h="936619">
                  <a:moveTo>
                    <a:pt x="3243029" y="238253"/>
                  </a:moveTo>
                  <a:cubicBezTo>
                    <a:pt x="3288974" y="280820"/>
                    <a:pt x="3323433" y="332846"/>
                    <a:pt x="3336946" y="395007"/>
                  </a:cubicBezTo>
                  <a:cubicBezTo>
                    <a:pt x="3287622" y="362575"/>
                    <a:pt x="3259920" y="326765"/>
                    <a:pt x="3203840" y="305144"/>
                  </a:cubicBezTo>
                  <a:cubicBezTo>
                    <a:pt x="3142354" y="280820"/>
                    <a:pt x="2932223" y="205821"/>
                    <a:pt x="2530202" y="260550"/>
                  </a:cubicBezTo>
                  <a:cubicBezTo>
                    <a:pt x="1826159" y="356495"/>
                    <a:pt x="1178196" y="650409"/>
                    <a:pt x="504558" y="857162"/>
                  </a:cubicBezTo>
                  <a:cubicBezTo>
                    <a:pt x="386992" y="892972"/>
                    <a:pt x="166050" y="990944"/>
                    <a:pt x="57268" y="897027"/>
                  </a:cubicBezTo>
                  <a:cubicBezTo>
                    <a:pt x="-47460" y="807163"/>
                    <a:pt x="7269" y="647030"/>
                    <a:pt x="95105" y="567302"/>
                  </a:cubicBezTo>
                  <a:cubicBezTo>
                    <a:pt x="207941" y="464601"/>
                    <a:pt x="345101" y="376764"/>
                    <a:pt x="484288" y="314603"/>
                  </a:cubicBezTo>
                  <a:cubicBezTo>
                    <a:pt x="621448" y="253118"/>
                    <a:pt x="1122116" y="47040"/>
                    <a:pt x="1936292" y="6500"/>
                  </a:cubicBezTo>
                  <a:cubicBezTo>
                    <a:pt x="2216018" y="-7689"/>
                    <a:pt x="2499121" y="-932"/>
                    <a:pt x="2774793" y="49742"/>
                  </a:cubicBezTo>
                  <a:cubicBezTo>
                    <a:pt x="2912628" y="74742"/>
                    <a:pt x="3120733" y="125417"/>
                    <a:pt x="3243029" y="23825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C6AF499-6618-4E68-9AF8-E9CBBFBC6EDB}"/>
                </a:ext>
              </a:extLst>
            </p:cNvPr>
            <p:cNvSpPr/>
            <p:nvPr/>
          </p:nvSpPr>
          <p:spPr>
            <a:xfrm>
              <a:off x="5516150" y="6171972"/>
              <a:ext cx="1145918" cy="687378"/>
            </a:xfrm>
            <a:custGeom>
              <a:avLst/>
              <a:gdLst>
                <a:gd name="connsiteX0" fmla="*/ 1043355 w 1145918"/>
                <a:gd name="connsiteY0" fmla="*/ 503597 h 687378"/>
                <a:gd name="connsiteX1" fmla="*/ 971059 w 1145918"/>
                <a:gd name="connsiteY1" fmla="*/ 264412 h 687378"/>
                <a:gd name="connsiteX2" fmla="*/ 974437 w 1145918"/>
                <a:gd name="connsiteY2" fmla="*/ 30632 h 687378"/>
                <a:gd name="connsiteX3" fmla="*/ 812277 w 1145918"/>
                <a:gd name="connsiteY3" fmla="*/ 903 h 687378"/>
                <a:gd name="connsiteX4" fmla="*/ 579849 w 1145918"/>
                <a:gd name="connsiteY4" fmla="*/ 1578 h 687378"/>
                <a:gd name="connsiteX5" fmla="*/ 579849 w 1145918"/>
                <a:gd name="connsiteY5" fmla="*/ 1578 h 687378"/>
                <a:gd name="connsiteX6" fmla="*/ 573092 w 1145918"/>
                <a:gd name="connsiteY6" fmla="*/ 1578 h 687378"/>
                <a:gd name="connsiteX7" fmla="*/ 566335 w 1145918"/>
                <a:gd name="connsiteY7" fmla="*/ 1578 h 687378"/>
                <a:gd name="connsiteX8" fmla="*/ 566335 w 1145918"/>
                <a:gd name="connsiteY8" fmla="*/ 1578 h 687378"/>
                <a:gd name="connsiteX9" fmla="*/ 333907 w 1145918"/>
                <a:gd name="connsiteY9" fmla="*/ 903 h 687378"/>
                <a:gd name="connsiteX10" fmla="*/ 171747 w 1145918"/>
                <a:gd name="connsiteY10" fmla="*/ 30632 h 687378"/>
                <a:gd name="connsiteX11" fmla="*/ 175125 w 1145918"/>
                <a:gd name="connsiteY11" fmla="*/ 264412 h 687378"/>
                <a:gd name="connsiteX12" fmla="*/ 102829 w 1145918"/>
                <a:gd name="connsiteY12" fmla="*/ 503597 h 687378"/>
                <a:gd name="connsiteX13" fmla="*/ 22425 w 1145918"/>
                <a:gd name="connsiteY13" fmla="*/ 686027 h 687378"/>
                <a:gd name="connsiteX14" fmla="*/ 566335 w 1145918"/>
                <a:gd name="connsiteY14" fmla="*/ 687378 h 687378"/>
                <a:gd name="connsiteX15" fmla="*/ 566335 w 1145918"/>
                <a:gd name="connsiteY15" fmla="*/ 687378 h 687378"/>
                <a:gd name="connsiteX16" fmla="*/ 573092 w 1145918"/>
                <a:gd name="connsiteY16" fmla="*/ 687378 h 687378"/>
                <a:gd name="connsiteX17" fmla="*/ 579849 w 1145918"/>
                <a:gd name="connsiteY17" fmla="*/ 687378 h 687378"/>
                <a:gd name="connsiteX18" fmla="*/ 579849 w 1145918"/>
                <a:gd name="connsiteY18" fmla="*/ 687378 h 687378"/>
                <a:gd name="connsiteX19" fmla="*/ 1123759 w 1145918"/>
                <a:gd name="connsiteY19" fmla="*/ 686027 h 687378"/>
                <a:gd name="connsiteX20" fmla="*/ 1043355 w 1145918"/>
                <a:gd name="connsiteY20" fmla="*/ 503597 h 6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5918" h="687378">
                  <a:moveTo>
                    <a:pt x="1043355" y="503597"/>
                  </a:moveTo>
                  <a:cubicBezTo>
                    <a:pt x="1003491" y="429950"/>
                    <a:pt x="978491" y="348195"/>
                    <a:pt x="971059" y="264412"/>
                  </a:cubicBezTo>
                  <a:cubicBezTo>
                    <a:pt x="964978" y="194143"/>
                    <a:pt x="1006193" y="94145"/>
                    <a:pt x="974437" y="30632"/>
                  </a:cubicBezTo>
                  <a:cubicBezTo>
                    <a:pt x="956194" y="-6530"/>
                    <a:pt x="842682" y="227"/>
                    <a:pt x="812277" y="903"/>
                  </a:cubicBezTo>
                  <a:cubicBezTo>
                    <a:pt x="734576" y="1578"/>
                    <a:pt x="657550" y="1578"/>
                    <a:pt x="579849" y="1578"/>
                  </a:cubicBezTo>
                  <a:lnTo>
                    <a:pt x="579849" y="1578"/>
                  </a:lnTo>
                  <a:cubicBezTo>
                    <a:pt x="577822" y="1578"/>
                    <a:pt x="575119" y="1578"/>
                    <a:pt x="573092" y="1578"/>
                  </a:cubicBezTo>
                  <a:cubicBezTo>
                    <a:pt x="571065" y="1578"/>
                    <a:pt x="568362" y="1578"/>
                    <a:pt x="566335" y="1578"/>
                  </a:cubicBezTo>
                  <a:lnTo>
                    <a:pt x="566335" y="1578"/>
                  </a:lnTo>
                  <a:cubicBezTo>
                    <a:pt x="488634" y="1578"/>
                    <a:pt x="411608" y="1578"/>
                    <a:pt x="333907" y="903"/>
                  </a:cubicBezTo>
                  <a:cubicBezTo>
                    <a:pt x="302826" y="903"/>
                    <a:pt x="189990" y="-5854"/>
                    <a:pt x="171747" y="30632"/>
                  </a:cubicBezTo>
                  <a:cubicBezTo>
                    <a:pt x="140666" y="94145"/>
                    <a:pt x="181206" y="194143"/>
                    <a:pt x="175125" y="264412"/>
                  </a:cubicBezTo>
                  <a:cubicBezTo>
                    <a:pt x="167693" y="348195"/>
                    <a:pt x="142693" y="429950"/>
                    <a:pt x="102829" y="503597"/>
                  </a:cubicBezTo>
                  <a:cubicBezTo>
                    <a:pt x="87965" y="531300"/>
                    <a:pt x="-53925" y="686027"/>
                    <a:pt x="22425" y="686027"/>
                  </a:cubicBezTo>
                  <a:cubicBezTo>
                    <a:pt x="131207" y="685352"/>
                    <a:pt x="358231" y="686703"/>
                    <a:pt x="566335" y="687378"/>
                  </a:cubicBezTo>
                  <a:lnTo>
                    <a:pt x="566335" y="687378"/>
                  </a:lnTo>
                  <a:cubicBezTo>
                    <a:pt x="568362" y="687378"/>
                    <a:pt x="571065" y="687378"/>
                    <a:pt x="573092" y="687378"/>
                  </a:cubicBezTo>
                  <a:cubicBezTo>
                    <a:pt x="575119" y="687378"/>
                    <a:pt x="577822" y="687378"/>
                    <a:pt x="579849" y="687378"/>
                  </a:cubicBezTo>
                  <a:lnTo>
                    <a:pt x="579849" y="687378"/>
                  </a:lnTo>
                  <a:cubicBezTo>
                    <a:pt x="787278" y="686703"/>
                    <a:pt x="1014977" y="685352"/>
                    <a:pt x="1123759" y="686027"/>
                  </a:cubicBezTo>
                  <a:cubicBezTo>
                    <a:pt x="1199434" y="686027"/>
                    <a:pt x="1058219" y="531300"/>
                    <a:pt x="1043355" y="50359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11FE8CEB-1CB2-44AB-AD63-9855FA77CE59}"/>
              </a:ext>
            </a:extLst>
          </p:cNvPr>
          <p:cNvSpPr/>
          <p:nvPr/>
        </p:nvSpPr>
        <p:spPr>
          <a:xfrm>
            <a:off x="6455599" y="3436142"/>
            <a:ext cx="665231" cy="665231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28E778F-CFA8-49D9-8859-8FC0354CF352}"/>
              </a:ext>
            </a:extLst>
          </p:cNvPr>
          <p:cNvGrpSpPr/>
          <p:nvPr/>
        </p:nvGrpSpPr>
        <p:grpSpPr>
          <a:xfrm>
            <a:off x="5600511" y="3374207"/>
            <a:ext cx="754003" cy="754003"/>
            <a:chOff x="1107950" y="1659397"/>
            <a:chExt cx="3832372" cy="3832372"/>
          </a:xfrm>
          <a:solidFill>
            <a:schemeClr val="accent4"/>
          </a:solidFill>
          <a:effectLst/>
        </p:grpSpPr>
        <p:sp>
          <p:nvSpPr>
            <p:cNvPr id="178" name="Graphic 12">
              <a:extLst>
                <a:ext uri="{FF2B5EF4-FFF2-40B4-BE49-F238E27FC236}">
                  <a16:creationId xmlns:a16="http://schemas.microsoft.com/office/drawing/2014/main" id="{91622995-6C41-431A-974C-073F5C2A36F2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Graphic 12">
              <a:extLst>
                <a:ext uri="{FF2B5EF4-FFF2-40B4-BE49-F238E27FC236}">
                  <a16:creationId xmlns:a16="http://schemas.microsoft.com/office/drawing/2014/main" id="{4C4B8C94-4696-40BD-A06F-9A0B207CFD9C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Graphic 12">
              <a:extLst>
                <a:ext uri="{FF2B5EF4-FFF2-40B4-BE49-F238E27FC236}">
                  <a16:creationId xmlns:a16="http://schemas.microsoft.com/office/drawing/2014/main" id="{3D44B707-752F-44EE-972F-3ABDB2E79189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2F4D0392-0CB3-434B-8E03-73BA3292E6E0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D14F7C7-AC31-4595-82BE-FDCBAE0740DE}"/>
              </a:ext>
            </a:extLst>
          </p:cNvPr>
          <p:cNvGrpSpPr/>
          <p:nvPr/>
        </p:nvGrpSpPr>
        <p:grpSpPr>
          <a:xfrm>
            <a:off x="4726658" y="3370032"/>
            <a:ext cx="762351" cy="762351"/>
            <a:chOff x="5861845" y="3147851"/>
            <a:chExt cx="954859" cy="954859"/>
          </a:xfrm>
          <a:solidFill>
            <a:schemeClr val="accent4"/>
          </a:solidFill>
        </p:grpSpPr>
        <p:sp>
          <p:nvSpPr>
            <p:cNvPr id="183" name="Graphic 12">
              <a:extLst>
                <a:ext uri="{FF2B5EF4-FFF2-40B4-BE49-F238E27FC236}">
                  <a16:creationId xmlns:a16="http://schemas.microsoft.com/office/drawing/2014/main" id="{6C8C9F9C-EFBC-4CB9-888E-5A96E6D92B5E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Graphic 12">
              <a:extLst>
                <a:ext uri="{FF2B5EF4-FFF2-40B4-BE49-F238E27FC236}">
                  <a16:creationId xmlns:a16="http://schemas.microsoft.com/office/drawing/2014/main" id="{A79DA5E0-0A74-4976-BB8C-668A9293A11E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02A580D-FDE2-46DB-9CD2-1F3C08E14E28}"/>
              </a:ext>
            </a:extLst>
          </p:cNvPr>
          <p:cNvGrpSpPr/>
          <p:nvPr/>
        </p:nvGrpSpPr>
        <p:grpSpPr>
          <a:xfrm>
            <a:off x="8717657" y="1455381"/>
            <a:ext cx="3308915" cy="5160116"/>
            <a:chOff x="7484991" y="574397"/>
            <a:chExt cx="3613562" cy="5635201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A8FD9C-6933-4C77-9D43-BBDD3CF12AC5}"/>
                </a:ext>
              </a:extLst>
            </p:cNvPr>
            <p:cNvSpPr/>
            <p:nvPr/>
          </p:nvSpPr>
          <p:spPr>
            <a:xfrm>
              <a:off x="7484991" y="574397"/>
              <a:ext cx="3613562" cy="5635201"/>
            </a:xfrm>
            <a:custGeom>
              <a:avLst/>
              <a:gdLst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3253187 w 3613562"/>
                <a:gd name="connsiteY40" fmla="*/ 5564882 h 5564882"/>
                <a:gd name="connsiteX41" fmla="*/ 1313671 w 3613562"/>
                <a:gd name="connsiteY41" fmla="*/ 5564882 h 5564882"/>
                <a:gd name="connsiteX42" fmla="*/ 1313673 w 3613562"/>
                <a:gd name="connsiteY42" fmla="*/ 5564882 h 5564882"/>
                <a:gd name="connsiteX43" fmla="*/ 1427242 w 3613562"/>
                <a:gd name="connsiteY43" fmla="*/ 5554767 h 5564882"/>
                <a:gd name="connsiteX44" fmla="*/ 1201577 w 3613562"/>
                <a:gd name="connsiteY44" fmla="*/ 5418699 h 5564882"/>
                <a:gd name="connsiteX45" fmla="*/ 927472 w 3613562"/>
                <a:gd name="connsiteY45" fmla="*/ 5033628 h 5564882"/>
                <a:gd name="connsiteX46" fmla="*/ 1149710 w 3613562"/>
                <a:gd name="connsiteY46" fmla="*/ 3922537 h 5564882"/>
                <a:gd name="connsiteX47" fmla="*/ 1416478 w 3613562"/>
                <a:gd name="connsiteY47" fmla="*/ 3711858 h 5564882"/>
                <a:gd name="connsiteX48" fmla="*/ 1421804 w 3613562"/>
                <a:gd name="connsiteY48" fmla="*/ 3655671 h 5564882"/>
                <a:gd name="connsiteX49" fmla="*/ 1091010 w 3613562"/>
                <a:gd name="connsiteY49" fmla="*/ 3121435 h 5564882"/>
                <a:gd name="connsiteX50" fmla="*/ 1084276 w 3613562"/>
                <a:gd name="connsiteY50" fmla="*/ 2797175 h 5564882"/>
                <a:gd name="connsiteX51" fmla="*/ 1042863 w 3613562"/>
                <a:gd name="connsiteY51" fmla="*/ 2728220 h 5564882"/>
                <a:gd name="connsiteX52" fmla="*/ 625928 w 3613562"/>
                <a:gd name="connsiteY52" fmla="*/ 2569911 h 5564882"/>
                <a:gd name="connsiteX53" fmla="*/ 321470 w 3613562"/>
                <a:gd name="connsiteY53" fmla="*/ 2552722 h 5564882"/>
                <a:gd name="connsiteX54" fmla="*/ 72896 w 3613562"/>
                <a:gd name="connsiteY54" fmla="*/ 2612228 h 5564882"/>
                <a:gd name="connsiteX55" fmla="*/ 3040 w 3613562"/>
                <a:gd name="connsiteY55" fmla="*/ 2584586 h 5564882"/>
                <a:gd name="connsiteX56" fmla="*/ 49779 w 3613562"/>
                <a:gd name="connsiteY56" fmla="*/ 2516537 h 5564882"/>
                <a:gd name="connsiteX57" fmla="*/ 350821 w 3613562"/>
                <a:gd name="connsiteY57" fmla="*/ 2439945 h 5564882"/>
                <a:gd name="connsiteX58" fmla="*/ 390222 w 3613562"/>
                <a:gd name="connsiteY58" fmla="*/ 2373102 h 5564882"/>
                <a:gd name="connsiteX59" fmla="*/ 334335 w 3613562"/>
                <a:gd name="connsiteY59" fmla="*/ 2134079 h 5564882"/>
                <a:gd name="connsiteX60" fmla="*/ 369818 w 3613562"/>
                <a:gd name="connsiteY60" fmla="*/ 2060201 h 5564882"/>
                <a:gd name="connsiteX61" fmla="*/ 437262 w 3613562"/>
                <a:gd name="connsiteY61" fmla="*/ 2110155 h 5564882"/>
                <a:gd name="connsiteX62" fmla="*/ 493048 w 3613562"/>
                <a:gd name="connsiteY62" fmla="*/ 2312994 h 5564882"/>
                <a:gd name="connsiteX63" fmla="*/ 634874 w 3613562"/>
                <a:gd name="connsiteY63" fmla="*/ 2465175 h 5564882"/>
                <a:gd name="connsiteX64" fmla="*/ 1077943 w 3613562"/>
                <a:gd name="connsiteY64" fmla="*/ 2639367 h 5564882"/>
                <a:gd name="connsiteX65" fmla="*/ 1130011 w 3613562"/>
                <a:gd name="connsiteY65" fmla="*/ 2618057 h 5564882"/>
                <a:gd name="connsiteX66" fmla="*/ 1328527 w 3613562"/>
                <a:gd name="connsiteY66" fmla="*/ 2307868 h 5564882"/>
                <a:gd name="connsiteX67" fmla="*/ 1350037 w 3613562"/>
                <a:gd name="connsiteY67" fmla="*/ 2232180 h 5564882"/>
                <a:gd name="connsiteX68" fmla="*/ 1395470 w 3613562"/>
                <a:gd name="connsiteY68" fmla="*/ 2083118 h 5564882"/>
                <a:gd name="connsiteX69" fmla="*/ 1343604 w 3613562"/>
                <a:gd name="connsiteY69" fmla="*/ 2094778 h 5564882"/>
                <a:gd name="connsiteX70" fmla="*/ 1156746 w 3613562"/>
                <a:gd name="connsiteY70" fmla="*/ 2202328 h 5564882"/>
                <a:gd name="connsiteX71" fmla="*/ 1107092 w 3613562"/>
                <a:gd name="connsiteY71" fmla="*/ 2207453 h 5564882"/>
                <a:gd name="connsiteX72" fmla="*/ 1109807 w 3613562"/>
                <a:gd name="connsiteY72" fmla="*/ 2157296 h 5564882"/>
                <a:gd name="connsiteX73" fmla="*/ 1253946 w 3613562"/>
                <a:gd name="connsiteY73" fmla="*/ 1952547 h 5564882"/>
                <a:gd name="connsiteX74" fmla="*/ 1268419 w 3613562"/>
                <a:gd name="connsiteY74" fmla="*/ 1890431 h 5564882"/>
                <a:gd name="connsiteX75" fmla="*/ 1233441 w 3613562"/>
                <a:gd name="connsiteY75" fmla="*/ 1557325 h 5564882"/>
                <a:gd name="connsiteX76" fmla="*/ 1189414 w 3613562"/>
                <a:gd name="connsiteY76" fmla="*/ 1497116 h 5564882"/>
                <a:gd name="connsiteX77" fmla="*/ 1174438 w 3613562"/>
                <a:gd name="connsiteY77" fmla="*/ 1495709 h 5564882"/>
                <a:gd name="connsiteX78" fmla="*/ 1090307 w 3613562"/>
                <a:gd name="connsiteY78" fmla="*/ 1359310 h 5564882"/>
                <a:gd name="connsiteX79" fmla="*/ 1128604 w 3613562"/>
                <a:gd name="connsiteY79" fmla="*/ 1323628 h 5564882"/>
                <a:gd name="connsiteX80" fmla="*/ 1358580 w 3613562"/>
                <a:gd name="connsiteY80" fmla="*/ 1238190 h 5564882"/>
                <a:gd name="connsiteX81" fmla="*/ 1426630 w 3613562"/>
                <a:gd name="connsiteY81" fmla="*/ 1154562 h 5564882"/>
                <a:gd name="connsiteX82" fmla="*/ 1299981 w 3613562"/>
                <a:gd name="connsiteY82" fmla="*/ 415376 h 5564882"/>
                <a:gd name="connsiteX83" fmla="*/ 1225299 w 3613562"/>
                <a:gd name="connsiteY83" fmla="*/ 285009 h 5564882"/>
                <a:gd name="connsiteX84" fmla="*/ 1236355 w 3613562"/>
                <a:gd name="connsiteY84" fmla="*/ 210928 h 5564882"/>
                <a:gd name="connsiteX85" fmla="*/ 1698320 w 3613562"/>
                <a:gd name="connsiteY85" fmla="*/ 11006 h 5564882"/>
                <a:gd name="connsiteX86" fmla="*/ 1840913 w 3613562"/>
                <a:gd name="connsiteY86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1313671 w 3613562"/>
                <a:gd name="connsiteY40" fmla="*/ 5564882 h 5564882"/>
                <a:gd name="connsiteX41" fmla="*/ 1313673 w 3613562"/>
                <a:gd name="connsiteY41" fmla="*/ 5564882 h 5564882"/>
                <a:gd name="connsiteX42" fmla="*/ 1427242 w 3613562"/>
                <a:gd name="connsiteY42" fmla="*/ 5554767 h 5564882"/>
                <a:gd name="connsiteX43" fmla="*/ 1201577 w 3613562"/>
                <a:gd name="connsiteY43" fmla="*/ 5418699 h 5564882"/>
                <a:gd name="connsiteX44" fmla="*/ 927472 w 3613562"/>
                <a:gd name="connsiteY44" fmla="*/ 5033628 h 5564882"/>
                <a:gd name="connsiteX45" fmla="*/ 1149710 w 3613562"/>
                <a:gd name="connsiteY45" fmla="*/ 3922537 h 5564882"/>
                <a:gd name="connsiteX46" fmla="*/ 1416478 w 3613562"/>
                <a:gd name="connsiteY46" fmla="*/ 3711858 h 5564882"/>
                <a:gd name="connsiteX47" fmla="*/ 1421804 w 3613562"/>
                <a:gd name="connsiteY47" fmla="*/ 3655671 h 5564882"/>
                <a:gd name="connsiteX48" fmla="*/ 1091010 w 3613562"/>
                <a:gd name="connsiteY48" fmla="*/ 3121435 h 5564882"/>
                <a:gd name="connsiteX49" fmla="*/ 1084276 w 3613562"/>
                <a:gd name="connsiteY49" fmla="*/ 2797175 h 5564882"/>
                <a:gd name="connsiteX50" fmla="*/ 1042863 w 3613562"/>
                <a:gd name="connsiteY50" fmla="*/ 2728220 h 5564882"/>
                <a:gd name="connsiteX51" fmla="*/ 625928 w 3613562"/>
                <a:gd name="connsiteY51" fmla="*/ 2569911 h 5564882"/>
                <a:gd name="connsiteX52" fmla="*/ 321470 w 3613562"/>
                <a:gd name="connsiteY52" fmla="*/ 2552722 h 5564882"/>
                <a:gd name="connsiteX53" fmla="*/ 72896 w 3613562"/>
                <a:gd name="connsiteY53" fmla="*/ 2612228 h 5564882"/>
                <a:gd name="connsiteX54" fmla="*/ 3040 w 3613562"/>
                <a:gd name="connsiteY54" fmla="*/ 2584586 h 5564882"/>
                <a:gd name="connsiteX55" fmla="*/ 49779 w 3613562"/>
                <a:gd name="connsiteY55" fmla="*/ 2516537 h 5564882"/>
                <a:gd name="connsiteX56" fmla="*/ 350821 w 3613562"/>
                <a:gd name="connsiteY56" fmla="*/ 2439945 h 5564882"/>
                <a:gd name="connsiteX57" fmla="*/ 390222 w 3613562"/>
                <a:gd name="connsiteY57" fmla="*/ 2373102 h 5564882"/>
                <a:gd name="connsiteX58" fmla="*/ 334335 w 3613562"/>
                <a:gd name="connsiteY58" fmla="*/ 2134079 h 5564882"/>
                <a:gd name="connsiteX59" fmla="*/ 369818 w 3613562"/>
                <a:gd name="connsiteY59" fmla="*/ 2060201 h 5564882"/>
                <a:gd name="connsiteX60" fmla="*/ 437262 w 3613562"/>
                <a:gd name="connsiteY60" fmla="*/ 2110155 h 5564882"/>
                <a:gd name="connsiteX61" fmla="*/ 493048 w 3613562"/>
                <a:gd name="connsiteY61" fmla="*/ 2312994 h 5564882"/>
                <a:gd name="connsiteX62" fmla="*/ 634874 w 3613562"/>
                <a:gd name="connsiteY62" fmla="*/ 2465175 h 5564882"/>
                <a:gd name="connsiteX63" fmla="*/ 1077943 w 3613562"/>
                <a:gd name="connsiteY63" fmla="*/ 2639367 h 5564882"/>
                <a:gd name="connsiteX64" fmla="*/ 1130011 w 3613562"/>
                <a:gd name="connsiteY64" fmla="*/ 2618057 h 5564882"/>
                <a:gd name="connsiteX65" fmla="*/ 1328527 w 3613562"/>
                <a:gd name="connsiteY65" fmla="*/ 2307868 h 5564882"/>
                <a:gd name="connsiteX66" fmla="*/ 1350037 w 3613562"/>
                <a:gd name="connsiteY66" fmla="*/ 2232180 h 5564882"/>
                <a:gd name="connsiteX67" fmla="*/ 1395470 w 3613562"/>
                <a:gd name="connsiteY67" fmla="*/ 2083118 h 5564882"/>
                <a:gd name="connsiteX68" fmla="*/ 1343604 w 3613562"/>
                <a:gd name="connsiteY68" fmla="*/ 2094778 h 5564882"/>
                <a:gd name="connsiteX69" fmla="*/ 1156746 w 3613562"/>
                <a:gd name="connsiteY69" fmla="*/ 2202328 h 5564882"/>
                <a:gd name="connsiteX70" fmla="*/ 1107092 w 3613562"/>
                <a:gd name="connsiteY70" fmla="*/ 2207453 h 5564882"/>
                <a:gd name="connsiteX71" fmla="*/ 1109807 w 3613562"/>
                <a:gd name="connsiteY71" fmla="*/ 2157296 h 5564882"/>
                <a:gd name="connsiteX72" fmla="*/ 1253946 w 3613562"/>
                <a:gd name="connsiteY72" fmla="*/ 1952547 h 5564882"/>
                <a:gd name="connsiteX73" fmla="*/ 1268419 w 3613562"/>
                <a:gd name="connsiteY73" fmla="*/ 1890431 h 5564882"/>
                <a:gd name="connsiteX74" fmla="*/ 1233441 w 3613562"/>
                <a:gd name="connsiteY74" fmla="*/ 1557325 h 5564882"/>
                <a:gd name="connsiteX75" fmla="*/ 1189414 w 3613562"/>
                <a:gd name="connsiteY75" fmla="*/ 1497116 h 5564882"/>
                <a:gd name="connsiteX76" fmla="*/ 1174438 w 3613562"/>
                <a:gd name="connsiteY76" fmla="*/ 1495709 h 5564882"/>
                <a:gd name="connsiteX77" fmla="*/ 1090307 w 3613562"/>
                <a:gd name="connsiteY77" fmla="*/ 1359310 h 5564882"/>
                <a:gd name="connsiteX78" fmla="*/ 1128604 w 3613562"/>
                <a:gd name="connsiteY78" fmla="*/ 1323628 h 5564882"/>
                <a:gd name="connsiteX79" fmla="*/ 1358580 w 3613562"/>
                <a:gd name="connsiteY79" fmla="*/ 1238190 h 5564882"/>
                <a:gd name="connsiteX80" fmla="*/ 1426630 w 3613562"/>
                <a:gd name="connsiteY80" fmla="*/ 1154562 h 5564882"/>
                <a:gd name="connsiteX81" fmla="*/ 1299981 w 3613562"/>
                <a:gd name="connsiteY81" fmla="*/ 415376 h 5564882"/>
                <a:gd name="connsiteX82" fmla="*/ 1225299 w 3613562"/>
                <a:gd name="connsiteY82" fmla="*/ 285009 h 5564882"/>
                <a:gd name="connsiteX83" fmla="*/ 1236355 w 3613562"/>
                <a:gd name="connsiteY83" fmla="*/ 210928 h 5564882"/>
                <a:gd name="connsiteX84" fmla="*/ 1698320 w 3613562"/>
                <a:gd name="connsiteY84" fmla="*/ 11006 h 5564882"/>
                <a:gd name="connsiteX85" fmla="*/ 1840913 w 3613562"/>
                <a:gd name="connsiteY85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1313671 w 3613562"/>
                <a:gd name="connsiteY39" fmla="*/ 5564882 h 5564882"/>
                <a:gd name="connsiteX40" fmla="*/ 1313673 w 3613562"/>
                <a:gd name="connsiteY40" fmla="*/ 5564882 h 5564882"/>
                <a:gd name="connsiteX41" fmla="*/ 1427242 w 3613562"/>
                <a:gd name="connsiteY41" fmla="*/ 5554767 h 5564882"/>
                <a:gd name="connsiteX42" fmla="*/ 1201577 w 3613562"/>
                <a:gd name="connsiteY42" fmla="*/ 5418699 h 5564882"/>
                <a:gd name="connsiteX43" fmla="*/ 927472 w 3613562"/>
                <a:gd name="connsiteY43" fmla="*/ 5033628 h 5564882"/>
                <a:gd name="connsiteX44" fmla="*/ 1149710 w 3613562"/>
                <a:gd name="connsiteY44" fmla="*/ 3922537 h 5564882"/>
                <a:gd name="connsiteX45" fmla="*/ 1416478 w 3613562"/>
                <a:gd name="connsiteY45" fmla="*/ 3711858 h 5564882"/>
                <a:gd name="connsiteX46" fmla="*/ 1421804 w 3613562"/>
                <a:gd name="connsiteY46" fmla="*/ 3655671 h 5564882"/>
                <a:gd name="connsiteX47" fmla="*/ 1091010 w 3613562"/>
                <a:gd name="connsiteY47" fmla="*/ 3121435 h 5564882"/>
                <a:gd name="connsiteX48" fmla="*/ 1084276 w 3613562"/>
                <a:gd name="connsiteY48" fmla="*/ 2797175 h 5564882"/>
                <a:gd name="connsiteX49" fmla="*/ 1042863 w 3613562"/>
                <a:gd name="connsiteY49" fmla="*/ 2728220 h 5564882"/>
                <a:gd name="connsiteX50" fmla="*/ 625928 w 3613562"/>
                <a:gd name="connsiteY50" fmla="*/ 2569911 h 5564882"/>
                <a:gd name="connsiteX51" fmla="*/ 321470 w 3613562"/>
                <a:gd name="connsiteY51" fmla="*/ 2552722 h 5564882"/>
                <a:gd name="connsiteX52" fmla="*/ 72896 w 3613562"/>
                <a:gd name="connsiteY52" fmla="*/ 2612228 h 5564882"/>
                <a:gd name="connsiteX53" fmla="*/ 3040 w 3613562"/>
                <a:gd name="connsiteY53" fmla="*/ 2584586 h 5564882"/>
                <a:gd name="connsiteX54" fmla="*/ 49779 w 3613562"/>
                <a:gd name="connsiteY54" fmla="*/ 2516537 h 5564882"/>
                <a:gd name="connsiteX55" fmla="*/ 350821 w 3613562"/>
                <a:gd name="connsiteY55" fmla="*/ 2439945 h 5564882"/>
                <a:gd name="connsiteX56" fmla="*/ 390222 w 3613562"/>
                <a:gd name="connsiteY56" fmla="*/ 2373102 h 5564882"/>
                <a:gd name="connsiteX57" fmla="*/ 334335 w 3613562"/>
                <a:gd name="connsiteY57" fmla="*/ 2134079 h 5564882"/>
                <a:gd name="connsiteX58" fmla="*/ 369818 w 3613562"/>
                <a:gd name="connsiteY58" fmla="*/ 2060201 h 5564882"/>
                <a:gd name="connsiteX59" fmla="*/ 437262 w 3613562"/>
                <a:gd name="connsiteY59" fmla="*/ 2110155 h 5564882"/>
                <a:gd name="connsiteX60" fmla="*/ 493048 w 3613562"/>
                <a:gd name="connsiteY60" fmla="*/ 2312994 h 5564882"/>
                <a:gd name="connsiteX61" fmla="*/ 634874 w 3613562"/>
                <a:gd name="connsiteY61" fmla="*/ 2465175 h 5564882"/>
                <a:gd name="connsiteX62" fmla="*/ 1077943 w 3613562"/>
                <a:gd name="connsiteY62" fmla="*/ 2639367 h 5564882"/>
                <a:gd name="connsiteX63" fmla="*/ 1130011 w 3613562"/>
                <a:gd name="connsiteY63" fmla="*/ 2618057 h 5564882"/>
                <a:gd name="connsiteX64" fmla="*/ 1328527 w 3613562"/>
                <a:gd name="connsiteY64" fmla="*/ 2307868 h 5564882"/>
                <a:gd name="connsiteX65" fmla="*/ 1350037 w 3613562"/>
                <a:gd name="connsiteY65" fmla="*/ 2232180 h 5564882"/>
                <a:gd name="connsiteX66" fmla="*/ 1395470 w 3613562"/>
                <a:gd name="connsiteY66" fmla="*/ 2083118 h 5564882"/>
                <a:gd name="connsiteX67" fmla="*/ 1343604 w 3613562"/>
                <a:gd name="connsiteY67" fmla="*/ 2094778 h 5564882"/>
                <a:gd name="connsiteX68" fmla="*/ 1156746 w 3613562"/>
                <a:gd name="connsiteY68" fmla="*/ 2202328 h 5564882"/>
                <a:gd name="connsiteX69" fmla="*/ 1107092 w 3613562"/>
                <a:gd name="connsiteY69" fmla="*/ 2207453 h 5564882"/>
                <a:gd name="connsiteX70" fmla="*/ 1109807 w 3613562"/>
                <a:gd name="connsiteY70" fmla="*/ 2157296 h 5564882"/>
                <a:gd name="connsiteX71" fmla="*/ 1253946 w 3613562"/>
                <a:gd name="connsiteY71" fmla="*/ 1952547 h 5564882"/>
                <a:gd name="connsiteX72" fmla="*/ 1268419 w 3613562"/>
                <a:gd name="connsiteY72" fmla="*/ 1890431 h 5564882"/>
                <a:gd name="connsiteX73" fmla="*/ 1233441 w 3613562"/>
                <a:gd name="connsiteY73" fmla="*/ 1557325 h 5564882"/>
                <a:gd name="connsiteX74" fmla="*/ 1189414 w 3613562"/>
                <a:gd name="connsiteY74" fmla="*/ 1497116 h 5564882"/>
                <a:gd name="connsiteX75" fmla="*/ 1174438 w 3613562"/>
                <a:gd name="connsiteY75" fmla="*/ 1495709 h 5564882"/>
                <a:gd name="connsiteX76" fmla="*/ 1090307 w 3613562"/>
                <a:gd name="connsiteY76" fmla="*/ 1359310 h 5564882"/>
                <a:gd name="connsiteX77" fmla="*/ 1128604 w 3613562"/>
                <a:gd name="connsiteY77" fmla="*/ 1323628 h 5564882"/>
                <a:gd name="connsiteX78" fmla="*/ 1358580 w 3613562"/>
                <a:gd name="connsiteY78" fmla="*/ 1238190 h 5564882"/>
                <a:gd name="connsiteX79" fmla="*/ 1426630 w 3613562"/>
                <a:gd name="connsiteY79" fmla="*/ 1154562 h 5564882"/>
                <a:gd name="connsiteX80" fmla="*/ 1299981 w 3613562"/>
                <a:gd name="connsiteY80" fmla="*/ 415376 h 5564882"/>
                <a:gd name="connsiteX81" fmla="*/ 1225299 w 3613562"/>
                <a:gd name="connsiteY81" fmla="*/ 285009 h 5564882"/>
                <a:gd name="connsiteX82" fmla="*/ 1236355 w 3613562"/>
                <a:gd name="connsiteY82" fmla="*/ 210928 h 5564882"/>
                <a:gd name="connsiteX83" fmla="*/ 1698320 w 3613562"/>
                <a:gd name="connsiteY83" fmla="*/ 11006 h 5564882"/>
                <a:gd name="connsiteX84" fmla="*/ 1840913 w 3613562"/>
                <a:gd name="connsiteY84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313673 w 3613562"/>
                <a:gd name="connsiteY39" fmla="*/ 5564882 h 5564882"/>
                <a:gd name="connsiteX40" fmla="*/ 1427242 w 3613562"/>
                <a:gd name="connsiteY40" fmla="*/ 5554767 h 5564882"/>
                <a:gd name="connsiteX41" fmla="*/ 1201577 w 3613562"/>
                <a:gd name="connsiteY41" fmla="*/ 5418699 h 5564882"/>
                <a:gd name="connsiteX42" fmla="*/ 927472 w 3613562"/>
                <a:gd name="connsiteY42" fmla="*/ 5033628 h 5564882"/>
                <a:gd name="connsiteX43" fmla="*/ 1149710 w 3613562"/>
                <a:gd name="connsiteY43" fmla="*/ 3922537 h 5564882"/>
                <a:gd name="connsiteX44" fmla="*/ 1416478 w 3613562"/>
                <a:gd name="connsiteY44" fmla="*/ 3711858 h 5564882"/>
                <a:gd name="connsiteX45" fmla="*/ 1421804 w 3613562"/>
                <a:gd name="connsiteY45" fmla="*/ 3655671 h 5564882"/>
                <a:gd name="connsiteX46" fmla="*/ 1091010 w 3613562"/>
                <a:gd name="connsiteY46" fmla="*/ 3121435 h 5564882"/>
                <a:gd name="connsiteX47" fmla="*/ 1084276 w 3613562"/>
                <a:gd name="connsiteY47" fmla="*/ 2797175 h 5564882"/>
                <a:gd name="connsiteX48" fmla="*/ 1042863 w 3613562"/>
                <a:gd name="connsiteY48" fmla="*/ 2728220 h 5564882"/>
                <a:gd name="connsiteX49" fmla="*/ 625928 w 3613562"/>
                <a:gd name="connsiteY49" fmla="*/ 2569911 h 5564882"/>
                <a:gd name="connsiteX50" fmla="*/ 321470 w 3613562"/>
                <a:gd name="connsiteY50" fmla="*/ 2552722 h 5564882"/>
                <a:gd name="connsiteX51" fmla="*/ 72896 w 3613562"/>
                <a:gd name="connsiteY51" fmla="*/ 2612228 h 5564882"/>
                <a:gd name="connsiteX52" fmla="*/ 3040 w 3613562"/>
                <a:gd name="connsiteY52" fmla="*/ 2584586 h 5564882"/>
                <a:gd name="connsiteX53" fmla="*/ 49779 w 3613562"/>
                <a:gd name="connsiteY53" fmla="*/ 2516537 h 5564882"/>
                <a:gd name="connsiteX54" fmla="*/ 350821 w 3613562"/>
                <a:gd name="connsiteY54" fmla="*/ 2439945 h 5564882"/>
                <a:gd name="connsiteX55" fmla="*/ 390222 w 3613562"/>
                <a:gd name="connsiteY55" fmla="*/ 2373102 h 5564882"/>
                <a:gd name="connsiteX56" fmla="*/ 334335 w 3613562"/>
                <a:gd name="connsiteY56" fmla="*/ 2134079 h 5564882"/>
                <a:gd name="connsiteX57" fmla="*/ 369818 w 3613562"/>
                <a:gd name="connsiteY57" fmla="*/ 2060201 h 5564882"/>
                <a:gd name="connsiteX58" fmla="*/ 437262 w 3613562"/>
                <a:gd name="connsiteY58" fmla="*/ 2110155 h 5564882"/>
                <a:gd name="connsiteX59" fmla="*/ 493048 w 3613562"/>
                <a:gd name="connsiteY59" fmla="*/ 2312994 h 5564882"/>
                <a:gd name="connsiteX60" fmla="*/ 634874 w 3613562"/>
                <a:gd name="connsiteY60" fmla="*/ 2465175 h 5564882"/>
                <a:gd name="connsiteX61" fmla="*/ 1077943 w 3613562"/>
                <a:gd name="connsiteY61" fmla="*/ 2639367 h 5564882"/>
                <a:gd name="connsiteX62" fmla="*/ 1130011 w 3613562"/>
                <a:gd name="connsiteY62" fmla="*/ 2618057 h 5564882"/>
                <a:gd name="connsiteX63" fmla="*/ 1328527 w 3613562"/>
                <a:gd name="connsiteY63" fmla="*/ 2307868 h 5564882"/>
                <a:gd name="connsiteX64" fmla="*/ 1350037 w 3613562"/>
                <a:gd name="connsiteY64" fmla="*/ 2232180 h 5564882"/>
                <a:gd name="connsiteX65" fmla="*/ 1395470 w 3613562"/>
                <a:gd name="connsiteY65" fmla="*/ 2083118 h 5564882"/>
                <a:gd name="connsiteX66" fmla="*/ 1343604 w 3613562"/>
                <a:gd name="connsiteY66" fmla="*/ 2094778 h 5564882"/>
                <a:gd name="connsiteX67" fmla="*/ 1156746 w 3613562"/>
                <a:gd name="connsiteY67" fmla="*/ 2202328 h 5564882"/>
                <a:gd name="connsiteX68" fmla="*/ 1107092 w 3613562"/>
                <a:gd name="connsiteY68" fmla="*/ 2207453 h 5564882"/>
                <a:gd name="connsiteX69" fmla="*/ 1109807 w 3613562"/>
                <a:gd name="connsiteY69" fmla="*/ 2157296 h 5564882"/>
                <a:gd name="connsiteX70" fmla="*/ 1253946 w 3613562"/>
                <a:gd name="connsiteY70" fmla="*/ 1952547 h 5564882"/>
                <a:gd name="connsiteX71" fmla="*/ 1268419 w 3613562"/>
                <a:gd name="connsiteY71" fmla="*/ 1890431 h 5564882"/>
                <a:gd name="connsiteX72" fmla="*/ 1233441 w 3613562"/>
                <a:gd name="connsiteY72" fmla="*/ 1557325 h 5564882"/>
                <a:gd name="connsiteX73" fmla="*/ 1189414 w 3613562"/>
                <a:gd name="connsiteY73" fmla="*/ 1497116 h 5564882"/>
                <a:gd name="connsiteX74" fmla="*/ 1174438 w 3613562"/>
                <a:gd name="connsiteY74" fmla="*/ 1495709 h 5564882"/>
                <a:gd name="connsiteX75" fmla="*/ 1090307 w 3613562"/>
                <a:gd name="connsiteY75" fmla="*/ 1359310 h 5564882"/>
                <a:gd name="connsiteX76" fmla="*/ 1128604 w 3613562"/>
                <a:gd name="connsiteY76" fmla="*/ 1323628 h 5564882"/>
                <a:gd name="connsiteX77" fmla="*/ 1358580 w 3613562"/>
                <a:gd name="connsiteY77" fmla="*/ 1238190 h 5564882"/>
                <a:gd name="connsiteX78" fmla="*/ 1426630 w 3613562"/>
                <a:gd name="connsiteY78" fmla="*/ 1154562 h 5564882"/>
                <a:gd name="connsiteX79" fmla="*/ 1299981 w 3613562"/>
                <a:gd name="connsiteY79" fmla="*/ 415376 h 5564882"/>
                <a:gd name="connsiteX80" fmla="*/ 1225299 w 3613562"/>
                <a:gd name="connsiteY80" fmla="*/ 285009 h 5564882"/>
                <a:gd name="connsiteX81" fmla="*/ 1236355 w 3613562"/>
                <a:gd name="connsiteY81" fmla="*/ 210928 h 5564882"/>
                <a:gd name="connsiteX82" fmla="*/ 1698320 w 3613562"/>
                <a:gd name="connsiteY82" fmla="*/ 11006 h 5564882"/>
                <a:gd name="connsiteX83" fmla="*/ 1840913 w 3613562"/>
                <a:gd name="connsiteY83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427242 w 3613562"/>
                <a:gd name="connsiteY39" fmla="*/ 5554767 h 5564882"/>
                <a:gd name="connsiteX40" fmla="*/ 1201577 w 3613562"/>
                <a:gd name="connsiteY40" fmla="*/ 5418699 h 5564882"/>
                <a:gd name="connsiteX41" fmla="*/ 927472 w 3613562"/>
                <a:gd name="connsiteY41" fmla="*/ 5033628 h 5564882"/>
                <a:gd name="connsiteX42" fmla="*/ 1149710 w 3613562"/>
                <a:gd name="connsiteY42" fmla="*/ 3922537 h 5564882"/>
                <a:gd name="connsiteX43" fmla="*/ 1416478 w 3613562"/>
                <a:gd name="connsiteY43" fmla="*/ 3711858 h 5564882"/>
                <a:gd name="connsiteX44" fmla="*/ 1421804 w 3613562"/>
                <a:gd name="connsiteY44" fmla="*/ 3655671 h 5564882"/>
                <a:gd name="connsiteX45" fmla="*/ 1091010 w 3613562"/>
                <a:gd name="connsiteY45" fmla="*/ 3121435 h 5564882"/>
                <a:gd name="connsiteX46" fmla="*/ 1084276 w 3613562"/>
                <a:gd name="connsiteY46" fmla="*/ 2797175 h 5564882"/>
                <a:gd name="connsiteX47" fmla="*/ 1042863 w 3613562"/>
                <a:gd name="connsiteY47" fmla="*/ 2728220 h 5564882"/>
                <a:gd name="connsiteX48" fmla="*/ 625928 w 3613562"/>
                <a:gd name="connsiteY48" fmla="*/ 2569911 h 5564882"/>
                <a:gd name="connsiteX49" fmla="*/ 321470 w 3613562"/>
                <a:gd name="connsiteY49" fmla="*/ 2552722 h 5564882"/>
                <a:gd name="connsiteX50" fmla="*/ 72896 w 3613562"/>
                <a:gd name="connsiteY50" fmla="*/ 2612228 h 5564882"/>
                <a:gd name="connsiteX51" fmla="*/ 3040 w 3613562"/>
                <a:gd name="connsiteY51" fmla="*/ 2584586 h 5564882"/>
                <a:gd name="connsiteX52" fmla="*/ 49779 w 3613562"/>
                <a:gd name="connsiteY52" fmla="*/ 2516537 h 5564882"/>
                <a:gd name="connsiteX53" fmla="*/ 350821 w 3613562"/>
                <a:gd name="connsiteY53" fmla="*/ 2439945 h 5564882"/>
                <a:gd name="connsiteX54" fmla="*/ 390222 w 3613562"/>
                <a:gd name="connsiteY54" fmla="*/ 2373102 h 5564882"/>
                <a:gd name="connsiteX55" fmla="*/ 334335 w 3613562"/>
                <a:gd name="connsiteY55" fmla="*/ 2134079 h 5564882"/>
                <a:gd name="connsiteX56" fmla="*/ 369818 w 3613562"/>
                <a:gd name="connsiteY56" fmla="*/ 2060201 h 5564882"/>
                <a:gd name="connsiteX57" fmla="*/ 437262 w 3613562"/>
                <a:gd name="connsiteY57" fmla="*/ 2110155 h 5564882"/>
                <a:gd name="connsiteX58" fmla="*/ 493048 w 3613562"/>
                <a:gd name="connsiteY58" fmla="*/ 2312994 h 5564882"/>
                <a:gd name="connsiteX59" fmla="*/ 634874 w 3613562"/>
                <a:gd name="connsiteY59" fmla="*/ 2465175 h 5564882"/>
                <a:gd name="connsiteX60" fmla="*/ 1077943 w 3613562"/>
                <a:gd name="connsiteY60" fmla="*/ 2639367 h 5564882"/>
                <a:gd name="connsiteX61" fmla="*/ 1130011 w 3613562"/>
                <a:gd name="connsiteY61" fmla="*/ 2618057 h 5564882"/>
                <a:gd name="connsiteX62" fmla="*/ 1328527 w 3613562"/>
                <a:gd name="connsiteY62" fmla="*/ 2307868 h 5564882"/>
                <a:gd name="connsiteX63" fmla="*/ 1350037 w 3613562"/>
                <a:gd name="connsiteY63" fmla="*/ 2232180 h 5564882"/>
                <a:gd name="connsiteX64" fmla="*/ 1395470 w 3613562"/>
                <a:gd name="connsiteY64" fmla="*/ 2083118 h 5564882"/>
                <a:gd name="connsiteX65" fmla="*/ 1343604 w 3613562"/>
                <a:gd name="connsiteY65" fmla="*/ 2094778 h 5564882"/>
                <a:gd name="connsiteX66" fmla="*/ 1156746 w 3613562"/>
                <a:gd name="connsiteY66" fmla="*/ 2202328 h 5564882"/>
                <a:gd name="connsiteX67" fmla="*/ 1107092 w 3613562"/>
                <a:gd name="connsiteY67" fmla="*/ 2207453 h 5564882"/>
                <a:gd name="connsiteX68" fmla="*/ 1109807 w 3613562"/>
                <a:gd name="connsiteY68" fmla="*/ 2157296 h 5564882"/>
                <a:gd name="connsiteX69" fmla="*/ 1253946 w 3613562"/>
                <a:gd name="connsiteY69" fmla="*/ 1952547 h 5564882"/>
                <a:gd name="connsiteX70" fmla="*/ 1268419 w 3613562"/>
                <a:gd name="connsiteY70" fmla="*/ 1890431 h 5564882"/>
                <a:gd name="connsiteX71" fmla="*/ 1233441 w 3613562"/>
                <a:gd name="connsiteY71" fmla="*/ 1557325 h 5564882"/>
                <a:gd name="connsiteX72" fmla="*/ 1189414 w 3613562"/>
                <a:gd name="connsiteY72" fmla="*/ 1497116 h 5564882"/>
                <a:gd name="connsiteX73" fmla="*/ 1174438 w 3613562"/>
                <a:gd name="connsiteY73" fmla="*/ 1495709 h 5564882"/>
                <a:gd name="connsiteX74" fmla="*/ 1090307 w 3613562"/>
                <a:gd name="connsiteY74" fmla="*/ 1359310 h 5564882"/>
                <a:gd name="connsiteX75" fmla="*/ 1128604 w 3613562"/>
                <a:gd name="connsiteY75" fmla="*/ 1323628 h 5564882"/>
                <a:gd name="connsiteX76" fmla="*/ 1358580 w 3613562"/>
                <a:gd name="connsiteY76" fmla="*/ 1238190 h 5564882"/>
                <a:gd name="connsiteX77" fmla="*/ 1426630 w 3613562"/>
                <a:gd name="connsiteY77" fmla="*/ 1154562 h 5564882"/>
                <a:gd name="connsiteX78" fmla="*/ 1299981 w 3613562"/>
                <a:gd name="connsiteY78" fmla="*/ 415376 h 5564882"/>
                <a:gd name="connsiteX79" fmla="*/ 1225299 w 3613562"/>
                <a:gd name="connsiteY79" fmla="*/ 285009 h 5564882"/>
                <a:gd name="connsiteX80" fmla="*/ 1236355 w 3613562"/>
                <a:gd name="connsiteY80" fmla="*/ 210928 h 5564882"/>
                <a:gd name="connsiteX81" fmla="*/ 1698320 w 3613562"/>
                <a:gd name="connsiteY81" fmla="*/ 11006 h 5564882"/>
                <a:gd name="connsiteX82" fmla="*/ 1840913 w 3613562"/>
                <a:gd name="connsiteY82" fmla="*/ 514 h 5564882"/>
                <a:gd name="connsiteX0" fmla="*/ 1840913 w 3613562"/>
                <a:gd name="connsiteY0" fmla="*/ 514 h 5558869"/>
                <a:gd name="connsiteX1" fmla="*/ 1983883 w 3613562"/>
                <a:gd name="connsiteY1" fmla="*/ 3969 h 5558869"/>
                <a:gd name="connsiteX2" fmla="*/ 2033838 w 3613562"/>
                <a:gd name="connsiteY2" fmla="*/ 76742 h 5558869"/>
                <a:gd name="connsiteX3" fmla="*/ 1945990 w 3613562"/>
                <a:gd name="connsiteY3" fmla="*/ 527651 h 5558869"/>
                <a:gd name="connsiteX4" fmla="*/ 2075653 w 3613562"/>
                <a:gd name="connsiteY4" fmla="*/ 1102696 h 5558869"/>
                <a:gd name="connsiteX5" fmla="*/ 2140284 w 3613562"/>
                <a:gd name="connsiteY5" fmla="*/ 1139886 h 5558869"/>
                <a:gd name="connsiteX6" fmla="*/ 2442431 w 3613562"/>
                <a:gd name="connsiteY6" fmla="*/ 1184012 h 5558869"/>
                <a:gd name="connsiteX7" fmla="*/ 2518621 w 3613562"/>
                <a:gd name="connsiteY7" fmla="*/ 1276385 h 5558869"/>
                <a:gd name="connsiteX8" fmla="*/ 2488969 w 3613562"/>
                <a:gd name="connsiteY8" fmla="*/ 1317898 h 5558869"/>
                <a:gd name="connsiteX9" fmla="*/ 2386142 w 3613562"/>
                <a:gd name="connsiteY9" fmla="*/ 1384238 h 5558869"/>
                <a:gd name="connsiteX10" fmla="*/ 2424238 w 3613562"/>
                <a:gd name="connsiteY10" fmla="*/ 1497820 h 5558869"/>
                <a:gd name="connsiteX11" fmla="*/ 2372474 w 3613562"/>
                <a:gd name="connsiteY11" fmla="*/ 1951744 h 5558869"/>
                <a:gd name="connsiteX12" fmla="*/ 2377700 w 3613562"/>
                <a:gd name="connsiteY12" fmla="*/ 2017783 h 5558869"/>
                <a:gd name="connsiteX13" fmla="*/ 2390163 w 3613562"/>
                <a:gd name="connsiteY13" fmla="*/ 2038891 h 5558869"/>
                <a:gd name="connsiteX14" fmla="*/ 2493090 w 3613562"/>
                <a:gd name="connsiteY14" fmla="*/ 2155286 h 5558869"/>
                <a:gd name="connsiteX15" fmla="*/ 2785790 w 3613562"/>
                <a:gd name="connsiteY15" fmla="*/ 2439342 h 5558869"/>
                <a:gd name="connsiteX16" fmla="*/ 2854542 w 3613562"/>
                <a:gd name="connsiteY16" fmla="*/ 2458239 h 5558869"/>
                <a:gd name="connsiteX17" fmla="*/ 3113367 w 3613562"/>
                <a:gd name="connsiteY17" fmla="*/ 2337218 h 5558869"/>
                <a:gd name="connsiteX18" fmla="*/ 3245142 w 3613562"/>
                <a:gd name="connsiteY18" fmla="*/ 2187652 h 5558869"/>
                <a:gd name="connsiteX19" fmla="*/ 3287760 w 3613562"/>
                <a:gd name="connsiteY19" fmla="*/ 2086234 h 5558869"/>
                <a:gd name="connsiteX20" fmla="*/ 3363951 w 3613562"/>
                <a:gd name="connsiteY20" fmla="*/ 2060100 h 5558869"/>
                <a:gd name="connsiteX21" fmla="*/ 3375812 w 3613562"/>
                <a:gd name="connsiteY21" fmla="*/ 2124729 h 5558869"/>
                <a:gd name="connsiteX22" fmla="*/ 3335304 w 3613562"/>
                <a:gd name="connsiteY22" fmla="*/ 2237910 h 5558869"/>
                <a:gd name="connsiteX23" fmla="*/ 3374606 w 3613562"/>
                <a:gd name="connsiteY23" fmla="*/ 2291181 h 5558869"/>
                <a:gd name="connsiteX24" fmla="*/ 3555231 w 3613562"/>
                <a:gd name="connsiteY24" fmla="*/ 2286357 h 5558869"/>
                <a:gd name="connsiteX25" fmla="*/ 3613528 w 3613562"/>
                <a:gd name="connsiteY25" fmla="*/ 2332997 h 5558869"/>
                <a:gd name="connsiteX26" fmla="*/ 3556537 w 3613562"/>
                <a:gd name="connsiteY26" fmla="*/ 2380037 h 5558869"/>
                <a:gd name="connsiteX27" fmla="*/ 3266150 w 3613562"/>
                <a:gd name="connsiteY27" fmla="*/ 2393809 h 5558869"/>
                <a:gd name="connsiteX28" fmla="*/ 2880876 w 3613562"/>
                <a:gd name="connsiteY28" fmla="*/ 2547797 h 5558869"/>
                <a:gd name="connsiteX29" fmla="*/ 2870726 w 3613562"/>
                <a:gd name="connsiteY29" fmla="*/ 2596949 h 5558869"/>
                <a:gd name="connsiteX30" fmla="*/ 2934652 w 3613562"/>
                <a:gd name="connsiteY30" fmla="*/ 2989861 h 5558869"/>
                <a:gd name="connsiteX31" fmla="*/ 2889018 w 3613562"/>
                <a:gd name="connsiteY31" fmla="*/ 3224966 h 5558869"/>
                <a:gd name="connsiteX32" fmla="*/ 2872936 w 3613562"/>
                <a:gd name="connsiteY32" fmla="*/ 3292410 h 5558869"/>
                <a:gd name="connsiteX33" fmla="*/ 2891834 w 3613562"/>
                <a:gd name="connsiteY33" fmla="*/ 3687434 h 5558869"/>
                <a:gd name="connsiteX34" fmla="*/ 2934954 w 3613562"/>
                <a:gd name="connsiteY34" fmla="*/ 3731661 h 5558869"/>
                <a:gd name="connsiteX35" fmla="*/ 3322438 w 3613562"/>
                <a:gd name="connsiteY35" fmla="*/ 4118138 h 5558869"/>
                <a:gd name="connsiteX36" fmla="*/ 3092360 w 3613562"/>
                <a:gd name="connsiteY36" fmla="*/ 5451970 h 5558869"/>
                <a:gd name="connsiteX37" fmla="*/ 3014059 w 3613562"/>
                <a:gd name="connsiteY37" fmla="*/ 5517103 h 5558869"/>
                <a:gd name="connsiteX38" fmla="*/ 1427242 w 3613562"/>
                <a:gd name="connsiteY38" fmla="*/ 5554767 h 5558869"/>
                <a:gd name="connsiteX39" fmla="*/ 1201577 w 3613562"/>
                <a:gd name="connsiteY39" fmla="*/ 5418699 h 5558869"/>
                <a:gd name="connsiteX40" fmla="*/ 927472 w 3613562"/>
                <a:gd name="connsiteY40" fmla="*/ 5033628 h 5558869"/>
                <a:gd name="connsiteX41" fmla="*/ 1149710 w 3613562"/>
                <a:gd name="connsiteY41" fmla="*/ 3922537 h 5558869"/>
                <a:gd name="connsiteX42" fmla="*/ 1416478 w 3613562"/>
                <a:gd name="connsiteY42" fmla="*/ 3711858 h 5558869"/>
                <a:gd name="connsiteX43" fmla="*/ 1421804 w 3613562"/>
                <a:gd name="connsiteY43" fmla="*/ 3655671 h 5558869"/>
                <a:gd name="connsiteX44" fmla="*/ 1091010 w 3613562"/>
                <a:gd name="connsiteY44" fmla="*/ 3121435 h 5558869"/>
                <a:gd name="connsiteX45" fmla="*/ 1084276 w 3613562"/>
                <a:gd name="connsiteY45" fmla="*/ 2797175 h 5558869"/>
                <a:gd name="connsiteX46" fmla="*/ 1042863 w 3613562"/>
                <a:gd name="connsiteY46" fmla="*/ 2728220 h 5558869"/>
                <a:gd name="connsiteX47" fmla="*/ 625928 w 3613562"/>
                <a:gd name="connsiteY47" fmla="*/ 2569911 h 5558869"/>
                <a:gd name="connsiteX48" fmla="*/ 321470 w 3613562"/>
                <a:gd name="connsiteY48" fmla="*/ 2552722 h 5558869"/>
                <a:gd name="connsiteX49" fmla="*/ 72896 w 3613562"/>
                <a:gd name="connsiteY49" fmla="*/ 2612228 h 5558869"/>
                <a:gd name="connsiteX50" fmla="*/ 3040 w 3613562"/>
                <a:gd name="connsiteY50" fmla="*/ 2584586 h 5558869"/>
                <a:gd name="connsiteX51" fmla="*/ 49779 w 3613562"/>
                <a:gd name="connsiteY51" fmla="*/ 2516537 h 5558869"/>
                <a:gd name="connsiteX52" fmla="*/ 350821 w 3613562"/>
                <a:gd name="connsiteY52" fmla="*/ 2439945 h 5558869"/>
                <a:gd name="connsiteX53" fmla="*/ 390222 w 3613562"/>
                <a:gd name="connsiteY53" fmla="*/ 2373102 h 5558869"/>
                <a:gd name="connsiteX54" fmla="*/ 334335 w 3613562"/>
                <a:gd name="connsiteY54" fmla="*/ 2134079 h 5558869"/>
                <a:gd name="connsiteX55" fmla="*/ 369818 w 3613562"/>
                <a:gd name="connsiteY55" fmla="*/ 2060201 h 5558869"/>
                <a:gd name="connsiteX56" fmla="*/ 437262 w 3613562"/>
                <a:gd name="connsiteY56" fmla="*/ 2110155 h 5558869"/>
                <a:gd name="connsiteX57" fmla="*/ 493048 w 3613562"/>
                <a:gd name="connsiteY57" fmla="*/ 2312994 h 5558869"/>
                <a:gd name="connsiteX58" fmla="*/ 634874 w 3613562"/>
                <a:gd name="connsiteY58" fmla="*/ 2465175 h 5558869"/>
                <a:gd name="connsiteX59" fmla="*/ 1077943 w 3613562"/>
                <a:gd name="connsiteY59" fmla="*/ 2639367 h 5558869"/>
                <a:gd name="connsiteX60" fmla="*/ 1130011 w 3613562"/>
                <a:gd name="connsiteY60" fmla="*/ 2618057 h 5558869"/>
                <a:gd name="connsiteX61" fmla="*/ 1328527 w 3613562"/>
                <a:gd name="connsiteY61" fmla="*/ 2307868 h 5558869"/>
                <a:gd name="connsiteX62" fmla="*/ 1350037 w 3613562"/>
                <a:gd name="connsiteY62" fmla="*/ 2232180 h 5558869"/>
                <a:gd name="connsiteX63" fmla="*/ 1395470 w 3613562"/>
                <a:gd name="connsiteY63" fmla="*/ 2083118 h 5558869"/>
                <a:gd name="connsiteX64" fmla="*/ 1343604 w 3613562"/>
                <a:gd name="connsiteY64" fmla="*/ 2094778 h 5558869"/>
                <a:gd name="connsiteX65" fmla="*/ 1156746 w 3613562"/>
                <a:gd name="connsiteY65" fmla="*/ 2202328 h 5558869"/>
                <a:gd name="connsiteX66" fmla="*/ 1107092 w 3613562"/>
                <a:gd name="connsiteY66" fmla="*/ 2207453 h 5558869"/>
                <a:gd name="connsiteX67" fmla="*/ 1109807 w 3613562"/>
                <a:gd name="connsiteY67" fmla="*/ 2157296 h 5558869"/>
                <a:gd name="connsiteX68" fmla="*/ 1253946 w 3613562"/>
                <a:gd name="connsiteY68" fmla="*/ 1952547 h 5558869"/>
                <a:gd name="connsiteX69" fmla="*/ 1268419 w 3613562"/>
                <a:gd name="connsiteY69" fmla="*/ 1890431 h 5558869"/>
                <a:gd name="connsiteX70" fmla="*/ 1233441 w 3613562"/>
                <a:gd name="connsiteY70" fmla="*/ 1557325 h 5558869"/>
                <a:gd name="connsiteX71" fmla="*/ 1189414 w 3613562"/>
                <a:gd name="connsiteY71" fmla="*/ 1497116 h 5558869"/>
                <a:gd name="connsiteX72" fmla="*/ 1174438 w 3613562"/>
                <a:gd name="connsiteY72" fmla="*/ 1495709 h 5558869"/>
                <a:gd name="connsiteX73" fmla="*/ 1090307 w 3613562"/>
                <a:gd name="connsiteY73" fmla="*/ 1359310 h 5558869"/>
                <a:gd name="connsiteX74" fmla="*/ 1128604 w 3613562"/>
                <a:gd name="connsiteY74" fmla="*/ 1323628 h 5558869"/>
                <a:gd name="connsiteX75" fmla="*/ 1358580 w 3613562"/>
                <a:gd name="connsiteY75" fmla="*/ 1238190 h 5558869"/>
                <a:gd name="connsiteX76" fmla="*/ 1426630 w 3613562"/>
                <a:gd name="connsiteY76" fmla="*/ 1154562 h 5558869"/>
                <a:gd name="connsiteX77" fmla="*/ 1299981 w 3613562"/>
                <a:gd name="connsiteY77" fmla="*/ 415376 h 5558869"/>
                <a:gd name="connsiteX78" fmla="*/ 1225299 w 3613562"/>
                <a:gd name="connsiteY78" fmla="*/ 285009 h 5558869"/>
                <a:gd name="connsiteX79" fmla="*/ 1236355 w 3613562"/>
                <a:gd name="connsiteY79" fmla="*/ 210928 h 5558869"/>
                <a:gd name="connsiteX80" fmla="*/ 1698320 w 3613562"/>
                <a:gd name="connsiteY80" fmla="*/ 11006 h 5558869"/>
                <a:gd name="connsiteX81" fmla="*/ 1840913 w 3613562"/>
                <a:gd name="connsiteY81" fmla="*/ 514 h 5558869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6682"/>
                <a:gd name="connsiteX1" fmla="*/ 1983883 w 3613562"/>
                <a:gd name="connsiteY1" fmla="*/ 3969 h 5666682"/>
                <a:gd name="connsiteX2" fmla="*/ 2033838 w 3613562"/>
                <a:gd name="connsiteY2" fmla="*/ 76742 h 5666682"/>
                <a:gd name="connsiteX3" fmla="*/ 1945990 w 3613562"/>
                <a:gd name="connsiteY3" fmla="*/ 527651 h 5666682"/>
                <a:gd name="connsiteX4" fmla="*/ 2075653 w 3613562"/>
                <a:gd name="connsiteY4" fmla="*/ 1102696 h 5666682"/>
                <a:gd name="connsiteX5" fmla="*/ 2140284 w 3613562"/>
                <a:gd name="connsiteY5" fmla="*/ 1139886 h 5666682"/>
                <a:gd name="connsiteX6" fmla="*/ 2442431 w 3613562"/>
                <a:gd name="connsiteY6" fmla="*/ 1184012 h 5666682"/>
                <a:gd name="connsiteX7" fmla="*/ 2518621 w 3613562"/>
                <a:gd name="connsiteY7" fmla="*/ 1276385 h 5666682"/>
                <a:gd name="connsiteX8" fmla="*/ 2488969 w 3613562"/>
                <a:gd name="connsiteY8" fmla="*/ 1317898 h 5666682"/>
                <a:gd name="connsiteX9" fmla="*/ 2386142 w 3613562"/>
                <a:gd name="connsiteY9" fmla="*/ 1384238 h 5666682"/>
                <a:gd name="connsiteX10" fmla="*/ 2424238 w 3613562"/>
                <a:gd name="connsiteY10" fmla="*/ 1497820 h 5666682"/>
                <a:gd name="connsiteX11" fmla="*/ 2372474 w 3613562"/>
                <a:gd name="connsiteY11" fmla="*/ 1951744 h 5666682"/>
                <a:gd name="connsiteX12" fmla="*/ 2377700 w 3613562"/>
                <a:gd name="connsiteY12" fmla="*/ 2017783 h 5666682"/>
                <a:gd name="connsiteX13" fmla="*/ 2390163 w 3613562"/>
                <a:gd name="connsiteY13" fmla="*/ 2038891 h 5666682"/>
                <a:gd name="connsiteX14" fmla="*/ 2493090 w 3613562"/>
                <a:gd name="connsiteY14" fmla="*/ 2155286 h 5666682"/>
                <a:gd name="connsiteX15" fmla="*/ 2785790 w 3613562"/>
                <a:gd name="connsiteY15" fmla="*/ 2439342 h 5666682"/>
                <a:gd name="connsiteX16" fmla="*/ 2854542 w 3613562"/>
                <a:gd name="connsiteY16" fmla="*/ 2458239 h 5666682"/>
                <a:gd name="connsiteX17" fmla="*/ 3113367 w 3613562"/>
                <a:gd name="connsiteY17" fmla="*/ 2337218 h 5666682"/>
                <a:gd name="connsiteX18" fmla="*/ 3245142 w 3613562"/>
                <a:gd name="connsiteY18" fmla="*/ 2187652 h 5666682"/>
                <a:gd name="connsiteX19" fmla="*/ 3287760 w 3613562"/>
                <a:gd name="connsiteY19" fmla="*/ 2086234 h 5666682"/>
                <a:gd name="connsiteX20" fmla="*/ 3363951 w 3613562"/>
                <a:gd name="connsiteY20" fmla="*/ 2060100 h 5666682"/>
                <a:gd name="connsiteX21" fmla="*/ 3375812 w 3613562"/>
                <a:gd name="connsiteY21" fmla="*/ 2124729 h 5666682"/>
                <a:gd name="connsiteX22" fmla="*/ 3335304 w 3613562"/>
                <a:gd name="connsiteY22" fmla="*/ 2237910 h 5666682"/>
                <a:gd name="connsiteX23" fmla="*/ 3374606 w 3613562"/>
                <a:gd name="connsiteY23" fmla="*/ 2291181 h 5666682"/>
                <a:gd name="connsiteX24" fmla="*/ 3555231 w 3613562"/>
                <a:gd name="connsiteY24" fmla="*/ 2286357 h 5666682"/>
                <a:gd name="connsiteX25" fmla="*/ 3613528 w 3613562"/>
                <a:gd name="connsiteY25" fmla="*/ 2332997 h 5666682"/>
                <a:gd name="connsiteX26" fmla="*/ 3556537 w 3613562"/>
                <a:gd name="connsiteY26" fmla="*/ 2380037 h 5666682"/>
                <a:gd name="connsiteX27" fmla="*/ 3266150 w 3613562"/>
                <a:gd name="connsiteY27" fmla="*/ 2393809 h 5666682"/>
                <a:gd name="connsiteX28" fmla="*/ 2880876 w 3613562"/>
                <a:gd name="connsiteY28" fmla="*/ 2547797 h 5666682"/>
                <a:gd name="connsiteX29" fmla="*/ 2870726 w 3613562"/>
                <a:gd name="connsiteY29" fmla="*/ 2596949 h 5666682"/>
                <a:gd name="connsiteX30" fmla="*/ 2934652 w 3613562"/>
                <a:gd name="connsiteY30" fmla="*/ 2989861 h 5666682"/>
                <a:gd name="connsiteX31" fmla="*/ 2889018 w 3613562"/>
                <a:gd name="connsiteY31" fmla="*/ 3224966 h 5666682"/>
                <a:gd name="connsiteX32" fmla="*/ 2872936 w 3613562"/>
                <a:gd name="connsiteY32" fmla="*/ 3292410 h 5666682"/>
                <a:gd name="connsiteX33" fmla="*/ 2891834 w 3613562"/>
                <a:gd name="connsiteY33" fmla="*/ 3687434 h 5666682"/>
                <a:gd name="connsiteX34" fmla="*/ 2934954 w 3613562"/>
                <a:gd name="connsiteY34" fmla="*/ 3731661 h 5666682"/>
                <a:gd name="connsiteX35" fmla="*/ 3322438 w 3613562"/>
                <a:gd name="connsiteY35" fmla="*/ 4118138 h 5666682"/>
                <a:gd name="connsiteX36" fmla="*/ 3092360 w 3613562"/>
                <a:gd name="connsiteY36" fmla="*/ 5451970 h 5666682"/>
                <a:gd name="connsiteX37" fmla="*/ 3014059 w 3613562"/>
                <a:gd name="connsiteY37" fmla="*/ 5517103 h 5666682"/>
                <a:gd name="connsiteX38" fmla="*/ 1979504 w 3613562"/>
                <a:gd name="connsiteY38" fmla="*/ 5663408 h 5666682"/>
                <a:gd name="connsiteX39" fmla="*/ 1201577 w 3613562"/>
                <a:gd name="connsiteY39" fmla="*/ 5418699 h 5666682"/>
                <a:gd name="connsiteX40" fmla="*/ 927472 w 3613562"/>
                <a:gd name="connsiteY40" fmla="*/ 5033628 h 5666682"/>
                <a:gd name="connsiteX41" fmla="*/ 1149710 w 3613562"/>
                <a:gd name="connsiteY41" fmla="*/ 3922537 h 5666682"/>
                <a:gd name="connsiteX42" fmla="*/ 1416478 w 3613562"/>
                <a:gd name="connsiteY42" fmla="*/ 3711858 h 5666682"/>
                <a:gd name="connsiteX43" fmla="*/ 1421804 w 3613562"/>
                <a:gd name="connsiteY43" fmla="*/ 3655671 h 5666682"/>
                <a:gd name="connsiteX44" fmla="*/ 1091010 w 3613562"/>
                <a:gd name="connsiteY44" fmla="*/ 3121435 h 5666682"/>
                <a:gd name="connsiteX45" fmla="*/ 1084276 w 3613562"/>
                <a:gd name="connsiteY45" fmla="*/ 2797175 h 5666682"/>
                <a:gd name="connsiteX46" fmla="*/ 1042863 w 3613562"/>
                <a:gd name="connsiteY46" fmla="*/ 2728220 h 5666682"/>
                <a:gd name="connsiteX47" fmla="*/ 625928 w 3613562"/>
                <a:gd name="connsiteY47" fmla="*/ 2569911 h 5666682"/>
                <a:gd name="connsiteX48" fmla="*/ 321470 w 3613562"/>
                <a:gd name="connsiteY48" fmla="*/ 2552722 h 5666682"/>
                <a:gd name="connsiteX49" fmla="*/ 72896 w 3613562"/>
                <a:gd name="connsiteY49" fmla="*/ 2612228 h 5666682"/>
                <a:gd name="connsiteX50" fmla="*/ 3040 w 3613562"/>
                <a:gd name="connsiteY50" fmla="*/ 2584586 h 5666682"/>
                <a:gd name="connsiteX51" fmla="*/ 49779 w 3613562"/>
                <a:gd name="connsiteY51" fmla="*/ 2516537 h 5666682"/>
                <a:gd name="connsiteX52" fmla="*/ 350821 w 3613562"/>
                <a:gd name="connsiteY52" fmla="*/ 2439945 h 5666682"/>
                <a:gd name="connsiteX53" fmla="*/ 390222 w 3613562"/>
                <a:gd name="connsiteY53" fmla="*/ 2373102 h 5666682"/>
                <a:gd name="connsiteX54" fmla="*/ 334335 w 3613562"/>
                <a:gd name="connsiteY54" fmla="*/ 2134079 h 5666682"/>
                <a:gd name="connsiteX55" fmla="*/ 369818 w 3613562"/>
                <a:gd name="connsiteY55" fmla="*/ 2060201 h 5666682"/>
                <a:gd name="connsiteX56" fmla="*/ 437262 w 3613562"/>
                <a:gd name="connsiteY56" fmla="*/ 2110155 h 5666682"/>
                <a:gd name="connsiteX57" fmla="*/ 493048 w 3613562"/>
                <a:gd name="connsiteY57" fmla="*/ 2312994 h 5666682"/>
                <a:gd name="connsiteX58" fmla="*/ 634874 w 3613562"/>
                <a:gd name="connsiteY58" fmla="*/ 2465175 h 5666682"/>
                <a:gd name="connsiteX59" fmla="*/ 1077943 w 3613562"/>
                <a:gd name="connsiteY59" fmla="*/ 2639367 h 5666682"/>
                <a:gd name="connsiteX60" fmla="*/ 1130011 w 3613562"/>
                <a:gd name="connsiteY60" fmla="*/ 2618057 h 5666682"/>
                <a:gd name="connsiteX61" fmla="*/ 1328527 w 3613562"/>
                <a:gd name="connsiteY61" fmla="*/ 2307868 h 5666682"/>
                <a:gd name="connsiteX62" fmla="*/ 1350037 w 3613562"/>
                <a:gd name="connsiteY62" fmla="*/ 2232180 h 5666682"/>
                <a:gd name="connsiteX63" fmla="*/ 1395470 w 3613562"/>
                <a:gd name="connsiteY63" fmla="*/ 2083118 h 5666682"/>
                <a:gd name="connsiteX64" fmla="*/ 1343604 w 3613562"/>
                <a:gd name="connsiteY64" fmla="*/ 2094778 h 5666682"/>
                <a:gd name="connsiteX65" fmla="*/ 1156746 w 3613562"/>
                <a:gd name="connsiteY65" fmla="*/ 2202328 h 5666682"/>
                <a:gd name="connsiteX66" fmla="*/ 1107092 w 3613562"/>
                <a:gd name="connsiteY66" fmla="*/ 2207453 h 5666682"/>
                <a:gd name="connsiteX67" fmla="*/ 1109807 w 3613562"/>
                <a:gd name="connsiteY67" fmla="*/ 2157296 h 5666682"/>
                <a:gd name="connsiteX68" fmla="*/ 1253946 w 3613562"/>
                <a:gd name="connsiteY68" fmla="*/ 1952547 h 5666682"/>
                <a:gd name="connsiteX69" fmla="*/ 1268419 w 3613562"/>
                <a:gd name="connsiteY69" fmla="*/ 1890431 h 5666682"/>
                <a:gd name="connsiteX70" fmla="*/ 1233441 w 3613562"/>
                <a:gd name="connsiteY70" fmla="*/ 1557325 h 5666682"/>
                <a:gd name="connsiteX71" fmla="*/ 1189414 w 3613562"/>
                <a:gd name="connsiteY71" fmla="*/ 1497116 h 5666682"/>
                <a:gd name="connsiteX72" fmla="*/ 1174438 w 3613562"/>
                <a:gd name="connsiteY72" fmla="*/ 1495709 h 5666682"/>
                <a:gd name="connsiteX73" fmla="*/ 1090307 w 3613562"/>
                <a:gd name="connsiteY73" fmla="*/ 1359310 h 5666682"/>
                <a:gd name="connsiteX74" fmla="*/ 1128604 w 3613562"/>
                <a:gd name="connsiteY74" fmla="*/ 1323628 h 5666682"/>
                <a:gd name="connsiteX75" fmla="*/ 1358580 w 3613562"/>
                <a:gd name="connsiteY75" fmla="*/ 1238190 h 5666682"/>
                <a:gd name="connsiteX76" fmla="*/ 1426630 w 3613562"/>
                <a:gd name="connsiteY76" fmla="*/ 1154562 h 5666682"/>
                <a:gd name="connsiteX77" fmla="*/ 1299981 w 3613562"/>
                <a:gd name="connsiteY77" fmla="*/ 415376 h 5666682"/>
                <a:gd name="connsiteX78" fmla="*/ 1225299 w 3613562"/>
                <a:gd name="connsiteY78" fmla="*/ 285009 h 5666682"/>
                <a:gd name="connsiteX79" fmla="*/ 1236355 w 3613562"/>
                <a:gd name="connsiteY79" fmla="*/ 210928 h 5666682"/>
                <a:gd name="connsiteX80" fmla="*/ 1698320 w 3613562"/>
                <a:gd name="connsiteY80" fmla="*/ 11006 h 5666682"/>
                <a:gd name="connsiteX81" fmla="*/ 1840913 w 3613562"/>
                <a:gd name="connsiteY81" fmla="*/ 514 h 5666682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8393"/>
                <a:gd name="connsiteX1" fmla="*/ 1983883 w 3613562"/>
                <a:gd name="connsiteY1" fmla="*/ 3969 h 5668393"/>
                <a:gd name="connsiteX2" fmla="*/ 2033838 w 3613562"/>
                <a:gd name="connsiteY2" fmla="*/ 76742 h 5668393"/>
                <a:gd name="connsiteX3" fmla="*/ 1945990 w 3613562"/>
                <a:gd name="connsiteY3" fmla="*/ 527651 h 5668393"/>
                <a:gd name="connsiteX4" fmla="*/ 2075653 w 3613562"/>
                <a:gd name="connsiteY4" fmla="*/ 1102696 h 5668393"/>
                <a:gd name="connsiteX5" fmla="*/ 2140284 w 3613562"/>
                <a:gd name="connsiteY5" fmla="*/ 1139886 h 5668393"/>
                <a:gd name="connsiteX6" fmla="*/ 2442431 w 3613562"/>
                <a:gd name="connsiteY6" fmla="*/ 1184012 h 5668393"/>
                <a:gd name="connsiteX7" fmla="*/ 2518621 w 3613562"/>
                <a:gd name="connsiteY7" fmla="*/ 1276385 h 5668393"/>
                <a:gd name="connsiteX8" fmla="*/ 2488969 w 3613562"/>
                <a:gd name="connsiteY8" fmla="*/ 1317898 h 5668393"/>
                <a:gd name="connsiteX9" fmla="*/ 2386142 w 3613562"/>
                <a:gd name="connsiteY9" fmla="*/ 1384238 h 5668393"/>
                <a:gd name="connsiteX10" fmla="*/ 2424238 w 3613562"/>
                <a:gd name="connsiteY10" fmla="*/ 1497820 h 5668393"/>
                <a:gd name="connsiteX11" fmla="*/ 2372474 w 3613562"/>
                <a:gd name="connsiteY11" fmla="*/ 1951744 h 5668393"/>
                <a:gd name="connsiteX12" fmla="*/ 2377700 w 3613562"/>
                <a:gd name="connsiteY12" fmla="*/ 2017783 h 5668393"/>
                <a:gd name="connsiteX13" fmla="*/ 2390163 w 3613562"/>
                <a:gd name="connsiteY13" fmla="*/ 2038891 h 5668393"/>
                <a:gd name="connsiteX14" fmla="*/ 2493090 w 3613562"/>
                <a:gd name="connsiteY14" fmla="*/ 2155286 h 5668393"/>
                <a:gd name="connsiteX15" fmla="*/ 2785790 w 3613562"/>
                <a:gd name="connsiteY15" fmla="*/ 2439342 h 5668393"/>
                <a:gd name="connsiteX16" fmla="*/ 2854542 w 3613562"/>
                <a:gd name="connsiteY16" fmla="*/ 2458239 h 5668393"/>
                <a:gd name="connsiteX17" fmla="*/ 3113367 w 3613562"/>
                <a:gd name="connsiteY17" fmla="*/ 2337218 h 5668393"/>
                <a:gd name="connsiteX18" fmla="*/ 3245142 w 3613562"/>
                <a:gd name="connsiteY18" fmla="*/ 2187652 h 5668393"/>
                <a:gd name="connsiteX19" fmla="*/ 3287760 w 3613562"/>
                <a:gd name="connsiteY19" fmla="*/ 2086234 h 5668393"/>
                <a:gd name="connsiteX20" fmla="*/ 3363951 w 3613562"/>
                <a:gd name="connsiteY20" fmla="*/ 2060100 h 5668393"/>
                <a:gd name="connsiteX21" fmla="*/ 3375812 w 3613562"/>
                <a:gd name="connsiteY21" fmla="*/ 2124729 h 5668393"/>
                <a:gd name="connsiteX22" fmla="*/ 3335304 w 3613562"/>
                <a:gd name="connsiteY22" fmla="*/ 2237910 h 5668393"/>
                <a:gd name="connsiteX23" fmla="*/ 3374606 w 3613562"/>
                <a:gd name="connsiteY23" fmla="*/ 2291181 h 5668393"/>
                <a:gd name="connsiteX24" fmla="*/ 3555231 w 3613562"/>
                <a:gd name="connsiteY24" fmla="*/ 2286357 h 5668393"/>
                <a:gd name="connsiteX25" fmla="*/ 3613528 w 3613562"/>
                <a:gd name="connsiteY25" fmla="*/ 2332997 h 5668393"/>
                <a:gd name="connsiteX26" fmla="*/ 3556537 w 3613562"/>
                <a:gd name="connsiteY26" fmla="*/ 2380037 h 5668393"/>
                <a:gd name="connsiteX27" fmla="*/ 3266150 w 3613562"/>
                <a:gd name="connsiteY27" fmla="*/ 2393809 h 5668393"/>
                <a:gd name="connsiteX28" fmla="*/ 2880876 w 3613562"/>
                <a:gd name="connsiteY28" fmla="*/ 2547797 h 5668393"/>
                <a:gd name="connsiteX29" fmla="*/ 2870726 w 3613562"/>
                <a:gd name="connsiteY29" fmla="*/ 2596949 h 5668393"/>
                <a:gd name="connsiteX30" fmla="*/ 2934652 w 3613562"/>
                <a:gd name="connsiteY30" fmla="*/ 2989861 h 5668393"/>
                <a:gd name="connsiteX31" fmla="*/ 2889018 w 3613562"/>
                <a:gd name="connsiteY31" fmla="*/ 3224966 h 5668393"/>
                <a:gd name="connsiteX32" fmla="*/ 2872936 w 3613562"/>
                <a:gd name="connsiteY32" fmla="*/ 3292410 h 5668393"/>
                <a:gd name="connsiteX33" fmla="*/ 2891834 w 3613562"/>
                <a:gd name="connsiteY33" fmla="*/ 3687434 h 5668393"/>
                <a:gd name="connsiteX34" fmla="*/ 2934954 w 3613562"/>
                <a:gd name="connsiteY34" fmla="*/ 3731661 h 5668393"/>
                <a:gd name="connsiteX35" fmla="*/ 3322438 w 3613562"/>
                <a:gd name="connsiteY35" fmla="*/ 4118138 h 5668393"/>
                <a:gd name="connsiteX36" fmla="*/ 3092360 w 3613562"/>
                <a:gd name="connsiteY36" fmla="*/ 5451970 h 5668393"/>
                <a:gd name="connsiteX37" fmla="*/ 2805829 w 3613562"/>
                <a:gd name="connsiteY37" fmla="*/ 5634798 h 5668393"/>
                <a:gd name="connsiteX38" fmla="*/ 1979504 w 3613562"/>
                <a:gd name="connsiteY38" fmla="*/ 5663408 h 5668393"/>
                <a:gd name="connsiteX39" fmla="*/ 1201577 w 3613562"/>
                <a:gd name="connsiteY39" fmla="*/ 5418699 h 5668393"/>
                <a:gd name="connsiteX40" fmla="*/ 927472 w 3613562"/>
                <a:gd name="connsiteY40" fmla="*/ 5033628 h 5668393"/>
                <a:gd name="connsiteX41" fmla="*/ 1149710 w 3613562"/>
                <a:gd name="connsiteY41" fmla="*/ 3922537 h 5668393"/>
                <a:gd name="connsiteX42" fmla="*/ 1416478 w 3613562"/>
                <a:gd name="connsiteY42" fmla="*/ 3711858 h 5668393"/>
                <a:gd name="connsiteX43" fmla="*/ 1421804 w 3613562"/>
                <a:gd name="connsiteY43" fmla="*/ 3655671 h 5668393"/>
                <a:gd name="connsiteX44" fmla="*/ 1091010 w 3613562"/>
                <a:gd name="connsiteY44" fmla="*/ 3121435 h 5668393"/>
                <a:gd name="connsiteX45" fmla="*/ 1084276 w 3613562"/>
                <a:gd name="connsiteY45" fmla="*/ 2797175 h 5668393"/>
                <a:gd name="connsiteX46" fmla="*/ 1042863 w 3613562"/>
                <a:gd name="connsiteY46" fmla="*/ 2728220 h 5668393"/>
                <a:gd name="connsiteX47" fmla="*/ 625928 w 3613562"/>
                <a:gd name="connsiteY47" fmla="*/ 2569911 h 5668393"/>
                <a:gd name="connsiteX48" fmla="*/ 321470 w 3613562"/>
                <a:gd name="connsiteY48" fmla="*/ 2552722 h 5668393"/>
                <a:gd name="connsiteX49" fmla="*/ 72896 w 3613562"/>
                <a:gd name="connsiteY49" fmla="*/ 2612228 h 5668393"/>
                <a:gd name="connsiteX50" fmla="*/ 3040 w 3613562"/>
                <a:gd name="connsiteY50" fmla="*/ 2584586 h 5668393"/>
                <a:gd name="connsiteX51" fmla="*/ 49779 w 3613562"/>
                <a:gd name="connsiteY51" fmla="*/ 2516537 h 5668393"/>
                <a:gd name="connsiteX52" fmla="*/ 350821 w 3613562"/>
                <a:gd name="connsiteY52" fmla="*/ 2439945 h 5668393"/>
                <a:gd name="connsiteX53" fmla="*/ 390222 w 3613562"/>
                <a:gd name="connsiteY53" fmla="*/ 2373102 h 5668393"/>
                <a:gd name="connsiteX54" fmla="*/ 334335 w 3613562"/>
                <a:gd name="connsiteY54" fmla="*/ 2134079 h 5668393"/>
                <a:gd name="connsiteX55" fmla="*/ 369818 w 3613562"/>
                <a:gd name="connsiteY55" fmla="*/ 2060201 h 5668393"/>
                <a:gd name="connsiteX56" fmla="*/ 437262 w 3613562"/>
                <a:gd name="connsiteY56" fmla="*/ 2110155 h 5668393"/>
                <a:gd name="connsiteX57" fmla="*/ 493048 w 3613562"/>
                <a:gd name="connsiteY57" fmla="*/ 2312994 h 5668393"/>
                <a:gd name="connsiteX58" fmla="*/ 634874 w 3613562"/>
                <a:gd name="connsiteY58" fmla="*/ 2465175 h 5668393"/>
                <a:gd name="connsiteX59" fmla="*/ 1077943 w 3613562"/>
                <a:gd name="connsiteY59" fmla="*/ 2639367 h 5668393"/>
                <a:gd name="connsiteX60" fmla="*/ 1130011 w 3613562"/>
                <a:gd name="connsiteY60" fmla="*/ 2618057 h 5668393"/>
                <a:gd name="connsiteX61" fmla="*/ 1328527 w 3613562"/>
                <a:gd name="connsiteY61" fmla="*/ 2307868 h 5668393"/>
                <a:gd name="connsiteX62" fmla="*/ 1350037 w 3613562"/>
                <a:gd name="connsiteY62" fmla="*/ 2232180 h 5668393"/>
                <a:gd name="connsiteX63" fmla="*/ 1395470 w 3613562"/>
                <a:gd name="connsiteY63" fmla="*/ 2083118 h 5668393"/>
                <a:gd name="connsiteX64" fmla="*/ 1343604 w 3613562"/>
                <a:gd name="connsiteY64" fmla="*/ 2094778 h 5668393"/>
                <a:gd name="connsiteX65" fmla="*/ 1156746 w 3613562"/>
                <a:gd name="connsiteY65" fmla="*/ 2202328 h 5668393"/>
                <a:gd name="connsiteX66" fmla="*/ 1107092 w 3613562"/>
                <a:gd name="connsiteY66" fmla="*/ 2207453 h 5668393"/>
                <a:gd name="connsiteX67" fmla="*/ 1109807 w 3613562"/>
                <a:gd name="connsiteY67" fmla="*/ 2157296 h 5668393"/>
                <a:gd name="connsiteX68" fmla="*/ 1253946 w 3613562"/>
                <a:gd name="connsiteY68" fmla="*/ 1952547 h 5668393"/>
                <a:gd name="connsiteX69" fmla="*/ 1268419 w 3613562"/>
                <a:gd name="connsiteY69" fmla="*/ 1890431 h 5668393"/>
                <a:gd name="connsiteX70" fmla="*/ 1233441 w 3613562"/>
                <a:gd name="connsiteY70" fmla="*/ 1557325 h 5668393"/>
                <a:gd name="connsiteX71" fmla="*/ 1189414 w 3613562"/>
                <a:gd name="connsiteY71" fmla="*/ 1497116 h 5668393"/>
                <a:gd name="connsiteX72" fmla="*/ 1174438 w 3613562"/>
                <a:gd name="connsiteY72" fmla="*/ 1495709 h 5668393"/>
                <a:gd name="connsiteX73" fmla="*/ 1090307 w 3613562"/>
                <a:gd name="connsiteY73" fmla="*/ 1359310 h 5668393"/>
                <a:gd name="connsiteX74" fmla="*/ 1128604 w 3613562"/>
                <a:gd name="connsiteY74" fmla="*/ 1323628 h 5668393"/>
                <a:gd name="connsiteX75" fmla="*/ 1358580 w 3613562"/>
                <a:gd name="connsiteY75" fmla="*/ 1238190 h 5668393"/>
                <a:gd name="connsiteX76" fmla="*/ 1426630 w 3613562"/>
                <a:gd name="connsiteY76" fmla="*/ 1154562 h 5668393"/>
                <a:gd name="connsiteX77" fmla="*/ 1299981 w 3613562"/>
                <a:gd name="connsiteY77" fmla="*/ 415376 h 5668393"/>
                <a:gd name="connsiteX78" fmla="*/ 1225299 w 3613562"/>
                <a:gd name="connsiteY78" fmla="*/ 285009 h 5668393"/>
                <a:gd name="connsiteX79" fmla="*/ 1236355 w 3613562"/>
                <a:gd name="connsiteY79" fmla="*/ 210928 h 5668393"/>
                <a:gd name="connsiteX80" fmla="*/ 1698320 w 3613562"/>
                <a:gd name="connsiteY80" fmla="*/ 11006 h 5668393"/>
                <a:gd name="connsiteX81" fmla="*/ 1840913 w 3613562"/>
                <a:gd name="connsiteY81" fmla="*/ 514 h 5668393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1860"/>
                <a:gd name="connsiteX1" fmla="*/ 1983883 w 3613562"/>
                <a:gd name="connsiteY1" fmla="*/ 3969 h 5641860"/>
                <a:gd name="connsiteX2" fmla="*/ 2033838 w 3613562"/>
                <a:gd name="connsiteY2" fmla="*/ 76742 h 5641860"/>
                <a:gd name="connsiteX3" fmla="*/ 1945990 w 3613562"/>
                <a:gd name="connsiteY3" fmla="*/ 527651 h 5641860"/>
                <a:gd name="connsiteX4" fmla="*/ 2075653 w 3613562"/>
                <a:gd name="connsiteY4" fmla="*/ 1102696 h 5641860"/>
                <a:gd name="connsiteX5" fmla="*/ 2140284 w 3613562"/>
                <a:gd name="connsiteY5" fmla="*/ 1139886 h 5641860"/>
                <a:gd name="connsiteX6" fmla="*/ 2442431 w 3613562"/>
                <a:gd name="connsiteY6" fmla="*/ 1184012 h 5641860"/>
                <a:gd name="connsiteX7" fmla="*/ 2518621 w 3613562"/>
                <a:gd name="connsiteY7" fmla="*/ 1276385 h 5641860"/>
                <a:gd name="connsiteX8" fmla="*/ 2488969 w 3613562"/>
                <a:gd name="connsiteY8" fmla="*/ 1317898 h 5641860"/>
                <a:gd name="connsiteX9" fmla="*/ 2386142 w 3613562"/>
                <a:gd name="connsiteY9" fmla="*/ 1384238 h 5641860"/>
                <a:gd name="connsiteX10" fmla="*/ 2424238 w 3613562"/>
                <a:gd name="connsiteY10" fmla="*/ 1497820 h 5641860"/>
                <a:gd name="connsiteX11" fmla="*/ 2372474 w 3613562"/>
                <a:gd name="connsiteY11" fmla="*/ 1951744 h 5641860"/>
                <a:gd name="connsiteX12" fmla="*/ 2377700 w 3613562"/>
                <a:gd name="connsiteY12" fmla="*/ 2017783 h 5641860"/>
                <a:gd name="connsiteX13" fmla="*/ 2390163 w 3613562"/>
                <a:gd name="connsiteY13" fmla="*/ 2038891 h 5641860"/>
                <a:gd name="connsiteX14" fmla="*/ 2493090 w 3613562"/>
                <a:gd name="connsiteY14" fmla="*/ 2155286 h 5641860"/>
                <a:gd name="connsiteX15" fmla="*/ 2785790 w 3613562"/>
                <a:gd name="connsiteY15" fmla="*/ 2439342 h 5641860"/>
                <a:gd name="connsiteX16" fmla="*/ 2854542 w 3613562"/>
                <a:gd name="connsiteY16" fmla="*/ 2458239 h 5641860"/>
                <a:gd name="connsiteX17" fmla="*/ 3113367 w 3613562"/>
                <a:gd name="connsiteY17" fmla="*/ 2337218 h 5641860"/>
                <a:gd name="connsiteX18" fmla="*/ 3245142 w 3613562"/>
                <a:gd name="connsiteY18" fmla="*/ 2187652 h 5641860"/>
                <a:gd name="connsiteX19" fmla="*/ 3287760 w 3613562"/>
                <a:gd name="connsiteY19" fmla="*/ 2086234 h 5641860"/>
                <a:gd name="connsiteX20" fmla="*/ 3363951 w 3613562"/>
                <a:gd name="connsiteY20" fmla="*/ 2060100 h 5641860"/>
                <a:gd name="connsiteX21" fmla="*/ 3375812 w 3613562"/>
                <a:gd name="connsiteY21" fmla="*/ 2124729 h 5641860"/>
                <a:gd name="connsiteX22" fmla="*/ 3335304 w 3613562"/>
                <a:gd name="connsiteY22" fmla="*/ 2237910 h 5641860"/>
                <a:gd name="connsiteX23" fmla="*/ 3374606 w 3613562"/>
                <a:gd name="connsiteY23" fmla="*/ 2291181 h 5641860"/>
                <a:gd name="connsiteX24" fmla="*/ 3555231 w 3613562"/>
                <a:gd name="connsiteY24" fmla="*/ 2286357 h 5641860"/>
                <a:gd name="connsiteX25" fmla="*/ 3613528 w 3613562"/>
                <a:gd name="connsiteY25" fmla="*/ 2332997 h 5641860"/>
                <a:gd name="connsiteX26" fmla="*/ 3556537 w 3613562"/>
                <a:gd name="connsiteY26" fmla="*/ 2380037 h 5641860"/>
                <a:gd name="connsiteX27" fmla="*/ 3266150 w 3613562"/>
                <a:gd name="connsiteY27" fmla="*/ 2393809 h 5641860"/>
                <a:gd name="connsiteX28" fmla="*/ 2880876 w 3613562"/>
                <a:gd name="connsiteY28" fmla="*/ 2547797 h 5641860"/>
                <a:gd name="connsiteX29" fmla="*/ 2870726 w 3613562"/>
                <a:gd name="connsiteY29" fmla="*/ 2596949 h 5641860"/>
                <a:gd name="connsiteX30" fmla="*/ 2934652 w 3613562"/>
                <a:gd name="connsiteY30" fmla="*/ 2989861 h 5641860"/>
                <a:gd name="connsiteX31" fmla="*/ 2889018 w 3613562"/>
                <a:gd name="connsiteY31" fmla="*/ 3224966 h 5641860"/>
                <a:gd name="connsiteX32" fmla="*/ 2872936 w 3613562"/>
                <a:gd name="connsiteY32" fmla="*/ 3292410 h 5641860"/>
                <a:gd name="connsiteX33" fmla="*/ 2891834 w 3613562"/>
                <a:gd name="connsiteY33" fmla="*/ 3687434 h 5641860"/>
                <a:gd name="connsiteX34" fmla="*/ 2934954 w 3613562"/>
                <a:gd name="connsiteY34" fmla="*/ 3731661 h 5641860"/>
                <a:gd name="connsiteX35" fmla="*/ 3322438 w 3613562"/>
                <a:gd name="connsiteY35" fmla="*/ 4118138 h 5641860"/>
                <a:gd name="connsiteX36" fmla="*/ 3092360 w 3613562"/>
                <a:gd name="connsiteY36" fmla="*/ 5451970 h 5641860"/>
                <a:gd name="connsiteX37" fmla="*/ 2805829 w 3613562"/>
                <a:gd name="connsiteY37" fmla="*/ 5634798 h 5641860"/>
                <a:gd name="connsiteX38" fmla="*/ 1608312 w 3613562"/>
                <a:gd name="connsiteY38" fmla="*/ 5618141 h 5641860"/>
                <a:gd name="connsiteX39" fmla="*/ 1201577 w 3613562"/>
                <a:gd name="connsiteY39" fmla="*/ 5418699 h 5641860"/>
                <a:gd name="connsiteX40" fmla="*/ 927472 w 3613562"/>
                <a:gd name="connsiteY40" fmla="*/ 5033628 h 5641860"/>
                <a:gd name="connsiteX41" fmla="*/ 1149710 w 3613562"/>
                <a:gd name="connsiteY41" fmla="*/ 3922537 h 5641860"/>
                <a:gd name="connsiteX42" fmla="*/ 1416478 w 3613562"/>
                <a:gd name="connsiteY42" fmla="*/ 3711858 h 5641860"/>
                <a:gd name="connsiteX43" fmla="*/ 1421804 w 3613562"/>
                <a:gd name="connsiteY43" fmla="*/ 3655671 h 5641860"/>
                <a:gd name="connsiteX44" fmla="*/ 1091010 w 3613562"/>
                <a:gd name="connsiteY44" fmla="*/ 3121435 h 5641860"/>
                <a:gd name="connsiteX45" fmla="*/ 1084276 w 3613562"/>
                <a:gd name="connsiteY45" fmla="*/ 2797175 h 5641860"/>
                <a:gd name="connsiteX46" fmla="*/ 1042863 w 3613562"/>
                <a:gd name="connsiteY46" fmla="*/ 2728220 h 5641860"/>
                <a:gd name="connsiteX47" fmla="*/ 625928 w 3613562"/>
                <a:gd name="connsiteY47" fmla="*/ 2569911 h 5641860"/>
                <a:gd name="connsiteX48" fmla="*/ 321470 w 3613562"/>
                <a:gd name="connsiteY48" fmla="*/ 2552722 h 5641860"/>
                <a:gd name="connsiteX49" fmla="*/ 72896 w 3613562"/>
                <a:gd name="connsiteY49" fmla="*/ 2612228 h 5641860"/>
                <a:gd name="connsiteX50" fmla="*/ 3040 w 3613562"/>
                <a:gd name="connsiteY50" fmla="*/ 2584586 h 5641860"/>
                <a:gd name="connsiteX51" fmla="*/ 49779 w 3613562"/>
                <a:gd name="connsiteY51" fmla="*/ 2516537 h 5641860"/>
                <a:gd name="connsiteX52" fmla="*/ 350821 w 3613562"/>
                <a:gd name="connsiteY52" fmla="*/ 2439945 h 5641860"/>
                <a:gd name="connsiteX53" fmla="*/ 390222 w 3613562"/>
                <a:gd name="connsiteY53" fmla="*/ 2373102 h 5641860"/>
                <a:gd name="connsiteX54" fmla="*/ 334335 w 3613562"/>
                <a:gd name="connsiteY54" fmla="*/ 2134079 h 5641860"/>
                <a:gd name="connsiteX55" fmla="*/ 369818 w 3613562"/>
                <a:gd name="connsiteY55" fmla="*/ 2060201 h 5641860"/>
                <a:gd name="connsiteX56" fmla="*/ 437262 w 3613562"/>
                <a:gd name="connsiteY56" fmla="*/ 2110155 h 5641860"/>
                <a:gd name="connsiteX57" fmla="*/ 493048 w 3613562"/>
                <a:gd name="connsiteY57" fmla="*/ 2312994 h 5641860"/>
                <a:gd name="connsiteX58" fmla="*/ 634874 w 3613562"/>
                <a:gd name="connsiteY58" fmla="*/ 2465175 h 5641860"/>
                <a:gd name="connsiteX59" fmla="*/ 1077943 w 3613562"/>
                <a:gd name="connsiteY59" fmla="*/ 2639367 h 5641860"/>
                <a:gd name="connsiteX60" fmla="*/ 1130011 w 3613562"/>
                <a:gd name="connsiteY60" fmla="*/ 2618057 h 5641860"/>
                <a:gd name="connsiteX61" fmla="*/ 1328527 w 3613562"/>
                <a:gd name="connsiteY61" fmla="*/ 2307868 h 5641860"/>
                <a:gd name="connsiteX62" fmla="*/ 1350037 w 3613562"/>
                <a:gd name="connsiteY62" fmla="*/ 2232180 h 5641860"/>
                <a:gd name="connsiteX63" fmla="*/ 1395470 w 3613562"/>
                <a:gd name="connsiteY63" fmla="*/ 2083118 h 5641860"/>
                <a:gd name="connsiteX64" fmla="*/ 1343604 w 3613562"/>
                <a:gd name="connsiteY64" fmla="*/ 2094778 h 5641860"/>
                <a:gd name="connsiteX65" fmla="*/ 1156746 w 3613562"/>
                <a:gd name="connsiteY65" fmla="*/ 2202328 h 5641860"/>
                <a:gd name="connsiteX66" fmla="*/ 1107092 w 3613562"/>
                <a:gd name="connsiteY66" fmla="*/ 2207453 h 5641860"/>
                <a:gd name="connsiteX67" fmla="*/ 1109807 w 3613562"/>
                <a:gd name="connsiteY67" fmla="*/ 2157296 h 5641860"/>
                <a:gd name="connsiteX68" fmla="*/ 1253946 w 3613562"/>
                <a:gd name="connsiteY68" fmla="*/ 1952547 h 5641860"/>
                <a:gd name="connsiteX69" fmla="*/ 1268419 w 3613562"/>
                <a:gd name="connsiteY69" fmla="*/ 1890431 h 5641860"/>
                <a:gd name="connsiteX70" fmla="*/ 1233441 w 3613562"/>
                <a:gd name="connsiteY70" fmla="*/ 1557325 h 5641860"/>
                <a:gd name="connsiteX71" fmla="*/ 1189414 w 3613562"/>
                <a:gd name="connsiteY71" fmla="*/ 1497116 h 5641860"/>
                <a:gd name="connsiteX72" fmla="*/ 1174438 w 3613562"/>
                <a:gd name="connsiteY72" fmla="*/ 1495709 h 5641860"/>
                <a:gd name="connsiteX73" fmla="*/ 1090307 w 3613562"/>
                <a:gd name="connsiteY73" fmla="*/ 1359310 h 5641860"/>
                <a:gd name="connsiteX74" fmla="*/ 1128604 w 3613562"/>
                <a:gd name="connsiteY74" fmla="*/ 1323628 h 5641860"/>
                <a:gd name="connsiteX75" fmla="*/ 1358580 w 3613562"/>
                <a:gd name="connsiteY75" fmla="*/ 1238190 h 5641860"/>
                <a:gd name="connsiteX76" fmla="*/ 1426630 w 3613562"/>
                <a:gd name="connsiteY76" fmla="*/ 1154562 h 5641860"/>
                <a:gd name="connsiteX77" fmla="*/ 1299981 w 3613562"/>
                <a:gd name="connsiteY77" fmla="*/ 415376 h 5641860"/>
                <a:gd name="connsiteX78" fmla="*/ 1225299 w 3613562"/>
                <a:gd name="connsiteY78" fmla="*/ 285009 h 5641860"/>
                <a:gd name="connsiteX79" fmla="*/ 1236355 w 3613562"/>
                <a:gd name="connsiteY79" fmla="*/ 210928 h 5641860"/>
                <a:gd name="connsiteX80" fmla="*/ 1698320 w 3613562"/>
                <a:gd name="connsiteY80" fmla="*/ 11006 h 5641860"/>
                <a:gd name="connsiteX81" fmla="*/ 1840913 w 3613562"/>
                <a:gd name="connsiteY81" fmla="*/ 514 h 5641860"/>
                <a:gd name="connsiteX0" fmla="*/ 1840913 w 3613562"/>
                <a:gd name="connsiteY0" fmla="*/ 514 h 5635201"/>
                <a:gd name="connsiteX1" fmla="*/ 1983883 w 3613562"/>
                <a:gd name="connsiteY1" fmla="*/ 3969 h 5635201"/>
                <a:gd name="connsiteX2" fmla="*/ 2033838 w 3613562"/>
                <a:gd name="connsiteY2" fmla="*/ 76742 h 5635201"/>
                <a:gd name="connsiteX3" fmla="*/ 1945990 w 3613562"/>
                <a:gd name="connsiteY3" fmla="*/ 527651 h 5635201"/>
                <a:gd name="connsiteX4" fmla="*/ 2075653 w 3613562"/>
                <a:gd name="connsiteY4" fmla="*/ 1102696 h 5635201"/>
                <a:gd name="connsiteX5" fmla="*/ 2140284 w 3613562"/>
                <a:gd name="connsiteY5" fmla="*/ 1139886 h 5635201"/>
                <a:gd name="connsiteX6" fmla="*/ 2442431 w 3613562"/>
                <a:gd name="connsiteY6" fmla="*/ 1184012 h 5635201"/>
                <a:gd name="connsiteX7" fmla="*/ 2518621 w 3613562"/>
                <a:gd name="connsiteY7" fmla="*/ 1276385 h 5635201"/>
                <a:gd name="connsiteX8" fmla="*/ 2488969 w 3613562"/>
                <a:gd name="connsiteY8" fmla="*/ 1317898 h 5635201"/>
                <a:gd name="connsiteX9" fmla="*/ 2386142 w 3613562"/>
                <a:gd name="connsiteY9" fmla="*/ 1384238 h 5635201"/>
                <a:gd name="connsiteX10" fmla="*/ 2424238 w 3613562"/>
                <a:gd name="connsiteY10" fmla="*/ 1497820 h 5635201"/>
                <a:gd name="connsiteX11" fmla="*/ 2372474 w 3613562"/>
                <a:gd name="connsiteY11" fmla="*/ 1951744 h 5635201"/>
                <a:gd name="connsiteX12" fmla="*/ 2377700 w 3613562"/>
                <a:gd name="connsiteY12" fmla="*/ 2017783 h 5635201"/>
                <a:gd name="connsiteX13" fmla="*/ 2390163 w 3613562"/>
                <a:gd name="connsiteY13" fmla="*/ 2038891 h 5635201"/>
                <a:gd name="connsiteX14" fmla="*/ 2493090 w 3613562"/>
                <a:gd name="connsiteY14" fmla="*/ 2155286 h 5635201"/>
                <a:gd name="connsiteX15" fmla="*/ 2785790 w 3613562"/>
                <a:gd name="connsiteY15" fmla="*/ 2439342 h 5635201"/>
                <a:gd name="connsiteX16" fmla="*/ 2854542 w 3613562"/>
                <a:gd name="connsiteY16" fmla="*/ 2458239 h 5635201"/>
                <a:gd name="connsiteX17" fmla="*/ 3113367 w 3613562"/>
                <a:gd name="connsiteY17" fmla="*/ 2337218 h 5635201"/>
                <a:gd name="connsiteX18" fmla="*/ 3245142 w 3613562"/>
                <a:gd name="connsiteY18" fmla="*/ 2187652 h 5635201"/>
                <a:gd name="connsiteX19" fmla="*/ 3287760 w 3613562"/>
                <a:gd name="connsiteY19" fmla="*/ 2086234 h 5635201"/>
                <a:gd name="connsiteX20" fmla="*/ 3363951 w 3613562"/>
                <a:gd name="connsiteY20" fmla="*/ 2060100 h 5635201"/>
                <a:gd name="connsiteX21" fmla="*/ 3375812 w 3613562"/>
                <a:gd name="connsiteY21" fmla="*/ 2124729 h 5635201"/>
                <a:gd name="connsiteX22" fmla="*/ 3335304 w 3613562"/>
                <a:gd name="connsiteY22" fmla="*/ 2237910 h 5635201"/>
                <a:gd name="connsiteX23" fmla="*/ 3374606 w 3613562"/>
                <a:gd name="connsiteY23" fmla="*/ 2291181 h 5635201"/>
                <a:gd name="connsiteX24" fmla="*/ 3555231 w 3613562"/>
                <a:gd name="connsiteY24" fmla="*/ 2286357 h 5635201"/>
                <a:gd name="connsiteX25" fmla="*/ 3613528 w 3613562"/>
                <a:gd name="connsiteY25" fmla="*/ 2332997 h 5635201"/>
                <a:gd name="connsiteX26" fmla="*/ 3556537 w 3613562"/>
                <a:gd name="connsiteY26" fmla="*/ 2380037 h 5635201"/>
                <a:gd name="connsiteX27" fmla="*/ 3266150 w 3613562"/>
                <a:gd name="connsiteY27" fmla="*/ 2393809 h 5635201"/>
                <a:gd name="connsiteX28" fmla="*/ 2880876 w 3613562"/>
                <a:gd name="connsiteY28" fmla="*/ 2547797 h 5635201"/>
                <a:gd name="connsiteX29" fmla="*/ 2870726 w 3613562"/>
                <a:gd name="connsiteY29" fmla="*/ 2596949 h 5635201"/>
                <a:gd name="connsiteX30" fmla="*/ 2934652 w 3613562"/>
                <a:gd name="connsiteY30" fmla="*/ 2989861 h 5635201"/>
                <a:gd name="connsiteX31" fmla="*/ 2889018 w 3613562"/>
                <a:gd name="connsiteY31" fmla="*/ 3224966 h 5635201"/>
                <a:gd name="connsiteX32" fmla="*/ 2872936 w 3613562"/>
                <a:gd name="connsiteY32" fmla="*/ 3292410 h 5635201"/>
                <a:gd name="connsiteX33" fmla="*/ 2891834 w 3613562"/>
                <a:gd name="connsiteY33" fmla="*/ 3687434 h 5635201"/>
                <a:gd name="connsiteX34" fmla="*/ 2934954 w 3613562"/>
                <a:gd name="connsiteY34" fmla="*/ 3731661 h 5635201"/>
                <a:gd name="connsiteX35" fmla="*/ 3322438 w 3613562"/>
                <a:gd name="connsiteY35" fmla="*/ 4118138 h 5635201"/>
                <a:gd name="connsiteX36" fmla="*/ 3092360 w 3613562"/>
                <a:gd name="connsiteY36" fmla="*/ 5451970 h 5635201"/>
                <a:gd name="connsiteX37" fmla="*/ 2805829 w 3613562"/>
                <a:gd name="connsiteY37" fmla="*/ 5625744 h 5635201"/>
                <a:gd name="connsiteX38" fmla="*/ 1608312 w 3613562"/>
                <a:gd name="connsiteY38" fmla="*/ 5618141 h 5635201"/>
                <a:gd name="connsiteX39" fmla="*/ 1201577 w 3613562"/>
                <a:gd name="connsiteY39" fmla="*/ 5418699 h 5635201"/>
                <a:gd name="connsiteX40" fmla="*/ 927472 w 3613562"/>
                <a:gd name="connsiteY40" fmla="*/ 5033628 h 5635201"/>
                <a:gd name="connsiteX41" fmla="*/ 1149710 w 3613562"/>
                <a:gd name="connsiteY41" fmla="*/ 3922537 h 5635201"/>
                <a:gd name="connsiteX42" fmla="*/ 1416478 w 3613562"/>
                <a:gd name="connsiteY42" fmla="*/ 3711858 h 5635201"/>
                <a:gd name="connsiteX43" fmla="*/ 1421804 w 3613562"/>
                <a:gd name="connsiteY43" fmla="*/ 3655671 h 5635201"/>
                <a:gd name="connsiteX44" fmla="*/ 1091010 w 3613562"/>
                <a:gd name="connsiteY44" fmla="*/ 3121435 h 5635201"/>
                <a:gd name="connsiteX45" fmla="*/ 1084276 w 3613562"/>
                <a:gd name="connsiteY45" fmla="*/ 2797175 h 5635201"/>
                <a:gd name="connsiteX46" fmla="*/ 1042863 w 3613562"/>
                <a:gd name="connsiteY46" fmla="*/ 2728220 h 5635201"/>
                <a:gd name="connsiteX47" fmla="*/ 625928 w 3613562"/>
                <a:gd name="connsiteY47" fmla="*/ 2569911 h 5635201"/>
                <a:gd name="connsiteX48" fmla="*/ 321470 w 3613562"/>
                <a:gd name="connsiteY48" fmla="*/ 2552722 h 5635201"/>
                <a:gd name="connsiteX49" fmla="*/ 72896 w 3613562"/>
                <a:gd name="connsiteY49" fmla="*/ 2612228 h 5635201"/>
                <a:gd name="connsiteX50" fmla="*/ 3040 w 3613562"/>
                <a:gd name="connsiteY50" fmla="*/ 2584586 h 5635201"/>
                <a:gd name="connsiteX51" fmla="*/ 49779 w 3613562"/>
                <a:gd name="connsiteY51" fmla="*/ 2516537 h 5635201"/>
                <a:gd name="connsiteX52" fmla="*/ 350821 w 3613562"/>
                <a:gd name="connsiteY52" fmla="*/ 2439945 h 5635201"/>
                <a:gd name="connsiteX53" fmla="*/ 390222 w 3613562"/>
                <a:gd name="connsiteY53" fmla="*/ 2373102 h 5635201"/>
                <a:gd name="connsiteX54" fmla="*/ 334335 w 3613562"/>
                <a:gd name="connsiteY54" fmla="*/ 2134079 h 5635201"/>
                <a:gd name="connsiteX55" fmla="*/ 369818 w 3613562"/>
                <a:gd name="connsiteY55" fmla="*/ 2060201 h 5635201"/>
                <a:gd name="connsiteX56" fmla="*/ 437262 w 3613562"/>
                <a:gd name="connsiteY56" fmla="*/ 2110155 h 5635201"/>
                <a:gd name="connsiteX57" fmla="*/ 493048 w 3613562"/>
                <a:gd name="connsiteY57" fmla="*/ 2312994 h 5635201"/>
                <a:gd name="connsiteX58" fmla="*/ 634874 w 3613562"/>
                <a:gd name="connsiteY58" fmla="*/ 2465175 h 5635201"/>
                <a:gd name="connsiteX59" fmla="*/ 1077943 w 3613562"/>
                <a:gd name="connsiteY59" fmla="*/ 2639367 h 5635201"/>
                <a:gd name="connsiteX60" fmla="*/ 1130011 w 3613562"/>
                <a:gd name="connsiteY60" fmla="*/ 2618057 h 5635201"/>
                <a:gd name="connsiteX61" fmla="*/ 1328527 w 3613562"/>
                <a:gd name="connsiteY61" fmla="*/ 2307868 h 5635201"/>
                <a:gd name="connsiteX62" fmla="*/ 1350037 w 3613562"/>
                <a:gd name="connsiteY62" fmla="*/ 2232180 h 5635201"/>
                <a:gd name="connsiteX63" fmla="*/ 1395470 w 3613562"/>
                <a:gd name="connsiteY63" fmla="*/ 2083118 h 5635201"/>
                <a:gd name="connsiteX64" fmla="*/ 1343604 w 3613562"/>
                <a:gd name="connsiteY64" fmla="*/ 2094778 h 5635201"/>
                <a:gd name="connsiteX65" fmla="*/ 1156746 w 3613562"/>
                <a:gd name="connsiteY65" fmla="*/ 2202328 h 5635201"/>
                <a:gd name="connsiteX66" fmla="*/ 1107092 w 3613562"/>
                <a:gd name="connsiteY66" fmla="*/ 2207453 h 5635201"/>
                <a:gd name="connsiteX67" fmla="*/ 1109807 w 3613562"/>
                <a:gd name="connsiteY67" fmla="*/ 2157296 h 5635201"/>
                <a:gd name="connsiteX68" fmla="*/ 1253946 w 3613562"/>
                <a:gd name="connsiteY68" fmla="*/ 1952547 h 5635201"/>
                <a:gd name="connsiteX69" fmla="*/ 1268419 w 3613562"/>
                <a:gd name="connsiteY69" fmla="*/ 1890431 h 5635201"/>
                <a:gd name="connsiteX70" fmla="*/ 1233441 w 3613562"/>
                <a:gd name="connsiteY70" fmla="*/ 1557325 h 5635201"/>
                <a:gd name="connsiteX71" fmla="*/ 1189414 w 3613562"/>
                <a:gd name="connsiteY71" fmla="*/ 1497116 h 5635201"/>
                <a:gd name="connsiteX72" fmla="*/ 1174438 w 3613562"/>
                <a:gd name="connsiteY72" fmla="*/ 1495709 h 5635201"/>
                <a:gd name="connsiteX73" fmla="*/ 1090307 w 3613562"/>
                <a:gd name="connsiteY73" fmla="*/ 1359310 h 5635201"/>
                <a:gd name="connsiteX74" fmla="*/ 1128604 w 3613562"/>
                <a:gd name="connsiteY74" fmla="*/ 1323628 h 5635201"/>
                <a:gd name="connsiteX75" fmla="*/ 1358580 w 3613562"/>
                <a:gd name="connsiteY75" fmla="*/ 1238190 h 5635201"/>
                <a:gd name="connsiteX76" fmla="*/ 1426630 w 3613562"/>
                <a:gd name="connsiteY76" fmla="*/ 1154562 h 5635201"/>
                <a:gd name="connsiteX77" fmla="*/ 1299981 w 3613562"/>
                <a:gd name="connsiteY77" fmla="*/ 415376 h 5635201"/>
                <a:gd name="connsiteX78" fmla="*/ 1225299 w 3613562"/>
                <a:gd name="connsiteY78" fmla="*/ 285009 h 5635201"/>
                <a:gd name="connsiteX79" fmla="*/ 1236355 w 3613562"/>
                <a:gd name="connsiteY79" fmla="*/ 210928 h 5635201"/>
                <a:gd name="connsiteX80" fmla="*/ 1698320 w 3613562"/>
                <a:gd name="connsiteY80" fmla="*/ 11006 h 5635201"/>
                <a:gd name="connsiteX81" fmla="*/ 1840913 w 3613562"/>
                <a:gd name="connsiteY81" fmla="*/ 514 h 56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13562" h="5635201">
                  <a:moveTo>
                    <a:pt x="1840913" y="514"/>
                  </a:moveTo>
                  <a:cubicBezTo>
                    <a:pt x="1888519" y="-756"/>
                    <a:pt x="1936188" y="300"/>
                    <a:pt x="1983883" y="3969"/>
                  </a:cubicBezTo>
                  <a:cubicBezTo>
                    <a:pt x="2050223" y="9096"/>
                    <a:pt x="2055148" y="15830"/>
                    <a:pt x="2033838" y="76742"/>
                  </a:cubicBezTo>
                  <a:cubicBezTo>
                    <a:pt x="1982676" y="222891"/>
                    <a:pt x="1951617" y="372958"/>
                    <a:pt x="1945990" y="527651"/>
                  </a:cubicBezTo>
                  <a:cubicBezTo>
                    <a:pt x="1938550" y="730490"/>
                    <a:pt x="1982074" y="922172"/>
                    <a:pt x="2075653" y="1102696"/>
                  </a:cubicBezTo>
                  <a:cubicBezTo>
                    <a:pt x="2090528" y="1131443"/>
                    <a:pt x="2112240" y="1139182"/>
                    <a:pt x="2140284" y="1139886"/>
                  </a:cubicBezTo>
                  <a:cubicBezTo>
                    <a:pt x="2242809" y="1142298"/>
                    <a:pt x="2342218" y="1164813"/>
                    <a:pt x="2442431" y="1184012"/>
                  </a:cubicBezTo>
                  <a:cubicBezTo>
                    <a:pt x="2498619" y="1194768"/>
                    <a:pt x="2508370" y="1234068"/>
                    <a:pt x="2518621" y="1276385"/>
                  </a:cubicBezTo>
                  <a:cubicBezTo>
                    <a:pt x="2524050" y="1298701"/>
                    <a:pt x="2504650" y="1308349"/>
                    <a:pt x="2488969" y="1317898"/>
                  </a:cubicBezTo>
                  <a:cubicBezTo>
                    <a:pt x="2453387" y="1339508"/>
                    <a:pt x="2401823" y="1352878"/>
                    <a:pt x="2386142" y="1384238"/>
                  </a:cubicBezTo>
                  <a:cubicBezTo>
                    <a:pt x="2369658" y="1417307"/>
                    <a:pt x="2411673" y="1458518"/>
                    <a:pt x="2424238" y="1497820"/>
                  </a:cubicBezTo>
                  <a:cubicBezTo>
                    <a:pt x="2475300" y="1657436"/>
                    <a:pt x="2453890" y="1808109"/>
                    <a:pt x="2372474" y="1951744"/>
                  </a:cubicBezTo>
                  <a:cubicBezTo>
                    <a:pt x="2358099" y="1977076"/>
                    <a:pt x="2347244" y="1997278"/>
                    <a:pt x="2377700" y="2017783"/>
                  </a:cubicBezTo>
                  <a:cubicBezTo>
                    <a:pt x="2383932" y="2022005"/>
                    <a:pt x="2389762" y="2031554"/>
                    <a:pt x="2390163" y="2038891"/>
                  </a:cubicBezTo>
                  <a:cubicBezTo>
                    <a:pt x="2393984" y="2105230"/>
                    <a:pt x="2445648" y="2126841"/>
                    <a:pt x="2493090" y="2155286"/>
                  </a:cubicBezTo>
                  <a:cubicBezTo>
                    <a:pt x="2612502" y="2226955"/>
                    <a:pt x="2710002" y="2322745"/>
                    <a:pt x="2785790" y="2439342"/>
                  </a:cubicBezTo>
                  <a:cubicBezTo>
                    <a:pt x="2805692" y="2469898"/>
                    <a:pt x="2822779" y="2473818"/>
                    <a:pt x="2854542" y="2458239"/>
                  </a:cubicBezTo>
                  <a:cubicBezTo>
                    <a:pt x="2939980" y="2416223"/>
                    <a:pt x="3027025" y="2377426"/>
                    <a:pt x="3113367" y="2337218"/>
                  </a:cubicBezTo>
                  <a:cubicBezTo>
                    <a:pt x="3179104" y="2306662"/>
                    <a:pt x="3222626" y="2257208"/>
                    <a:pt x="3245142" y="2187652"/>
                  </a:cubicBezTo>
                  <a:cubicBezTo>
                    <a:pt x="3256400" y="2152875"/>
                    <a:pt x="3271679" y="2119100"/>
                    <a:pt x="3287760" y="2086234"/>
                  </a:cubicBezTo>
                  <a:cubicBezTo>
                    <a:pt x="3303642" y="2053566"/>
                    <a:pt x="3332289" y="2046229"/>
                    <a:pt x="3363951" y="2060100"/>
                  </a:cubicBezTo>
                  <a:cubicBezTo>
                    <a:pt x="3396920" y="2074674"/>
                    <a:pt x="3383954" y="2101109"/>
                    <a:pt x="3375812" y="2124729"/>
                  </a:cubicBezTo>
                  <a:cubicBezTo>
                    <a:pt x="3362644" y="2162524"/>
                    <a:pt x="3347566" y="2199815"/>
                    <a:pt x="3335304" y="2237910"/>
                  </a:cubicBezTo>
                  <a:cubicBezTo>
                    <a:pt x="3319020" y="2288469"/>
                    <a:pt x="3322740" y="2292590"/>
                    <a:pt x="3374606" y="2291181"/>
                  </a:cubicBezTo>
                  <a:lnTo>
                    <a:pt x="3555231" y="2286357"/>
                  </a:lnTo>
                  <a:cubicBezTo>
                    <a:pt x="3588601" y="2285251"/>
                    <a:pt x="3612422" y="2297616"/>
                    <a:pt x="3613528" y="2332997"/>
                  </a:cubicBezTo>
                  <a:cubicBezTo>
                    <a:pt x="3614634" y="2370087"/>
                    <a:pt x="3589205" y="2379436"/>
                    <a:pt x="3556537" y="2380037"/>
                  </a:cubicBezTo>
                  <a:cubicBezTo>
                    <a:pt x="3459540" y="2381747"/>
                    <a:pt x="3361739" y="2375615"/>
                    <a:pt x="3266150" y="2393809"/>
                  </a:cubicBezTo>
                  <a:cubicBezTo>
                    <a:pt x="3128243" y="2419943"/>
                    <a:pt x="3009836" y="2497540"/>
                    <a:pt x="2880876" y="2547797"/>
                  </a:cubicBezTo>
                  <a:cubicBezTo>
                    <a:pt x="2851527" y="2559256"/>
                    <a:pt x="2863690" y="2578153"/>
                    <a:pt x="2870726" y="2596949"/>
                  </a:cubicBezTo>
                  <a:cubicBezTo>
                    <a:pt x="2918168" y="2723699"/>
                    <a:pt x="2940180" y="2853764"/>
                    <a:pt x="2934652" y="2989861"/>
                  </a:cubicBezTo>
                  <a:cubicBezTo>
                    <a:pt x="2931336" y="3071478"/>
                    <a:pt x="2912538" y="3148171"/>
                    <a:pt x="2889018" y="3224966"/>
                  </a:cubicBezTo>
                  <a:cubicBezTo>
                    <a:pt x="2882184" y="3247179"/>
                    <a:pt x="2870122" y="3271001"/>
                    <a:pt x="2872936" y="3292410"/>
                  </a:cubicBezTo>
                  <a:cubicBezTo>
                    <a:pt x="2890124" y="3423682"/>
                    <a:pt x="2881379" y="3556061"/>
                    <a:pt x="2891834" y="3687434"/>
                  </a:cubicBezTo>
                  <a:cubicBezTo>
                    <a:pt x="2894044" y="3715075"/>
                    <a:pt x="2917966" y="3720604"/>
                    <a:pt x="2934954" y="3731661"/>
                  </a:cubicBezTo>
                  <a:cubicBezTo>
                    <a:pt x="3091254" y="3833381"/>
                    <a:pt x="3224637" y="3958220"/>
                    <a:pt x="3322438" y="4118138"/>
                  </a:cubicBezTo>
                  <a:cubicBezTo>
                    <a:pt x="3593627" y="4561308"/>
                    <a:pt x="3498238" y="5112030"/>
                    <a:pt x="3092360" y="5451970"/>
                  </a:cubicBezTo>
                  <a:lnTo>
                    <a:pt x="2805829" y="5625744"/>
                  </a:lnTo>
                  <a:cubicBezTo>
                    <a:pt x="2528309" y="5642877"/>
                    <a:pt x="1910392" y="5634542"/>
                    <a:pt x="1608312" y="5618141"/>
                  </a:cubicBezTo>
                  <a:cubicBezTo>
                    <a:pt x="1387713" y="5628901"/>
                    <a:pt x="1315050" y="5516118"/>
                    <a:pt x="1201577" y="5418699"/>
                  </a:cubicBezTo>
                  <a:cubicBezTo>
                    <a:pt x="1088104" y="5321280"/>
                    <a:pt x="986173" y="5184300"/>
                    <a:pt x="927472" y="5033628"/>
                  </a:cubicBezTo>
                  <a:cubicBezTo>
                    <a:pt x="764940" y="4616693"/>
                    <a:pt x="850078" y="4247402"/>
                    <a:pt x="1149710" y="3922537"/>
                  </a:cubicBezTo>
                  <a:cubicBezTo>
                    <a:pt x="1227208" y="3838508"/>
                    <a:pt x="1316867" y="3768046"/>
                    <a:pt x="1416478" y="3711858"/>
                  </a:cubicBezTo>
                  <a:cubicBezTo>
                    <a:pt x="1450350" y="3692760"/>
                    <a:pt x="1455879" y="3683413"/>
                    <a:pt x="1421804" y="3655671"/>
                  </a:cubicBezTo>
                  <a:cubicBezTo>
                    <a:pt x="1250528" y="3515954"/>
                    <a:pt x="1133226" y="3341562"/>
                    <a:pt x="1091010" y="3121435"/>
                  </a:cubicBezTo>
                  <a:cubicBezTo>
                    <a:pt x="1070305" y="3013783"/>
                    <a:pt x="1066987" y="2905428"/>
                    <a:pt x="1084276" y="2797175"/>
                  </a:cubicBezTo>
                  <a:cubicBezTo>
                    <a:pt x="1090307" y="2759380"/>
                    <a:pt x="1081160" y="2741790"/>
                    <a:pt x="1042863" y="2728220"/>
                  </a:cubicBezTo>
                  <a:cubicBezTo>
                    <a:pt x="902846" y="2678265"/>
                    <a:pt x="763433" y="2626300"/>
                    <a:pt x="625928" y="2569911"/>
                  </a:cubicBezTo>
                  <a:cubicBezTo>
                    <a:pt x="525112" y="2528499"/>
                    <a:pt x="424799" y="2527292"/>
                    <a:pt x="321470" y="2552722"/>
                  </a:cubicBezTo>
                  <a:lnTo>
                    <a:pt x="72896" y="2612228"/>
                  </a:lnTo>
                  <a:cubicBezTo>
                    <a:pt x="42842" y="2619464"/>
                    <a:pt x="13594" y="2620469"/>
                    <a:pt x="3040" y="2584586"/>
                  </a:cubicBezTo>
                  <a:cubicBezTo>
                    <a:pt x="-8421" y="2545486"/>
                    <a:pt x="13693" y="2525684"/>
                    <a:pt x="49779" y="2516537"/>
                  </a:cubicBezTo>
                  <a:cubicBezTo>
                    <a:pt x="150093" y="2491006"/>
                    <a:pt x="249904" y="2463064"/>
                    <a:pt x="350821" y="2439945"/>
                  </a:cubicBezTo>
                  <a:cubicBezTo>
                    <a:pt x="392533" y="2430396"/>
                    <a:pt x="399670" y="2410796"/>
                    <a:pt x="390222" y="2373102"/>
                  </a:cubicBezTo>
                  <a:cubicBezTo>
                    <a:pt x="370220" y="2293795"/>
                    <a:pt x="352930" y="2213786"/>
                    <a:pt x="334335" y="2134079"/>
                  </a:cubicBezTo>
                  <a:cubicBezTo>
                    <a:pt x="326395" y="2099803"/>
                    <a:pt x="327200" y="2068944"/>
                    <a:pt x="369818" y="2060201"/>
                  </a:cubicBezTo>
                  <a:cubicBezTo>
                    <a:pt x="409521" y="2052059"/>
                    <a:pt x="427915" y="2075076"/>
                    <a:pt x="437262" y="2110155"/>
                  </a:cubicBezTo>
                  <a:cubicBezTo>
                    <a:pt x="455254" y="2177902"/>
                    <a:pt x="472644" y="2245951"/>
                    <a:pt x="493048" y="2312994"/>
                  </a:cubicBezTo>
                  <a:cubicBezTo>
                    <a:pt x="515363" y="2386068"/>
                    <a:pt x="563207" y="2437131"/>
                    <a:pt x="634874" y="2465175"/>
                  </a:cubicBezTo>
                  <a:lnTo>
                    <a:pt x="1077943" y="2639367"/>
                  </a:lnTo>
                  <a:cubicBezTo>
                    <a:pt x="1104278" y="2649820"/>
                    <a:pt x="1119055" y="2649116"/>
                    <a:pt x="1130011" y="2618057"/>
                  </a:cubicBezTo>
                  <a:cubicBezTo>
                    <a:pt x="1171824" y="2499449"/>
                    <a:pt x="1241783" y="2398031"/>
                    <a:pt x="1328527" y="2307868"/>
                  </a:cubicBezTo>
                  <a:cubicBezTo>
                    <a:pt x="1349635" y="2285856"/>
                    <a:pt x="1358380" y="2264948"/>
                    <a:pt x="1350037" y="2232180"/>
                  </a:cubicBezTo>
                  <a:cubicBezTo>
                    <a:pt x="1335864" y="2176094"/>
                    <a:pt x="1369236" y="2129555"/>
                    <a:pt x="1395470" y="2083118"/>
                  </a:cubicBezTo>
                  <a:cubicBezTo>
                    <a:pt x="1371748" y="2068543"/>
                    <a:pt x="1358280" y="2086535"/>
                    <a:pt x="1343604" y="2094778"/>
                  </a:cubicBezTo>
                  <a:cubicBezTo>
                    <a:pt x="1280984" y="2129958"/>
                    <a:pt x="1219167" y="2166645"/>
                    <a:pt x="1156746" y="2202328"/>
                  </a:cubicBezTo>
                  <a:cubicBezTo>
                    <a:pt x="1141268" y="2211173"/>
                    <a:pt x="1125086" y="2225145"/>
                    <a:pt x="1107092" y="2207453"/>
                  </a:cubicBezTo>
                  <a:cubicBezTo>
                    <a:pt x="1089502" y="2190266"/>
                    <a:pt x="1100962" y="2172876"/>
                    <a:pt x="1109807" y="2157296"/>
                  </a:cubicBezTo>
                  <a:cubicBezTo>
                    <a:pt x="1151521" y="2084625"/>
                    <a:pt x="1199867" y="2016577"/>
                    <a:pt x="1253946" y="1952547"/>
                  </a:cubicBezTo>
                  <a:cubicBezTo>
                    <a:pt x="1269324" y="1934356"/>
                    <a:pt x="1281686" y="1918374"/>
                    <a:pt x="1268419" y="1890431"/>
                  </a:cubicBezTo>
                  <a:cubicBezTo>
                    <a:pt x="1217960" y="1783985"/>
                    <a:pt x="1209416" y="1671710"/>
                    <a:pt x="1233441" y="1557325"/>
                  </a:cubicBezTo>
                  <a:cubicBezTo>
                    <a:pt x="1241984" y="1516918"/>
                    <a:pt x="1232133" y="1496815"/>
                    <a:pt x="1189414" y="1497116"/>
                  </a:cubicBezTo>
                  <a:cubicBezTo>
                    <a:pt x="1184388" y="1497116"/>
                    <a:pt x="1179463" y="1496211"/>
                    <a:pt x="1174438" y="1495709"/>
                  </a:cubicBezTo>
                  <a:cubicBezTo>
                    <a:pt x="1065078" y="1483748"/>
                    <a:pt x="1053619" y="1464549"/>
                    <a:pt x="1090307" y="1359310"/>
                  </a:cubicBezTo>
                  <a:cubicBezTo>
                    <a:pt x="1097242" y="1339407"/>
                    <a:pt x="1110511" y="1330462"/>
                    <a:pt x="1128604" y="1323628"/>
                  </a:cubicBezTo>
                  <a:cubicBezTo>
                    <a:pt x="1205196" y="1294880"/>
                    <a:pt x="1280179" y="1260404"/>
                    <a:pt x="1358580" y="1238190"/>
                  </a:cubicBezTo>
                  <a:cubicBezTo>
                    <a:pt x="1406828" y="1224519"/>
                    <a:pt x="1420900" y="1197984"/>
                    <a:pt x="1426630" y="1154562"/>
                  </a:cubicBezTo>
                  <a:cubicBezTo>
                    <a:pt x="1461005" y="894831"/>
                    <a:pt x="1418688" y="648570"/>
                    <a:pt x="1299981" y="415376"/>
                  </a:cubicBezTo>
                  <a:cubicBezTo>
                    <a:pt x="1277264" y="370748"/>
                    <a:pt x="1251633" y="327526"/>
                    <a:pt x="1225299" y="285009"/>
                  </a:cubicBezTo>
                  <a:cubicBezTo>
                    <a:pt x="1207206" y="255759"/>
                    <a:pt x="1210322" y="234650"/>
                    <a:pt x="1236355" y="210928"/>
                  </a:cubicBezTo>
                  <a:cubicBezTo>
                    <a:pt x="1368029" y="91115"/>
                    <a:pt x="1524732" y="31611"/>
                    <a:pt x="1698320" y="11006"/>
                  </a:cubicBezTo>
                  <a:cubicBezTo>
                    <a:pt x="1745763" y="5376"/>
                    <a:pt x="1793307" y="1783"/>
                    <a:pt x="1840913" y="514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00D1556-B7EE-4B03-B78B-9A8136628264}"/>
                </a:ext>
              </a:extLst>
            </p:cNvPr>
            <p:cNvSpPr/>
            <p:nvPr/>
          </p:nvSpPr>
          <p:spPr>
            <a:xfrm>
              <a:off x="8420669" y="1810483"/>
              <a:ext cx="2297016" cy="4296515"/>
            </a:xfrm>
            <a:custGeom>
              <a:avLst/>
              <a:gdLst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252239 w 1342512"/>
                <a:gd name="connsiteY17" fmla="*/ 2449473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368136 w 1342512"/>
                <a:gd name="connsiteY17" fmla="*/ 2486620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6486"/>
                <a:gd name="connsiteX1" fmla="*/ 802840 w 1342512"/>
                <a:gd name="connsiteY1" fmla="*/ 1528141 h 2506486"/>
                <a:gd name="connsiteX2" fmla="*/ 822479 w 1342512"/>
                <a:gd name="connsiteY2" fmla="*/ 1561951 h 2506486"/>
                <a:gd name="connsiteX3" fmla="*/ 719285 w 1342512"/>
                <a:gd name="connsiteY3" fmla="*/ 1836016 h 2506486"/>
                <a:gd name="connsiteX4" fmla="*/ 668659 w 1342512"/>
                <a:gd name="connsiteY4" fmla="*/ 2016531 h 2506486"/>
                <a:gd name="connsiteX5" fmla="*/ 687769 w 1342512"/>
                <a:gd name="connsiteY5" fmla="*/ 2062865 h 2506486"/>
                <a:gd name="connsiteX6" fmla="*/ 1009344 w 1342512"/>
                <a:gd name="connsiteY6" fmla="*/ 2171468 h 2506486"/>
                <a:gd name="connsiteX7" fmla="*/ 1032746 w 1342512"/>
                <a:gd name="connsiteY7" fmla="*/ 2173350 h 2506486"/>
                <a:gd name="connsiteX8" fmla="*/ 1080962 w 1342512"/>
                <a:gd name="connsiteY8" fmla="*/ 2136835 h 2506486"/>
                <a:gd name="connsiteX9" fmla="*/ 1090311 w 1342512"/>
                <a:gd name="connsiteY9" fmla="*/ 1814201 h 2506486"/>
                <a:gd name="connsiteX10" fmla="*/ 1102424 w 1342512"/>
                <a:gd name="connsiteY10" fmla="*/ 1668025 h 2506486"/>
                <a:gd name="connsiteX11" fmla="*/ 1125238 w 1342512"/>
                <a:gd name="connsiteY11" fmla="*/ 1659088 h 2506486"/>
                <a:gd name="connsiteX12" fmla="*/ 1341915 w 1342512"/>
                <a:gd name="connsiteY12" fmla="*/ 2034347 h 2506486"/>
                <a:gd name="connsiteX13" fmla="*/ 1186507 w 1342512"/>
                <a:gd name="connsiteY13" fmla="*/ 2388027 h 2506486"/>
                <a:gd name="connsiteX14" fmla="*/ 1059441 w 1342512"/>
                <a:gd name="connsiteY14" fmla="*/ 2481989 h 2506486"/>
                <a:gd name="connsiteX15" fmla="*/ 969478 w 1342512"/>
                <a:gd name="connsiteY15" fmla="*/ 2499512 h 2506486"/>
                <a:gd name="connsiteX16" fmla="*/ 534018 w 1342512"/>
                <a:gd name="connsiteY16" fmla="*/ 2505937 h 2506486"/>
                <a:gd name="connsiteX17" fmla="*/ 368136 w 1342512"/>
                <a:gd name="connsiteY17" fmla="*/ 2486620 h 2506486"/>
                <a:gd name="connsiteX18" fmla="*/ 225191 w 1342512"/>
                <a:gd name="connsiteY18" fmla="*/ 2440124 h 2506486"/>
                <a:gd name="connsiteX19" fmla="*/ 1812 w 1342512"/>
                <a:gd name="connsiteY19" fmla="*/ 2077741 h 2506486"/>
                <a:gd name="connsiteX20" fmla="*/ 124291 w 1342512"/>
                <a:gd name="connsiteY20" fmla="*/ 1737821 h 2506486"/>
                <a:gd name="connsiteX21" fmla="*/ 545532 w 1342512"/>
                <a:gd name="connsiteY21" fmla="*/ 1525730 h 2506486"/>
                <a:gd name="connsiteX22" fmla="*/ 665425 w 1342512"/>
                <a:gd name="connsiteY22" fmla="*/ 1517851 h 2506486"/>
                <a:gd name="connsiteX23" fmla="*/ 553764 w 1342512"/>
                <a:gd name="connsiteY23" fmla="*/ 1210330 h 2506486"/>
                <a:gd name="connsiteX24" fmla="*/ 513957 w 1342512"/>
                <a:gd name="connsiteY24" fmla="*/ 1261544 h 2506486"/>
                <a:gd name="connsiteX25" fmla="*/ 603038 w 1342512"/>
                <a:gd name="connsiteY25" fmla="*/ 1322167 h 2506486"/>
                <a:gd name="connsiteX26" fmla="*/ 658134 w 1342512"/>
                <a:gd name="connsiteY26" fmla="*/ 1262897 h 2506486"/>
                <a:gd name="connsiteX27" fmla="*/ 637965 w 1342512"/>
                <a:gd name="connsiteY27" fmla="*/ 1216680 h 2506486"/>
                <a:gd name="connsiteX28" fmla="*/ 553764 w 1342512"/>
                <a:gd name="connsiteY28" fmla="*/ 1210330 h 2506486"/>
                <a:gd name="connsiteX29" fmla="*/ 546474 w 1342512"/>
                <a:gd name="connsiteY29" fmla="*/ 922034 h 2506486"/>
                <a:gd name="connsiteX30" fmla="*/ 481206 w 1342512"/>
                <a:gd name="connsiteY30" fmla="*/ 980657 h 2506486"/>
                <a:gd name="connsiteX31" fmla="*/ 550766 w 1342512"/>
                <a:gd name="connsiteY31" fmla="*/ 1040751 h 2506486"/>
                <a:gd name="connsiteX32" fmla="*/ 621855 w 1342512"/>
                <a:gd name="connsiteY32" fmla="*/ 966604 h 2506486"/>
                <a:gd name="connsiteX33" fmla="*/ 617328 w 1342512"/>
                <a:gd name="connsiteY33" fmla="*/ 953492 h 2506486"/>
                <a:gd name="connsiteX34" fmla="*/ 546474 w 1342512"/>
                <a:gd name="connsiteY34" fmla="*/ 922034 h 2506486"/>
                <a:gd name="connsiteX35" fmla="*/ 563760 w 1342512"/>
                <a:gd name="connsiteY35" fmla="*/ 697714 h 2506486"/>
                <a:gd name="connsiteX36" fmla="*/ 497258 w 1342512"/>
                <a:gd name="connsiteY36" fmla="*/ 748693 h 2506486"/>
                <a:gd name="connsiteX37" fmla="*/ 551001 w 1342512"/>
                <a:gd name="connsiteY37" fmla="*/ 785619 h 2506486"/>
                <a:gd name="connsiteX38" fmla="*/ 608331 w 1342512"/>
                <a:gd name="connsiteY38" fmla="*/ 731759 h 2506486"/>
                <a:gd name="connsiteX39" fmla="*/ 563760 w 1342512"/>
                <a:gd name="connsiteY39" fmla="*/ 697714 h 2506486"/>
                <a:gd name="connsiteX40" fmla="*/ 660956 w 1342512"/>
                <a:gd name="connsiteY40" fmla="*/ 624742 h 2506486"/>
                <a:gd name="connsiteX41" fmla="*/ 699234 w 1342512"/>
                <a:gd name="connsiteY41" fmla="*/ 647204 h 2506486"/>
                <a:gd name="connsiteX42" fmla="*/ 824537 w 1342512"/>
                <a:gd name="connsiteY42" fmla="*/ 894633 h 2506486"/>
                <a:gd name="connsiteX43" fmla="*/ 939902 w 1342512"/>
                <a:gd name="connsiteY43" fmla="*/ 1107546 h 2506486"/>
                <a:gd name="connsiteX44" fmla="*/ 951603 w 1342512"/>
                <a:gd name="connsiteY44" fmla="*/ 1223793 h 2506486"/>
                <a:gd name="connsiteX45" fmla="*/ 937902 w 1342512"/>
                <a:gd name="connsiteY45" fmla="*/ 1255075 h 2506486"/>
                <a:gd name="connsiteX46" fmla="*/ 623383 w 1342512"/>
                <a:gd name="connsiteY46" fmla="*/ 1410659 h 2506486"/>
                <a:gd name="connsiteX47" fmla="*/ 157572 w 1342512"/>
                <a:gd name="connsiteY47" fmla="*/ 923033 h 2506486"/>
                <a:gd name="connsiteX48" fmla="*/ 287872 w 1342512"/>
                <a:gd name="connsiteY48" fmla="*/ 650967 h 2506486"/>
                <a:gd name="connsiteX49" fmla="*/ 316037 w 1342512"/>
                <a:gd name="connsiteY49" fmla="*/ 639736 h 2506486"/>
                <a:gd name="connsiteX50" fmla="*/ 660956 w 1342512"/>
                <a:gd name="connsiteY50" fmla="*/ 624742 h 2506486"/>
                <a:gd name="connsiteX51" fmla="*/ 795210 w 1342512"/>
                <a:gd name="connsiteY51" fmla="*/ 577320 h 2506486"/>
                <a:gd name="connsiteX52" fmla="*/ 819832 w 1342512"/>
                <a:gd name="connsiteY52" fmla="*/ 581524 h 2506486"/>
                <a:gd name="connsiteX53" fmla="*/ 1032334 w 1342512"/>
                <a:gd name="connsiteY53" fmla="*/ 869760 h 2506486"/>
                <a:gd name="connsiteX54" fmla="*/ 1038273 w 1342512"/>
                <a:gd name="connsiteY54" fmla="*/ 1007117 h 2506486"/>
                <a:gd name="connsiteX55" fmla="*/ 853642 w 1342512"/>
                <a:gd name="connsiteY55" fmla="*/ 769154 h 2506486"/>
                <a:gd name="connsiteX56" fmla="*/ 772793 w 1342512"/>
                <a:gd name="connsiteY56" fmla="*/ 620920 h 2506486"/>
                <a:gd name="connsiteX57" fmla="*/ 774204 w 1342512"/>
                <a:gd name="connsiteY57" fmla="*/ 587581 h 2506486"/>
                <a:gd name="connsiteX58" fmla="*/ 795210 w 1342512"/>
                <a:gd name="connsiteY58" fmla="*/ 577320 h 2506486"/>
                <a:gd name="connsiteX59" fmla="*/ 644021 w 1342512"/>
                <a:gd name="connsiteY59" fmla="*/ 349 h 2506486"/>
                <a:gd name="connsiteX60" fmla="*/ 713405 w 1342512"/>
                <a:gd name="connsiteY60" fmla="*/ 24163 h 2506486"/>
                <a:gd name="connsiteX61" fmla="*/ 738395 w 1342512"/>
                <a:gd name="connsiteY61" fmla="*/ 452813 h 2506486"/>
                <a:gd name="connsiteX62" fmla="*/ 676243 w 1342512"/>
                <a:gd name="connsiteY62" fmla="*/ 488798 h 2506486"/>
                <a:gd name="connsiteX63" fmla="*/ 461154 w 1342512"/>
                <a:gd name="connsiteY63" fmla="*/ 517551 h 2506486"/>
                <a:gd name="connsiteX64" fmla="*/ 319917 w 1342512"/>
                <a:gd name="connsiteY64" fmla="*/ 466748 h 2506486"/>
                <a:gd name="connsiteX65" fmla="*/ 324092 w 1342512"/>
                <a:gd name="connsiteY65" fmla="*/ 436643 h 2506486"/>
                <a:gd name="connsiteX66" fmla="*/ 427991 w 1342512"/>
                <a:gd name="connsiteY66" fmla="*/ 406302 h 2506486"/>
                <a:gd name="connsiteX67" fmla="*/ 456215 w 1342512"/>
                <a:gd name="connsiteY67" fmla="*/ 398541 h 2506486"/>
                <a:gd name="connsiteX68" fmla="*/ 509488 w 1342512"/>
                <a:gd name="connsiteY68" fmla="*/ 335684 h 2506486"/>
                <a:gd name="connsiteX69" fmla="*/ 467681 w 1342512"/>
                <a:gd name="connsiteY69" fmla="*/ 260891 h 2506486"/>
                <a:gd name="connsiteX70" fmla="*/ 392535 w 1342512"/>
                <a:gd name="connsiteY70" fmla="*/ 272004 h 2506486"/>
                <a:gd name="connsiteX71" fmla="*/ 267997 w 1342512"/>
                <a:gd name="connsiteY71" fmla="*/ 359204 h 2506486"/>
                <a:gd name="connsiteX72" fmla="*/ 239244 w 1342512"/>
                <a:gd name="connsiteY72" fmla="*/ 349149 h 2506486"/>
                <a:gd name="connsiteX73" fmla="*/ 276935 w 1342512"/>
                <a:gd name="connsiteY73" fmla="*/ 82081 h 2506486"/>
                <a:gd name="connsiteX74" fmla="*/ 312450 w 1342512"/>
                <a:gd name="connsiteY74" fmla="*/ 58032 h 2506486"/>
                <a:gd name="connsiteX75" fmla="*/ 644021 w 1342512"/>
                <a:gd name="connsiteY75" fmla="*/ 349 h 2506486"/>
                <a:gd name="connsiteX0" fmla="*/ 665425 w 1342512"/>
                <a:gd name="connsiteY0" fmla="*/ 1517851 h 2509958"/>
                <a:gd name="connsiteX1" fmla="*/ 802840 w 1342512"/>
                <a:gd name="connsiteY1" fmla="*/ 1528141 h 2509958"/>
                <a:gd name="connsiteX2" fmla="*/ 822479 w 1342512"/>
                <a:gd name="connsiteY2" fmla="*/ 1561951 h 2509958"/>
                <a:gd name="connsiteX3" fmla="*/ 719285 w 1342512"/>
                <a:gd name="connsiteY3" fmla="*/ 1836016 h 2509958"/>
                <a:gd name="connsiteX4" fmla="*/ 668659 w 1342512"/>
                <a:gd name="connsiteY4" fmla="*/ 2016531 h 2509958"/>
                <a:gd name="connsiteX5" fmla="*/ 687769 w 1342512"/>
                <a:gd name="connsiteY5" fmla="*/ 2062865 h 2509958"/>
                <a:gd name="connsiteX6" fmla="*/ 1009344 w 1342512"/>
                <a:gd name="connsiteY6" fmla="*/ 2171468 h 2509958"/>
                <a:gd name="connsiteX7" fmla="*/ 1032746 w 1342512"/>
                <a:gd name="connsiteY7" fmla="*/ 2173350 h 2509958"/>
                <a:gd name="connsiteX8" fmla="*/ 1080962 w 1342512"/>
                <a:gd name="connsiteY8" fmla="*/ 2136835 h 2509958"/>
                <a:gd name="connsiteX9" fmla="*/ 1090311 w 1342512"/>
                <a:gd name="connsiteY9" fmla="*/ 1814201 h 2509958"/>
                <a:gd name="connsiteX10" fmla="*/ 1102424 w 1342512"/>
                <a:gd name="connsiteY10" fmla="*/ 1668025 h 2509958"/>
                <a:gd name="connsiteX11" fmla="*/ 1125238 w 1342512"/>
                <a:gd name="connsiteY11" fmla="*/ 1659088 h 2509958"/>
                <a:gd name="connsiteX12" fmla="*/ 1341915 w 1342512"/>
                <a:gd name="connsiteY12" fmla="*/ 2034347 h 2509958"/>
                <a:gd name="connsiteX13" fmla="*/ 1186507 w 1342512"/>
                <a:gd name="connsiteY13" fmla="*/ 2388027 h 2509958"/>
                <a:gd name="connsiteX14" fmla="*/ 1059441 w 1342512"/>
                <a:gd name="connsiteY14" fmla="*/ 2481989 h 2509958"/>
                <a:gd name="connsiteX15" fmla="*/ 969478 w 1342512"/>
                <a:gd name="connsiteY15" fmla="*/ 2499512 h 2509958"/>
                <a:gd name="connsiteX16" fmla="*/ 534018 w 1342512"/>
                <a:gd name="connsiteY16" fmla="*/ 2505937 h 2509958"/>
                <a:gd name="connsiteX17" fmla="*/ 377051 w 1342512"/>
                <a:gd name="connsiteY17" fmla="*/ 2504450 h 2509958"/>
                <a:gd name="connsiteX18" fmla="*/ 225191 w 1342512"/>
                <a:gd name="connsiteY18" fmla="*/ 2440124 h 2509958"/>
                <a:gd name="connsiteX19" fmla="*/ 1812 w 1342512"/>
                <a:gd name="connsiteY19" fmla="*/ 2077741 h 2509958"/>
                <a:gd name="connsiteX20" fmla="*/ 124291 w 1342512"/>
                <a:gd name="connsiteY20" fmla="*/ 1737821 h 2509958"/>
                <a:gd name="connsiteX21" fmla="*/ 545532 w 1342512"/>
                <a:gd name="connsiteY21" fmla="*/ 1525730 h 2509958"/>
                <a:gd name="connsiteX22" fmla="*/ 665425 w 1342512"/>
                <a:gd name="connsiteY22" fmla="*/ 1517851 h 2509958"/>
                <a:gd name="connsiteX23" fmla="*/ 553764 w 1342512"/>
                <a:gd name="connsiteY23" fmla="*/ 1210330 h 2509958"/>
                <a:gd name="connsiteX24" fmla="*/ 513957 w 1342512"/>
                <a:gd name="connsiteY24" fmla="*/ 1261544 h 2509958"/>
                <a:gd name="connsiteX25" fmla="*/ 603038 w 1342512"/>
                <a:gd name="connsiteY25" fmla="*/ 1322167 h 2509958"/>
                <a:gd name="connsiteX26" fmla="*/ 658134 w 1342512"/>
                <a:gd name="connsiteY26" fmla="*/ 1262897 h 2509958"/>
                <a:gd name="connsiteX27" fmla="*/ 637965 w 1342512"/>
                <a:gd name="connsiteY27" fmla="*/ 1216680 h 2509958"/>
                <a:gd name="connsiteX28" fmla="*/ 553764 w 1342512"/>
                <a:gd name="connsiteY28" fmla="*/ 1210330 h 2509958"/>
                <a:gd name="connsiteX29" fmla="*/ 546474 w 1342512"/>
                <a:gd name="connsiteY29" fmla="*/ 922034 h 2509958"/>
                <a:gd name="connsiteX30" fmla="*/ 481206 w 1342512"/>
                <a:gd name="connsiteY30" fmla="*/ 980657 h 2509958"/>
                <a:gd name="connsiteX31" fmla="*/ 550766 w 1342512"/>
                <a:gd name="connsiteY31" fmla="*/ 1040751 h 2509958"/>
                <a:gd name="connsiteX32" fmla="*/ 621855 w 1342512"/>
                <a:gd name="connsiteY32" fmla="*/ 966604 h 2509958"/>
                <a:gd name="connsiteX33" fmla="*/ 617328 w 1342512"/>
                <a:gd name="connsiteY33" fmla="*/ 953492 h 2509958"/>
                <a:gd name="connsiteX34" fmla="*/ 546474 w 1342512"/>
                <a:gd name="connsiteY34" fmla="*/ 922034 h 2509958"/>
                <a:gd name="connsiteX35" fmla="*/ 563760 w 1342512"/>
                <a:gd name="connsiteY35" fmla="*/ 697714 h 2509958"/>
                <a:gd name="connsiteX36" fmla="*/ 497258 w 1342512"/>
                <a:gd name="connsiteY36" fmla="*/ 748693 h 2509958"/>
                <a:gd name="connsiteX37" fmla="*/ 551001 w 1342512"/>
                <a:gd name="connsiteY37" fmla="*/ 785619 h 2509958"/>
                <a:gd name="connsiteX38" fmla="*/ 608331 w 1342512"/>
                <a:gd name="connsiteY38" fmla="*/ 731759 h 2509958"/>
                <a:gd name="connsiteX39" fmla="*/ 563760 w 1342512"/>
                <a:gd name="connsiteY39" fmla="*/ 697714 h 2509958"/>
                <a:gd name="connsiteX40" fmla="*/ 660956 w 1342512"/>
                <a:gd name="connsiteY40" fmla="*/ 624742 h 2509958"/>
                <a:gd name="connsiteX41" fmla="*/ 699234 w 1342512"/>
                <a:gd name="connsiteY41" fmla="*/ 647204 h 2509958"/>
                <a:gd name="connsiteX42" fmla="*/ 824537 w 1342512"/>
                <a:gd name="connsiteY42" fmla="*/ 894633 h 2509958"/>
                <a:gd name="connsiteX43" fmla="*/ 939902 w 1342512"/>
                <a:gd name="connsiteY43" fmla="*/ 1107546 h 2509958"/>
                <a:gd name="connsiteX44" fmla="*/ 951603 w 1342512"/>
                <a:gd name="connsiteY44" fmla="*/ 1223793 h 2509958"/>
                <a:gd name="connsiteX45" fmla="*/ 937902 w 1342512"/>
                <a:gd name="connsiteY45" fmla="*/ 1255075 h 2509958"/>
                <a:gd name="connsiteX46" fmla="*/ 623383 w 1342512"/>
                <a:gd name="connsiteY46" fmla="*/ 1410659 h 2509958"/>
                <a:gd name="connsiteX47" fmla="*/ 157572 w 1342512"/>
                <a:gd name="connsiteY47" fmla="*/ 923033 h 2509958"/>
                <a:gd name="connsiteX48" fmla="*/ 287872 w 1342512"/>
                <a:gd name="connsiteY48" fmla="*/ 650967 h 2509958"/>
                <a:gd name="connsiteX49" fmla="*/ 316037 w 1342512"/>
                <a:gd name="connsiteY49" fmla="*/ 639736 h 2509958"/>
                <a:gd name="connsiteX50" fmla="*/ 660956 w 1342512"/>
                <a:gd name="connsiteY50" fmla="*/ 624742 h 2509958"/>
                <a:gd name="connsiteX51" fmla="*/ 795210 w 1342512"/>
                <a:gd name="connsiteY51" fmla="*/ 577320 h 2509958"/>
                <a:gd name="connsiteX52" fmla="*/ 819832 w 1342512"/>
                <a:gd name="connsiteY52" fmla="*/ 581524 h 2509958"/>
                <a:gd name="connsiteX53" fmla="*/ 1032334 w 1342512"/>
                <a:gd name="connsiteY53" fmla="*/ 869760 h 2509958"/>
                <a:gd name="connsiteX54" fmla="*/ 1038273 w 1342512"/>
                <a:gd name="connsiteY54" fmla="*/ 1007117 h 2509958"/>
                <a:gd name="connsiteX55" fmla="*/ 853642 w 1342512"/>
                <a:gd name="connsiteY55" fmla="*/ 769154 h 2509958"/>
                <a:gd name="connsiteX56" fmla="*/ 772793 w 1342512"/>
                <a:gd name="connsiteY56" fmla="*/ 620920 h 2509958"/>
                <a:gd name="connsiteX57" fmla="*/ 774204 w 1342512"/>
                <a:gd name="connsiteY57" fmla="*/ 587581 h 2509958"/>
                <a:gd name="connsiteX58" fmla="*/ 795210 w 1342512"/>
                <a:gd name="connsiteY58" fmla="*/ 577320 h 2509958"/>
                <a:gd name="connsiteX59" fmla="*/ 644021 w 1342512"/>
                <a:gd name="connsiteY59" fmla="*/ 349 h 2509958"/>
                <a:gd name="connsiteX60" fmla="*/ 713405 w 1342512"/>
                <a:gd name="connsiteY60" fmla="*/ 24163 h 2509958"/>
                <a:gd name="connsiteX61" fmla="*/ 738395 w 1342512"/>
                <a:gd name="connsiteY61" fmla="*/ 452813 h 2509958"/>
                <a:gd name="connsiteX62" fmla="*/ 676243 w 1342512"/>
                <a:gd name="connsiteY62" fmla="*/ 488798 h 2509958"/>
                <a:gd name="connsiteX63" fmla="*/ 461154 w 1342512"/>
                <a:gd name="connsiteY63" fmla="*/ 517551 h 2509958"/>
                <a:gd name="connsiteX64" fmla="*/ 319917 w 1342512"/>
                <a:gd name="connsiteY64" fmla="*/ 466748 h 2509958"/>
                <a:gd name="connsiteX65" fmla="*/ 324092 w 1342512"/>
                <a:gd name="connsiteY65" fmla="*/ 436643 h 2509958"/>
                <a:gd name="connsiteX66" fmla="*/ 427991 w 1342512"/>
                <a:gd name="connsiteY66" fmla="*/ 406302 h 2509958"/>
                <a:gd name="connsiteX67" fmla="*/ 456215 w 1342512"/>
                <a:gd name="connsiteY67" fmla="*/ 398541 h 2509958"/>
                <a:gd name="connsiteX68" fmla="*/ 509488 w 1342512"/>
                <a:gd name="connsiteY68" fmla="*/ 335684 h 2509958"/>
                <a:gd name="connsiteX69" fmla="*/ 467681 w 1342512"/>
                <a:gd name="connsiteY69" fmla="*/ 260891 h 2509958"/>
                <a:gd name="connsiteX70" fmla="*/ 392535 w 1342512"/>
                <a:gd name="connsiteY70" fmla="*/ 272004 h 2509958"/>
                <a:gd name="connsiteX71" fmla="*/ 267997 w 1342512"/>
                <a:gd name="connsiteY71" fmla="*/ 359204 h 2509958"/>
                <a:gd name="connsiteX72" fmla="*/ 239244 w 1342512"/>
                <a:gd name="connsiteY72" fmla="*/ 349149 h 2509958"/>
                <a:gd name="connsiteX73" fmla="*/ 276935 w 1342512"/>
                <a:gd name="connsiteY73" fmla="*/ 82081 h 2509958"/>
                <a:gd name="connsiteX74" fmla="*/ 312450 w 1342512"/>
                <a:gd name="connsiteY74" fmla="*/ 58032 h 2509958"/>
                <a:gd name="connsiteX75" fmla="*/ 644021 w 1342512"/>
                <a:gd name="connsiteY75" fmla="*/ 349 h 2509958"/>
                <a:gd name="connsiteX0" fmla="*/ 665425 w 1342512"/>
                <a:gd name="connsiteY0" fmla="*/ 1517851 h 2513399"/>
                <a:gd name="connsiteX1" fmla="*/ 802840 w 1342512"/>
                <a:gd name="connsiteY1" fmla="*/ 1528141 h 2513399"/>
                <a:gd name="connsiteX2" fmla="*/ 822479 w 1342512"/>
                <a:gd name="connsiteY2" fmla="*/ 1561951 h 2513399"/>
                <a:gd name="connsiteX3" fmla="*/ 719285 w 1342512"/>
                <a:gd name="connsiteY3" fmla="*/ 1836016 h 2513399"/>
                <a:gd name="connsiteX4" fmla="*/ 668659 w 1342512"/>
                <a:gd name="connsiteY4" fmla="*/ 2016531 h 2513399"/>
                <a:gd name="connsiteX5" fmla="*/ 687769 w 1342512"/>
                <a:gd name="connsiteY5" fmla="*/ 2062865 h 2513399"/>
                <a:gd name="connsiteX6" fmla="*/ 1009344 w 1342512"/>
                <a:gd name="connsiteY6" fmla="*/ 2171468 h 2513399"/>
                <a:gd name="connsiteX7" fmla="*/ 1032746 w 1342512"/>
                <a:gd name="connsiteY7" fmla="*/ 2173350 h 2513399"/>
                <a:gd name="connsiteX8" fmla="*/ 1080962 w 1342512"/>
                <a:gd name="connsiteY8" fmla="*/ 2136835 h 2513399"/>
                <a:gd name="connsiteX9" fmla="*/ 1090311 w 1342512"/>
                <a:gd name="connsiteY9" fmla="*/ 1814201 h 2513399"/>
                <a:gd name="connsiteX10" fmla="*/ 1102424 w 1342512"/>
                <a:gd name="connsiteY10" fmla="*/ 1668025 h 2513399"/>
                <a:gd name="connsiteX11" fmla="*/ 1125238 w 1342512"/>
                <a:gd name="connsiteY11" fmla="*/ 1659088 h 2513399"/>
                <a:gd name="connsiteX12" fmla="*/ 1341915 w 1342512"/>
                <a:gd name="connsiteY12" fmla="*/ 2034347 h 2513399"/>
                <a:gd name="connsiteX13" fmla="*/ 1186507 w 1342512"/>
                <a:gd name="connsiteY13" fmla="*/ 2388027 h 2513399"/>
                <a:gd name="connsiteX14" fmla="*/ 1059441 w 1342512"/>
                <a:gd name="connsiteY14" fmla="*/ 2481989 h 2513399"/>
                <a:gd name="connsiteX15" fmla="*/ 969478 w 1342512"/>
                <a:gd name="connsiteY15" fmla="*/ 2499512 h 2513399"/>
                <a:gd name="connsiteX16" fmla="*/ 534018 w 1342512"/>
                <a:gd name="connsiteY16" fmla="*/ 2505937 h 2513399"/>
                <a:gd name="connsiteX17" fmla="*/ 377051 w 1342512"/>
                <a:gd name="connsiteY17" fmla="*/ 2508908 h 2513399"/>
                <a:gd name="connsiteX18" fmla="*/ 225191 w 1342512"/>
                <a:gd name="connsiteY18" fmla="*/ 2440124 h 2513399"/>
                <a:gd name="connsiteX19" fmla="*/ 1812 w 1342512"/>
                <a:gd name="connsiteY19" fmla="*/ 2077741 h 2513399"/>
                <a:gd name="connsiteX20" fmla="*/ 124291 w 1342512"/>
                <a:gd name="connsiteY20" fmla="*/ 1737821 h 2513399"/>
                <a:gd name="connsiteX21" fmla="*/ 545532 w 1342512"/>
                <a:gd name="connsiteY21" fmla="*/ 1525730 h 2513399"/>
                <a:gd name="connsiteX22" fmla="*/ 665425 w 1342512"/>
                <a:gd name="connsiteY22" fmla="*/ 1517851 h 2513399"/>
                <a:gd name="connsiteX23" fmla="*/ 553764 w 1342512"/>
                <a:gd name="connsiteY23" fmla="*/ 1210330 h 2513399"/>
                <a:gd name="connsiteX24" fmla="*/ 513957 w 1342512"/>
                <a:gd name="connsiteY24" fmla="*/ 1261544 h 2513399"/>
                <a:gd name="connsiteX25" fmla="*/ 603038 w 1342512"/>
                <a:gd name="connsiteY25" fmla="*/ 1322167 h 2513399"/>
                <a:gd name="connsiteX26" fmla="*/ 658134 w 1342512"/>
                <a:gd name="connsiteY26" fmla="*/ 1262897 h 2513399"/>
                <a:gd name="connsiteX27" fmla="*/ 637965 w 1342512"/>
                <a:gd name="connsiteY27" fmla="*/ 1216680 h 2513399"/>
                <a:gd name="connsiteX28" fmla="*/ 553764 w 1342512"/>
                <a:gd name="connsiteY28" fmla="*/ 1210330 h 2513399"/>
                <a:gd name="connsiteX29" fmla="*/ 546474 w 1342512"/>
                <a:gd name="connsiteY29" fmla="*/ 922034 h 2513399"/>
                <a:gd name="connsiteX30" fmla="*/ 481206 w 1342512"/>
                <a:gd name="connsiteY30" fmla="*/ 980657 h 2513399"/>
                <a:gd name="connsiteX31" fmla="*/ 550766 w 1342512"/>
                <a:gd name="connsiteY31" fmla="*/ 1040751 h 2513399"/>
                <a:gd name="connsiteX32" fmla="*/ 621855 w 1342512"/>
                <a:gd name="connsiteY32" fmla="*/ 966604 h 2513399"/>
                <a:gd name="connsiteX33" fmla="*/ 617328 w 1342512"/>
                <a:gd name="connsiteY33" fmla="*/ 953492 h 2513399"/>
                <a:gd name="connsiteX34" fmla="*/ 546474 w 1342512"/>
                <a:gd name="connsiteY34" fmla="*/ 922034 h 2513399"/>
                <a:gd name="connsiteX35" fmla="*/ 563760 w 1342512"/>
                <a:gd name="connsiteY35" fmla="*/ 697714 h 2513399"/>
                <a:gd name="connsiteX36" fmla="*/ 497258 w 1342512"/>
                <a:gd name="connsiteY36" fmla="*/ 748693 h 2513399"/>
                <a:gd name="connsiteX37" fmla="*/ 551001 w 1342512"/>
                <a:gd name="connsiteY37" fmla="*/ 785619 h 2513399"/>
                <a:gd name="connsiteX38" fmla="*/ 608331 w 1342512"/>
                <a:gd name="connsiteY38" fmla="*/ 731759 h 2513399"/>
                <a:gd name="connsiteX39" fmla="*/ 563760 w 1342512"/>
                <a:gd name="connsiteY39" fmla="*/ 697714 h 2513399"/>
                <a:gd name="connsiteX40" fmla="*/ 660956 w 1342512"/>
                <a:gd name="connsiteY40" fmla="*/ 624742 h 2513399"/>
                <a:gd name="connsiteX41" fmla="*/ 699234 w 1342512"/>
                <a:gd name="connsiteY41" fmla="*/ 647204 h 2513399"/>
                <a:gd name="connsiteX42" fmla="*/ 824537 w 1342512"/>
                <a:gd name="connsiteY42" fmla="*/ 894633 h 2513399"/>
                <a:gd name="connsiteX43" fmla="*/ 939902 w 1342512"/>
                <a:gd name="connsiteY43" fmla="*/ 1107546 h 2513399"/>
                <a:gd name="connsiteX44" fmla="*/ 951603 w 1342512"/>
                <a:gd name="connsiteY44" fmla="*/ 1223793 h 2513399"/>
                <a:gd name="connsiteX45" fmla="*/ 937902 w 1342512"/>
                <a:gd name="connsiteY45" fmla="*/ 1255075 h 2513399"/>
                <a:gd name="connsiteX46" fmla="*/ 623383 w 1342512"/>
                <a:gd name="connsiteY46" fmla="*/ 1410659 h 2513399"/>
                <a:gd name="connsiteX47" fmla="*/ 157572 w 1342512"/>
                <a:gd name="connsiteY47" fmla="*/ 923033 h 2513399"/>
                <a:gd name="connsiteX48" fmla="*/ 287872 w 1342512"/>
                <a:gd name="connsiteY48" fmla="*/ 650967 h 2513399"/>
                <a:gd name="connsiteX49" fmla="*/ 316037 w 1342512"/>
                <a:gd name="connsiteY49" fmla="*/ 639736 h 2513399"/>
                <a:gd name="connsiteX50" fmla="*/ 660956 w 1342512"/>
                <a:gd name="connsiteY50" fmla="*/ 624742 h 2513399"/>
                <a:gd name="connsiteX51" fmla="*/ 795210 w 1342512"/>
                <a:gd name="connsiteY51" fmla="*/ 577320 h 2513399"/>
                <a:gd name="connsiteX52" fmla="*/ 819832 w 1342512"/>
                <a:gd name="connsiteY52" fmla="*/ 581524 h 2513399"/>
                <a:gd name="connsiteX53" fmla="*/ 1032334 w 1342512"/>
                <a:gd name="connsiteY53" fmla="*/ 869760 h 2513399"/>
                <a:gd name="connsiteX54" fmla="*/ 1038273 w 1342512"/>
                <a:gd name="connsiteY54" fmla="*/ 1007117 h 2513399"/>
                <a:gd name="connsiteX55" fmla="*/ 853642 w 1342512"/>
                <a:gd name="connsiteY55" fmla="*/ 769154 h 2513399"/>
                <a:gd name="connsiteX56" fmla="*/ 772793 w 1342512"/>
                <a:gd name="connsiteY56" fmla="*/ 620920 h 2513399"/>
                <a:gd name="connsiteX57" fmla="*/ 774204 w 1342512"/>
                <a:gd name="connsiteY57" fmla="*/ 587581 h 2513399"/>
                <a:gd name="connsiteX58" fmla="*/ 795210 w 1342512"/>
                <a:gd name="connsiteY58" fmla="*/ 577320 h 2513399"/>
                <a:gd name="connsiteX59" fmla="*/ 644021 w 1342512"/>
                <a:gd name="connsiteY59" fmla="*/ 349 h 2513399"/>
                <a:gd name="connsiteX60" fmla="*/ 713405 w 1342512"/>
                <a:gd name="connsiteY60" fmla="*/ 24163 h 2513399"/>
                <a:gd name="connsiteX61" fmla="*/ 738395 w 1342512"/>
                <a:gd name="connsiteY61" fmla="*/ 452813 h 2513399"/>
                <a:gd name="connsiteX62" fmla="*/ 676243 w 1342512"/>
                <a:gd name="connsiteY62" fmla="*/ 488798 h 2513399"/>
                <a:gd name="connsiteX63" fmla="*/ 461154 w 1342512"/>
                <a:gd name="connsiteY63" fmla="*/ 517551 h 2513399"/>
                <a:gd name="connsiteX64" fmla="*/ 319917 w 1342512"/>
                <a:gd name="connsiteY64" fmla="*/ 466748 h 2513399"/>
                <a:gd name="connsiteX65" fmla="*/ 324092 w 1342512"/>
                <a:gd name="connsiteY65" fmla="*/ 436643 h 2513399"/>
                <a:gd name="connsiteX66" fmla="*/ 427991 w 1342512"/>
                <a:gd name="connsiteY66" fmla="*/ 406302 h 2513399"/>
                <a:gd name="connsiteX67" fmla="*/ 456215 w 1342512"/>
                <a:gd name="connsiteY67" fmla="*/ 398541 h 2513399"/>
                <a:gd name="connsiteX68" fmla="*/ 509488 w 1342512"/>
                <a:gd name="connsiteY68" fmla="*/ 335684 h 2513399"/>
                <a:gd name="connsiteX69" fmla="*/ 467681 w 1342512"/>
                <a:gd name="connsiteY69" fmla="*/ 260891 h 2513399"/>
                <a:gd name="connsiteX70" fmla="*/ 392535 w 1342512"/>
                <a:gd name="connsiteY70" fmla="*/ 272004 h 2513399"/>
                <a:gd name="connsiteX71" fmla="*/ 267997 w 1342512"/>
                <a:gd name="connsiteY71" fmla="*/ 359204 h 2513399"/>
                <a:gd name="connsiteX72" fmla="*/ 239244 w 1342512"/>
                <a:gd name="connsiteY72" fmla="*/ 349149 h 2513399"/>
                <a:gd name="connsiteX73" fmla="*/ 276935 w 1342512"/>
                <a:gd name="connsiteY73" fmla="*/ 82081 h 2513399"/>
                <a:gd name="connsiteX74" fmla="*/ 312450 w 1342512"/>
                <a:gd name="connsiteY74" fmla="*/ 58032 h 2513399"/>
                <a:gd name="connsiteX75" fmla="*/ 644021 w 1342512"/>
                <a:gd name="connsiteY75" fmla="*/ 349 h 2513399"/>
                <a:gd name="connsiteX0" fmla="*/ 665425 w 1342512"/>
                <a:gd name="connsiteY0" fmla="*/ 1517851 h 2509542"/>
                <a:gd name="connsiteX1" fmla="*/ 802840 w 1342512"/>
                <a:gd name="connsiteY1" fmla="*/ 1528141 h 2509542"/>
                <a:gd name="connsiteX2" fmla="*/ 822479 w 1342512"/>
                <a:gd name="connsiteY2" fmla="*/ 1561951 h 2509542"/>
                <a:gd name="connsiteX3" fmla="*/ 719285 w 1342512"/>
                <a:gd name="connsiteY3" fmla="*/ 1836016 h 2509542"/>
                <a:gd name="connsiteX4" fmla="*/ 668659 w 1342512"/>
                <a:gd name="connsiteY4" fmla="*/ 2016531 h 2509542"/>
                <a:gd name="connsiteX5" fmla="*/ 687769 w 1342512"/>
                <a:gd name="connsiteY5" fmla="*/ 2062865 h 2509542"/>
                <a:gd name="connsiteX6" fmla="*/ 1009344 w 1342512"/>
                <a:gd name="connsiteY6" fmla="*/ 2171468 h 2509542"/>
                <a:gd name="connsiteX7" fmla="*/ 1032746 w 1342512"/>
                <a:gd name="connsiteY7" fmla="*/ 2173350 h 2509542"/>
                <a:gd name="connsiteX8" fmla="*/ 1080962 w 1342512"/>
                <a:gd name="connsiteY8" fmla="*/ 2136835 h 2509542"/>
                <a:gd name="connsiteX9" fmla="*/ 1090311 w 1342512"/>
                <a:gd name="connsiteY9" fmla="*/ 1814201 h 2509542"/>
                <a:gd name="connsiteX10" fmla="*/ 1102424 w 1342512"/>
                <a:gd name="connsiteY10" fmla="*/ 1668025 h 2509542"/>
                <a:gd name="connsiteX11" fmla="*/ 1125238 w 1342512"/>
                <a:gd name="connsiteY11" fmla="*/ 1659088 h 2509542"/>
                <a:gd name="connsiteX12" fmla="*/ 1341915 w 1342512"/>
                <a:gd name="connsiteY12" fmla="*/ 2034347 h 2509542"/>
                <a:gd name="connsiteX13" fmla="*/ 1186507 w 1342512"/>
                <a:gd name="connsiteY13" fmla="*/ 2388027 h 2509542"/>
                <a:gd name="connsiteX14" fmla="*/ 1059441 w 1342512"/>
                <a:gd name="connsiteY14" fmla="*/ 2481989 h 2509542"/>
                <a:gd name="connsiteX15" fmla="*/ 969478 w 1342512"/>
                <a:gd name="connsiteY15" fmla="*/ 2499512 h 2509542"/>
                <a:gd name="connsiteX16" fmla="*/ 534018 w 1342512"/>
                <a:gd name="connsiteY16" fmla="*/ 2505937 h 2509542"/>
                <a:gd name="connsiteX17" fmla="*/ 377051 w 1342512"/>
                <a:gd name="connsiteY17" fmla="*/ 2508908 h 2509542"/>
                <a:gd name="connsiteX18" fmla="*/ 225191 w 1342512"/>
                <a:gd name="connsiteY18" fmla="*/ 2440124 h 2509542"/>
                <a:gd name="connsiteX19" fmla="*/ 1812 w 1342512"/>
                <a:gd name="connsiteY19" fmla="*/ 2077741 h 2509542"/>
                <a:gd name="connsiteX20" fmla="*/ 124291 w 1342512"/>
                <a:gd name="connsiteY20" fmla="*/ 1737821 h 2509542"/>
                <a:gd name="connsiteX21" fmla="*/ 545532 w 1342512"/>
                <a:gd name="connsiteY21" fmla="*/ 1525730 h 2509542"/>
                <a:gd name="connsiteX22" fmla="*/ 665425 w 1342512"/>
                <a:gd name="connsiteY22" fmla="*/ 1517851 h 2509542"/>
                <a:gd name="connsiteX23" fmla="*/ 553764 w 1342512"/>
                <a:gd name="connsiteY23" fmla="*/ 1210330 h 2509542"/>
                <a:gd name="connsiteX24" fmla="*/ 513957 w 1342512"/>
                <a:gd name="connsiteY24" fmla="*/ 1261544 h 2509542"/>
                <a:gd name="connsiteX25" fmla="*/ 603038 w 1342512"/>
                <a:gd name="connsiteY25" fmla="*/ 1322167 h 2509542"/>
                <a:gd name="connsiteX26" fmla="*/ 658134 w 1342512"/>
                <a:gd name="connsiteY26" fmla="*/ 1262897 h 2509542"/>
                <a:gd name="connsiteX27" fmla="*/ 637965 w 1342512"/>
                <a:gd name="connsiteY27" fmla="*/ 1216680 h 2509542"/>
                <a:gd name="connsiteX28" fmla="*/ 553764 w 1342512"/>
                <a:gd name="connsiteY28" fmla="*/ 1210330 h 2509542"/>
                <a:gd name="connsiteX29" fmla="*/ 546474 w 1342512"/>
                <a:gd name="connsiteY29" fmla="*/ 922034 h 2509542"/>
                <a:gd name="connsiteX30" fmla="*/ 481206 w 1342512"/>
                <a:gd name="connsiteY30" fmla="*/ 980657 h 2509542"/>
                <a:gd name="connsiteX31" fmla="*/ 550766 w 1342512"/>
                <a:gd name="connsiteY31" fmla="*/ 1040751 h 2509542"/>
                <a:gd name="connsiteX32" fmla="*/ 621855 w 1342512"/>
                <a:gd name="connsiteY32" fmla="*/ 966604 h 2509542"/>
                <a:gd name="connsiteX33" fmla="*/ 617328 w 1342512"/>
                <a:gd name="connsiteY33" fmla="*/ 953492 h 2509542"/>
                <a:gd name="connsiteX34" fmla="*/ 546474 w 1342512"/>
                <a:gd name="connsiteY34" fmla="*/ 922034 h 2509542"/>
                <a:gd name="connsiteX35" fmla="*/ 563760 w 1342512"/>
                <a:gd name="connsiteY35" fmla="*/ 697714 h 2509542"/>
                <a:gd name="connsiteX36" fmla="*/ 497258 w 1342512"/>
                <a:gd name="connsiteY36" fmla="*/ 748693 h 2509542"/>
                <a:gd name="connsiteX37" fmla="*/ 551001 w 1342512"/>
                <a:gd name="connsiteY37" fmla="*/ 785619 h 2509542"/>
                <a:gd name="connsiteX38" fmla="*/ 608331 w 1342512"/>
                <a:gd name="connsiteY38" fmla="*/ 731759 h 2509542"/>
                <a:gd name="connsiteX39" fmla="*/ 563760 w 1342512"/>
                <a:gd name="connsiteY39" fmla="*/ 697714 h 2509542"/>
                <a:gd name="connsiteX40" fmla="*/ 660956 w 1342512"/>
                <a:gd name="connsiteY40" fmla="*/ 624742 h 2509542"/>
                <a:gd name="connsiteX41" fmla="*/ 699234 w 1342512"/>
                <a:gd name="connsiteY41" fmla="*/ 647204 h 2509542"/>
                <a:gd name="connsiteX42" fmla="*/ 824537 w 1342512"/>
                <a:gd name="connsiteY42" fmla="*/ 894633 h 2509542"/>
                <a:gd name="connsiteX43" fmla="*/ 939902 w 1342512"/>
                <a:gd name="connsiteY43" fmla="*/ 1107546 h 2509542"/>
                <a:gd name="connsiteX44" fmla="*/ 951603 w 1342512"/>
                <a:gd name="connsiteY44" fmla="*/ 1223793 h 2509542"/>
                <a:gd name="connsiteX45" fmla="*/ 937902 w 1342512"/>
                <a:gd name="connsiteY45" fmla="*/ 1255075 h 2509542"/>
                <a:gd name="connsiteX46" fmla="*/ 623383 w 1342512"/>
                <a:gd name="connsiteY46" fmla="*/ 1410659 h 2509542"/>
                <a:gd name="connsiteX47" fmla="*/ 157572 w 1342512"/>
                <a:gd name="connsiteY47" fmla="*/ 923033 h 2509542"/>
                <a:gd name="connsiteX48" fmla="*/ 287872 w 1342512"/>
                <a:gd name="connsiteY48" fmla="*/ 650967 h 2509542"/>
                <a:gd name="connsiteX49" fmla="*/ 316037 w 1342512"/>
                <a:gd name="connsiteY49" fmla="*/ 639736 h 2509542"/>
                <a:gd name="connsiteX50" fmla="*/ 660956 w 1342512"/>
                <a:gd name="connsiteY50" fmla="*/ 624742 h 2509542"/>
                <a:gd name="connsiteX51" fmla="*/ 795210 w 1342512"/>
                <a:gd name="connsiteY51" fmla="*/ 577320 h 2509542"/>
                <a:gd name="connsiteX52" fmla="*/ 819832 w 1342512"/>
                <a:gd name="connsiteY52" fmla="*/ 581524 h 2509542"/>
                <a:gd name="connsiteX53" fmla="*/ 1032334 w 1342512"/>
                <a:gd name="connsiteY53" fmla="*/ 869760 h 2509542"/>
                <a:gd name="connsiteX54" fmla="*/ 1038273 w 1342512"/>
                <a:gd name="connsiteY54" fmla="*/ 1007117 h 2509542"/>
                <a:gd name="connsiteX55" fmla="*/ 853642 w 1342512"/>
                <a:gd name="connsiteY55" fmla="*/ 769154 h 2509542"/>
                <a:gd name="connsiteX56" fmla="*/ 772793 w 1342512"/>
                <a:gd name="connsiteY56" fmla="*/ 620920 h 2509542"/>
                <a:gd name="connsiteX57" fmla="*/ 774204 w 1342512"/>
                <a:gd name="connsiteY57" fmla="*/ 587581 h 2509542"/>
                <a:gd name="connsiteX58" fmla="*/ 795210 w 1342512"/>
                <a:gd name="connsiteY58" fmla="*/ 577320 h 2509542"/>
                <a:gd name="connsiteX59" fmla="*/ 644021 w 1342512"/>
                <a:gd name="connsiteY59" fmla="*/ 349 h 2509542"/>
                <a:gd name="connsiteX60" fmla="*/ 713405 w 1342512"/>
                <a:gd name="connsiteY60" fmla="*/ 24163 h 2509542"/>
                <a:gd name="connsiteX61" fmla="*/ 738395 w 1342512"/>
                <a:gd name="connsiteY61" fmla="*/ 452813 h 2509542"/>
                <a:gd name="connsiteX62" fmla="*/ 676243 w 1342512"/>
                <a:gd name="connsiteY62" fmla="*/ 488798 h 2509542"/>
                <a:gd name="connsiteX63" fmla="*/ 461154 w 1342512"/>
                <a:gd name="connsiteY63" fmla="*/ 517551 h 2509542"/>
                <a:gd name="connsiteX64" fmla="*/ 319917 w 1342512"/>
                <a:gd name="connsiteY64" fmla="*/ 466748 h 2509542"/>
                <a:gd name="connsiteX65" fmla="*/ 324092 w 1342512"/>
                <a:gd name="connsiteY65" fmla="*/ 436643 h 2509542"/>
                <a:gd name="connsiteX66" fmla="*/ 427991 w 1342512"/>
                <a:gd name="connsiteY66" fmla="*/ 406302 h 2509542"/>
                <a:gd name="connsiteX67" fmla="*/ 456215 w 1342512"/>
                <a:gd name="connsiteY67" fmla="*/ 398541 h 2509542"/>
                <a:gd name="connsiteX68" fmla="*/ 509488 w 1342512"/>
                <a:gd name="connsiteY68" fmla="*/ 335684 h 2509542"/>
                <a:gd name="connsiteX69" fmla="*/ 467681 w 1342512"/>
                <a:gd name="connsiteY69" fmla="*/ 260891 h 2509542"/>
                <a:gd name="connsiteX70" fmla="*/ 392535 w 1342512"/>
                <a:gd name="connsiteY70" fmla="*/ 272004 h 2509542"/>
                <a:gd name="connsiteX71" fmla="*/ 267997 w 1342512"/>
                <a:gd name="connsiteY71" fmla="*/ 359204 h 2509542"/>
                <a:gd name="connsiteX72" fmla="*/ 239244 w 1342512"/>
                <a:gd name="connsiteY72" fmla="*/ 349149 h 2509542"/>
                <a:gd name="connsiteX73" fmla="*/ 276935 w 1342512"/>
                <a:gd name="connsiteY73" fmla="*/ 82081 h 2509542"/>
                <a:gd name="connsiteX74" fmla="*/ 312450 w 1342512"/>
                <a:gd name="connsiteY74" fmla="*/ 58032 h 2509542"/>
                <a:gd name="connsiteX75" fmla="*/ 644021 w 1342512"/>
                <a:gd name="connsiteY75" fmla="*/ 349 h 2509542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43721" h="2513399">
                  <a:moveTo>
                    <a:pt x="666634" y="1517851"/>
                  </a:moveTo>
                  <a:cubicBezTo>
                    <a:pt x="712733" y="1517381"/>
                    <a:pt x="758361" y="1522731"/>
                    <a:pt x="804049" y="1528141"/>
                  </a:cubicBezTo>
                  <a:cubicBezTo>
                    <a:pt x="827745" y="1530963"/>
                    <a:pt x="834860" y="1536373"/>
                    <a:pt x="823688" y="1561951"/>
                  </a:cubicBezTo>
                  <a:cubicBezTo>
                    <a:pt x="784586" y="1651444"/>
                    <a:pt x="748600" y="1742348"/>
                    <a:pt x="720494" y="1836016"/>
                  </a:cubicBezTo>
                  <a:cubicBezTo>
                    <a:pt x="702560" y="1895874"/>
                    <a:pt x="687331" y="1956497"/>
                    <a:pt x="669868" y="2016531"/>
                  </a:cubicBezTo>
                  <a:cubicBezTo>
                    <a:pt x="663517" y="2038228"/>
                    <a:pt x="671220" y="2050929"/>
                    <a:pt x="688978" y="2062865"/>
                  </a:cubicBezTo>
                  <a:cubicBezTo>
                    <a:pt x="786350" y="2128486"/>
                    <a:pt x="894894" y="2160237"/>
                    <a:pt x="1010553" y="2171468"/>
                  </a:cubicBezTo>
                  <a:cubicBezTo>
                    <a:pt x="1018315" y="2172233"/>
                    <a:pt x="1026253" y="2172115"/>
                    <a:pt x="1033955" y="2173350"/>
                  </a:cubicBezTo>
                  <a:cubicBezTo>
                    <a:pt x="1079055" y="2180758"/>
                    <a:pt x="1078937" y="2180817"/>
                    <a:pt x="1082171" y="2136835"/>
                  </a:cubicBezTo>
                  <a:cubicBezTo>
                    <a:pt x="1090050" y="2029408"/>
                    <a:pt x="1082230" y="1921569"/>
                    <a:pt x="1091520" y="1814201"/>
                  </a:cubicBezTo>
                  <a:cubicBezTo>
                    <a:pt x="1095695" y="1765515"/>
                    <a:pt x="1100223" y="1716829"/>
                    <a:pt x="1103633" y="1668025"/>
                  </a:cubicBezTo>
                  <a:cubicBezTo>
                    <a:pt x="1105162" y="1646740"/>
                    <a:pt x="1112629" y="1648974"/>
                    <a:pt x="1126447" y="1659088"/>
                  </a:cubicBezTo>
                  <a:cubicBezTo>
                    <a:pt x="1254160" y="1752285"/>
                    <a:pt x="1334716" y="1874001"/>
                    <a:pt x="1343124" y="2034347"/>
                  </a:cubicBezTo>
                  <a:cubicBezTo>
                    <a:pt x="1350592" y="2176643"/>
                    <a:pt x="1287441" y="2291302"/>
                    <a:pt x="1187716" y="2388027"/>
                  </a:cubicBezTo>
                  <a:cubicBezTo>
                    <a:pt x="1149556" y="2425012"/>
                    <a:pt x="1102810" y="2450531"/>
                    <a:pt x="1060650" y="2481989"/>
                  </a:cubicBezTo>
                  <a:cubicBezTo>
                    <a:pt x="1030721" y="2504333"/>
                    <a:pt x="1058258" y="2495521"/>
                    <a:pt x="970687" y="2499512"/>
                  </a:cubicBezTo>
                  <a:cubicBezTo>
                    <a:pt x="883117" y="2503503"/>
                    <a:pt x="633965" y="2504371"/>
                    <a:pt x="535227" y="2505937"/>
                  </a:cubicBezTo>
                  <a:cubicBezTo>
                    <a:pt x="436489" y="2507503"/>
                    <a:pt x="430226" y="2519877"/>
                    <a:pt x="378260" y="2508908"/>
                  </a:cubicBezTo>
                  <a:cubicBezTo>
                    <a:pt x="326294" y="2497939"/>
                    <a:pt x="301333" y="2494951"/>
                    <a:pt x="223428" y="2440124"/>
                  </a:cubicBezTo>
                  <a:cubicBezTo>
                    <a:pt x="144543" y="2384607"/>
                    <a:pt x="19342" y="2194791"/>
                    <a:pt x="3021" y="2077741"/>
                  </a:cubicBezTo>
                  <a:cubicBezTo>
                    <a:pt x="-13300" y="1960691"/>
                    <a:pt x="37771" y="1833546"/>
                    <a:pt x="125500" y="1737821"/>
                  </a:cubicBezTo>
                  <a:cubicBezTo>
                    <a:pt x="238748" y="1614224"/>
                    <a:pt x="383925" y="1551955"/>
                    <a:pt x="546741" y="1525730"/>
                  </a:cubicBezTo>
                  <a:cubicBezTo>
                    <a:pt x="586431" y="1519439"/>
                    <a:pt x="626532" y="1518733"/>
                    <a:pt x="666634" y="1517851"/>
                  </a:cubicBezTo>
                  <a:close/>
                  <a:moveTo>
                    <a:pt x="554973" y="1210330"/>
                  </a:moveTo>
                  <a:cubicBezTo>
                    <a:pt x="527337" y="1214034"/>
                    <a:pt x="512696" y="1233262"/>
                    <a:pt x="515166" y="1261544"/>
                  </a:cubicBezTo>
                  <a:cubicBezTo>
                    <a:pt x="518988" y="1305174"/>
                    <a:pt x="549505" y="1325930"/>
                    <a:pt x="604247" y="1322167"/>
                  </a:cubicBezTo>
                  <a:cubicBezTo>
                    <a:pt x="653698" y="1318756"/>
                    <a:pt x="659402" y="1312759"/>
                    <a:pt x="659343" y="1262897"/>
                  </a:cubicBezTo>
                  <a:cubicBezTo>
                    <a:pt x="656873" y="1246962"/>
                    <a:pt x="667104" y="1222501"/>
                    <a:pt x="639174" y="1216680"/>
                  </a:cubicBezTo>
                  <a:cubicBezTo>
                    <a:pt x="611597" y="1210977"/>
                    <a:pt x="583374" y="1206508"/>
                    <a:pt x="554973" y="1210330"/>
                  </a:cubicBezTo>
                  <a:close/>
                  <a:moveTo>
                    <a:pt x="547683" y="922034"/>
                  </a:moveTo>
                  <a:cubicBezTo>
                    <a:pt x="514226" y="920564"/>
                    <a:pt x="481886" y="951669"/>
                    <a:pt x="482415" y="980657"/>
                  </a:cubicBezTo>
                  <a:cubicBezTo>
                    <a:pt x="483180" y="1021406"/>
                    <a:pt x="505876" y="1041045"/>
                    <a:pt x="551975" y="1040751"/>
                  </a:cubicBezTo>
                  <a:cubicBezTo>
                    <a:pt x="588725" y="1040515"/>
                    <a:pt x="625122" y="1002825"/>
                    <a:pt x="623064" y="966604"/>
                  </a:cubicBezTo>
                  <a:cubicBezTo>
                    <a:pt x="622829" y="962018"/>
                    <a:pt x="621300" y="954492"/>
                    <a:pt x="618537" y="953492"/>
                  </a:cubicBezTo>
                  <a:cubicBezTo>
                    <a:pt x="594017" y="944731"/>
                    <a:pt x="574319" y="923210"/>
                    <a:pt x="547683" y="922034"/>
                  </a:cubicBezTo>
                  <a:close/>
                  <a:moveTo>
                    <a:pt x="564969" y="697714"/>
                  </a:moveTo>
                  <a:cubicBezTo>
                    <a:pt x="535805" y="693069"/>
                    <a:pt x="501407" y="720646"/>
                    <a:pt x="498467" y="748693"/>
                  </a:cubicBezTo>
                  <a:cubicBezTo>
                    <a:pt x="497115" y="761276"/>
                    <a:pt x="528749" y="783032"/>
                    <a:pt x="552210" y="785619"/>
                  </a:cubicBezTo>
                  <a:cubicBezTo>
                    <a:pt x="572319" y="787854"/>
                    <a:pt x="608070" y="756337"/>
                    <a:pt x="609540" y="731759"/>
                  </a:cubicBezTo>
                  <a:cubicBezTo>
                    <a:pt x="611362" y="700948"/>
                    <a:pt x="585020" y="700948"/>
                    <a:pt x="564969" y="697714"/>
                  </a:cubicBezTo>
                  <a:close/>
                  <a:moveTo>
                    <a:pt x="662165" y="624742"/>
                  </a:moveTo>
                  <a:cubicBezTo>
                    <a:pt x="686567" y="619333"/>
                    <a:pt x="693740" y="624625"/>
                    <a:pt x="700443" y="647204"/>
                  </a:cubicBezTo>
                  <a:cubicBezTo>
                    <a:pt x="727315" y="736991"/>
                    <a:pt x="772591" y="817723"/>
                    <a:pt x="825746" y="894633"/>
                  </a:cubicBezTo>
                  <a:cubicBezTo>
                    <a:pt x="871845" y="961312"/>
                    <a:pt x="918649" y="1027755"/>
                    <a:pt x="941111" y="1107546"/>
                  </a:cubicBezTo>
                  <a:cubicBezTo>
                    <a:pt x="951871" y="1145884"/>
                    <a:pt x="952400" y="1184692"/>
                    <a:pt x="952812" y="1223793"/>
                  </a:cubicBezTo>
                  <a:cubicBezTo>
                    <a:pt x="952929" y="1236494"/>
                    <a:pt x="947167" y="1246020"/>
                    <a:pt x="939111" y="1255075"/>
                  </a:cubicBezTo>
                  <a:cubicBezTo>
                    <a:pt x="849971" y="1355740"/>
                    <a:pt x="738604" y="1408307"/>
                    <a:pt x="624592" y="1410659"/>
                  </a:cubicBezTo>
                  <a:cubicBezTo>
                    <a:pt x="334827" y="1408542"/>
                    <a:pt x="135261" y="1191395"/>
                    <a:pt x="158781" y="923033"/>
                  </a:cubicBezTo>
                  <a:cubicBezTo>
                    <a:pt x="168071" y="817252"/>
                    <a:pt x="213053" y="726113"/>
                    <a:pt x="289081" y="650967"/>
                  </a:cubicBezTo>
                  <a:cubicBezTo>
                    <a:pt x="297136" y="643029"/>
                    <a:pt x="305133" y="636385"/>
                    <a:pt x="317246" y="639736"/>
                  </a:cubicBezTo>
                  <a:cubicBezTo>
                    <a:pt x="433846" y="672429"/>
                    <a:pt x="548329" y="650144"/>
                    <a:pt x="662165" y="624742"/>
                  </a:cubicBezTo>
                  <a:close/>
                  <a:moveTo>
                    <a:pt x="796419" y="577320"/>
                  </a:moveTo>
                  <a:cubicBezTo>
                    <a:pt x="803754" y="575395"/>
                    <a:pt x="811692" y="575880"/>
                    <a:pt x="821041" y="581524"/>
                  </a:cubicBezTo>
                  <a:cubicBezTo>
                    <a:pt x="931644" y="648556"/>
                    <a:pt x="1005202" y="742459"/>
                    <a:pt x="1033543" y="869760"/>
                  </a:cubicBezTo>
                  <a:cubicBezTo>
                    <a:pt x="1043539" y="914507"/>
                    <a:pt x="1048067" y="959724"/>
                    <a:pt x="1039482" y="1007117"/>
                  </a:cubicBezTo>
                  <a:cubicBezTo>
                    <a:pt x="991149" y="916977"/>
                    <a:pt x="916709" y="847946"/>
                    <a:pt x="854851" y="769154"/>
                  </a:cubicBezTo>
                  <a:cubicBezTo>
                    <a:pt x="819630" y="724349"/>
                    <a:pt x="791642" y="675369"/>
                    <a:pt x="774002" y="620920"/>
                  </a:cubicBezTo>
                  <a:cubicBezTo>
                    <a:pt x="770415" y="609866"/>
                    <a:pt x="759008" y="597048"/>
                    <a:pt x="775413" y="587581"/>
                  </a:cubicBezTo>
                  <a:cubicBezTo>
                    <a:pt x="782352" y="583583"/>
                    <a:pt x="789084" y="579246"/>
                    <a:pt x="796419" y="577320"/>
                  </a:cubicBezTo>
                  <a:close/>
                  <a:moveTo>
                    <a:pt x="645230" y="349"/>
                  </a:moveTo>
                  <a:cubicBezTo>
                    <a:pt x="672513" y="-1826"/>
                    <a:pt x="694034" y="6170"/>
                    <a:pt x="714614" y="24163"/>
                  </a:cubicBezTo>
                  <a:cubicBezTo>
                    <a:pt x="849736" y="142233"/>
                    <a:pt x="860731" y="325864"/>
                    <a:pt x="739604" y="452813"/>
                  </a:cubicBezTo>
                  <a:cubicBezTo>
                    <a:pt x="722258" y="470982"/>
                    <a:pt x="702619" y="483212"/>
                    <a:pt x="677452" y="488798"/>
                  </a:cubicBezTo>
                  <a:cubicBezTo>
                    <a:pt x="609480" y="504145"/>
                    <a:pt x="541390" y="516552"/>
                    <a:pt x="462363" y="517551"/>
                  </a:cubicBezTo>
                  <a:cubicBezTo>
                    <a:pt x="413207" y="524842"/>
                    <a:pt x="364050" y="506203"/>
                    <a:pt x="321126" y="466748"/>
                  </a:cubicBezTo>
                  <a:cubicBezTo>
                    <a:pt x="305486" y="452401"/>
                    <a:pt x="306426" y="444698"/>
                    <a:pt x="325301" y="436643"/>
                  </a:cubicBezTo>
                  <a:cubicBezTo>
                    <a:pt x="358758" y="422354"/>
                    <a:pt x="394685" y="416827"/>
                    <a:pt x="429200" y="406302"/>
                  </a:cubicBezTo>
                  <a:cubicBezTo>
                    <a:pt x="438549" y="403480"/>
                    <a:pt x="448134" y="401539"/>
                    <a:pt x="457424" y="398541"/>
                  </a:cubicBezTo>
                  <a:cubicBezTo>
                    <a:pt x="488882" y="388545"/>
                    <a:pt x="507815" y="365730"/>
                    <a:pt x="510697" y="335684"/>
                  </a:cubicBezTo>
                  <a:cubicBezTo>
                    <a:pt x="514048" y="300992"/>
                    <a:pt x="496232" y="278295"/>
                    <a:pt x="468890" y="260891"/>
                  </a:cubicBezTo>
                  <a:cubicBezTo>
                    <a:pt x="440725" y="242957"/>
                    <a:pt x="414677" y="252835"/>
                    <a:pt x="393744" y="272004"/>
                  </a:cubicBezTo>
                  <a:cubicBezTo>
                    <a:pt x="355877" y="306696"/>
                    <a:pt x="313071" y="333332"/>
                    <a:pt x="269206" y="359204"/>
                  </a:cubicBezTo>
                  <a:cubicBezTo>
                    <a:pt x="251978" y="369376"/>
                    <a:pt x="246333" y="366083"/>
                    <a:pt x="240453" y="349149"/>
                  </a:cubicBezTo>
                  <a:cubicBezTo>
                    <a:pt x="206937" y="253482"/>
                    <a:pt x="219462" y="164635"/>
                    <a:pt x="278144" y="82081"/>
                  </a:cubicBezTo>
                  <a:cubicBezTo>
                    <a:pt x="287140" y="69439"/>
                    <a:pt x="298841" y="62030"/>
                    <a:pt x="313659" y="58032"/>
                  </a:cubicBezTo>
                  <a:cubicBezTo>
                    <a:pt x="422438" y="28691"/>
                    <a:pt x="532864" y="9346"/>
                    <a:pt x="645230" y="349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2C0C134-42E1-4E53-8E0D-01C13FA6E894}"/>
                </a:ext>
              </a:extLst>
            </p:cNvPr>
            <p:cNvSpPr/>
            <p:nvPr/>
          </p:nvSpPr>
          <p:spPr>
            <a:xfrm>
              <a:off x="8722453" y="2289530"/>
              <a:ext cx="520970" cy="361741"/>
            </a:xfrm>
            <a:custGeom>
              <a:avLst/>
              <a:gdLst>
                <a:gd name="connsiteX0" fmla="*/ 189923 w 304760"/>
                <a:gd name="connsiteY0" fmla="*/ 76557 h 211613"/>
                <a:gd name="connsiteX1" fmla="*/ 249428 w 304760"/>
                <a:gd name="connsiteY1" fmla="*/ 38631 h 211613"/>
                <a:gd name="connsiteX2" fmla="*/ 251369 w 304760"/>
                <a:gd name="connsiteY2" fmla="*/ 24813 h 211613"/>
                <a:gd name="connsiteX3" fmla="*/ 245430 w 304760"/>
                <a:gd name="connsiteY3" fmla="*/ 5116 h 211613"/>
                <a:gd name="connsiteX4" fmla="*/ 273242 w 304760"/>
                <a:gd name="connsiteY4" fmla="*/ 2999 h 211613"/>
                <a:gd name="connsiteX5" fmla="*/ 304759 w 304760"/>
                <a:gd name="connsiteY5" fmla="*/ 47687 h 211613"/>
                <a:gd name="connsiteX6" fmla="*/ 271713 w 304760"/>
                <a:gd name="connsiteY6" fmla="*/ 92374 h 211613"/>
                <a:gd name="connsiteX7" fmla="*/ 246959 w 304760"/>
                <a:gd name="connsiteY7" fmla="*/ 78733 h 211613"/>
                <a:gd name="connsiteX8" fmla="*/ 205093 w 304760"/>
                <a:gd name="connsiteY8" fmla="*/ 113072 h 211613"/>
                <a:gd name="connsiteX9" fmla="*/ 110014 w 304760"/>
                <a:gd name="connsiteY9" fmla="*/ 149351 h 211613"/>
                <a:gd name="connsiteX10" fmla="*/ 32222 w 304760"/>
                <a:gd name="connsiteY10" fmla="*/ 200919 h 211613"/>
                <a:gd name="connsiteX11" fmla="*/ 0 w 304760"/>
                <a:gd name="connsiteY11" fmla="*/ 210326 h 211613"/>
                <a:gd name="connsiteX12" fmla="*/ 88670 w 304760"/>
                <a:gd name="connsiteY12" fmla="*/ 110426 h 211613"/>
                <a:gd name="connsiteX13" fmla="*/ 117717 w 304760"/>
                <a:gd name="connsiteY13" fmla="*/ 114071 h 211613"/>
                <a:gd name="connsiteX14" fmla="*/ 189923 w 304760"/>
                <a:gd name="connsiteY14" fmla="*/ 76557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760" h="211613">
                  <a:moveTo>
                    <a:pt x="189923" y="76557"/>
                  </a:moveTo>
                  <a:cubicBezTo>
                    <a:pt x="195862" y="24578"/>
                    <a:pt x="210973" y="14994"/>
                    <a:pt x="249428" y="38631"/>
                  </a:cubicBezTo>
                  <a:cubicBezTo>
                    <a:pt x="252662" y="34398"/>
                    <a:pt x="252427" y="29929"/>
                    <a:pt x="251369" y="24813"/>
                  </a:cubicBezTo>
                  <a:cubicBezTo>
                    <a:pt x="249899" y="17934"/>
                    <a:pt x="237080" y="13289"/>
                    <a:pt x="245430" y="5116"/>
                  </a:cubicBezTo>
                  <a:cubicBezTo>
                    <a:pt x="253074" y="-2411"/>
                    <a:pt x="264069" y="-294"/>
                    <a:pt x="273242" y="2999"/>
                  </a:cubicBezTo>
                  <a:cubicBezTo>
                    <a:pt x="293704" y="10466"/>
                    <a:pt x="304935" y="25872"/>
                    <a:pt x="304759" y="47687"/>
                  </a:cubicBezTo>
                  <a:cubicBezTo>
                    <a:pt x="304524" y="69913"/>
                    <a:pt x="289765" y="82908"/>
                    <a:pt x="271713" y="92374"/>
                  </a:cubicBezTo>
                  <a:cubicBezTo>
                    <a:pt x="258131" y="99489"/>
                    <a:pt x="257601" y="82026"/>
                    <a:pt x="246959" y="78733"/>
                  </a:cubicBezTo>
                  <a:cubicBezTo>
                    <a:pt x="244724" y="103958"/>
                    <a:pt x="225262" y="108485"/>
                    <a:pt x="205093" y="113072"/>
                  </a:cubicBezTo>
                  <a:cubicBezTo>
                    <a:pt x="171636" y="120598"/>
                    <a:pt x="141413" y="136180"/>
                    <a:pt x="110014" y="149351"/>
                  </a:cubicBezTo>
                  <a:cubicBezTo>
                    <a:pt x="79615" y="162052"/>
                    <a:pt x="61269" y="188806"/>
                    <a:pt x="32222" y="200919"/>
                  </a:cubicBezTo>
                  <a:cubicBezTo>
                    <a:pt x="22697" y="204917"/>
                    <a:pt x="15523" y="215207"/>
                    <a:pt x="0" y="210326"/>
                  </a:cubicBezTo>
                  <a:cubicBezTo>
                    <a:pt x="30223" y="176340"/>
                    <a:pt x="59623" y="143589"/>
                    <a:pt x="88670" y="110426"/>
                  </a:cubicBezTo>
                  <a:cubicBezTo>
                    <a:pt x="99195" y="98372"/>
                    <a:pt x="108662" y="103311"/>
                    <a:pt x="117717" y="114071"/>
                  </a:cubicBezTo>
                  <a:cubicBezTo>
                    <a:pt x="127243" y="72853"/>
                    <a:pt x="160406" y="56977"/>
                    <a:pt x="189923" y="76557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25B4176-94E6-405D-8C35-67B233F69E53}"/>
                </a:ext>
              </a:extLst>
            </p:cNvPr>
            <p:cNvSpPr/>
            <p:nvPr/>
          </p:nvSpPr>
          <p:spPr>
            <a:xfrm>
              <a:off x="8931209" y="2020867"/>
              <a:ext cx="511965" cy="212176"/>
            </a:xfrm>
            <a:custGeom>
              <a:avLst/>
              <a:gdLst>
                <a:gd name="connsiteX0" fmla="*/ 235361 w 299492"/>
                <a:gd name="connsiteY0" fmla="*/ 4396 h 124120"/>
                <a:gd name="connsiteX1" fmla="*/ 275249 w 299492"/>
                <a:gd name="connsiteY1" fmla="*/ 18162 h 124120"/>
                <a:gd name="connsiteX2" fmla="*/ 299474 w 299492"/>
                <a:gd name="connsiteY2" fmla="*/ 77197 h 124120"/>
                <a:gd name="connsiteX3" fmla="*/ 274543 w 299492"/>
                <a:gd name="connsiteY3" fmla="*/ 122473 h 124120"/>
                <a:gd name="connsiteX4" fmla="*/ 215802 w 299492"/>
                <a:gd name="connsiteY4" fmla="*/ 101070 h 124120"/>
                <a:gd name="connsiteX5" fmla="*/ 207864 w 299492"/>
                <a:gd name="connsiteY5" fmla="*/ 26923 h 124120"/>
                <a:gd name="connsiteX6" fmla="*/ 235361 w 299492"/>
                <a:gd name="connsiteY6" fmla="*/ 4396 h 124120"/>
                <a:gd name="connsiteX7" fmla="*/ 57778 w 299492"/>
                <a:gd name="connsiteY7" fmla="*/ 29 h 124120"/>
                <a:gd name="connsiteX8" fmla="*/ 93970 w 299492"/>
                <a:gd name="connsiteY8" fmla="*/ 36213 h 124120"/>
                <a:gd name="connsiteX9" fmla="*/ 87679 w 299492"/>
                <a:gd name="connsiteY9" fmla="*/ 90661 h 124120"/>
                <a:gd name="connsiteX10" fmla="*/ 29173 w 299492"/>
                <a:gd name="connsiteY10" fmla="*/ 122590 h 124120"/>
                <a:gd name="connsiteX11" fmla="*/ 243 w 299492"/>
                <a:gd name="connsiteY11" fmla="*/ 76138 h 124120"/>
                <a:gd name="connsiteX12" fmla="*/ 37405 w 299492"/>
                <a:gd name="connsiteY12" fmla="*/ 5637 h 124120"/>
                <a:gd name="connsiteX13" fmla="*/ 57778 w 299492"/>
                <a:gd name="connsiteY13" fmla="*/ 29 h 12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492" h="124120">
                  <a:moveTo>
                    <a:pt x="235361" y="4396"/>
                  </a:moveTo>
                  <a:cubicBezTo>
                    <a:pt x="248554" y="2698"/>
                    <a:pt x="263813" y="7049"/>
                    <a:pt x="275249" y="18162"/>
                  </a:cubicBezTo>
                  <a:cubicBezTo>
                    <a:pt x="293065" y="35508"/>
                    <a:pt x="298298" y="58263"/>
                    <a:pt x="299474" y="77197"/>
                  </a:cubicBezTo>
                  <a:cubicBezTo>
                    <a:pt x="299768" y="100952"/>
                    <a:pt x="296769" y="118827"/>
                    <a:pt x="274543" y="122473"/>
                  </a:cubicBezTo>
                  <a:cubicBezTo>
                    <a:pt x="251670" y="126177"/>
                    <a:pt x="228621" y="125413"/>
                    <a:pt x="215802" y="101070"/>
                  </a:cubicBezTo>
                  <a:cubicBezTo>
                    <a:pt x="203513" y="77667"/>
                    <a:pt x="201749" y="52148"/>
                    <a:pt x="207864" y="26923"/>
                  </a:cubicBezTo>
                  <a:cubicBezTo>
                    <a:pt x="211040" y="13840"/>
                    <a:pt x="222168" y="6093"/>
                    <a:pt x="235361" y="4396"/>
                  </a:cubicBezTo>
                  <a:close/>
                  <a:moveTo>
                    <a:pt x="57778" y="29"/>
                  </a:moveTo>
                  <a:cubicBezTo>
                    <a:pt x="76738" y="-710"/>
                    <a:pt x="90795" y="12708"/>
                    <a:pt x="93970" y="36213"/>
                  </a:cubicBezTo>
                  <a:cubicBezTo>
                    <a:pt x="96499" y="54970"/>
                    <a:pt x="93676" y="73139"/>
                    <a:pt x="87679" y="90661"/>
                  </a:cubicBezTo>
                  <a:cubicBezTo>
                    <a:pt x="79505" y="114416"/>
                    <a:pt x="54692" y="127705"/>
                    <a:pt x="29173" y="122590"/>
                  </a:cubicBezTo>
                  <a:cubicBezTo>
                    <a:pt x="3419" y="117356"/>
                    <a:pt x="-1227" y="98658"/>
                    <a:pt x="243" y="76138"/>
                  </a:cubicBezTo>
                  <a:cubicBezTo>
                    <a:pt x="1890" y="47091"/>
                    <a:pt x="8358" y="19925"/>
                    <a:pt x="37405" y="5637"/>
                  </a:cubicBezTo>
                  <a:cubicBezTo>
                    <a:pt x="44593" y="2094"/>
                    <a:pt x="51458" y="275"/>
                    <a:pt x="57778" y="29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FECAB3A-3B99-4F0C-A979-9F665CFBE9FF}"/>
                </a:ext>
              </a:extLst>
            </p:cNvPr>
            <p:cNvSpPr/>
            <p:nvPr/>
          </p:nvSpPr>
          <p:spPr>
            <a:xfrm>
              <a:off x="9267034" y="2251510"/>
              <a:ext cx="401629" cy="361741"/>
            </a:xfrm>
            <a:custGeom>
              <a:avLst/>
              <a:gdLst>
                <a:gd name="connsiteX0" fmla="*/ 0 w 197252"/>
                <a:gd name="connsiteY0" fmla="*/ 172209 h 177662"/>
                <a:gd name="connsiteX1" fmla="*/ 64444 w 197252"/>
                <a:gd name="connsiteY1" fmla="*/ 137517 h 177662"/>
                <a:gd name="connsiteX2" fmla="*/ 142001 w 197252"/>
                <a:gd name="connsiteY2" fmla="*/ 55844 h 177662"/>
                <a:gd name="connsiteX3" fmla="*/ 137297 w 197252"/>
                <a:gd name="connsiteY3" fmla="*/ 20682 h 177662"/>
                <a:gd name="connsiteX4" fmla="*/ 134769 w 197252"/>
                <a:gd name="connsiteY4" fmla="*/ 3042 h 177662"/>
                <a:gd name="connsiteX5" fmla="*/ 150410 w 197252"/>
                <a:gd name="connsiteY5" fmla="*/ 4277 h 177662"/>
                <a:gd name="connsiteX6" fmla="*/ 187336 w 197252"/>
                <a:gd name="connsiteY6" fmla="*/ 32795 h 177662"/>
                <a:gd name="connsiteX7" fmla="*/ 178222 w 197252"/>
                <a:gd name="connsiteY7" fmla="*/ 59137 h 177662"/>
                <a:gd name="connsiteX8" fmla="*/ 160641 w 197252"/>
                <a:gd name="connsiteY8" fmla="*/ 80305 h 177662"/>
                <a:gd name="connsiteX9" fmla="*/ 23579 w 197252"/>
                <a:gd name="connsiteY9" fmla="*/ 176442 h 177662"/>
                <a:gd name="connsiteX10" fmla="*/ 0 w 197252"/>
                <a:gd name="connsiteY10" fmla="*/ 172209 h 17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52" h="177662">
                  <a:moveTo>
                    <a:pt x="0" y="172209"/>
                  </a:moveTo>
                  <a:cubicBezTo>
                    <a:pt x="22168" y="160331"/>
                    <a:pt x="43571" y="149453"/>
                    <a:pt x="64444" y="137517"/>
                  </a:cubicBezTo>
                  <a:cubicBezTo>
                    <a:pt x="98372" y="118113"/>
                    <a:pt x="125126" y="91653"/>
                    <a:pt x="142001" y="55844"/>
                  </a:cubicBezTo>
                  <a:cubicBezTo>
                    <a:pt x="148116" y="42849"/>
                    <a:pt x="154173" y="30854"/>
                    <a:pt x="137297" y="20682"/>
                  </a:cubicBezTo>
                  <a:cubicBezTo>
                    <a:pt x="130947" y="16860"/>
                    <a:pt x="128771" y="9569"/>
                    <a:pt x="134769" y="3042"/>
                  </a:cubicBezTo>
                  <a:cubicBezTo>
                    <a:pt x="140061" y="-2721"/>
                    <a:pt x="145647" y="866"/>
                    <a:pt x="150410" y="4277"/>
                  </a:cubicBezTo>
                  <a:cubicBezTo>
                    <a:pt x="163051" y="13449"/>
                    <a:pt x="177457" y="21211"/>
                    <a:pt x="187336" y="32795"/>
                  </a:cubicBezTo>
                  <a:cubicBezTo>
                    <a:pt x="195097" y="41850"/>
                    <a:pt x="208915" y="59254"/>
                    <a:pt x="178222" y="59137"/>
                  </a:cubicBezTo>
                  <a:cubicBezTo>
                    <a:pt x="166521" y="59078"/>
                    <a:pt x="165580" y="72719"/>
                    <a:pt x="160641" y="80305"/>
                  </a:cubicBezTo>
                  <a:cubicBezTo>
                    <a:pt x="127713" y="130755"/>
                    <a:pt x="85142" y="167269"/>
                    <a:pt x="23579" y="176442"/>
                  </a:cubicBezTo>
                  <a:cubicBezTo>
                    <a:pt x="16582" y="177442"/>
                    <a:pt x="8408" y="180029"/>
                    <a:pt x="0" y="172209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E4CD072-6D0A-49FF-A4A5-43FADF1C3C80}"/>
              </a:ext>
            </a:extLst>
          </p:cNvPr>
          <p:cNvGrpSpPr/>
          <p:nvPr/>
        </p:nvGrpSpPr>
        <p:grpSpPr>
          <a:xfrm>
            <a:off x="7851760" y="1228832"/>
            <a:ext cx="1720475" cy="2043813"/>
            <a:chOff x="7010883" y="2297955"/>
            <a:chExt cx="2166312" cy="2573438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5D3DFB8-F5CE-4CA5-A031-8328207F0F59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8A60BAE-3A28-497E-AC53-B3D4D862432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03E2BF2-86C4-4691-99D3-3AD675739951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A6E960A6-D898-4B3B-B51B-E32DC57F769A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07" name="Graphic 103">
            <a:extLst>
              <a:ext uri="{FF2B5EF4-FFF2-40B4-BE49-F238E27FC236}">
                <a16:creationId xmlns:a16="http://schemas.microsoft.com/office/drawing/2014/main" id="{02EE29CC-5F21-4451-AA24-E2F3C2A41C9D}"/>
              </a:ext>
            </a:extLst>
          </p:cNvPr>
          <p:cNvGrpSpPr/>
          <p:nvPr/>
        </p:nvGrpSpPr>
        <p:grpSpPr>
          <a:xfrm rot="893496">
            <a:off x="6401759" y="1183546"/>
            <a:ext cx="1374009" cy="1762330"/>
            <a:chOff x="5517466" y="2517067"/>
            <a:chExt cx="1150004" cy="1805049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B2E87A3-551D-4BF2-8554-3B397DCD462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DCE19ED-E714-4E91-ACCF-901D49D6EDEA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BEF6E7F-3092-4761-9D27-EFED408F53D6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0675FFE-C8C7-43E1-8178-DDBD2E5B9A7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F8C76431-EC58-419A-830E-9D3D340C6028}"/>
              </a:ext>
            </a:extLst>
          </p:cNvPr>
          <p:cNvGrpSpPr/>
          <p:nvPr/>
        </p:nvGrpSpPr>
        <p:grpSpPr>
          <a:xfrm>
            <a:off x="6977598" y="4035439"/>
            <a:ext cx="2459527" cy="2390854"/>
            <a:chOff x="9160520" y="1484155"/>
            <a:chExt cx="3109594" cy="3022771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F428559-EE55-48BE-A1D7-BD28981C4C28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9CC3DE9-B322-43BD-B797-180390EE0EC3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24C6946-71B2-4BFB-878C-EF89CD434430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2142047-BFDA-4911-9C29-BEC6730FE750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BA243B9-1BF6-48B2-9BE3-588E73F2D512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862D3DE-32CE-486D-94DF-D88407F3C4AB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8CD9A72-4474-4A4F-874C-0923EA4EBBF1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939B71A-B39B-46AA-B57B-DA2AE12AD092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2830D021-A4BF-4B00-8C08-C63EB08E82D8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F18589F-0E00-4B0E-824A-162904023C9B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1C6FD207-BB36-4E00-8D89-7033030292B7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1F0FE96-5B4D-4D11-8477-76CA777653DD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DA2D358-AE36-4395-9990-DBB718EADE3D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722112FF-9948-42AE-B8E6-C851ECA3F2C9}"/>
              </a:ext>
            </a:extLst>
          </p:cNvPr>
          <p:cNvGrpSpPr/>
          <p:nvPr/>
        </p:nvGrpSpPr>
        <p:grpSpPr>
          <a:xfrm>
            <a:off x="3236612" y="1099105"/>
            <a:ext cx="897217" cy="19357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BFE5817-8B51-4EAE-9E78-65D59A07A800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F746ADD-A114-408C-AAD4-816BAFB6E17D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4A22130-9AE5-4C3B-9B62-1F7E59F8B4AD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42C9A08-C5CE-40CF-8CE0-EC6471FE6820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408CBDC-02F5-4F17-8435-680D2A56722C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4F2E1027-40D6-4D47-9F4E-F8BA8E8FAEE7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7C537A8-98FF-44EA-A50A-70F8B8300005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5" name="Graphic 46">
            <a:extLst>
              <a:ext uri="{FF2B5EF4-FFF2-40B4-BE49-F238E27FC236}">
                <a16:creationId xmlns:a16="http://schemas.microsoft.com/office/drawing/2014/main" id="{773FA48B-5580-42FC-BEE9-4DD70A68820C}"/>
              </a:ext>
            </a:extLst>
          </p:cNvPr>
          <p:cNvSpPr/>
          <p:nvPr/>
        </p:nvSpPr>
        <p:spPr>
          <a:xfrm>
            <a:off x="2703326" y="5648521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4" name="Graphic 313">
            <a:extLst>
              <a:ext uri="{FF2B5EF4-FFF2-40B4-BE49-F238E27FC236}">
                <a16:creationId xmlns:a16="http://schemas.microsoft.com/office/drawing/2014/main" id="{E669A9A4-EBC0-4B0D-8D30-E0829B766C97}"/>
              </a:ext>
            </a:extLst>
          </p:cNvPr>
          <p:cNvSpPr/>
          <p:nvPr/>
        </p:nvSpPr>
        <p:spPr>
          <a:xfrm>
            <a:off x="1287689" y="986692"/>
            <a:ext cx="4017216" cy="1064602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C7755D3-EB30-43FF-A396-5C9F340EB830}"/>
              </a:ext>
            </a:extLst>
          </p:cNvPr>
          <p:cNvGrpSpPr/>
          <p:nvPr/>
        </p:nvGrpSpPr>
        <p:grpSpPr>
          <a:xfrm>
            <a:off x="6016011" y="1333050"/>
            <a:ext cx="3392828" cy="3448224"/>
            <a:chOff x="806586" y="819428"/>
            <a:chExt cx="5252961" cy="5338727"/>
          </a:xfrm>
        </p:grpSpPr>
        <p:grpSp>
          <p:nvGrpSpPr>
            <p:cNvPr id="17" name="Graphic 87">
              <a:extLst>
                <a:ext uri="{FF2B5EF4-FFF2-40B4-BE49-F238E27FC236}">
                  <a16:creationId xmlns:a16="http://schemas.microsoft.com/office/drawing/2014/main" id="{66E2665A-B820-4C78-9B40-052FC38CB054}"/>
                </a:ext>
              </a:extLst>
            </p:cNvPr>
            <p:cNvGrpSpPr/>
            <p:nvPr/>
          </p:nvGrpSpPr>
          <p:grpSpPr>
            <a:xfrm>
              <a:off x="806586" y="819428"/>
              <a:ext cx="4221990" cy="5338727"/>
              <a:chOff x="650601" y="2716230"/>
              <a:chExt cx="3105687" cy="392715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9890D88-2A14-4C7D-A7C0-47A2452A2058}"/>
                  </a:ext>
                </a:extLst>
              </p:cNvPr>
              <p:cNvSpPr/>
              <p:nvPr/>
            </p:nvSpPr>
            <p:spPr>
              <a:xfrm>
                <a:off x="808784" y="4661620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5570F9B-B1CA-40C8-800E-56A1022F7035}"/>
                  </a:ext>
                </a:extLst>
              </p:cNvPr>
              <p:cNvSpPr/>
              <p:nvPr/>
            </p:nvSpPr>
            <p:spPr>
              <a:xfrm>
                <a:off x="650601" y="5399524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3577DF-6A48-4E33-AFAE-D04D4954BB3A}"/>
                  </a:ext>
                </a:extLst>
              </p:cNvPr>
              <p:cNvSpPr/>
              <p:nvPr/>
            </p:nvSpPr>
            <p:spPr>
              <a:xfrm>
                <a:off x="733384" y="5334937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5138834-1525-4769-8AD9-D9F8AFC83F8E}"/>
                  </a:ext>
                </a:extLst>
              </p:cNvPr>
              <p:cNvSpPr/>
              <p:nvPr/>
            </p:nvSpPr>
            <p:spPr>
              <a:xfrm>
                <a:off x="1489012" y="6207236"/>
                <a:ext cx="481718" cy="436150"/>
              </a:xfrm>
              <a:custGeom>
                <a:avLst/>
                <a:gdLst>
                  <a:gd name="connsiteX0" fmla="*/ 88242 w 481717"/>
                  <a:gd name="connsiteY0" fmla="*/ 98261 h 436149"/>
                  <a:gd name="connsiteX1" fmla="*/ 4918 w 481717"/>
                  <a:gd name="connsiteY1" fmla="*/ 246031 h 436149"/>
                  <a:gd name="connsiteX2" fmla="*/ 270514 w 481717"/>
                  <a:gd name="connsiteY2" fmla="*/ 427001 h 436149"/>
                  <a:gd name="connsiteX3" fmla="*/ 463201 w 481717"/>
                  <a:gd name="connsiteY3" fmla="*/ 94356 h 436149"/>
                  <a:gd name="connsiteX4" fmla="*/ 88242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88242" y="98261"/>
                    </a:moveTo>
                    <a:cubicBezTo>
                      <a:pt x="81732" y="134065"/>
                      <a:pt x="2965" y="166613"/>
                      <a:pt x="4918" y="246031"/>
                    </a:cubicBezTo>
                    <a:cubicBezTo>
                      <a:pt x="6871" y="325450"/>
                      <a:pt x="43976" y="457597"/>
                      <a:pt x="270514" y="427001"/>
                    </a:cubicBezTo>
                    <a:cubicBezTo>
                      <a:pt x="480777" y="398359"/>
                      <a:pt x="500957" y="221295"/>
                      <a:pt x="463201" y="94356"/>
                    </a:cubicBezTo>
                    <a:cubicBezTo>
                      <a:pt x="425444" y="-32584"/>
                      <a:pt x="110375" y="-18262"/>
                      <a:pt x="88242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181C138-C30B-4ADD-9F66-5DBCDDE1A49F}"/>
                  </a:ext>
                </a:extLst>
              </p:cNvPr>
              <p:cNvSpPr/>
              <p:nvPr/>
            </p:nvSpPr>
            <p:spPr>
              <a:xfrm>
                <a:off x="1558702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C064BD9-373C-4C06-B882-ACDC9B44DEA4}"/>
                  </a:ext>
                </a:extLst>
              </p:cNvPr>
              <p:cNvSpPr/>
              <p:nvPr/>
            </p:nvSpPr>
            <p:spPr>
              <a:xfrm>
                <a:off x="1507865" y="6106963"/>
                <a:ext cx="475208" cy="247369"/>
              </a:xfrm>
              <a:custGeom>
                <a:avLst/>
                <a:gdLst>
                  <a:gd name="connsiteX0" fmla="*/ 435234 w 475207"/>
                  <a:gd name="connsiteY0" fmla="*/ 6498 h 247368"/>
                  <a:gd name="connsiteX1" fmla="*/ 57672 w 475207"/>
                  <a:gd name="connsiteY1" fmla="*/ 6498 h 247368"/>
                  <a:gd name="connsiteX2" fmla="*/ 20567 w 475207"/>
                  <a:gd name="connsiteY2" fmla="*/ 42301 h 247368"/>
                  <a:gd name="connsiteX3" fmla="*/ 4943 w 475207"/>
                  <a:gd name="connsiteY3" fmla="*/ 119116 h 247368"/>
                  <a:gd name="connsiteX4" fmla="*/ 64832 w 475207"/>
                  <a:gd name="connsiteY4" fmla="*/ 215459 h 247368"/>
                  <a:gd name="connsiteX5" fmla="*/ 431329 w 475207"/>
                  <a:gd name="connsiteY5" fmla="*/ 214808 h 247368"/>
                  <a:gd name="connsiteX6" fmla="*/ 472991 w 475207"/>
                  <a:gd name="connsiteY6" fmla="*/ 71595 h 247368"/>
                  <a:gd name="connsiteX7" fmla="*/ 472991 w 475207"/>
                  <a:gd name="connsiteY7" fmla="*/ 42952 h 247368"/>
                  <a:gd name="connsiteX8" fmla="*/ 435234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35234" y="6498"/>
                    </a:moveTo>
                    <a:cubicBezTo>
                      <a:pt x="322617" y="37745"/>
                      <a:pt x="145553" y="33188"/>
                      <a:pt x="57672" y="6498"/>
                    </a:cubicBezTo>
                    <a:cubicBezTo>
                      <a:pt x="30982" y="-1965"/>
                      <a:pt x="20567" y="24725"/>
                      <a:pt x="20567" y="42301"/>
                    </a:cubicBezTo>
                    <a:cubicBezTo>
                      <a:pt x="19916" y="53368"/>
                      <a:pt x="4292" y="108049"/>
                      <a:pt x="4943" y="119116"/>
                    </a:cubicBezTo>
                    <a:cubicBezTo>
                      <a:pt x="3641" y="171844"/>
                      <a:pt x="23170" y="199836"/>
                      <a:pt x="64832" y="215459"/>
                    </a:cubicBezTo>
                    <a:cubicBezTo>
                      <a:pt x="175497" y="256470"/>
                      <a:pt x="322617" y="255168"/>
                      <a:pt x="431329" y="214808"/>
                    </a:cubicBezTo>
                    <a:cubicBezTo>
                      <a:pt x="471689" y="199836"/>
                      <a:pt x="474293" y="121720"/>
                      <a:pt x="472991" y="71595"/>
                    </a:cubicBezTo>
                    <a:cubicBezTo>
                      <a:pt x="472991" y="61830"/>
                      <a:pt x="472991" y="52066"/>
                      <a:pt x="472991" y="42952"/>
                    </a:cubicBezTo>
                    <a:cubicBezTo>
                      <a:pt x="472991" y="19517"/>
                      <a:pt x="457367" y="639"/>
                      <a:pt x="435234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CE5FD98-9454-4AD2-B80C-01D6FE52FDBF}"/>
                  </a:ext>
                </a:extLst>
              </p:cNvPr>
              <p:cNvSpPr/>
              <p:nvPr/>
            </p:nvSpPr>
            <p:spPr>
              <a:xfrm>
                <a:off x="2012008" y="6207236"/>
                <a:ext cx="481718" cy="436150"/>
              </a:xfrm>
              <a:custGeom>
                <a:avLst/>
                <a:gdLst>
                  <a:gd name="connsiteX0" fmla="*/ 395233 w 481717"/>
                  <a:gd name="connsiteY0" fmla="*/ 98261 h 436149"/>
                  <a:gd name="connsiteX1" fmla="*/ 478557 w 481717"/>
                  <a:gd name="connsiteY1" fmla="*/ 246031 h 436149"/>
                  <a:gd name="connsiteX2" fmla="*/ 212961 w 481717"/>
                  <a:gd name="connsiteY2" fmla="*/ 427001 h 436149"/>
                  <a:gd name="connsiteX3" fmla="*/ 20274 w 481717"/>
                  <a:gd name="connsiteY3" fmla="*/ 94356 h 436149"/>
                  <a:gd name="connsiteX4" fmla="*/ 395233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395233" y="98261"/>
                    </a:moveTo>
                    <a:cubicBezTo>
                      <a:pt x="401742" y="134065"/>
                      <a:pt x="480510" y="166613"/>
                      <a:pt x="478557" y="246031"/>
                    </a:cubicBezTo>
                    <a:cubicBezTo>
                      <a:pt x="476604" y="325450"/>
                      <a:pt x="439498" y="457597"/>
                      <a:pt x="212961" y="427001"/>
                    </a:cubicBezTo>
                    <a:cubicBezTo>
                      <a:pt x="2698" y="398359"/>
                      <a:pt x="-17482" y="221295"/>
                      <a:pt x="20274" y="94356"/>
                    </a:cubicBezTo>
                    <a:cubicBezTo>
                      <a:pt x="58681" y="-32584"/>
                      <a:pt x="373750" y="-18262"/>
                      <a:pt x="395233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226893D-A061-4B9F-9EC8-361201F06DD1}"/>
                  </a:ext>
                </a:extLst>
              </p:cNvPr>
              <p:cNvSpPr/>
              <p:nvPr/>
            </p:nvSpPr>
            <p:spPr>
              <a:xfrm>
                <a:off x="2033910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0A855A2-8305-4948-917F-58D8CC3A0BC0}"/>
                  </a:ext>
                </a:extLst>
              </p:cNvPr>
              <p:cNvSpPr/>
              <p:nvPr/>
            </p:nvSpPr>
            <p:spPr>
              <a:xfrm>
                <a:off x="1998514" y="6106963"/>
                <a:ext cx="475208" cy="247369"/>
              </a:xfrm>
              <a:custGeom>
                <a:avLst/>
                <a:gdLst>
                  <a:gd name="connsiteX0" fmla="*/ 42881 w 475207"/>
                  <a:gd name="connsiteY0" fmla="*/ 6498 h 247368"/>
                  <a:gd name="connsiteX1" fmla="*/ 420444 w 475207"/>
                  <a:gd name="connsiteY1" fmla="*/ 6498 h 247368"/>
                  <a:gd name="connsiteX2" fmla="*/ 457549 w 475207"/>
                  <a:gd name="connsiteY2" fmla="*/ 42301 h 247368"/>
                  <a:gd name="connsiteX3" fmla="*/ 473172 w 475207"/>
                  <a:gd name="connsiteY3" fmla="*/ 110002 h 247368"/>
                  <a:gd name="connsiteX4" fmla="*/ 413283 w 475207"/>
                  <a:gd name="connsiteY4" fmla="*/ 214808 h 247368"/>
                  <a:gd name="connsiteX5" fmla="*/ 46787 w 475207"/>
                  <a:gd name="connsiteY5" fmla="*/ 214157 h 247368"/>
                  <a:gd name="connsiteX6" fmla="*/ 5125 w 475207"/>
                  <a:gd name="connsiteY6" fmla="*/ 70944 h 247368"/>
                  <a:gd name="connsiteX7" fmla="*/ 5125 w 475207"/>
                  <a:gd name="connsiteY7" fmla="*/ 42301 h 247368"/>
                  <a:gd name="connsiteX8" fmla="*/ 42881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2881" y="6498"/>
                    </a:moveTo>
                    <a:cubicBezTo>
                      <a:pt x="155499" y="37745"/>
                      <a:pt x="332563" y="33188"/>
                      <a:pt x="420444" y="6498"/>
                    </a:cubicBezTo>
                    <a:cubicBezTo>
                      <a:pt x="447134" y="-1965"/>
                      <a:pt x="456898" y="24725"/>
                      <a:pt x="457549" y="42301"/>
                    </a:cubicBezTo>
                    <a:cubicBezTo>
                      <a:pt x="458200" y="53368"/>
                      <a:pt x="473824" y="99587"/>
                      <a:pt x="473172" y="110002"/>
                    </a:cubicBezTo>
                    <a:cubicBezTo>
                      <a:pt x="474475" y="162731"/>
                      <a:pt x="454945" y="199836"/>
                      <a:pt x="413283" y="214808"/>
                    </a:cubicBezTo>
                    <a:cubicBezTo>
                      <a:pt x="302618" y="255820"/>
                      <a:pt x="155499" y="254518"/>
                      <a:pt x="46787" y="214157"/>
                    </a:cubicBezTo>
                    <a:cubicBezTo>
                      <a:pt x="6427" y="199185"/>
                      <a:pt x="3823" y="121069"/>
                      <a:pt x="5125" y="70944"/>
                    </a:cubicBezTo>
                    <a:cubicBezTo>
                      <a:pt x="5125" y="61179"/>
                      <a:pt x="5125" y="51415"/>
                      <a:pt x="5125" y="42301"/>
                    </a:cubicBezTo>
                    <a:cubicBezTo>
                      <a:pt x="5776" y="19517"/>
                      <a:pt x="20748" y="639"/>
                      <a:pt x="42881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9C7B05-E3CF-4F4C-AED0-B40B40F093E4}"/>
                  </a:ext>
                </a:extLst>
              </p:cNvPr>
              <p:cNvSpPr/>
              <p:nvPr/>
            </p:nvSpPr>
            <p:spPr>
              <a:xfrm>
                <a:off x="2390703" y="4701182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D56013B-2031-4EA9-B827-62EF01C99324}"/>
                  </a:ext>
                </a:extLst>
              </p:cNvPr>
              <p:cNvSpPr/>
              <p:nvPr/>
            </p:nvSpPr>
            <p:spPr>
              <a:xfrm>
                <a:off x="3352687" y="4641966"/>
                <a:ext cx="403601" cy="384072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482A3D8-2CDA-48A5-9DB1-600B5A12BD84}"/>
                  </a:ext>
                </a:extLst>
              </p:cNvPr>
              <p:cNvSpPr/>
              <p:nvPr/>
            </p:nvSpPr>
            <p:spPr>
              <a:xfrm>
                <a:off x="3274034" y="4646068"/>
                <a:ext cx="201801" cy="455679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829ED16-9C7C-44D6-B5BC-524A6ABD0C48}"/>
                  </a:ext>
                </a:extLst>
              </p:cNvPr>
              <p:cNvSpPr/>
              <p:nvPr/>
            </p:nvSpPr>
            <p:spPr>
              <a:xfrm>
                <a:off x="1118890" y="4250304"/>
                <a:ext cx="1744599" cy="1731580"/>
              </a:xfrm>
              <a:custGeom>
                <a:avLst/>
                <a:gdLst>
                  <a:gd name="connsiteX0" fmla="*/ 873683 w 1744599"/>
                  <a:gd name="connsiteY0" fmla="*/ 1732313 h 1731579"/>
                  <a:gd name="connsiteX1" fmla="*/ 1743379 w 1744599"/>
                  <a:gd name="connsiteY1" fmla="*/ 810539 h 1731579"/>
                  <a:gd name="connsiteX2" fmla="*/ 873032 w 1744599"/>
                  <a:gd name="connsiteY2" fmla="*/ 3337 h 1731579"/>
                  <a:gd name="connsiteX3" fmla="*/ 3337 w 1744599"/>
                  <a:gd name="connsiteY3" fmla="*/ 810539 h 1731579"/>
                  <a:gd name="connsiteX4" fmla="*/ 873683 w 1744599"/>
                  <a:gd name="connsiteY4" fmla="*/ 1732313 h 173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599" h="1731579">
                    <a:moveTo>
                      <a:pt x="873683" y="1732313"/>
                    </a:moveTo>
                    <a:cubicBezTo>
                      <a:pt x="1352797" y="1732313"/>
                      <a:pt x="1743379" y="1255152"/>
                      <a:pt x="1743379" y="810539"/>
                    </a:cubicBezTo>
                    <a:cubicBezTo>
                      <a:pt x="1743379" y="365927"/>
                      <a:pt x="1352797" y="3337"/>
                      <a:pt x="873032" y="3337"/>
                    </a:cubicBezTo>
                    <a:cubicBezTo>
                      <a:pt x="393268" y="3337"/>
                      <a:pt x="3337" y="365276"/>
                      <a:pt x="3337" y="810539"/>
                    </a:cubicBezTo>
                    <a:cubicBezTo>
                      <a:pt x="3337" y="1255152"/>
                      <a:pt x="394570" y="1732313"/>
                      <a:pt x="873683" y="173231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2380F7-59D6-46E7-9D81-4413B6339EDC}"/>
                  </a:ext>
                </a:extLst>
              </p:cNvPr>
              <p:cNvSpPr/>
              <p:nvPr/>
            </p:nvSpPr>
            <p:spPr>
              <a:xfrm>
                <a:off x="1158599" y="5327008"/>
                <a:ext cx="1666483" cy="371053"/>
              </a:xfrm>
              <a:custGeom>
                <a:avLst/>
                <a:gdLst>
                  <a:gd name="connsiteX0" fmla="*/ 1544833 w 1666482"/>
                  <a:gd name="connsiteY0" fmla="*/ 238337 h 371052"/>
                  <a:gd name="connsiteX1" fmla="*/ 125719 w 1666482"/>
                  <a:gd name="connsiteY1" fmla="*/ 241592 h 371052"/>
                  <a:gd name="connsiteX2" fmla="*/ 3337 w 1666482"/>
                  <a:gd name="connsiteY2" fmla="*/ 3337 h 371052"/>
                  <a:gd name="connsiteX3" fmla="*/ 1663961 w 1666482"/>
                  <a:gd name="connsiteY3" fmla="*/ 3337 h 371052"/>
                  <a:gd name="connsiteX4" fmla="*/ 1544833 w 1666482"/>
                  <a:gd name="connsiteY4" fmla="*/ 238337 h 37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82" h="371052">
                    <a:moveTo>
                      <a:pt x="1544833" y="238337"/>
                    </a:moveTo>
                    <a:cubicBezTo>
                      <a:pt x="1158808" y="407589"/>
                      <a:pt x="519556" y="414099"/>
                      <a:pt x="125719" y="241592"/>
                    </a:cubicBezTo>
                    <a:cubicBezTo>
                      <a:pt x="74943" y="168032"/>
                      <a:pt x="45650" y="90567"/>
                      <a:pt x="3337" y="3337"/>
                    </a:cubicBezTo>
                    <a:cubicBezTo>
                      <a:pt x="470082" y="300179"/>
                      <a:pt x="1196564" y="300179"/>
                      <a:pt x="1663961" y="3337"/>
                    </a:cubicBezTo>
                    <a:cubicBezTo>
                      <a:pt x="1620997" y="91869"/>
                      <a:pt x="1602119" y="153711"/>
                      <a:pt x="1544833" y="2383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538CE68-2AFA-40DD-B856-0B82CCF94892}"/>
                  </a:ext>
                </a:extLst>
              </p:cNvPr>
              <p:cNvSpPr/>
              <p:nvPr/>
            </p:nvSpPr>
            <p:spPr>
              <a:xfrm>
                <a:off x="949638" y="3597381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87BCAE-F377-4F91-9DCC-8F1C87CE8C44}"/>
                  </a:ext>
                </a:extLst>
              </p:cNvPr>
              <p:cNvSpPr/>
              <p:nvPr/>
            </p:nvSpPr>
            <p:spPr>
              <a:xfrm>
                <a:off x="958751" y="3857118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9D50429-B965-4C7C-BEC5-140597B3969E}"/>
                  </a:ext>
                </a:extLst>
              </p:cNvPr>
              <p:cNvSpPr/>
              <p:nvPr/>
            </p:nvSpPr>
            <p:spPr>
              <a:xfrm>
                <a:off x="1262103" y="3502340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13ED03D-FFCC-4BEF-8AB3-1AC128BA9725}"/>
                  </a:ext>
                </a:extLst>
              </p:cNvPr>
              <p:cNvSpPr/>
              <p:nvPr/>
            </p:nvSpPr>
            <p:spPr>
              <a:xfrm>
                <a:off x="1220197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348AFA1-2419-49CF-8CD4-A29CAE6740B4}"/>
                  </a:ext>
                </a:extLst>
              </p:cNvPr>
              <p:cNvSpPr/>
              <p:nvPr/>
            </p:nvSpPr>
            <p:spPr>
              <a:xfrm>
                <a:off x="1893951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400A759-1611-48C7-8C20-CE1B717A6CBA}"/>
                  </a:ext>
                </a:extLst>
              </p:cNvPr>
              <p:cNvSpPr/>
              <p:nvPr/>
            </p:nvSpPr>
            <p:spPr>
              <a:xfrm>
                <a:off x="1111078" y="4366177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1BCD0D3-F975-444D-8FE3-7B7C10F1C266}"/>
                  </a:ext>
                </a:extLst>
              </p:cNvPr>
              <p:cNvSpPr/>
              <p:nvPr/>
            </p:nvSpPr>
            <p:spPr>
              <a:xfrm>
                <a:off x="971771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3D37692-816B-422B-8935-8944B5738877}"/>
                  </a:ext>
                </a:extLst>
              </p:cNvPr>
              <p:cNvSpPr/>
              <p:nvPr/>
            </p:nvSpPr>
            <p:spPr>
              <a:xfrm>
                <a:off x="2421480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1F74ECE-4165-476D-8912-FABB6627E1DB}"/>
                  </a:ext>
                </a:extLst>
              </p:cNvPr>
              <p:cNvSpPr/>
              <p:nvPr/>
            </p:nvSpPr>
            <p:spPr>
              <a:xfrm>
                <a:off x="2074513" y="4366828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205CE12-762A-4571-BF45-CDDCA5695D96}"/>
                  </a:ext>
                </a:extLst>
              </p:cNvPr>
              <p:cNvSpPr/>
              <p:nvPr/>
            </p:nvSpPr>
            <p:spPr>
              <a:xfrm>
                <a:off x="1405967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17AB9EA-0452-48EC-8401-CB3725A0EECA}"/>
                  </a:ext>
                </a:extLst>
              </p:cNvPr>
              <p:cNvSpPr/>
              <p:nvPr/>
            </p:nvSpPr>
            <p:spPr>
              <a:xfrm>
                <a:off x="2135054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635BF54-5C45-400B-80D6-38F389F60482}"/>
                  </a:ext>
                </a:extLst>
              </p:cNvPr>
              <p:cNvSpPr/>
              <p:nvPr/>
            </p:nvSpPr>
            <p:spPr>
              <a:xfrm>
                <a:off x="1583031" y="4609639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F26D55F-8FAA-4611-BBE5-AB6C166498C5}"/>
                  </a:ext>
                </a:extLst>
              </p:cNvPr>
              <p:cNvSpPr/>
              <p:nvPr/>
            </p:nvSpPr>
            <p:spPr>
              <a:xfrm>
                <a:off x="1791342" y="3920913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BD7F544-3409-44C3-92ED-4A93418737FC}"/>
                  </a:ext>
                </a:extLst>
              </p:cNvPr>
              <p:cNvSpPr/>
              <p:nvPr/>
            </p:nvSpPr>
            <p:spPr>
              <a:xfrm>
                <a:off x="2094217" y="3712554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816B9BA-7E2C-46A5-9282-C4D8ADD31192}"/>
                  </a:ext>
                </a:extLst>
              </p:cNvPr>
              <p:cNvSpPr/>
              <p:nvPr/>
            </p:nvSpPr>
            <p:spPr>
              <a:xfrm>
                <a:off x="1519973" y="3712554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63F2015-3465-4BE1-AFB3-31C04C827134}"/>
                  </a:ext>
                </a:extLst>
              </p:cNvPr>
              <p:cNvSpPr/>
              <p:nvPr/>
            </p:nvSpPr>
            <p:spPr>
              <a:xfrm>
                <a:off x="1799306" y="4327271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5134199-0333-4CA1-B66B-DF98EDC1A65B}"/>
                  </a:ext>
                </a:extLst>
              </p:cNvPr>
              <p:cNvSpPr/>
              <p:nvPr/>
            </p:nvSpPr>
            <p:spPr>
              <a:xfrm>
                <a:off x="1027639" y="2716230"/>
                <a:ext cx="1580586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2D05F53-963F-415F-A917-703503FDD18C}"/>
                  </a:ext>
                </a:extLst>
              </p:cNvPr>
              <p:cNvSpPr/>
              <p:nvPr/>
            </p:nvSpPr>
            <p:spPr>
              <a:xfrm>
                <a:off x="774806" y="2792760"/>
                <a:ext cx="475208" cy="475208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D834F43-9876-49C7-9ED6-820BC964E5EA}"/>
                  </a:ext>
                </a:extLst>
              </p:cNvPr>
              <p:cNvSpPr/>
              <p:nvPr/>
            </p:nvSpPr>
            <p:spPr>
              <a:xfrm>
                <a:off x="1257546" y="310785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16CC943-DE8F-49AD-9270-AEB721B5EC7C}"/>
                  </a:ext>
                </a:extLst>
              </p:cNvPr>
              <p:cNvSpPr/>
              <p:nvPr/>
            </p:nvSpPr>
            <p:spPr>
              <a:xfrm>
                <a:off x="1821286" y="5484543"/>
                <a:ext cx="338504" cy="273407"/>
              </a:xfrm>
              <a:custGeom>
                <a:avLst/>
                <a:gdLst>
                  <a:gd name="connsiteX0" fmla="*/ 82104 w 338504"/>
                  <a:gd name="connsiteY0" fmla="*/ 3337 h 273407"/>
                  <a:gd name="connsiteX1" fmla="*/ 259819 w 338504"/>
                  <a:gd name="connsiteY1" fmla="*/ 3337 h 273407"/>
                  <a:gd name="connsiteX2" fmla="*/ 315151 w 338504"/>
                  <a:gd name="connsiteY2" fmla="*/ 26772 h 273407"/>
                  <a:gd name="connsiteX3" fmla="*/ 315151 w 338504"/>
                  <a:gd name="connsiteY3" fmla="*/ 26772 h 273407"/>
                  <a:gd name="connsiteX4" fmla="*/ 338586 w 338504"/>
                  <a:gd name="connsiteY4" fmla="*/ 82104 h 273407"/>
                  <a:gd name="connsiteX5" fmla="*/ 338586 w 338504"/>
                  <a:gd name="connsiteY5" fmla="*/ 193420 h 273407"/>
                  <a:gd name="connsiteX6" fmla="*/ 315151 w 338504"/>
                  <a:gd name="connsiteY6" fmla="*/ 248752 h 273407"/>
                  <a:gd name="connsiteX7" fmla="*/ 315151 w 338504"/>
                  <a:gd name="connsiteY7" fmla="*/ 248752 h 273407"/>
                  <a:gd name="connsiteX8" fmla="*/ 259819 w 338504"/>
                  <a:gd name="connsiteY8" fmla="*/ 272187 h 273407"/>
                  <a:gd name="connsiteX9" fmla="*/ 82104 w 338504"/>
                  <a:gd name="connsiteY9" fmla="*/ 272187 h 273407"/>
                  <a:gd name="connsiteX10" fmla="*/ 26772 w 338504"/>
                  <a:gd name="connsiteY10" fmla="*/ 248752 h 273407"/>
                  <a:gd name="connsiteX11" fmla="*/ 26772 w 338504"/>
                  <a:gd name="connsiteY11" fmla="*/ 248752 h 273407"/>
                  <a:gd name="connsiteX12" fmla="*/ 3337 w 338504"/>
                  <a:gd name="connsiteY12" fmla="*/ 193420 h 273407"/>
                  <a:gd name="connsiteX13" fmla="*/ 3337 w 338504"/>
                  <a:gd name="connsiteY13" fmla="*/ 82104 h 273407"/>
                  <a:gd name="connsiteX14" fmla="*/ 26772 w 338504"/>
                  <a:gd name="connsiteY14" fmla="*/ 26772 h 273407"/>
                  <a:gd name="connsiteX15" fmla="*/ 26772 w 338504"/>
                  <a:gd name="connsiteY15" fmla="*/ 26772 h 273407"/>
                  <a:gd name="connsiteX16" fmla="*/ 82104 w 338504"/>
                  <a:gd name="connsiteY16" fmla="*/ 3337 h 273407"/>
                  <a:gd name="connsiteX17" fmla="*/ 82104 w 338504"/>
                  <a:gd name="connsiteY17" fmla="*/ 3337 h 273407"/>
                  <a:gd name="connsiteX18" fmla="*/ 259819 w 338504"/>
                  <a:gd name="connsiteY18" fmla="*/ 71037 h 273407"/>
                  <a:gd name="connsiteX19" fmla="*/ 82104 w 338504"/>
                  <a:gd name="connsiteY19" fmla="*/ 71037 h 273407"/>
                  <a:gd name="connsiteX20" fmla="*/ 74292 w 338504"/>
                  <a:gd name="connsiteY20" fmla="*/ 74292 h 273407"/>
                  <a:gd name="connsiteX21" fmla="*/ 74292 w 338504"/>
                  <a:gd name="connsiteY21" fmla="*/ 74292 h 273407"/>
                  <a:gd name="connsiteX22" fmla="*/ 71038 w 338504"/>
                  <a:gd name="connsiteY22" fmla="*/ 82104 h 273407"/>
                  <a:gd name="connsiteX23" fmla="*/ 71038 w 338504"/>
                  <a:gd name="connsiteY23" fmla="*/ 193420 h 273407"/>
                  <a:gd name="connsiteX24" fmla="*/ 74292 w 338504"/>
                  <a:gd name="connsiteY24" fmla="*/ 201231 h 273407"/>
                  <a:gd name="connsiteX25" fmla="*/ 74292 w 338504"/>
                  <a:gd name="connsiteY25" fmla="*/ 201231 h 273407"/>
                  <a:gd name="connsiteX26" fmla="*/ 82104 w 338504"/>
                  <a:gd name="connsiteY26" fmla="*/ 204486 h 273407"/>
                  <a:gd name="connsiteX27" fmla="*/ 259819 w 338504"/>
                  <a:gd name="connsiteY27" fmla="*/ 204486 h 273407"/>
                  <a:gd name="connsiteX28" fmla="*/ 267630 w 338504"/>
                  <a:gd name="connsiteY28" fmla="*/ 201231 h 273407"/>
                  <a:gd name="connsiteX29" fmla="*/ 267630 w 338504"/>
                  <a:gd name="connsiteY29" fmla="*/ 201231 h 273407"/>
                  <a:gd name="connsiteX30" fmla="*/ 270885 w 338504"/>
                  <a:gd name="connsiteY30" fmla="*/ 193420 h 273407"/>
                  <a:gd name="connsiteX31" fmla="*/ 270885 w 338504"/>
                  <a:gd name="connsiteY31" fmla="*/ 82104 h 273407"/>
                  <a:gd name="connsiteX32" fmla="*/ 267630 w 338504"/>
                  <a:gd name="connsiteY32" fmla="*/ 74292 h 273407"/>
                  <a:gd name="connsiteX33" fmla="*/ 267630 w 338504"/>
                  <a:gd name="connsiteY33" fmla="*/ 74292 h 273407"/>
                  <a:gd name="connsiteX34" fmla="*/ 259819 w 338504"/>
                  <a:gd name="connsiteY34" fmla="*/ 71037 h 27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8504" h="273407">
                    <a:moveTo>
                      <a:pt x="82104" y="3337"/>
                    </a:moveTo>
                    <a:lnTo>
                      <a:pt x="259819" y="3337"/>
                    </a:lnTo>
                    <a:cubicBezTo>
                      <a:pt x="281301" y="3337"/>
                      <a:pt x="301481" y="12450"/>
                      <a:pt x="315151" y="26772"/>
                    </a:cubicBezTo>
                    <a:lnTo>
                      <a:pt x="315151" y="26772"/>
                    </a:lnTo>
                    <a:cubicBezTo>
                      <a:pt x="329473" y="41093"/>
                      <a:pt x="338586" y="60622"/>
                      <a:pt x="338586" y="82104"/>
                    </a:cubicBezTo>
                    <a:lnTo>
                      <a:pt x="338586" y="193420"/>
                    </a:lnTo>
                    <a:cubicBezTo>
                      <a:pt x="338586" y="214902"/>
                      <a:pt x="329473" y="235082"/>
                      <a:pt x="315151" y="248752"/>
                    </a:cubicBezTo>
                    <a:lnTo>
                      <a:pt x="315151" y="248752"/>
                    </a:lnTo>
                    <a:cubicBezTo>
                      <a:pt x="300830" y="263074"/>
                      <a:pt x="281301" y="272187"/>
                      <a:pt x="259819" y="272187"/>
                    </a:cubicBezTo>
                    <a:lnTo>
                      <a:pt x="82104" y="272187"/>
                    </a:lnTo>
                    <a:cubicBezTo>
                      <a:pt x="60622" y="272187"/>
                      <a:pt x="40442" y="263074"/>
                      <a:pt x="26772" y="248752"/>
                    </a:cubicBezTo>
                    <a:lnTo>
                      <a:pt x="26772" y="248752"/>
                    </a:lnTo>
                    <a:cubicBezTo>
                      <a:pt x="12450" y="234431"/>
                      <a:pt x="3337" y="214902"/>
                      <a:pt x="3337" y="193420"/>
                    </a:cubicBezTo>
                    <a:lnTo>
                      <a:pt x="3337" y="82104"/>
                    </a:lnTo>
                    <a:cubicBezTo>
                      <a:pt x="3337" y="60622"/>
                      <a:pt x="12450" y="40442"/>
                      <a:pt x="26772" y="26772"/>
                    </a:cubicBezTo>
                    <a:lnTo>
                      <a:pt x="26772" y="26772"/>
                    </a:lnTo>
                    <a:cubicBezTo>
                      <a:pt x="41093" y="12450"/>
                      <a:pt x="60622" y="3337"/>
                      <a:pt x="82104" y="3337"/>
                    </a:cubicBezTo>
                    <a:lnTo>
                      <a:pt x="82104" y="3337"/>
                    </a:lnTo>
                    <a:close/>
                    <a:moveTo>
                      <a:pt x="259819" y="71037"/>
                    </a:moveTo>
                    <a:lnTo>
                      <a:pt x="82104" y="71037"/>
                    </a:lnTo>
                    <a:cubicBezTo>
                      <a:pt x="78849" y="71037"/>
                      <a:pt x="76245" y="72340"/>
                      <a:pt x="74292" y="74292"/>
                    </a:cubicBezTo>
                    <a:lnTo>
                      <a:pt x="74292" y="74292"/>
                    </a:lnTo>
                    <a:cubicBezTo>
                      <a:pt x="72339" y="76245"/>
                      <a:pt x="71038" y="78849"/>
                      <a:pt x="71038" y="82104"/>
                    </a:cubicBezTo>
                    <a:lnTo>
                      <a:pt x="71038" y="193420"/>
                    </a:lnTo>
                    <a:cubicBezTo>
                      <a:pt x="71038" y="196675"/>
                      <a:pt x="72339" y="199279"/>
                      <a:pt x="74292" y="201231"/>
                    </a:cubicBezTo>
                    <a:lnTo>
                      <a:pt x="74292" y="201231"/>
                    </a:lnTo>
                    <a:cubicBezTo>
                      <a:pt x="76245" y="203184"/>
                      <a:pt x="79500" y="204486"/>
                      <a:pt x="82104" y="204486"/>
                    </a:cubicBezTo>
                    <a:lnTo>
                      <a:pt x="259819" y="204486"/>
                    </a:lnTo>
                    <a:cubicBezTo>
                      <a:pt x="263074" y="204486"/>
                      <a:pt x="265677" y="203184"/>
                      <a:pt x="267630" y="201231"/>
                    </a:cubicBezTo>
                    <a:lnTo>
                      <a:pt x="267630" y="201231"/>
                    </a:lnTo>
                    <a:cubicBezTo>
                      <a:pt x="269583" y="199279"/>
                      <a:pt x="270885" y="196024"/>
                      <a:pt x="270885" y="193420"/>
                    </a:cubicBezTo>
                    <a:lnTo>
                      <a:pt x="270885" y="82104"/>
                    </a:lnTo>
                    <a:cubicBezTo>
                      <a:pt x="270885" y="78849"/>
                      <a:pt x="269583" y="76245"/>
                      <a:pt x="267630" y="74292"/>
                    </a:cubicBezTo>
                    <a:lnTo>
                      <a:pt x="267630" y="74292"/>
                    </a:lnTo>
                    <a:cubicBezTo>
                      <a:pt x="265677" y="72340"/>
                      <a:pt x="263074" y="71037"/>
                      <a:pt x="259819" y="71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AF7694A-480E-4F3F-A185-C951D37CE25E}"/>
                  </a:ext>
                </a:extLst>
              </p:cNvPr>
              <p:cNvSpPr/>
              <p:nvPr/>
            </p:nvSpPr>
            <p:spPr>
              <a:xfrm>
                <a:off x="3584112" y="4728116"/>
                <a:ext cx="162742" cy="279917"/>
              </a:xfrm>
              <a:custGeom>
                <a:avLst/>
                <a:gdLst>
                  <a:gd name="connsiteX0" fmla="*/ 87963 w 162742"/>
                  <a:gd name="connsiteY0" fmla="*/ 278046 h 279917"/>
                  <a:gd name="connsiteX1" fmla="*/ 161522 w 162742"/>
                  <a:gd name="connsiteY1" fmla="*/ 141993 h 279917"/>
                  <a:gd name="connsiteX2" fmla="*/ 89916 w 162742"/>
                  <a:gd name="connsiteY2" fmla="*/ 3337 h 279917"/>
                  <a:gd name="connsiteX3" fmla="*/ 3337 w 162742"/>
                  <a:gd name="connsiteY3" fmla="*/ 146550 h 279917"/>
                  <a:gd name="connsiteX4" fmla="*/ 87963 w 162742"/>
                  <a:gd name="connsiteY4" fmla="*/ 278046 h 27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2" h="279917">
                    <a:moveTo>
                      <a:pt x="87963" y="278046"/>
                    </a:moveTo>
                    <a:cubicBezTo>
                      <a:pt x="134833" y="278046"/>
                      <a:pt x="161522" y="214902"/>
                      <a:pt x="161522" y="141993"/>
                    </a:cubicBezTo>
                    <a:cubicBezTo>
                      <a:pt x="161522" y="69085"/>
                      <a:pt x="136785" y="3337"/>
                      <a:pt x="89916" y="3337"/>
                    </a:cubicBezTo>
                    <a:cubicBezTo>
                      <a:pt x="43046" y="3337"/>
                      <a:pt x="3337" y="73642"/>
                      <a:pt x="3337" y="146550"/>
                    </a:cubicBezTo>
                    <a:cubicBezTo>
                      <a:pt x="3337" y="218157"/>
                      <a:pt x="41744" y="278046"/>
                      <a:pt x="87963" y="2780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7555D3D-648C-4291-B946-0A42B99BF9BB}"/>
                  </a:ext>
                </a:extLst>
              </p:cNvPr>
              <p:cNvSpPr/>
              <p:nvPr/>
            </p:nvSpPr>
            <p:spPr>
              <a:xfrm>
                <a:off x="3465294" y="4643709"/>
                <a:ext cx="227839" cy="91136"/>
              </a:xfrm>
              <a:custGeom>
                <a:avLst/>
                <a:gdLst>
                  <a:gd name="connsiteX0" fmla="*/ 228264 w 227839"/>
                  <a:gd name="connsiteY0" fmla="*/ 33062 h 91135"/>
                  <a:gd name="connsiteX1" fmla="*/ 155355 w 227839"/>
                  <a:gd name="connsiteY1" fmla="*/ 84488 h 91135"/>
                  <a:gd name="connsiteX2" fmla="*/ 3679 w 227839"/>
                  <a:gd name="connsiteY2" fmla="*/ 78630 h 91135"/>
                  <a:gd name="connsiteX3" fmla="*/ 131920 w 227839"/>
                  <a:gd name="connsiteY3" fmla="*/ 5070 h 91135"/>
                  <a:gd name="connsiteX4" fmla="*/ 228264 w 227839"/>
                  <a:gd name="connsiteY4" fmla="*/ 33062 h 9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839" h="91135">
                    <a:moveTo>
                      <a:pt x="228264" y="33062"/>
                    </a:moveTo>
                    <a:cubicBezTo>
                      <a:pt x="234773" y="55195"/>
                      <a:pt x="202225" y="77979"/>
                      <a:pt x="155355" y="84488"/>
                    </a:cubicBezTo>
                    <a:cubicBezTo>
                      <a:pt x="108485" y="90998"/>
                      <a:pt x="10189" y="100763"/>
                      <a:pt x="3679" y="78630"/>
                    </a:cubicBezTo>
                    <a:cubicBezTo>
                      <a:pt x="-2831" y="56497"/>
                      <a:pt x="85050" y="11580"/>
                      <a:pt x="131920" y="5070"/>
                    </a:cubicBezTo>
                    <a:cubicBezTo>
                      <a:pt x="178790" y="-1440"/>
                      <a:pt x="221754" y="10929"/>
                      <a:pt x="228264" y="330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2B7E806-F6C7-4EEA-991B-112FCFECCB13}"/>
                  </a:ext>
                </a:extLst>
              </p:cNvPr>
              <p:cNvSpPr/>
              <p:nvPr/>
            </p:nvSpPr>
            <p:spPr>
              <a:xfrm>
                <a:off x="1695649" y="3874694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1D7D7D0-3D3D-493B-A8B9-340A4F78D661}"/>
                  </a:ext>
                </a:extLst>
              </p:cNvPr>
              <p:cNvSpPr/>
              <p:nvPr/>
            </p:nvSpPr>
            <p:spPr>
              <a:xfrm>
                <a:off x="2235954" y="3865581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043FC44-BBF8-47E7-ACB5-C080E397E383}"/>
                  </a:ext>
                </a:extLst>
              </p:cNvPr>
              <p:cNvSpPr/>
              <p:nvPr/>
            </p:nvSpPr>
            <p:spPr>
              <a:xfrm>
                <a:off x="2019181" y="5606274"/>
                <a:ext cx="78116" cy="32548"/>
              </a:xfrm>
              <a:custGeom>
                <a:avLst/>
                <a:gdLst>
                  <a:gd name="connsiteX0" fmla="*/ 3337 w 78116"/>
                  <a:gd name="connsiteY0" fmla="*/ 3337 h 32548"/>
                  <a:gd name="connsiteX1" fmla="*/ 74943 w 78116"/>
                  <a:gd name="connsiteY1" fmla="*/ 3337 h 32548"/>
                  <a:gd name="connsiteX2" fmla="*/ 74943 w 78116"/>
                  <a:gd name="connsiteY2" fmla="*/ 33932 h 32548"/>
                  <a:gd name="connsiteX3" fmla="*/ 3337 w 78116"/>
                  <a:gd name="connsiteY3" fmla="*/ 33932 h 3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16" h="32548">
                    <a:moveTo>
                      <a:pt x="3337" y="3337"/>
                    </a:moveTo>
                    <a:lnTo>
                      <a:pt x="74943" y="3337"/>
                    </a:lnTo>
                    <a:lnTo>
                      <a:pt x="74943" y="33932"/>
                    </a:lnTo>
                    <a:lnTo>
                      <a:pt x="3337" y="33932"/>
                    </a:ln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0DBE704-461A-4FBD-8B6B-B2F3CF55FE9B}"/>
                </a:ext>
              </a:extLst>
            </p:cNvPr>
            <p:cNvGrpSpPr/>
            <p:nvPr/>
          </p:nvGrpSpPr>
          <p:grpSpPr>
            <a:xfrm>
              <a:off x="3769737" y="1614636"/>
              <a:ext cx="2289810" cy="2144876"/>
              <a:chOff x="4043298" y="3456489"/>
              <a:chExt cx="2289810" cy="2144876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FBB9A095-552E-4062-93DE-27A2BC739F72}"/>
                  </a:ext>
                </a:extLst>
              </p:cNvPr>
              <p:cNvGrpSpPr/>
              <p:nvPr/>
            </p:nvGrpSpPr>
            <p:grpSpPr>
              <a:xfrm>
                <a:off x="4403681" y="4207251"/>
                <a:ext cx="1679258" cy="1394114"/>
                <a:chOff x="6936201" y="1826897"/>
                <a:chExt cx="1679258" cy="1394114"/>
              </a:xfrm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6A7E8E7A-C8FF-41B2-9CDE-5B0C22F27DAA}"/>
                    </a:ext>
                  </a:extLst>
                </p:cNvPr>
                <p:cNvSpPr/>
                <p:nvPr/>
              </p:nvSpPr>
              <p:spPr>
                <a:xfrm>
                  <a:off x="6936201" y="1826897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A559A6DA-C563-4B49-8645-8EF5A2113B3D}"/>
                    </a:ext>
                  </a:extLst>
                </p:cNvPr>
                <p:cNvSpPr/>
                <p:nvPr/>
              </p:nvSpPr>
              <p:spPr>
                <a:xfrm>
                  <a:off x="7729634" y="1826897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5B6BDC20-85A6-4BF1-8C7F-A632B5AC7D11}"/>
                    </a:ext>
                  </a:extLst>
                </p:cNvPr>
                <p:cNvSpPr/>
                <p:nvPr/>
              </p:nvSpPr>
              <p:spPr>
                <a:xfrm>
                  <a:off x="6936201" y="1982761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67C54EC1-768A-4370-8918-1C43A9C5468A}"/>
                    </a:ext>
                  </a:extLst>
                </p:cNvPr>
                <p:cNvSpPr/>
                <p:nvPr/>
              </p:nvSpPr>
              <p:spPr>
                <a:xfrm>
                  <a:off x="7923467" y="1961330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2BF616B-82B4-44F7-8420-2189BA2DF845}"/>
                    </a:ext>
                  </a:extLst>
                </p:cNvPr>
                <p:cNvSpPr/>
                <p:nvPr/>
              </p:nvSpPr>
              <p:spPr>
                <a:xfrm>
                  <a:off x="8178261" y="1998001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AC88BB24-DE07-4A14-9F68-3DA41142ACF9}"/>
                    </a:ext>
                  </a:extLst>
                </p:cNvPr>
                <p:cNvSpPr/>
                <p:nvPr/>
              </p:nvSpPr>
              <p:spPr>
                <a:xfrm>
                  <a:off x="7210521" y="2022766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4E46C0BB-C19E-430F-B876-19355DE04B06}"/>
                  </a:ext>
                </a:extLst>
              </p:cNvPr>
              <p:cNvGrpSpPr/>
              <p:nvPr/>
            </p:nvGrpSpPr>
            <p:grpSpPr>
              <a:xfrm rot="288076">
                <a:off x="4043298" y="3456489"/>
                <a:ext cx="2289810" cy="1189921"/>
                <a:chOff x="6646641" y="294683"/>
                <a:chExt cx="2289810" cy="1189921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7FC0D26-1EF7-4CBE-AC6F-B798DC1822FF}"/>
                    </a:ext>
                  </a:extLst>
                </p:cNvPr>
                <p:cNvSpPr/>
                <p:nvPr/>
              </p:nvSpPr>
              <p:spPr>
                <a:xfrm>
                  <a:off x="8022801" y="944535"/>
                  <a:ext cx="728830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FE367050-D25E-4D2D-BB57-ACE317FD4E70}"/>
                    </a:ext>
                  </a:extLst>
                </p:cNvPr>
                <p:cNvSpPr/>
                <p:nvPr/>
              </p:nvSpPr>
              <p:spPr>
                <a:xfrm>
                  <a:off x="6958780" y="883939"/>
                  <a:ext cx="1800032" cy="309606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  <a:gd name="connsiteX0" fmla="*/ 1764030 w 1764030"/>
                    <a:gd name="connsiteY0" fmla="*/ 60007 h 303846"/>
                    <a:gd name="connsiteX1" fmla="*/ 1084897 w 1764030"/>
                    <a:gd name="connsiteY1" fmla="*/ 14287 h 303846"/>
                    <a:gd name="connsiteX2" fmla="*/ 858202 w 1764030"/>
                    <a:gd name="connsiteY2" fmla="*/ 0 h 303846"/>
                    <a:gd name="connsiteX3" fmla="*/ 0 w 1764030"/>
                    <a:gd name="connsiteY3" fmla="*/ 269557 h 303846"/>
                    <a:gd name="connsiteX4" fmla="*/ 1087805 w 1764030"/>
                    <a:gd name="connsiteY4" fmla="*/ 303846 h 303846"/>
                    <a:gd name="connsiteX5" fmla="*/ 1764030 w 1764030"/>
                    <a:gd name="connsiteY5" fmla="*/ 60007 h 303846"/>
                    <a:gd name="connsiteX0" fmla="*/ 1764030 w 1764030"/>
                    <a:gd name="connsiteY0" fmla="*/ 60007 h 296121"/>
                    <a:gd name="connsiteX1" fmla="*/ 1084897 w 1764030"/>
                    <a:gd name="connsiteY1" fmla="*/ 14287 h 296121"/>
                    <a:gd name="connsiteX2" fmla="*/ 858202 w 1764030"/>
                    <a:gd name="connsiteY2" fmla="*/ 0 h 296121"/>
                    <a:gd name="connsiteX3" fmla="*/ 0 w 1764030"/>
                    <a:gd name="connsiteY3" fmla="*/ 269557 h 296121"/>
                    <a:gd name="connsiteX4" fmla="*/ 1053739 w 1764030"/>
                    <a:gd name="connsiteY4" fmla="*/ 296121 h 296121"/>
                    <a:gd name="connsiteX5" fmla="*/ 1764030 w 1764030"/>
                    <a:gd name="connsiteY5" fmla="*/ 60007 h 296121"/>
                    <a:gd name="connsiteX0" fmla="*/ 1764030 w 1764030"/>
                    <a:gd name="connsiteY0" fmla="*/ 60007 h 309606"/>
                    <a:gd name="connsiteX1" fmla="*/ 1084897 w 1764030"/>
                    <a:gd name="connsiteY1" fmla="*/ 14287 h 309606"/>
                    <a:gd name="connsiteX2" fmla="*/ 858202 w 1764030"/>
                    <a:gd name="connsiteY2" fmla="*/ 0 h 309606"/>
                    <a:gd name="connsiteX3" fmla="*/ 0 w 1764030"/>
                    <a:gd name="connsiteY3" fmla="*/ 269557 h 309606"/>
                    <a:gd name="connsiteX4" fmla="*/ 1083125 w 1764030"/>
                    <a:gd name="connsiteY4" fmla="*/ 309606 h 309606"/>
                    <a:gd name="connsiteX5" fmla="*/ 1764030 w 1764030"/>
                    <a:gd name="connsiteY5" fmla="*/ 60007 h 309606"/>
                    <a:gd name="connsiteX0" fmla="*/ 1769996 w 1769996"/>
                    <a:gd name="connsiteY0" fmla="*/ 70187 h 309606"/>
                    <a:gd name="connsiteX1" fmla="*/ 1084897 w 1769996"/>
                    <a:gd name="connsiteY1" fmla="*/ 14287 h 309606"/>
                    <a:gd name="connsiteX2" fmla="*/ 858202 w 1769996"/>
                    <a:gd name="connsiteY2" fmla="*/ 0 h 309606"/>
                    <a:gd name="connsiteX3" fmla="*/ 0 w 1769996"/>
                    <a:gd name="connsiteY3" fmla="*/ 269557 h 309606"/>
                    <a:gd name="connsiteX4" fmla="*/ 1083125 w 1769996"/>
                    <a:gd name="connsiteY4" fmla="*/ 309606 h 309606"/>
                    <a:gd name="connsiteX5" fmla="*/ 1769996 w 1769996"/>
                    <a:gd name="connsiteY5" fmla="*/ 70187 h 309606"/>
                    <a:gd name="connsiteX0" fmla="*/ 1761689 w 1761689"/>
                    <a:gd name="connsiteY0" fmla="*/ 70187 h 309606"/>
                    <a:gd name="connsiteX1" fmla="*/ 1076590 w 1761689"/>
                    <a:gd name="connsiteY1" fmla="*/ 14287 h 309606"/>
                    <a:gd name="connsiteX2" fmla="*/ 849895 w 1761689"/>
                    <a:gd name="connsiteY2" fmla="*/ 0 h 309606"/>
                    <a:gd name="connsiteX3" fmla="*/ 0 w 1761689"/>
                    <a:gd name="connsiteY3" fmla="*/ 276857 h 309606"/>
                    <a:gd name="connsiteX4" fmla="*/ 1074818 w 1761689"/>
                    <a:gd name="connsiteY4" fmla="*/ 309606 h 309606"/>
                    <a:gd name="connsiteX5" fmla="*/ 1761689 w 1761689"/>
                    <a:gd name="connsiteY5" fmla="*/ 70187 h 309606"/>
                    <a:gd name="connsiteX0" fmla="*/ 1730821 w 1730821"/>
                    <a:gd name="connsiteY0" fmla="*/ 70187 h 309606"/>
                    <a:gd name="connsiteX1" fmla="*/ 1045722 w 1730821"/>
                    <a:gd name="connsiteY1" fmla="*/ 14287 h 309606"/>
                    <a:gd name="connsiteX2" fmla="*/ 819027 w 1730821"/>
                    <a:gd name="connsiteY2" fmla="*/ 0 h 309606"/>
                    <a:gd name="connsiteX3" fmla="*/ 0 w 1730821"/>
                    <a:gd name="connsiteY3" fmla="*/ 276836 h 309606"/>
                    <a:gd name="connsiteX4" fmla="*/ 1043950 w 1730821"/>
                    <a:gd name="connsiteY4" fmla="*/ 309606 h 309606"/>
                    <a:gd name="connsiteX5" fmla="*/ 1730821 w 1730821"/>
                    <a:gd name="connsiteY5" fmla="*/ 70187 h 30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0821" h="309606">
                      <a:moveTo>
                        <a:pt x="1730821" y="70187"/>
                      </a:moveTo>
                      <a:lnTo>
                        <a:pt x="1045722" y="14287"/>
                      </a:lnTo>
                      <a:lnTo>
                        <a:pt x="819027" y="0"/>
                      </a:lnTo>
                      <a:lnTo>
                        <a:pt x="0" y="276836"/>
                      </a:lnTo>
                      <a:lnTo>
                        <a:pt x="1043950" y="309606"/>
                      </a:lnTo>
                      <a:cubicBezTo>
                        <a:pt x="1259850" y="227373"/>
                        <a:pt x="1514921" y="152420"/>
                        <a:pt x="1730821" y="701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F02598D-AC18-4A7A-B534-0813C15527A2}"/>
                    </a:ext>
                  </a:extLst>
                </p:cNvPr>
                <p:cNvSpPr/>
                <p:nvPr/>
              </p:nvSpPr>
              <p:spPr>
                <a:xfrm>
                  <a:off x="6960125" y="1152328"/>
                  <a:ext cx="1099744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A6580EC-86EA-44D7-97B1-F00AB91A0BBD}"/>
                    </a:ext>
                  </a:extLst>
                </p:cNvPr>
                <p:cNvSpPr/>
                <p:nvPr/>
              </p:nvSpPr>
              <p:spPr>
                <a:xfrm>
                  <a:off x="7183851" y="1162659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5B12C1C-D1A8-4BA3-A563-07115F977DCF}"/>
                    </a:ext>
                  </a:extLst>
                </p:cNvPr>
                <p:cNvSpPr/>
                <p:nvPr/>
              </p:nvSpPr>
              <p:spPr>
                <a:xfrm>
                  <a:off x="7183851" y="898816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A0B6821-7345-4C03-9168-028A11200A63}"/>
                    </a:ext>
                  </a:extLst>
                </p:cNvPr>
                <p:cNvSpPr/>
                <p:nvPr/>
              </p:nvSpPr>
              <p:spPr>
                <a:xfrm>
                  <a:off x="8344474" y="1023348"/>
                  <a:ext cx="156625" cy="294912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  <a:gd name="connsiteX0" fmla="*/ 13335 w 156625"/>
                    <a:gd name="connsiteY0" fmla="*/ 57150 h 285750"/>
                    <a:gd name="connsiteX1" fmla="*/ 0 w 156625"/>
                    <a:gd name="connsiteY1" fmla="*/ 285750 h 285750"/>
                    <a:gd name="connsiteX2" fmla="*/ 156625 w 156625"/>
                    <a:gd name="connsiteY2" fmla="*/ 234072 h 285750"/>
                    <a:gd name="connsiteX3" fmla="*/ 154305 w 156625"/>
                    <a:gd name="connsiteY3" fmla="*/ 0 h 285750"/>
                    <a:gd name="connsiteX4" fmla="*/ 13335 w 156625"/>
                    <a:gd name="connsiteY4" fmla="*/ 571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625" h="285750">
                      <a:moveTo>
                        <a:pt x="13335" y="57150"/>
                      </a:moveTo>
                      <a:lnTo>
                        <a:pt x="0" y="285750"/>
                      </a:lnTo>
                      <a:lnTo>
                        <a:pt x="156625" y="234072"/>
                      </a:lnTo>
                      <a:cubicBezTo>
                        <a:pt x="155852" y="156048"/>
                        <a:pt x="155078" y="78024"/>
                        <a:pt x="154305" y="0"/>
                      </a:cubicBezTo>
                      <a:lnTo>
                        <a:pt x="13335" y="571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C2133722-3AD4-49BC-8F06-DC44FAC91399}"/>
                    </a:ext>
                  </a:extLst>
                </p:cNvPr>
                <p:cNvSpPr/>
                <p:nvPr/>
              </p:nvSpPr>
              <p:spPr>
                <a:xfrm>
                  <a:off x="6995256" y="764790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78A6EC7-B405-4A1F-934D-52CFD2725BE2}"/>
                    </a:ext>
                  </a:extLst>
                </p:cNvPr>
                <p:cNvSpPr/>
                <p:nvPr/>
              </p:nvSpPr>
              <p:spPr>
                <a:xfrm>
                  <a:off x="7334346" y="971206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B564D6C-7B67-4E6F-89A7-ED2AA6F0C7D1}"/>
                    </a:ext>
                  </a:extLst>
                </p:cNvPr>
                <p:cNvSpPr/>
                <p:nvPr/>
              </p:nvSpPr>
              <p:spPr>
                <a:xfrm>
                  <a:off x="7163849" y="386291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1A7CDE6A-D726-4344-9AE2-7B934449EA3A}"/>
                    </a:ext>
                  </a:extLst>
                </p:cNvPr>
                <p:cNvSpPr/>
                <p:nvPr/>
              </p:nvSpPr>
              <p:spPr>
                <a:xfrm>
                  <a:off x="7163849" y="311027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8B55FA86-A674-44C9-A32A-B863EC1B12C2}"/>
                    </a:ext>
                  </a:extLst>
                </p:cNvPr>
                <p:cNvSpPr/>
                <p:nvPr/>
              </p:nvSpPr>
              <p:spPr>
                <a:xfrm>
                  <a:off x="7873722" y="760221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F54803BF-2D8E-4BDE-9CA8-24C38B929603}"/>
                    </a:ext>
                  </a:extLst>
                </p:cNvPr>
                <p:cNvSpPr/>
                <p:nvPr/>
              </p:nvSpPr>
              <p:spPr>
                <a:xfrm>
                  <a:off x="7825836" y="329601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BD5674B6-052E-4951-92AA-1C5022FC652E}"/>
                    </a:ext>
                  </a:extLst>
                </p:cNvPr>
                <p:cNvSpPr/>
                <p:nvPr/>
              </p:nvSpPr>
              <p:spPr>
                <a:xfrm>
                  <a:off x="7787736" y="294683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6E72AE10-68D1-4197-9BA3-D11B902C1F8A}"/>
                    </a:ext>
                  </a:extLst>
                </p:cNvPr>
                <p:cNvSpPr/>
                <p:nvPr/>
              </p:nvSpPr>
              <p:spPr>
                <a:xfrm>
                  <a:off x="8337475" y="788999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20664FF-5230-4280-A637-0BCA40E8C652}"/>
                    </a:ext>
                  </a:extLst>
                </p:cNvPr>
                <p:cNvSpPr/>
                <p:nvPr/>
              </p:nvSpPr>
              <p:spPr>
                <a:xfrm>
                  <a:off x="8337475" y="1063983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2558F15C-8E9A-41F3-AB55-B162A7259C9F}"/>
                    </a:ext>
                  </a:extLst>
                </p:cNvPr>
                <p:cNvSpPr/>
                <p:nvPr/>
              </p:nvSpPr>
              <p:spPr>
                <a:xfrm>
                  <a:off x="6935249" y="794994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8AA4DFB0-648D-4DBA-B901-EA4FE24C733F}"/>
                    </a:ext>
                  </a:extLst>
                </p:cNvPr>
                <p:cNvSpPr/>
                <p:nvPr/>
              </p:nvSpPr>
              <p:spPr>
                <a:xfrm>
                  <a:off x="6646641" y="1084554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B0F669A3-1E7D-4B43-A39E-FE8E5B95F573}"/>
              </a:ext>
            </a:extLst>
          </p:cNvPr>
          <p:cNvGrpSpPr/>
          <p:nvPr/>
        </p:nvGrpSpPr>
        <p:grpSpPr>
          <a:xfrm flipH="1">
            <a:off x="-340829" y="2692545"/>
            <a:ext cx="3536347" cy="4381149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FE0A28A3-696C-4C04-90BE-297B9E60B1E3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1EA0D72-B3F9-4027-BB95-07835096084E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D24C5BD-8F3F-4C06-B39B-2C1276DD845B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963697D-6A2E-441C-A9EF-8153982DD72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175E54A-C5B9-4151-8416-BA051DBBD38E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253AF1D9-F4D2-4342-A602-3E83BAC22B3D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8409BC0-9D7F-4639-9971-884321E50CDD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AFE867C-768B-4748-9BBF-DB88A3DEF36F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502D08D-1345-40D0-9508-C0D431D71F53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2BD906F-92F1-4F90-872A-521083FEAD60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7E58EB-4ACE-470D-8B3B-5545AC590088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595825D-3491-4A51-8775-B934649DE0A1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E698E0-5B41-4965-97D1-83CE3A9AB93B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0C1708-A0EA-4AE4-96CC-FF1C03E8793B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CBF5EED-73DD-4587-A491-B3B19FC94971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7F2F7B3-31F9-475A-8BB6-6E8551FD2C6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3397382-1FEC-475F-9958-6D0FF87832FD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DA46FC7-15E3-49E1-8882-5685CFFFE50A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C2E21CA-0460-4DDC-98CE-2023A53A50C9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317CC87E-7ECA-48C5-8420-A0D6BB0CCC62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2E3551F-B07A-4CC6-BA23-BF8D09E58D0D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6193977-8D56-4249-B40B-453EDB9741E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1445E50-9711-4147-B9A0-8FE3FD919D31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C0C08C2-1048-49F6-9C53-49425BD059B1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590BF31-6771-490C-80B7-46BB93108EFF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E4D198-1E1F-42B8-9496-DAEF02F55280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70B7BAE-0586-4CBD-B0AF-6C52572D2C77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9CB6834-312E-429E-86B1-1986CB46D054}"/>
              </a:ext>
            </a:extLst>
          </p:cNvPr>
          <p:cNvGrpSpPr/>
          <p:nvPr/>
        </p:nvGrpSpPr>
        <p:grpSpPr>
          <a:xfrm>
            <a:off x="7536838" y="4208485"/>
            <a:ext cx="4606142" cy="2530763"/>
            <a:chOff x="-548507" y="477868"/>
            <a:chExt cx="11570449" cy="6357177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758ECE5-908E-4BF8-A4E3-47C4509F997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475C69D-5D72-42F1-B244-B0B9BC7765D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F332F81-6624-4E77-AE77-CB7C43831F9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ECCCBBC-3A4A-4390-96F1-FE70EFF982F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6456E29-968E-48D7-B5F4-3E4ACC207E3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593BE943-4872-40CA-A07D-7DB83284561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23" name="Rectangle: Rounded Corners 122">
                <a:extLst>
                  <a:ext uri="{FF2B5EF4-FFF2-40B4-BE49-F238E27FC236}">
                    <a16:creationId xmlns:a16="http://schemas.microsoft.com/office/drawing/2014/main" id="{51847CC7-46F9-4837-B664-B288354C332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: Rounded Corners 123">
                <a:extLst>
                  <a:ext uri="{FF2B5EF4-FFF2-40B4-BE49-F238E27FC236}">
                    <a16:creationId xmlns:a16="http://schemas.microsoft.com/office/drawing/2014/main" id="{A120F110-0AD6-4148-8022-643C684401F2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FB359397-39BA-4DEE-AACD-093A8A7FF92C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1" name="Rectangle: Rounded Corners 120">
                <a:extLst>
                  <a:ext uri="{FF2B5EF4-FFF2-40B4-BE49-F238E27FC236}">
                    <a16:creationId xmlns:a16="http://schemas.microsoft.com/office/drawing/2014/main" id="{AEF25CD4-0FC6-4DE0-B96B-F0278443B76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1DC6AB4D-C4DE-48B1-A309-FDBE46ABABAE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D425A9-6CAE-4043-8E43-954610AFEE2D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E995216A-DBC9-4E1D-87B8-CC158A728FE2}"/>
              </a:ext>
            </a:extLst>
          </p:cNvPr>
          <p:cNvGrpSpPr/>
          <p:nvPr/>
        </p:nvGrpSpPr>
        <p:grpSpPr>
          <a:xfrm>
            <a:off x="9753126" y="1064327"/>
            <a:ext cx="1631226" cy="2867610"/>
            <a:chOff x="6349024" y="1543506"/>
            <a:chExt cx="1631226" cy="2867610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29ABD72D-95DA-4B92-9A58-CB0F6FCC7A25}"/>
                </a:ext>
              </a:extLst>
            </p:cNvPr>
            <p:cNvGrpSpPr/>
            <p:nvPr/>
          </p:nvGrpSpPr>
          <p:grpSpPr>
            <a:xfrm>
              <a:off x="6349024" y="1543506"/>
              <a:ext cx="1631226" cy="2867610"/>
              <a:chOff x="4871870" y="1763729"/>
              <a:chExt cx="2448272" cy="4303935"/>
            </a:xfrm>
          </p:grpSpPr>
          <p:grpSp>
            <p:nvGrpSpPr>
              <p:cNvPr id="126" name="Group 3">
                <a:extLst>
                  <a:ext uri="{FF2B5EF4-FFF2-40B4-BE49-F238E27FC236}">
                    <a16:creationId xmlns:a16="http://schemas.microsoft.com/office/drawing/2014/main" id="{4C8A2211-92ED-4E3E-9E57-20F8F1502AA4}"/>
                  </a:ext>
                </a:extLst>
              </p:cNvPr>
              <p:cNvGrpSpPr/>
              <p:nvPr/>
            </p:nvGrpSpPr>
            <p:grpSpPr>
              <a:xfrm>
                <a:off x="4871870" y="1763729"/>
                <a:ext cx="2448272" cy="4303935"/>
                <a:chOff x="445712" y="1449040"/>
                <a:chExt cx="2113018" cy="3924176"/>
              </a:xfrm>
            </p:grpSpPr>
            <p:sp>
              <p:nvSpPr>
                <p:cNvPr id="128" name="Rounded Rectangle 4">
                  <a:extLst>
                    <a:ext uri="{FF2B5EF4-FFF2-40B4-BE49-F238E27FC236}">
                      <a16:creationId xmlns:a16="http://schemas.microsoft.com/office/drawing/2014/main" id="{9FF72D8B-68ED-4E37-AAAC-5B2B2BB4F110}"/>
                    </a:ext>
                  </a:extLst>
                </p:cNvPr>
                <p:cNvSpPr/>
                <p:nvPr userDrawn="1"/>
              </p:nvSpPr>
              <p:spPr>
                <a:xfrm>
                  <a:off x="445712" y="1449040"/>
                  <a:ext cx="2113018" cy="3924176"/>
                </a:xfrm>
                <a:prstGeom prst="roundRect">
                  <a:avLst>
                    <a:gd name="adj" fmla="val 13580"/>
                  </a:avLst>
                </a:prstGeom>
                <a:solidFill>
                  <a:srgbClr val="262626"/>
                </a:solidFill>
                <a:ln w="88900">
                  <a:noFill/>
                </a:ln>
                <a:effectLst/>
                <a:scene3d>
                  <a:camera prst="perspectiveFront"/>
                  <a:lightRig rig="threePt" dir="t"/>
                </a:scene3d>
                <a:sp3d prstMaterial="plastic">
                  <a:bevelT w="127000" h="50800"/>
                  <a:bevelB w="127000" h="2540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 dirty="0"/>
                </a:p>
              </p:txBody>
            </p:sp>
            <p:sp>
              <p:nvSpPr>
                <p:cNvPr id="129" name="Rectangle 5">
                  <a:extLst>
                    <a:ext uri="{FF2B5EF4-FFF2-40B4-BE49-F238E27FC236}">
                      <a16:creationId xmlns:a16="http://schemas.microsoft.com/office/drawing/2014/main" id="{BCFA2DE1-FCDE-4834-9C99-E8A3114F03AB}"/>
                    </a:ext>
                  </a:extLst>
                </p:cNvPr>
                <p:cNvSpPr/>
                <p:nvPr userDrawn="1"/>
              </p:nvSpPr>
              <p:spPr>
                <a:xfrm>
                  <a:off x="1379920" y="1650572"/>
                  <a:ext cx="216024" cy="34350"/>
                </a:xfrm>
                <a:prstGeom prst="rect">
                  <a:avLst/>
                </a:prstGeom>
                <a:solidFill>
                  <a:srgbClr val="B0B0B0"/>
                </a:solidFill>
                <a:ln w="889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grpSp>
              <p:nvGrpSpPr>
                <p:cNvPr id="130" name="Group 6">
                  <a:extLst>
                    <a:ext uri="{FF2B5EF4-FFF2-40B4-BE49-F238E27FC236}">
                      <a16:creationId xmlns:a16="http://schemas.microsoft.com/office/drawing/2014/main" id="{3699F354-8FAF-4EB1-BE1F-4B66F489F0DB}"/>
                    </a:ext>
                  </a:extLst>
                </p:cNvPr>
                <p:cNvGrpSpPr/>
                <p:nvPr userDrawn="1"/>
              </p:nvGrpSpPr>
              <p:grpSpPr>
                <a:xfrm>
                  <a:off x="1407705" y="5045834"/>
                  <a:ext cx="211967" cy="211967"/>
                  <a:chOff x="1549420" y="5712364"/>
                  <a:chExt cx="312583" cy="312583"/>
                </a:xfrm>
              </p:grpSpPr>
              <p:sp>
                <p:nvSpPr>
                  <p:cNvPr id="131" name="Oval 7">
                    <a:extLst>
                      <a:ext uri="{FF2B5EF4-FFF2-40B4-BE49-F238E27FC236}">
                        <a16:creationId xmlns:a16="http://schemas.microsoft.com/office/drawing/2014/main" id="{0DA8FA2C-0ACB-4340-9FC5-76AC47B1BA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549420" y="5712364"/>
                    <a:ext cx="312583" cy="31258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94000"/>
                          <a:lumOff val="6000"/>
                        </a:schemeClr>
                      </a:gs>
                      <a:gs pos="56000">
                        <a:schemeClr val="tx1">
                          <a:lumMod val="65000"/>
                          <a:lumOff val="35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10800000" scaled="1"/>
                    <a:tileRect/>
                  </a:gradFill>
                  <a:ln w="0">
                    <a:solidFill>
                      <a:srgbClr val="262626"/>
                    </a:solidFill>
                  </a:ln>
                  <a:scene3d>
                    <a:camera prst="perspectiveFront"/>
                    <a:lightRig rig="threePt" dir="t"/>
                  </a:scene3d>
                  <a:sp3d>
                    <a:bevelT w="63500" h="127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  <p:sp>
                <p:nvSpPr>
                  <p:cNvPr id="132" name="Rounded Rectangle 8">
                    <a:extLst>
                      <a:ext uri="{FF2B5EF4-FFF2-40B4-BE49-F238E27FC236}">
                        <a16:creationId xmlns:a16="http://schemas.microsoft.com/office/drawing/2014/main" id="{41A5EC4F-144E-4953-A8F7-E1CCC247F94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634225" y="5796647"/>
                    <a:ext cx="142969" cy="144016"/>
                  </a:xfrm>
                  <a:prstGeom prst="roundRect">
                    <a:avLst/>
                  </a:prstGeom>
                  <a:solidFill>
                    <a:srgbClr val="737373"/>
                  </a:solidFill>
                  <a:ln w="6350">
                    <a:solidFill>
                      <a:srgbClr val="B0B0B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</p:grpSp>
          </p:grpSp>
          <p:sp>
            <p:nvSpPr>
              <p:cNvPr id="127" name="Picture Placeholder 2">
                <a:extLst>
                  <a:ext uri="{FF2B5EF4-FFF2-40B4-BE49-F238E27FC236}">
                    <a16:creationId xmlns:a16="http://schemas.microsoft.com/office/drawing/2014/main" id="{C5A33E04-EA58-4D25-89E9-3DE7374721C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051890" y="2223507"/>
                <a:ext cx="2088232" cy="338437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anchor="ctr"/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Arial" pitchFamily="34" charset="0"/>
                  </a:defRPr>
                </a:lvl1pPr>
                <a:lvl2pPr marL="45722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46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69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91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114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337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56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78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ko-KR"/>
                  <a:t>Your Picture Here</a:t>
                </a:r>
                <a:endParaRPr lang="ko-KR" alt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8E0B0AE-7672-4650-8B55-12B952F9693E}"/>
                </a:ext>
              </a:extLst>
            </p:cNvPr>
            <p:cNvGrpSpPr/>
            <p:nvPr/>
          </p:nvGrpSpPr>
          <p:grpSpPr>
            <a:xfrm>
              <a:off x="6467260" y="1668751"/>
              <a:ext cx="1391340" cy="2443752"/>
              <a:chOff x="6467260" y="1811680"/>
              <a:chExt cx="3297580" cy="2162143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F7E9CFE-A19B-46AC-8545-C61965A78330}"/>
                  </a:ext>
                </a:extLst>
              </p:cNvPr>
              <p:cNvSpPr/>
              <p:nvPr/>
            </p:nvSpPr>
            <p:spPr>
              <a:xfrm>
                <a:off x="6467260" y="1948025"/>
                <a:ext cx="3297579" cy="2015188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EB4F761-FD04-4B8D-8E76-519CC488B037}"/>
                  </a:ext>
                </a:extLst>
              </p:cNvPr>
              <p:cNvSpPr/>
              <p:nvPr/>
            </p:nvSpPr>
            <p:spPr>
              <a:xfrm>
                <a:off x="7583661" y="1811680"/>
                <a:ext cx="2181179" cy="216214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39" name="Graphic 41">
            <a:extLst>
              <a:ext uri="{FF2B5EF4-FFF2-40B4-BE49-F238E27FC236}">
                <a16:creationId xmlns:a16="http://schemas.microsoft.com/office/drawing/2014/main" id="{B86901C1-8DA0-4A24-9511-F72F075F12E8}"/>
              </a:ext>
            </a:extLst>
          </p:cNvPr>
          <p:cNvGrpSpPr/>
          <p:nvPr/>
        </p:nvGrpSpPr>
        <p:grpSpPr>
          <a:xfrm>
            <a:off x="1088779" y="2073968"/>
            <a:ext cx="4134545" cy="1104921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8446879-A24D-4AA4-AD7E-C70EB69834E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769844-AE6F-49F5-A033-B89DB67034AD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43F1342-5B0D-4752-A580-A418E03D9C58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B7FBAE01-2721-4B58-937B-8369C54784D8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ACE1F575-931D-45F9-980A-23F56C130D0A}"/>
              </a:ext>
            </a:extLst>
          </p:cNvPr>
          <p:cNvGrpSpPr/>
          <p:nvPr/>
        </p:nvGrpSpPr>
        <p:grpSpPr>
          <a:xfrm>
            <a:off x="3573349" y="4164531"/>
            <a:ext cx="3578303" cy="2467888"/>
            <a:chOff x="2407943" y="390301"/>
            <a:chExt cx="2818147" cy="1943623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F2FD6B1A-465A-458F-B1D2-E621890205A9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833A3BB6-E4D0-47FD-AD8C-86F0E45861DD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E7098DDE-1EBC-4EC6-81AA-C867638F048B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71F6AE2F-7187-4B22-BE07-C3E76BA4ECFB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0D5AE423-1241-4A95-ACCE-C5D9F60C18F6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5093AE2-E8C7-4964-B866-7626351F0071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04ECCBD-8666-4BAD-A924-603318D6296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2D218B78-285E-451E-99E4-2EAE082B4B6F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375D17CD-BFA1-4C8D-8D02-218E8673839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93330EAF-37A9-4F17-87BA-0EA726AB9AAC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3D45D601-2DB1-42D8-9EB7-FABDD18D596F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8667590-DF94-4279-A86E-BF1EBF6ECEB2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D2B9270-9854-494C-873C-E92DD07A76F6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94C74D5-A5F7-4A25-BA02-471035F7FFDF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0EBFA6B-74DA-4FB5-A7D8-7E9514263F0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57F7E25-93F6-412B-A6A9-52E374C0634F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60D260C-4403-4EE2-96AC-258AF3438DF2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7025E70-4870-4548-A967-F10FB1416F4E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2CA4A70-7AE1-4E85-89D2-DAD5C9E18B2C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5A3D091-EF30-4DF8-B567-A91C430502D8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266E965-01CA-45FB-9CEF-BC84CD8162FE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408CA8-8353-4FDA-91A0-48DA4FB94B2B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0E29D165-5382-4A72-8C3A-1702EC3B4113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D0C4B2F-7EC5-4718-BFA8-C9105C46F9C5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ED7BF5D-E9A5-40D4-BC9A-DA487BF0464F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31B3B85-E771-49F7-9163-9C297F5A3675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3F4958A-6AC8-4870-A6A3-72FBA2DB859D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6DD211A-FAA4-4180-BCCE-BDB940517F56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AF53A8C-12F4-47A9-B71C-DD9F51FAFA04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FB4DAE5-3C43-45B6-9FC0-DD0343F17230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FF1B923-57E0-4149-8063-8BF5E50A23E8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D7F8381-DE5B-4E08-B4A5-D3D3D4958A69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F65BE006-B667-4397-9456-D835089717E3}"/>
              </a:ext>
            </a:extLst>
          </p:cNvPr>
          <p:cNvGrpSpPr/>
          <p:nvPr/>
        </p:nvGrpSpPr>
        <p:grpSpPr>
          <a:xfrm>
            <a:off x="3168992" y="3149964"/>
            <a:ext cx="1226207" cy="1377507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9EAE1A2-D17C-4894-9447-73807D732A20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8CFA933-784B-40F6-9301-D7024B9FAB5D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067B9C3-AFFD-436A-A2D5-45F3BB4F6328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931B9B0-C0F1-46E5-97A8-B29B645EE16D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EBDDCC8-0216-4FCA-9323-B10FEA36A48F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AAAF9CD-C2AA-4AA1-A84F-10D4496D328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B719FDA-0E9E-4549-9BB5-4C28424F0DBA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D52F561-965F-45E9-B5B2-9C9435102A64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A9B4709-1B14-4903-9D93-F569F1904DA2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06C92F7-7833-48C5-B162-5213B171F28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F044792-8EBF-4BE2-B340-604373B3639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3D741EF-256A-4E20-A5BC-4D3F1D3147EC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FD62E0-BA56-4E41-9B97-2509CF31EAF9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0D3AFB4-CED8-4358-8C46-B6949D72CBBD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1B9DFC7-FF33-4CC5-9C70-60D6976798FF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1757EA-9F49-42A3-AFD2-E09A79DB8EEA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CAA8B5F-5125-4052-9C9C-783E5D5243E6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2E87110-760C-4EE2-926F-66AE5F1D1E1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5EA28C5-C257-4EAC-B7B3-B2744C86285E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7B2495A-A574-443D-8FB3-B9E8CEB59A0D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A91A135-D087-4310-9097-D94F63659ADF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7" name="Oval Callout 12">
            <a:extLst>
              <a:ext uri="{FF2B5EF4-FFF2-40B4-BE49-F238E27FC236}">
                <a16:creationId xmlns:a16="http://schemas.microsoft.com/office/drawing/2014/main" id="{70331E48-6114-404E-9CCD-248A8CAA374B}"/>
              </a:ext>
            </a:extLst>
          </p:cNvPr>
          <p:cNvSpPr/>
          <p:nvPr/>
        </p:nvSpPr>
        <p:spPr>
          <a:xfrm rot="1882940">
            <a:off x="312397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9" name="Oval Callout 13">
            <a:extLst>
              <a:ext uri="{FF2B5EF4-FFF2-40B4-BE49-F238E27FC236}">
                <a16:creationId xmlns:a16="http://schemas.microsoft.com/office/drawing/2014/main" id="{533C47BF-A772-4C49-8257-A704DB490B50}"/>
              </a:ext>
            </a:extLst>
          </p:cNvPr>
          <p:cNvSpPr/>
          <p:nvPr/>
        </p:nvSpPr>
        <p:spPr>
          <a:xfrm rot="1882940">
            <a:off x="6502504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Oval Callout 14">
            <a:extLst>
              <a:ext uri="{FF2B5EF4-FFF2-40B4-BE49-F238E27FC236}">
                <a16:creationId xmlns:a16="http://schemas.microsoft.com/office/drawing/2014/main" id="{9E16E9FB-53DA-44FB-A5F8-1805219696DE}"/>
              </a:ext>
            </a:extLst>
          </p:cNvPr>
          <p:cNvSpPr/>
          <p:nvPr/>
        </p:nvSpPr>
        <p:spPr>
          <a:xfrm rot="1882940">
            <a:off x="988102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D10DB0-B787-4103-AFB7-E8D3518526FD}"/>
              </a:ext>
            </a:extLst>
          </p:cNvPr>
          <p:cNvSpPr/>
          <p:nvPr/>
        </p:nvSpPr>
        <p:spPr>
          <a:xfrm>
            <a:off x="3220871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F032AAC-0F68-484B-99A5-BE1CC383DCC3}"/>
              </a:ext>
            </a:extLst>
          </p:cNvPr>
          <p:cNvSpPr/>
          <p:nvPr/>
        </p:nvSpPr>
        <p:spPr>
          <a:xfrm>
            <a:off x="6599397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7C40857-6E5F-4277-9105-72558AC681CE}"/>
              </a:ext>
            </a:extLst>
          </p:cNvPr>
          <p:cNvSpPr/>
          <p:nvPr/>
        </p:nvSpPr>
        <p:spPr>
          <a:xfrm>
            <a:off x="9977922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grpSp>
        <p:nvGrpSpPr>
          <p:cNvPr id="32" name="Group 7">
            <a:extLst>
              <a:ext uri="{FF2B5EF4-FFF2-40B4-BE49-F238E27FC236}">
                <a16:creationId xmlns:a16="http://schemas.microsoft.com/office/drawing/2014/main" id="{E97506C6-D27A-4DC3-B9BA-07A11BC6A2D3}"/>
              </a:ext>
            </a:extLst>
          </p:cNvPr>
          <p:cNvGrpSpPr/>
          <p:nvPr/>
        </p:nvGrpSpPr>
        <p:grpSpPr>
          <a:xfrm>
            <a:off x="1811496" y="5073427"/>
            <a:ext cx="565200" cy="108000"/>
            <a:chOff x="899592" y="4371950"/>
            <a:chExt cx="565200" cy="108000"/>
          </a:xfrm>
          <a:solidFill>
            <a:schemeClr val="accent3"/>
          </a:solidFill>
        </p:grpSpPr>
        <p:sp>
          <p:nvSpPr>
            <p:cNvPr id="33" name="Rectangle 8">
              <a:extLst>
                <a:ext uri="{FF2B5EF4-FFF2-40B4-BE49-F238E27FC236}">
                  <a16:creationId xmlns:a16="http://schemas.microsoft.com/office/drawing/2014/main" id="{826F65DE-E12D-4CBD-A622-96ECAFA6F857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Rectangle 9">
              <a:extLst>
                <a:ext uri="{FF2B5EF4-FFF2-40B4-BE49-F238E27FC236}">
                  <a16:creationId xmlns:a16="http://schemas.microsoft.com/office/drawing/2014/main" id="{C217A544-BBCF-4924-BC6E-9A4B6160E1F7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ectangle 10">
              <a:extLst>
                <a:ext uri="{FF2B5EF4-FFF2-40B4-BE49-F238E27FC236}">
                  <a16:creationId xmlns:a16="http://schemas.microsoft.com/office/drawing/2014/main" id="{B1F874DA-D28B-413C-BF0A-7CE366F3DC20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Rectangle 11">
              <a:extLst>
                <a:ext uri="{FF2B5EF4-FFF2-40B4-BE49-F238E27FC236}">
                  <a16:creationId xmlns:a16="http://schemas.microsoft.com/office/drawing/2014/main" id="{4D3E3E38-68BE-40CE-A8CC-421B750147F6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5">
            <a:extLst>
              <a:ext uri="{FF2B5EF4-FFF2-40B4-BE49-F238E27FC236}">
                <a16:creationId xmlns:a16="http://schemas.microsoft.com/office/drawing/2014/main" id="{C408852C-4A25-445F-8125-FB29DBE7B212}"/>
              </a:ext>
            </a:extLst>
          </p:cNvPr>
          <p:cNvGrpSpPr/>
          <p:nvPr/>
        </p:nvGrpSpPr>
        <p:grpSpPr>
          <a:xfrm>
            <a:off x="155694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Rounded Rectangle 3">
              <a:extLst>
                <a:ext uri="{FF2B5EF4-FFF2-40B4-BE49-F238E27FC236}">
                  <a16:creationId xmlns:a16="http://schemas.microsoft.com/office/drawing/2014/main" id="{E53B7799-0BFB-4485-97C0-D117DA8C0E5C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ounded Rectangle 39">
              <a:extLst>
                <a:ext uri="{FF2B5EF4-FFF2-40B4-BE49-F238E27FC236}">
                  <a16:creationId xmlns:a16="http://schemas.microsoft.com/office/drawing/2014/main" id="{9B002878-ECA7-4EA7-AB02-B8AFA0903D7D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Rounded Rectangle 2">
              <a:extLst>
                <a:ext uri="{FF2B5EF4-FFF2-40B4-BE49-F238E27FC236}">
                  <a16:creationId xmlns:a16="http://schemas.microsoft.com/office/drawing/2014/main" id="{682556FC-12FE-46D1-9F2A-9A4F555523A2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1" name="Group 16">
            <a:extLst>
              <a:ext uri="{FF2B5EF4-FFF2-40B4-BE49-F238E27FC236}">
                <a16:creationId xmlns:a16="http://schemas.microsoft.com/office/drawing/2014/main" id="{78475E23-6D07-443C-B8FB-C5C7C033974C}"/>
              </a:ext>
            </a:extLst>
          </p:cNvPr>
          <p:cNvGrpSpPr/>
          <p:nvPr/>
        </p:nvGrpSpPr>
        <p:grpSpPr>
          <a:xfrm>
            <a:off x="5351928" y="5073427"/>
            <a:ext cx="565200" cy="108000"/>
            <a:chOff x="899592" y="4371950"/>
            <a:chExt cx="565200" cy="108000"/>
          </a:xfrm>
          <a:solidFill>
            <a:schemeClr val="accent2"/>
          </a:solidFill>
        </p:grpSpPr>
        <p:sp>
          <p:nvSpPr>
            <p:cNvPr id="42" name="Rectangle 17">
              <a:extLst>
                <a:ext uri="{FF2B5EF4-FFF2-40B4-BE49-F238E27FC236}">
                  <a16:creationId xmlns:a16="http://schemas.microsoft.com/office/drawing/2014/main" id="{6350329F-D69E-455D-9665-AB9090A299D8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Rectangle 18">
              <a:extLst>
                <a:ext uri="{FF2B5EF4-FFF2-40B4-BE49-F238E27FC236}">
                  <a16:creationId xmlns:a16="http://schemas.microsoft.com/office/drawing/2014/main" id="{A6E0C788-EB1A-41BA-A49D-2D3E9433769D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Rectangle 19">
              <a:extLst>
                <a:ext uri="{FF2B5EF4-FFF2-40B4-BE49-F238E27FC236}">
                  <a16:creationId xmlns:a16="http://schemas.microsoft.com/office/drawing/2014/main" id="{DEDBE56E-30CA-40C7-BCDA-3DCD79EED0D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Rectangle 20">
              <a:extLst>
                <a:ext uri="{FF2B5EF4-FFF2-40B4-BE49-F238E27FC236}">
                  <a16:creationId xmlns:a16="http://schemas.microsoft.com/office/drawing/2014/main" id="{367CE870-7210-4154-B37C-4E4640A765E8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9">
            <a:extLst>
              <a:ext uri="{FF2B5EF4-FFF2-40B4-BE49-F238E27FC236}">
                <a16:creationId xmlns:a16="http://schemas.microsoft.com/office/drawing/2014/main" id="{EEEAD5FC-B48B-4150-A282-EACF9FED6B2D}"/>
              </a:ext>
            </a:extLst>
          </p:cNvPr>
          <p:cNvGrpSpPr/>
          <p:nvPr/>
        </p:nvGrpSpPr>
        <p:grpSpPr>
          <a:xfrm>
            <a:off x="5097380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" name="Rounded Rectangle 3">
              <a:extLst>
                <a:ext uri="{FF2B5EF4-FFF2-40B4-BE49-F238E27FC236}">
                  <a16:creationId xmlns:a16="http://schemas.microsoft.com/office/drawing/2014/main" id="{22BD09B1-0F07-4F09-BEB6-CA8EE1775920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Rounded Rectangle 39">
              <a:extLst>
                <a:ext uri="{FF2B5EF4-FFF2-40B4-BE49-F238E27FC236}">
                  <a16:creationId xmlns:a16="http://schemas.microsoft.com/office/drawing/2014/main" id="{9CEA53E7-AC0C-4A42-B023-58946272519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Rounded Rectangle 2">
              <a:extLst>
                <a:ext uri="{FF2B5EF4-FFF2-40B4-BE49-F238E27FC236}">
                  <a16:creationId xmlns:a16="http://schemas.microsoft.com/office/drawing/2014/main" id="{4B8DE403-7730-4BAA-BDDF-817C35C83AB8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" name="Group 25">
            <a:extLst>
              <a:ext uri="{FF2B5EF4-FFF2-40B4-BE49-F238E27FC236}">
                <a16:creationId xmlns:a16="http://schemas.microsoft.com/office/drawing/2014/main" id="{A6EE22F5-58C5-47E8-8ED3-CC6C3DC28494}"/>
              </a:ext>
            </a:extLst>
          </p:cNvPr>
          <p:cNvGrpSpPr/>
          <p:nvPr/>
        </p:nvGrpSpPr>
        <p:grpSpPr>
          <a:xfrm>
            <a:off x="8892346" y="5073427"/>
            <a:ext cx="565200" cy="108000"/>
            <a:chOff x="899592" y="4371950"/>
            <a:chExt cx="565200" cy="108000"/>
          </a:xfrm>
          <a:solidFill>
            <a:schemeClr val="accent1"/>
          </a:solidFill>
        </p:grpSpPr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8802C5EB-B32D-47BF-B492-F0B571E4F1A9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Rectangle 27">
              <a:extLst>
                <a:ext uri="{FF2B5EF4-FFF2-40B4-BE49-F238E27FC236}">
                  <a16:creationId xmlns:a16="http://schemas.microsoft.com/office/drawing/2014/main" id="{9CBB96F4-2226-4894-A415-7D736FE95BF9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Rectangle 28">
              <a:extLst>
                <a:ext uri="{FF2B5EF4-FFF2-40B4-BE49-F238E27FC236}">
                  <a16:creationId xmlns:a16="http://schemas.microsoft.com/office/drawing/2014/main" id="{65424736-6A9D-440A-BA25-57F04D49990B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Rectangle 29">
              <a:extLst>
                <a:ext uri="{FF2B5EF4-FFF2-40B4-BE49-F238E27FC236}">
                  <a16:creationId xmlns:a16="http://schemas.microsoft.com/office/drawing/2014/main" id="{B9D300A9-5922-47F7-8717-4770D2955141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3">
            <a:extLst>
              <a:ext uri="{FF2B5EF4-FFF2-40B4-BE49-F238E27FC236}">
                <a16:creationId xmlns:a16="http://schemas.microsoft.com/office/drawing/2014/main" id="{7CA42C40-CB42-4510-9318-B9B8CA78DEC7}"/>
              </a:ext>
            </a:extLst>
          </p:cNvPr>
          <p:cNvGrpSpPr/>
          <p:nvPr/>
        </p:nvGrpSpPr>
        <p:grpSpPr>
          <a:xfrm>
            <a:off x="863779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Rounded Rectangle 3">
              <a:extLst>
                <a:ext uri="{FF2B5EF4-FFF2-40B4-BE49-F238E27FC236}">
                  <a16:creationId xmlns:a16="http://schemas.microsoft.com/office/drawing/2014/main" id="{960B023E-5D23-4A28-8466-D8A3C8A906D9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Rounded Rectangle 39">
              <a:extLst>
                <a:ext uri="{FF2B5EF4-FFF2-40B4-BE49-F238E27FC236}">
                  <a16:creationId xmlns:a16="http://schemas.microsoft.com/office/drawing/2014/main" id="{2A606F50-79A7-4DF1-80DB-DBBEA93AFD1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Rounded Rectangle 2">
              <a:extLst>
                <a:ext uri="{FF2B5EF4-FFF2-40B4-BE49-F238E27FC236}">
                  <a16:creationId xmlns:a16="http://schemas.microsoft.com/office/drawing/2014/main" id="{B72F31C3-289E-4894-A78F-3CE34C05891D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9" name="직사각형 5">
            <a:extLst>
              <a:ext uri="{FF2B5EF4-FFF2-40B4-BE49-F238E27FC236}">
                <a16:creationId xmlns:a16="http://schemas.microsoft.com/office/drawing/2014/main" id="{CB6F6B42-DD34-4144-9F70-5A284694859F}"/>
              </a:ext>
            </a:extLst>
          </p:cNvPr>
          <p:cNvSpPr/>
          <p:nvPr/>
        </p:nvSpPr>
        <p:spPr>
          <a:xfrm>
            <a:off x="820283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0" name="직사각형 82">
            <a:extLst>
              <a:ext uri="{FF2B5EF4-FFF2-40B4-BE49-F238E27FC236}">
                <a16:creationId xmlns:a16="http://schemas.microsoft.com/office/drawing/2014/main" id="{35E4D97B-6003-40FC-AA7B-5093237301D9}"/>
              </a:ext>
            </a:extLst>
          </p:cNvPr>
          <p:cNvSpPr/>
          <p:nvPr/>
        </p:nvSpPr>
        <p:spPr>
          <a:xfrm>
            <a:off x="4647180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1" name="직사각형 83">
            <a:extLst>
              <a:ext uri="{FF2B5EF4-FFF2-40B4-BE49-F238E27FC236}">
                <a16:creationId xmlns:a16="http://schemas.microsoft.com/office/drawing/2014/main" id="{623995B0-5D60-4BA5-8876-B17A15E9D9F1}"/>
              </a:ext>
            </a:extLst>
          </p:cNvPr>
          <p:cNvSpPr/>
          <p:nvPr/>
        </p:nvSpPr>
        <p:spPr>
          <a:xfrm>
            <a:off x="112198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8D2E8EF-304B-453F-BD6F-AF00A9EA30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59216AC-0B55-47A8-9EFC-97FD8788016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79DACC60-9511-458C-9DDB-5799ACE1C992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aphic 44">
            <a:extLst>
              <a:ext uri="{FF2B5EF4-FFF2-40B4-BE49-F238E27FC236}">
                <a16:creationId xmlns:a16="http://schemas.microsoft.com/office/drawing/2014/main" id="{53266E3B-0AE7-4ADA-BAF1-F8F11E5D71F4}"/>
              </a:ext>
            </a:extLst>
          </p:cNvPr>
          <p:cNvGrpSpPr/>
          <p:nvPr/>
        </p:nvGrpSpPr>
        <p:grpSpPr>
          <a:xfrm>
            <a:off x="-25947" y="3946167"/>
            <a:ext cx="12233669" cy="2906548"/>
            <a:chOff x="-25947" y="3946167"/>
            <a:chExt cx="12233669" cy="2906548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0B6F08D-6533-4AFE-B40E-E96A936454DD}"/>
                </a:ext>
              </a:extLst>
            </p:cNvPr>
            <p:cNvSpPr/>
            <p:nvPr/>
          </p:nvSpPr>
          <p:spPr>
            <a:xfrm>
              <a:off x="-25947" y="3946167"/>
              <a:ext cx="12232734" cy="2910286"/>
            </a:xfrm>
            <a:custGeom>
              <a:avLst/>
              <a:gdLst>
                <a:gd name="connsiteX0" fmla="*/ 12232735 w 12232734"/>
                <a:gd name="connsiteY0" fmla="*/ 0 h 2910286"/>
                <a:gd name="connsiteX1" fmla="*/ 10371984 w 12232734"/>
                <a:gd name="connsiteY1" fmla="*/ 502805 h 2910286"/>
                <a:gd name="connsiteX2" fmla="*/ 7294407 w 12232734"/>
                <a:gd name="connsiteY2" fmla="*/ 1135516 h 2910286"/>
                <a:gd name="connsiteX3" fmla="*/ 3714961 w 12232734"/>
                <a:gd name="connsiteY3" fmla="*/ 531777 h 2910286"/>
                <a:gd name="connsiteX4" fmla="*/ 0 w 12232734"/>
                <a:gd name="connsiteY4" fmla="*/ 949535 h 2910286"/>
                <a:gd name="connsiteX5" fmla="*/ 0 w 12232734"/>
                <a:gd name="connsiteY5" fmla="*/ 2910286 h 2910286"/>
                <a:gd name="connsiteX6" fmla="*/ 12232735 w 12232734"/>
                <a:gd name="connsiteY6" fmla="*/ 2910286 h 2910286"/>
                <a:gd name="connsiteX7" fmla="*/ 12232735 w 12232734"/>
                <a:gd name="connsiteY7" fmla="*/ 0 h 2910286"/>
                <a:gd name="connsiteX8" fmla="*/ 12232735 w 12232734"/>
                <a:gd name="connsiteY8" fmla="*/ 0 h 291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32734" h="2910286">
                  <a:moveTo>
                    <a:pt x="12232735" y="0"/>
                  </a:moveTo>
                  <a:cubicBezTo>
                    <a:pt x="11595350" y="71028"/>
                    <a:pt x="11075723" y="151402"/>
                    <a:pt x="10371984" y="502805"/>
                  </a:cubicBezTo>
                  <a:cubicBezTo>
                    <a:pt x="9432729" y="971965"/>
                    <a:pt x="8622447" y="1462620"/>
                    <a:pt x="7294407" y="1135516"/>
                  </a:cubicBezTo>
                  <a:cubicBezTo>
                    <a:pt x="5966367" y="809347"/>
                    <a:pt x="5334590" y="328038"/>
                    <a:pt x="3714961" y="531777"/>
                  </a:cubicBezTo>
                  <a:cubicBezTo>
                    <a:pt x="2498136" y="685048"/>
                    <a:pt x="780375" y="868226"/>
                    <a:pt x="0" y="949535"/>
                  </a:cubicBezTo>
                  <a:lnTo>
                    <a:pt x="0" y="2910286"/>
                  </a:lnTo>
                  <a:lnTo>
                    <a:pt x="12232735" y="2910286"/>
                  </a:lnTo>
                  <a:lnTo>
                    <a:pt x="12232735" y="0"/>
                  </a:lnTo>
                  <a:lnTo>
                    <a:pt x="12232735" y="0"/>
                  </a:lnTo>
                  <a:close/>
                </a:path>
              </a:pathLst>
            </a:custGeom>
            <a:solidFill>
              <a:schemeClr val="accent1">
                <a:alpha val="56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832607-B686-4BD0-B8CE-975CB1BFD93E}"/>
                </a:ext>
              </a:extLst>
            </p:cNvPr>
            <p:cNvSpPr/>
            <p:nvPr/>
          </p:nvSpPr>
          <p:spPr>
            <a:xfrm>
              <a:off x="-25947" y="4418956"/>
              <a:ext cx="12232734" cy="2436562"/>
            </a:xfrm>
            <a:custGeom>
              <a:avLst/>
              <a:gdLst>
                <a:gd name="connsiteX0" fmla="*/ 1309348 w 12232734"/>
                <a:gd name="connsiteY0" fmla="*/ 109 h 2436562"/>
                <a:gd name="connsiteX1" fmla="*/ 0 w 12232734"/>
                <a:gd name="connsiteY1" fmla="*/ 224409 h 2436562"/>
                <a:gd name="connsiteX2" fmla="*/ 0 w 12232734"/>
                <a:gd name="connsiteY2" fmla="*/ 2436563 h 2436562"/>
                <a:gd name="connsiteX3" fmla="*/ 12232735 w 12232734"/>
                <a:gd name="connsiteY3" fmla="*/ 2436563 h 2436562"/>
                <a:gd name="connsiteX4" fmla="*/ 12232735 w 12232734"/>
                <a:gd name="connsiteY4" fmla="*/ 1554318 h 2436562"/>
                <a:gd name="connsiteX5" fmla="*/ 11733668 w 12232734"/>
                <a:gd name="connsiteY5" fmla="*/ 1517869 h 2436562"/>
                <a:gd name="connsiteX6" fmla="*/ 7019640 w 12232734"/>
                <a:gd name="connsiteY6" fmla="*/ 1197308 h 2436562"/>
                <a:gd name="connsiteX7" fmla="*/ 3131782 w 12232734"/>
                <a:gd name="connsiteY7" fmla="*/ 403848 h 2436562"/>
                <a:gd name="connsiteX8" fmla="*/ 1309348 w 12232734"/>
                <a:gd name="connsiteY8" fmla="*/ 109 h 2436562"/>
                <a:gd name="connsiteX9" fmla="*/ 1309348 w 12232734"/>
                <a:gd name="connsiteY9" fmla="*/ 109 h 2436562"/>
                <a:gd name="connsiteX10" fmla="*/ 1309348 w 12232734"/>
                <a:gd name="connsiteY10" fmla="*/ 109 h 2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32734" h="2436562">
                  <a:moveTo>
                    <a:pt x="1309348" y="109"/>
                  </a:moveTo>
                  <a:cubicBezTo>
                    <a:pt x="638319" y="5717"/>
                    <a:pt x="161683" y="175810"/>
                    <a:pt x="0" y="224409"/>
                  </a:cubicBezTo>
                  <a:lnTo>
                    <a:pt x="0" y="2436563"/>
                  </a:lnTo>
                  <a:lnTo>
                    <a:pt x="12232735" y="2436563"/>
                  </a:lnTo>
                  <a:lnTo>
                    <a:pt x="12232735" y="1554318"/>
                  </a:lnTo>
                  <a:cubicBezTo>
                    <a:pt x="12210304" y="1552449"/>
                    <a:pt x="12232735" y="1554318"/>
                    <a:pt x="11733668" y="1517869"/>
                  </a:cubicBezTo>
                  <a:cubicBezTo>
                    <a:pt x="11101891" y="1472075"/>
                    <a:pt x="9109364" y="922541"/>
                    <a:pt x="7019640" y="1197308"/>
                  </a:cubicBezTo>
                  <a:cubicBezTo>
                    <a:pt x="4929917" y="1472075"/>
                    <a:pt x="4815897" y="1182355"/>
                    <a:pt x="3131782" y="403848"/>
                  </a:cubicBezTo>
                  <a:cubicBezTo>
                    <a:pt x="2446734" y="87960"/>
                    <a:pt x="1821499" y="-3629"/>
                    <a:pt x="1309348" y="109"/>
                  </a:cubicBezTo>
                  <a:lnTo>
                    <a:pt x="1309348" y="109"/>
                  </a:lnTo>
                  <a:lnTo>
                    <a:pt x="1309348" y="109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D660D59-28F2-4B9F-B279-88DE21A6413B}"/>
              </a:ext>
            </a:extLst>
          </p:cNvPr>
          <p:cNvGrpSpPr/>
          <p:nvPr/>
        </p:nvGrpSpPr>
        <p:grpSpPr>
          <a:xfrm>
            <a:off x="7447118" y="660112"/>
            <a:ext cx="5257123" cy="6513004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DCAB7AB-ABFE-4169-92A4-5DF6B2C5A56A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37C3F75B-E659-4B81-94A7-6CAD607532E9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170E186-1C1F-4200-956D-87A7167E050E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E5F8574F-1375-4550-AAF6-2222444DC20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843CCAA-9DDC-4683-9E5E-3E9C6E47B995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05946FE-2C3D-44EB-9783-5FB42CD5F3D0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8403001-8E22-4277-8650-8280B1023D15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A1C9BA9-9A70-425B-A250-B4F7A2AE1B74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BE87510-6D7B-4344-8821-457C408CDAE8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3CE1360-E3C2-4E87-918F-45F578259D93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83330CE-590C-47F9-829E-F8A527FB3D20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F1EF839-3973-4EE8-B953-AEB7ED4652A8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4D39A68-CEDB-4B7E-A67D-E5965C5A286F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510F07-4CE6-469B-BE6C-389EC7A44C1F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00BFFDD-0E54-4800-9AC1-117E3B4537E2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1C3E119-AEC3-4767-9C75-A896FBDEE05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BDA4E09-4DBB-48AD-8D11-823E0B4025DF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ACFA13A-7BA5-49F1-85D1-138E4995879F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098984-7DF9-4D43-B7ED-D0B9FD08C1ED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B7FC912-3BC4-448C-922A-40949C02F50D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DFE802C-FF1D-4973-8917-594503A44BEC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4B8B135-1A95-4D4B-A348-006393407D6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05F529F-667F-46FF-88F6-FF30B23AF3A8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E01FDCE-24DF-4E0F-B17E-09F98D0593CD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8D10532-E442-457F-B3B2-1D8649FB8946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5E7F695-C0D8-4CC2-A122-5D8AE3D38EFC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FE8E15-F048-4AC4-B35F-A70707879C9C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9" name="Oval Callout 12">
            <a:extLst>
              <a:ext uri="{FF2B5EF4-FFF2-40B4-BE49-F238E27FC236}">
                <a16:creationId xmlns:a16="http://schemas.microsoft.com/office/drawing/2014/main" id="{5157EC83-2385-41A6-ACC5-2100A51979C6}"/>
              </a:ext>
            </a:extLst>
          </p:cNvPr>
          <p:cNvSpPr/>
          <p:nvPr/>
        </p:nvSpPr>
        <p:spPr>
          <a:xfrm>
            <a:off x="5160060" y="1982953"/>
            <a:ext cx="2177501" cy="2177259"/>
          </a:xfrm>
          <a:prstGeom prst="wedgeEllipseCallout">
            <a:avLst>
              <a:gd name="adj1" fmla="val 70560"/>
              <a:gd name="adj2" fmla="val 413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B2BAD6E-C921-46D8-9F4E-4707469627F4}"/>
              </a:ext>
            </a:extLst>
          </p:cNvPr>
          <p:cNvSpPr/>
          <p:nvPr/>
        </p:nvSpPr>
        <p:spPr>
          <a:xfrm>
            <a:off x="5355037" y="2552461"/>
            <a:ext cx="1781068" cy="446529"/>
          </a:xfrm>
          <a:custGeom>
            <a:avLst/>
            <a:gdLst/>
            <a:ahLst/>
            <a:cxnLst/>
            <a:rect l="l" t="t" r="r" b="b"/>
            <a:pathLst>
              <a:path w="1694979" h="423267">
                <a:moveTo>
                  <a:pt x="537415" y="166985"/>
                </a:moveTo>
                <a:cubicBezTo>
                  <a:pt x="532851" y="176203"/>
                  <a:pt x="516157" y="193513"/>
                  <a:pt x="487336" y="218914"/>
                </a:cubicBezTo>
                <a:cubicBezTo>
                  <a:pt x="494589" y="219848"/>
                  <a:pt x="500043" y="222146"/>
                  <a:pt x="503697" y="225806"/>
                </a:cubicBezTo>
                <a:cubicBezTo>
                  <a:pt x="507352" y="229466"/>
                  <a:pt x="511474" y="235300"/>
                  <a:pt x="516065" y="243306"/>
                </a:cubicBezTo>
                <a:cubicBezTo>
                  <a:pt x="522804" y="239762"/>
                  <a:pt x="528571" y="234799"/>
                  <a:pt x="533367" y="228417"/>
                </a:cubicBezTo>
                <a:cubicBezTo>
                  <a:pt x="538164" y="222035"/>
                  <a:pt x="540562" y="213219"/>
                  <a:pt x="540562" y="201968"/>
                </a:cubicBezTo>
                <a:cubicBezTo>
                  <a:pt x="540562" y="200694"/>
                  <a:pt x="540532" y="199564"/>
                  <a:pt x="540471" y="198578"/>
                </a:cubicBezTo>
                <a:cubicBezTo>
                  <a:pt x="540411" y="197592"/>
                  <a:pt x="540296" y="196424"/>
                  <a:pt x="540126" y="195075"/>
                </a:cubicBezTo>
                <a:close/>
                <a:moveTo>
                  <a:pt x="1418608" y="163190"/>
                </a:moveTo>
                <a:cubicBezTo>
                  <a:pt x="1385341" y="180133"/>
                  <a:pt x="1361019" y="194381"/>
                  <a:pt x="1345643" y="205934"/>
                </a:cubicBezTo>
                <a:cubicBezTo>
                  <a:pt x="1330267" y="217487"/>
                  <a:pt x="1322579" y="228947"/>
                  <a:pt x="1322579" y="240313"/>
                </a:cubicBezTo>
                <a:cubicBezTo>
                  <a:pt x="1322579" y="244313"/>
                  <a:pt x="1323071" y="247230"/>
                  <a:pt x="1324055" y="249065"/>
                </a:cubicBezTo>
                <a:cubicBezTo>
                  <a:pt x="1325038" y="250900"/>
                  <a:pt x="1325972" y="251817"/>
                  <a:pt x="1326856" y="251817"/>
                </a:cubicBezTo>
                <a:cubicBezTo>
                  <a:pt x="1327760" y="251817"/>
                  <a:pt x="1329835" y="251006"/>
                  <a:pt x="1333079" y="249383"/>
                </a:cubicBezTo>
                <a:cubicBezTo>
                  <a:pt x="1347941" y="240604"/>
                  <a:pt x="1361610" y="229078"/>
                  <a:pt x="1374087" y="214804"/>
                </a:cubicBezTo>
                <a:cubicBezTo>
                  <a:pt x="1386564" y="200531"/>
                  <a:pt x="1401405" y="183326"/>
                  <a:pt x="1418608" y="163190"/>
                </a:cubicBezTo>
                <a:close/>
                <a:moveTo>
                  <a:pt x="1596169" y="127248"/>
                </a:moveTo>
                <a:cubicBezTo>
                  <a:pt x="1601516" y="127248"/>
                  <a:pt x="1606479" y="129764"/>
                  <a:pt x="1611059" y="134795"/>
                </a:cubicBezTo>
                <a:cubicBezTo>
                  <a:pt x="1615639" y="139826"/>
                  <a:pt x="1617929" y="145075"/>
                  <a:pt x="1617929" y="150542"/>
                </a:cubicBezTo>
                <a:cubicBezTo>
                  <a:pt x="1617929" y="154167"/>
                  <a:pt x="1615757" y="159298"/>
                  <a:pt x="1611413" y="165934"/>
                </a:cubicBezTo>
                <a:cubicBezTo>
                  <a:pt x="1607069" y="172569"/>
                  <a:pt x="1600532" y="180621"/>
                  <a:pt x="1591802" y="190087"/>
                </a:cubicBezTo>
                <a:cubicBezTo>
                  <a:pt x="1583073" y="199554"/>
                  <a:pt x="1571129" y="210723"/>
                  <a:pt x="1555972" y="223595"/>
                </a:cubicBezTo>
                <a:lnTo>
                  <a:pt x="1552062" y="234921"/>
                </a:lnTo>
                <a:cubicBezTo>
                  <a:pt x="1551176" y="236693"/>
                  <a:pt x="1550733" y="238122"/>
                  <a:pt x="1550733" y="239208"/>
                </a:cubicBezTo>
                <a:cubicBezTo>
                  <a:pt x="1550733" y="240173"/>
                  <a:pt x="1551141" y="240655"/>
                  <a:pt x="1551957" y="240655"/>
                </a:cubicBezTo>
                <a:cubicBezTo>
                  <a:pt x="1555136" y="240655"/>
                  <a:pt x="1563999" y="235662"/>
                  <a:pt x="1578546" y="225675"/>
                </a:cubicBezTo>
                <a:cubicBezTo>
                  <a:pt x="1593092" y="215689"/>
                  <a:pt x="1609134" y="201995"/>
                  <a:pt x="1626670" y="184594"/>
                </a:cubicBezTo>
                <a:cubicBezTo>
                  <a:pt x="1633677" y="177582"/>
                  <a:pt x="1639306" y="171607"/>
                  <a:pt x="1643558" y="166668"/>
                </a:cubicBezTo>
                <a:cubicBezTo>
                  <a:pt x="1647810" y="161729"/>
                  <a:pt x="1651807" y="156899"/>
                  <a:pt x="1655550" y="152178"/>
                </a:cubicBezTo>
                <a:cubicBezTo>
                  <a:pt x="1659293" y="147457"/>
                  <a:pt x="1662625" y="143680"/>
                  <a:pt x="1665547" y="140845"/>
                </a:cubicBezTo>
                <a:cubicBezTo>
                  <a:pt x="1668469" y="138010"/>
                  <a:pt x="1671215" y="136494"/>
                  <a:pt x="1673785" y="136296"/>
                </a:cubicBezTo>
                <a:cubicBezTo>
                  <a:pt x="1679777" y="135780"/>
                  <a:pt x="1684151" y="137834"/>
                  <a:pt x="1686907" y="142458"/>
                </a:cubicBezTo>
                <a:cubicBezTo>
                  <a:pt x="1689663" y="147082"/>
                  <a:pt x="1691041" y="153191"/>
                  <a:pt x="1691041" y="160783"/>
                </a:cubicBezTo>
                <a:cubicBezTo>
                  <a:pt x="1691041" y="165518"/>
                  <a:pt x="1689183" y="171019"/>
                  <a:pt x="1685468" y="177288"/>
                </a:cubicBezTo>
                <a:cubicBezTo>
                  <a:pt x="1681753" y="183556"/>
                  <a:pt x="1675021" y="193892"/>
                  <a:pt x="1665272" y="208297"/>
                </a:cubicBezTo>
                <a:cubicBezTo>
                  <a:pt x="1655522" y="222702"/>
                  <a:pt x="1645914" y="237457"/>
                  <a:pt x="1636445" y="252562"/>
                </a:cubicBezTo>
                <a:lnTo>
                  <a:pt x="1615397" y="285600"/>
                </a:lnTo>
                <a:lnTo>
                  <a:pt x="1641987" y="258975"/>
                </a:lnTo>
                <a:cubicBezTo>
                  <a:pt x="1650053" y="250634"/>
                  <a:pt x="1657393" y="243513"/>
                  <a:pt x="1664005" y="237614"/>
                </a:cubicBezTo>
                <a:cubicBezTo>
                  <a:pt x="1670618" y="231714"/>
                  <a:pt x="1680942" y="224848"/>
                  <a:pt x="1694979" y="217016"/>
                </a:cubicBezTo>
                <a:lnTo>
                  <a:pt x="1694979" y="237798"/>
                </a:lnTo>
                <a:cubicBezTo>
                  <a:pt x="1674608" y="259676"/>
                  <a:pt x="1656380" y="280162"/>
                  <a:pt x="1640295" y="299256"/>
                </a:cubicBezTo>
                <a:cubicBezTo>
                  <a:pt x="1624210" y="318350"/>
                  <a:pt x="1611876" y="333522"/>
                  <a:pt x="1603294" y="344772"/>
                </a:cubicBezTo>
                <a:cubicBezTo>
                  <a:pt x="1594712" y="356021"/>
                  <a:pt x="1589692" y="362606"/>
                  <a:pt x="1588234" y="364527"/>
                </a:cubicBezTo>
                <a:cubicBezTo>
                  <a:pt x="1584292" y="369659"/>
                  <a:pt x="1580726" y="374488"/>
                  <a:pt x="1577534" y="379013"/>
                </a:cubicBezTo>
                <a:cubicBezTo>
                  <a:pt x="1574342" y="383538"/>
                  <a:pt x="1571477" y="387246"/>
                  <a:pt x="1568939" y="390135"/>
                </a:cubicBezTo>
                <a:cubicBezTo>
                  <a:pt x="1566401" y="393024"/>
                  <a:pt x="1563732" y="394469"/>
                  <a:pt x="1560932" y="394469"/>
                </a:cubicBezTo>
                <a:cubicBezTo>
                  <a:pt x="1555816" y="394469"/>
                  <a:pt x="1551823" y="390859"/>
                  <a:pt x="1548952" y="383640"/>
                </a:cubicBezTo>
                <a:cubicBezTo>
                  <a:pt x="1546081" y="376421"/>
                  <a:pt x="1544646" y="370152"/>
                  <a:pt x="1544646" y="364834"/>
                </a:cubicBezTo>
                <a:cubicBezTo>
                  <a:pt x="1544646" y="359860"/>
                  <a:pt x="1545657" y="355352"/>
                  <a:pt x="1547681" y="351310"/>
                </a:cubicBezTo>
                <a:cubicBezTo>
                  <a:pt x="1558117" y="327830"/>
                  <a:pt x="1581475" y="289034"/>
                  <a:pt x="1617754" y="234921"/>
                </a:cubicBezTo>
                <a:lnTo>
                  <a:pt x="1587944" y="264744"/>
                </a:lnTo>
                <a:cubicBezTo>
                  <a:pt x="1567539" y="283064"/>
                  <a:pt x="1553572" y="292224"/>
                  <a:pt x="1546045" y="292224"/>
                </a:cubicBezTo>
                <a:cubicBezTo>
                  <a:pt x="1538443" y="292224"/>
                  <a:pt x="1531222" y="285132"/>
                  <a:pt x="1524381" y="270946"/>
                </a:cubicBezTo>
                <a:cubicBezTo>
                  <a:pt x="1517541" y="256761"/>
                  <a:pt x="1514121" y="244419"/>
                  <a:pt x="1514121" y="233920"/>
                </a:cubicBezTo>
                <a:cubicBezTo>
                  <a:pt x="1514121" y="224918"/>
                  <a:pt x="1515479" y="217363"/>
                  <a:pt x="1518195" y="211255"/>
                </a:cubicBezTo>
                <a:cubicBezTo>
                  <a:pt x="1520911" y="205148"/>
                  <a:pt x="1525399" y="197525"/>
                  <a:pt x="1531659" y="188389"/>
                </a:cubicBezTo>
                <a:cubicBezTo>
                  <a:pt x="1541115" y="175250"/>
                  <a:pt x="1549964" y="164339"/>
                  <a:pt x="1558206" y="155656"/>
                </a:cubicBezTo>
                <a:cubicBezTo>
                  <a:pt x="1566449" y="146973"/>
                  <a:pt x="1573963" y="140067"/>
                  <a:pt x="1580748" y="134940"/>
                </a:cubicBezTo>
                <a:cubicBezTo>
                  <a:pt x="1587534" y="129812"/>
                  <a:pt x="1592674" y="127248"/>
                  <a:pt x="1596169" y="127248"/>
                </a:cubicBezTo>
                <a:close/>
                <a:moveTo>
                  <a:pt x="404376" y="122783"/>
                </a:moveTo>
                <a:cubicBezTo>
                  <a:pt x="409692" y="122783"/>
                  <a:pt x="413298" y="124454"/>
                  <a:pt x="415195" y="127794"/>
                </a:cubicBezTo>
                <a:cubicBezTo>
                  <a:pt x="417091" y="131135"/>
                  <a:pt x="418039" y="136491"/>
                  <a:pt x="418039" y="143862"/>
                </a:cubicBezTo>
                <a:cubicBezTo>
                  <a:pt x="418039" y="147330"/>
                  <a:pt x="417690" y="150199"/>
                  <a:pt x="416991" y="152469"/>
                </a:cubicBezTo>
                <a:cubicBezTo>
                  <a:pt x="416292" y="154740"/>
                  <a:pt x="414967" y="157474"/>
                  <a:pt x="413015" y="160670"/>
                </a:cubicBezTo>
                <a:cubicBezTo>
                  <a:pt x="411062" y="163866"/>
                  <a:pt x="407289" y="169508"/>
                  <a:pt x="401694" y="177596"/>
                </a:cubicBezTo>
                <a:cubicBezTo>
                  <a:pt x="396099" y="185684"/>
                  <a:pt x="389507" y="195194"/>
                  <a:pt x="381919" y="206126"/>
                </a:cubicBezTo>
                <a:cubicBezTo>
                  <a:pt x="378015" y="211695"/>
                  <a:pt x="374631" y="217713"/>
                  <a:pt x="371769" y="224179"/>
                </a:cubicBezTo>
                <a:cubicBezTo>
                  <a:pt x="368906" y="230645"/>
                  <a:pt x="367475" y="235353"/>
                  <a:pt x="367475" y="238304"/>
                </a:cubicBezTo>
                <a:cubicBezTo>
                  <a:pt x="367475" y="242906"/>
                  <a:pt x="368904" y="245207"/>
                  <a:pt x="371762" y="245207"/>
                </a:cubicBezTo>
                <a:cubicBezTo>
                  <a:pt x="375890" y="245207"/>
                  <a:pt x="380998" y="243314"/>
                  <a:pt x="387087" y="239527"/>
                </a:cubicBezTo>
                <a:cubicBezTo>
                  <a:pt x="393176" y="235740"/>
                  <a:pt x="405463" y="228225"/>
                  <a:pt x="423948" y="216981"/>
                </a:cubicBezTo>
                <a:lnTo>
                  <a:pt x="423948" y="238025"/>
                </a:lnTo>
                <a:cubicBezTo>
                  <a:pt x="405752" y="254803"/>
                  <a:pt x="392568" y="266763"/>
                  <a:pt x="384398" y="273904"/>
                </a:cubicBezTo>
                <a:cubicBezTo>
                  <a:pt x="376227" y="281046"/>
                  <a:pt x="368875" y="286603"/>
                  <a:pt x="362340" y="290576"/>
                </a:cubicBezTo>
                <a:cubicBezTo>
                  <a:pt x="355806" y="294549"/>
                  <a:pt x="349373" y="296536"/>
                  <a:pt x="343040" y="296536"/>
                </a:cubicBezTo>
                <a:cubicBezTo>
                  <a:pt x="327779" y="296536"/>
                  <a:pt x="320148" y="287757"/>
                  <a:pt x="320148" y="270200"/>
                </a:cubicBezTo>
                <a:cubicBezTo>
                  <a:pt x="320148" y="264070"/>
                  <a:pt x="322045" y="256124"/>
                  <a:pt x="325840" y="246362"/>
                </a:cubicBezTo>
                <a:cubicBezTo>
                  <a:pt x="329635" y="236600"/>
                  <a:pt x="335490" y="224967"/>
                  <a:pt x="343403" y="211463"/>
                </a:cubicBezTo>
                <a:cubicBezTo>
                  <a:pt x="327844" y="238143"/>
                  <a:pt x="314254" y="257715"/>
                  <a:pt x="302635" y="270179"/>
                </a:cubicBezTo>
                <a:cubicBezTo>
                  <a:pt x="291016" y="282643"/>
                  <a:pt x="281019" y="288876"/>
                  <a:pt x="272642" y="288876"/>
                </a:cubicBezTo>
                <a:cubicBezTo>
                  <a:pt x="265861" y="288876"/>
                  <a:pt x="259797" y="286242"/>
                  <a:pt x="254448" y="280975"/>
                </a:cubicBezTo>
                <a:cubicBezTo>
                  <a:pt x="249100" y="275708"/>
                  <a:pt x="245057" y="268890"/>
                  <a:pt x="242322" y="260520"/>
                </a:cubicBezTo>
                <a:cubicBezTo>
                  <a:pt x="239586" y="252151"/>
                  <a:pt x="238218" y="243264"/>
                  <a:pt x="238218" y="233860"/>
                </a:cubicBezTo>
                <a:cubicBezTo>
                  <a:pt x="238218" y="227570"/>
                  <a:pt x="238801" y="221939"/>
                  <a:pt x="239967" y="216967"/>
                </a:cubicBezTo>
                <a:cubicBezTo>
                  <a:pt x="241133" y="211995"/>
                  <a:pt x="243300" y="206611"/>
                  <a:pt x="246467" y="200813"/>
                </a:cubicBezTo>
                <a:cubicBezTo>
                  <a:pt x="249634" y="195016"/>
                  <a:pt x="253925" y="188592"/>
                  <a:pt x="259340" y="181540"/>
                </a:cubicBezTo>
                <a:cubicBezTo>
                  <a:pt x="264755" y="174488"/>
                  <a:pt x="271661" y="166513"/>
                  <a:pt x="280058" y="157616"/>
                </a:cubicBezTo>
                <a:cubicBezTo>
                  <a:pt x="282939" y="153579"/>
                  <a:pt x="285980" y="149681"/>
                  <a:pt x="289181" y="145922"/>
                </a:cubicBezTo>
                <a:cubicBezTo>
                  <a:pt x="292382" y="142163"/>
                  <a:pt x="295719" y="139525"/>
                  <a:pt x="299191" y="138007"/>
                </a:cubicBezTo>
                <a:cubicBezTo>
                  <a:pt x="302663" y="136490"/>
                  <a:pt x="307882" y="135731"/>
                  <a:pt x="314849" y="135731"/>
                </a:cubicBezTo>
                <a:cubicBezTo>
                  <a:pt x="319909" y="135731"/>
                  <a:pt x="325228" y="136552"/>
                  <a:pt x="330806" y="138192"/>
                </a:cubicBezTo>
                <a:cubicBezTo>
                  <a:pt x="336383" y="139833"/>
                  <a:pt x="339172" y="142398"/>
                  <a:pt x="339172" y="145889"/>
                </a:cubicBezTo>
                <a:cubicBezTo>
                  <a:pt x="339172" y="149317"/>
                  <a:pt x="336857" y="154733"/>
                  <a:pt x="332227" y="162139"/>
                </a:cubicBezTo>
                <a:cubicBezTo>
                  <a:pt x="327597" y="169544"/>
                  <a:pt x="320486" y="178208"/>
                  <a:pt x="310894" y="188132"/>
                </a:cubicBezTo>
                <a:cubicBezTo>
                  <a:pt x="301301" y="198056"/>
                  <a:pt x="290430" y="207627"/>
                  <a:pt x="278279" y="216845"/>
                </a:cubicBezTo>
                <a:cubicBezTo>
                  <a:pt x="275979" y="224019"/>
                  <a:pt x="274829" y="229711"/>
                  <a:pt x="274829" y="233920"/>
                </a:cubicBezTo>
                <a:cubicBezTo>
                  <a:pt x="274829" y="237219"/>
                  <a:pt x="275665" y="238869"/>
                  <a:pt x="277337" y="238869"/>
                </a:cubicBezTo>
                <a:cubicBezTo>
                  <a:pt x="278137" y="238869"/>
                  <a:pt x="280258" y="237607"/>
                  <a:pt x="283698" y="235081"/>
                </a:cubicBezTo>
                <a:cubicBezTo>
                  <a:pt x="287139" y="232556"/>
                  <a:pt x="293500" y="227271"/>
                  <a:pt x="302782" y="219227"/>
                </a:cubicBezTo>
                <a:cubicBezTo>
                  <a:pt x="312064" y="211184"/>
                  <a:pt x="321070" y="203310"/>
                  <a:pt x="329799" y="195606"/>
                </a:cubicBezTo>
                <a:cubicBezTo>
                  <a:pt x="335320" y="190811"/>
                  <a:pt x="341825" y="183522"/>
                  <a:pt x="349314" y="173740"/>
                </a:cubicBezTo>
                <a:cubicBezTo>
                  <a:pt x="356803" y="163958"/>
                  <a:pt x="365556" y="156081"/>
                  <a:pt x="375574" y="150110"/>
                </a:cubicBezTo>
                <a:cubicBezTo>
                  <a:pt x="380974" y="139766"/>
                  <a:pt x="385938" y="132626"/>
                  <a:pt x="390465" y="128689"/>
                </a:cubicBezTo>
                <a:cubicBezTo>
                  <a:pt x="394993" y="124752"/>
                  <a:pt x="399630" y="122783"/>
                  <a:pt x="404376" y="122783"/>
                </a:cubicBezTo>
                <a:close/>
                <a:moveTo>
                  <a:pt x="1431187" y="118765"/>
                </a:moveTo>
                <a:cubicBezTo>
                  <a:pt x="1435489" y="118765"/>
                  <a:pt x="1439305" y="120385"/>
                  <a:pt x="1442636" y="123626"/>
                </a:cubicBezTo>
                <a:cubicBezTo>
                  <a:pt x="1445968" y="126866"/>
                  <a:pt x="1448517" y="130424"/>
                  <a:pt x="1450284" y="134298"/>
                </a:cubicBezTo>
                <a:cubicBezTo>
                  <a:pt x="1452051" y="138172"/>
                  <a:pt x="1452935" y="141194"/>
                  <a:pt x="1452935" y="143364"/>
                </a:cubicBezTo>
                <a:cubicBezTo>
                  <a:pt x="1452935" y="147628"/>
                  <a:pt x="1451478" y="150646"/>
                  <a:pt x="1448563" y="152417"/>
                </a:cubicBezTo>
                <a:cubicBezTo>
                  <a:pt x="1445648" y="154188"/>
                  <a:pt x="1442508" y="155480"/>
                  <a:pt x="1439143" y="156294"/>
                </a:cubicBezTo>
                <a:cubicBezTo>
                  <a:pt x="1439871" y="155701"/>
                  <a:pt x="1441063" y="157285"/>
                  <a:pt x="1442718" y="161045"/>
                </a:cubicBezTo>
                <a:cubicBezTo>
                  <a:pt x="1444374" y="164805"/>
                  <a:pt x="1445688" y="167941"/>
                  <a:pt x="1446660" y="170453"/>
                </a:cubicBezTo>
                <a:cubicBezTo>
                  <a:pt x="1447632" y="172964"/>
                  <a:pt x="1448118" y="175314"/>
                  <a:pt x="1448118" y="177502"/>
                </a:cubicBezTo>
                <a:cubicBezTo>
                  <a:pt x="1448118" y="181958"/>
                  <a:pt x="1444471" y="189111"/>
                  <a:pt x="1437176" y="198961"/>
                </a:cubicBezTo>
                <a:cubicBezTo>
                  <a:pt x="1429881" y="208812"/>
                  <a:pt x="1424919" y="215825"/>
                  <a:pt x="1422292" y="220000"/>
                </a:cubicBezTo>
                <a:cubicBezTo>
                  <a:pt x="1419664" y="224175"/>
                  <a:pt x="1418350" y="229121"/>
                  <a:pt x="1418350" y="234837"/>
                </a:cubicBezTo>
                <a:cubicBezTo>
                  <a:pt x="1418350" y="242655"/>
                  <a:pt x="1421749" y="246564"/>
                  <a:pt x="1428546" y="246564"/>
                </a:cubicBezTo>
                <a:cubicBezTo>
                  <a:pt x="1437606" y="246564"/>
                  <a:pt x="1455147" y="237007"/>
                  <a:pt x="1481168" y="217892"/>
                </a:cubicBezTo>
                <a:lnTo>
                  <a:pt x="1481168" y="237324"/>
                </a:lnTo>
                <a:cubicBezTo>
                  <a:pt x="1442541" y="280233"/>
                  <a:pt x="1414571" y="301688"/>
                  <a:pt x="1397261" y="301688"/>
                </a:cubicBezTo>
                <a:cubicBezTo>
                  <a:pt x="1389936" y="301688"/>
                  <a:pt x="1384736" y="299309"/>
                  <a:pt x="1381662" y="294553"/>
                </a:cubicBezTo>
                <a:cubicBezTo>
                  <a:pt x="1378587" y="289796"/>
                  <a:pt x="1377050" y="283315"/>
                  <a:pt x="1377050" y="275111"/>
                </a:cubicBezTo>
                <a:cubicBezTo>
                  <a:pt x="1377050" y="263052"/>
                  <a:pt x="1381206" y="247830"/>
                  <a:pt x="1389517" y="229448"/>
                </a:cubicBezTo>
                <a:cubicBezTo>
                  <a:pt x="1373174" y="252456"/>
                  <a:pt x="1359656" y="269117"/>
                  <a:pt x="1348964" y="279431"/>
                </a:cubicBezTo>
                <a:cubicBezTo>
                  <a:pt x="1338271" y="289746"/>
                  <a:pt x="1328904" y="294903"/>
                  <a:pt x="1320863" y="294903"/>
                </a:cubicBezTo>
                <a:cubicBezTo>
                  <a:pt x="1316261" y="294903"/>
                  <a:pt x="1311266" y="291801"/>
                  <a:pt x="1305878" y="285597"/>
                </a:cubicBezTo>
                <a:cubicBezTo>
                  <a:pt x="1300490" y="279392"/>
                  <a:pt x="1295825" y="271616"/>
                  <a:pt x="1291882" y="262266"/>
                </a:cubicBezTo>
                <a:cubicBezTo>
                  <a:pt x="1287939" y="252917"/>
                  <a:pt x="1285967" y="243193"/>
                  <a:pt x="1285967" y="233096"/>
                </a:cubicBezTo>
                <a:cubicBezTo>
                  <a:pt x="1285967" y="225774"/>
                  <a:pt x="1286692" y="219585"/>
                  <a:pt x="1288141" y="214531"/>
                </a:cubicBezTo>
                <a:cubicBezTo>
                  <a:pt x="1289589" y="209476"/>
                  <a:pt x="1292318" y="204415"/>
                  <a:pt x="1296327" y="199347"/>
                </a:cubicBezTo>
                <a:cubicBezTo>
                  <a:pt x="1300336" y="194278"/>
                  <a:pt x="1307300" y="187261"/>
                  <a:pt x="1317218" y="178294"/>
                </a:cubicBezTo>
                <a:cubicBezTo>
                  <a:pt x="1338338" y="158711"/>
                  <a:pt x="1359617" y="143894"/>
                  <a:pt x="1381055" y="133843"/>
                </a:cubicBezTo>
                <a:cubicBezTo>
                  <a:pt x="1402493" y="123791"/>
                  <a:pt x="1419204" y="118765"/>
                  <a:pt x="1431187" y="118765"/>
                </a:cubicBezTo>
                <a:close/>
                <a:moveTo>
                  <a:pt x="563929" y="108049"/>
                </a:moveTo>
                <a:cubicBezTo>
                  <a:pt x="567710" y="108049"/>
                  <a:pt x="572303" y="109400"/>
                  <a:pt x="577707" y="112103"/>
                </a:cubicBezTo>
                <a:lnTo>
                  <a:pt x="579783" y="119292"/>
                </a:lnTo>
                <a:cubicBezTo>
                  <a:pt x="579199" y="121438"/>
                  <a:pt x="578907" y="123920"/>
                  <a:pt x="578907" y="126739"/>
                </a:cubicBezTo>
                <a:cubicBezTo>
                  <a:pt x="578907" y="129241"/>
                  <a:pt x="579953" y="134198"/>
                  <a:pt x="582045" y="141609"/>
                </a:cubicBezTo>
                <a:cubicBezTo>
                  <a:pt x="584136" y="149020"/>
                  <a:pt x="585782" y="155342"/>
                  <a:pt x="586982" y="160576"/>
                </a:cubicBezTo>
                <a:cubicBezTo>
                  <a:pt x="588182" y="165809"/>
                  <a:pt x="588782" y="171748"/>
                  <a:pt x="588782" y="178392"/>
                </a:cubicBezTo>
                <a:cubicBezTo>
                  <a:pt x="588782" y="188682"/>
                  <a:pt x="586462" y="198497"/>
                  <a:pt x="581822" y="207839"/>
                </a:cubicBezTo>
                <a:cubicBezTo>
                  <a:pt x="577181" y="217180"/>
                  <a:pt x="570534" y="226056"/>
                  <a:pt x="561880" y="234465"/>
                </a:cubicBezTo>
                <a:cubicBezTo>
                  <a:pt x="553226" y="242875"/>
                  <a:pt x="542897" y="249328"/>
                  <a:pt x="530893" y="253823"/>
                </a:cubicBezTo>
                <a:cubicBezTo>
                  <a:pt x="533237" y="253379"/>
                  <a:pt x="535839" y="253157"/>
                  <a:pt x="538699" y="253157"/>
                </a:cubicBezTo>
                <a:cubicBezTo>
                  <a:pt x="544127" y="253157"/>
                  <a:pt x="550076" y="251762"/>
                  <a:pt x="556546" y="248973"/>
                </a:cubicBezTo>
                <a:cubicBezTo>
                  <a:pt x="563017" y="246183"/>
                  <a:pt x="569785" y="242331"/>
                  <a:pt x="576849" y="237415"/>
                </a:cubicBezTo>
                <a:cubicBezTo>
                  <a:pt x="583914" y="232499"/>
                  <a:pt x="594750" y="225707"/>
                  <a:pt x="609359" y="217040"/>
                </a:cubicBezTo>
                <a:lnTo>
                  <a:pt x="609359" y="237952"/>
                </a:lnTo>
                <a:cubicBezTo>
                  <a:pt x="589509" y="257323"/>
                  <a:pt x="571955" y="271881"/>
                  <a:pt x="556696" y="281625"/>
                </a:cubicBezTo>
                <a:cubicBezTo>
                  <a:pt x="541438" y="291370"/>
                  <a:pt x="528016" y="296243"/>
                  <a:pt x="516431" y="296243"/>
                </a:cubicBezTo>
                <a:cubicBezTo>
                  <a:pt x="501413" y="296243"/>
                  <a:pt x="488773" y="290403"/>
                  <a:pt x="478511" y="278725"/>
                </a:cubicBezTo>
                <a:cubicBezTo>
                  <a:pt x="468851" y="270274"/>
                  <a:pt x="463111" y="262565"/>
                  <a:pt x="461290" y="255597"/>
                </a:cubicBezTo>
                <a:cubicBezTo>
                  <a:pt x="459469" y="248629"/>
                  <a:pt x="458559" y="239455"/>
                  <a:pt x="458559" y="228077"/>
                </a:cubicBezTo>
                <a:lnTo>
                  <a:pt x="458559" y="221003"/>
                </a:lnTo>
                <a:cubicBezTo>
                  <a:pt x="497587" y="179864"/>
                  <a:pt x="523584" y="152007"/>
                  <a:pt x="536550" y="137434"/>
                </a:cubicBezTo>
                <a:cubicBezTo>
                  <a:pt x="540057" y="117844"/>
                  <a:pt x="549183" y="108049"/>
                  <a:pt x="563929" y="108049"/>
                </a:cubicBezTo>
                <a:close/>
                <a:moveTo>
                  <a:pt x="783150" y="65721"/>
                </a:moveTo>
                <a:cubicBezTo>
                  <a:pt x="794301" y="65721"/>
                  <a:pt x="799876" y="69033"/>
                  <a:pt x="799876" y="75658"/>
                </a:cubicBezTo>
                <a:cubicBezTo>
                  <a:pt x="799876" y="78414"/>
                  <a:pt x="796601" y="83829"/>
                  <a:pt x="790050" y="91904"/>
                </a:cubicBezTo>
                <a:cubicBezTo>
                  <a:pt x="783499" y="99980"/>
                  <a:pt x="778895" y="104614"/>
                  <a:pt x="776237" y="105806"/>
                </a:cubicBezTo>
                <a:cubicBezTo>
                  <a:pt x="778416" y="105837"/>
                  <a:pt x="781509" y="106079"/>
                  <a:pt x="785515" y="106532"/>
                </a:cubicBezTo>
                <a:cubicBezTo>
                  <a:pt x="789522" y="106985"/>
                  <a:pt x="793872" y="107637"/>
                  <a:pt x="798565" y="108485"/>
                </a:cubicBezTo>
                <a:cubicBezTo>
                  <a:pt x="789784" y="127896"/>
                  <a:pt x="778530" y="146413"/>
                  <a:pt x="764803" y="164038"/>
                </a:cubicBezTo>
                <a:cubicBezTo>
                  <a:pt x="758661" y="163724"/>
                  <a:pt x="754283" y="163463"/>
                  <a:pt x="751668" y="163255"/>
                </a:cubicBezTo>
                <a:cubicBezTo>
                  <a:pt x="749053" y="163047"/>
                  <a:pt x="746329" y="162833"/>
                  <a:pt x="743495" y="162615"/>
                </a:cubicBezTo>
                <a:cubicBezTo>
                  <a:pt x="740662" y="162396"/>
                  <a:pt x="738161" y="162141"/>
                  <a:pt x="735994" y="161851"/>
                </a:cubicBezTo>
                <a:cubicBezTo>
                  <a:pt x="729232" y="172878"/>
                  <a:pt x="723195" y="183376"/>
                  <a:pt x="717885" y="193344"/>
                </a:cubicBezTo>
                <a:cubicBezTo>
                  <a:pt x="712575" y="203312"/>
                  <a:pt x="708570" y="212241"/>
                  <a:pt x="705869" y="220133"/>
                </a:cubicBezTo>
                <a:cubicBezTo>
                  <a:pt x="703168" y="228024"/>
                  <a:pt x="701817" y="235487"/>
                  <a:pt x="701817" y="242521"/>
                </a:cubicBezTo>
                <a:cubicBezTo>
                  <a:pt x="701817" y="249612"/>
                  <a:pt x="704268" y="253157"/>
                  <a:pt x="709170" y="253157"/>
                </a:cubicBezTo>
                <a:cubicBezTo>
                  <a:pt x="713816" y="253157"/>
                  <a:pt x="720426" y="250334"/>
                  <a:pt x="728999" y="244688"/>
                </a:cubicBezTo>
                <a:cubicBezTo>
                  <a:pt x="737571" y="239041"/>
                  <a:pt x="751786" y="229826"/>
                  <a:pt x="771643" y="217040"/>
                </a:cubicBezTo>
                <a:lnTo>
                  <a:pt x="771643" y="237893"/>
                </a:lnTo>
                <a:cubicBezTo>
                  <a:pt x="730555" y="282448"/>
                  <a:pt x="699896" y="304726"/>
                  <a:pt x="679667" y="304726"/>
                </a:cubicBezTo>
                <a:cubicBezTo>
                  <a:pt x="671621" y="304726"/>
                  <a:pt x="665227" y="301702"/>
                  <a:pt x="660486" y="295653"/>
                </a:cubicBezTo>
                <a:cubicBezTo>
                  <a:pt x="655744" y="289605"/>
                  <a:pt x="653373" y="282025"/>
                  <a:pt x="653373" y="272914"/>
                </a:cubicBezTo>
                <a:cubicBezTo>
                  <a:pt x="653373" y="266989"/>
                  <a:pt x="654521" y="260241"/>
                  <a:pt x="656816" y="252672"/>
                </a:cubicBezTo>
                <a:cubicBezTo>
                  <a:pt x="657964" y="248887"/>
                  <a:pt x="659542" y="244642"/>
                  <a:pt x="661551" y="239937"/>
                </a:cubicBezTo>
                <a:lnTo>
                  <a:pt x="665680" y="231196"/>
                </a:lnTo>
                <a:lnTo>
                  <a:pt x="665216" y="231645"/>
                </a:lnTo>
                <a:cubicBezTo>
                  <a:pt x="662355" y="234720"/>
                  <a:pt x="660432" y="236863"/>
                  <a:pt x="659446" y="238076"/>
                </a:cubicBezTo>
                <a:cubicBezTo>
                  <a:pt x="658460" y="239288"/>
                  <a:pt x="654612" y="241017"/>
                  <a:pt x="647901" y="243261"/>
                </a:cubicBezTo>
                <a:lnTo>
                  <a:pt x="647901" y="221568"/>
                </a:lnTo>
                <a:cubicBezTo>
                  <a:pt x="663939" y="208104"/>
                  <a:pt x="682436" y="187588"/>
                  <a:pt x="703390" y="160019"/>
                </a:cubicBezTo>
                <a:cubicBezTo>
                  <a:pt x="703795" y="160208"/>
                  <a:pt x="703118" y="160268"/>
                  <a:pt x="701358" y="160199"/>
                </a:cubicBezTo>
                <a:cubicBezTo>
                  <a:pt x="699599" y="160130"/>
                  <a:pt x="697467" y="160096"/>
                  <a:pt x="694963" y="160096"/>
                </a:cubicBezTo>
                <a:cubicBezTo>
                  <a:pt x="686866" y="160096"/>
                  <a:pt x="680474" y="160681"/>
                  <a:pt x="675789" y="161851"/>
                </a:cubicBezTo>
                <a:cubicBezTo>
                  <a:pt x="674598" y="162276"/>
                  <a:pt x="673232" y="162748"/>
                  <a:pt x="671692" y="163265"/>
                </a:cubicBezTo>
                <a:cubicBezTo>
                  <a:pt x="670151" y="163783"/>
                  <a:pt x="668205" y="164041"/>
                  <a:pt x="665852" y="164041"/>
                </a:cubicBezTo>
                <a:cubicBezTo>
                  <a:pt x="663500" y="164041"/>
                  <a:pt x="662324" y="162115"/>
                  <a:pt x="662324" y="158261"/>
                </a:cubicBezTo>
                <a:cubicBezTo>
                  <a:pt x="662324" y="152592"/>
                  <a:pt x="665337" y="144902"/>
                  <a:pt x="671362" y="135191"/>
                </a:cubicBezTo>
                <a:cubicBezTo>
                  <a:pt x="676710" y="126054"/>
                  <a:pt x="681754" y="119302"/>
                  <a:pt x="686494" y="114935"/>
                </a:cubicBezTo>
                <a:cubicBezTo>
                  <a:pt x="691233" y="110568"/>
                  <a:pt x="697003" y="107621"/>
                  <a:pt x="703804" y="106096"/>
                </a:cubicBezTo>
                <a:cubicBezTo>
                  <a:pt x="710604" y="104571"/>
                  <a:pt x="719761" y="103808"/>
                  <a:pt x="731275" y="103808"/>
                </a:cubicBezTo>
                <a:lnTo>
                  <a:pt x="738066" y="103808"/>
                </a:lnTo>
                <a:cubicBezTo>
                  <a:pt x="745205" y="91006"/>
                  <a:pt x="752202" y="81458"/>
                  <a:pt x="759056" y="75163"/>
                </a:cubicBezTo>
                <a:cubicBezTo>
                  <a:pt x="765910" y="68868"/>
                  <a:pt x="773942" y="65721"/>
                  <a:pt x="783150" y="65721"/>
                </a:cubicBezTo>
                <a:close/>
                <a:moveTo>
                  <a:pt x="1189705" y="23441"/>
                </a:moveTo>
                <a:cubicBezTo>
                  <a:pt x="1211050" y="23441"/>
                  <a:pt x="1228148" y="25239"/>
                  <a:pt x="1241000" y="28837"/>
                </a:cubicBezTo>
                <a:cubicBezTo>
                  <a:pt x="1253851" y="32434"/>
                  <a:pt x="1260277" y="38684"/>
                  <a:pt x="1260277" y="47586"/>
                </a:cubicBezTo>
                <a:cubicBezTo>
                  <a:pt x="1260277" y="59185"/>
                  <a:pt x="1258603" y="68329"/>
                  <a:pt x="1255256" y="75016"/>
                </a:cubicBezTo>
                <a:cubicBezTo>
                  <a:pt x="1251909" y="81704"/>
                  <a:pt x="1248248" y="86188"/>
                  <a:pt x="1244275" y="88469"/>
                </a:cubicBezTo>
                <a:cubicBezTo>
                  <a:pt x="1240302" y="90749"/>
                  <a:pt x="1233746" y="93669"/>
                  <a:pt x="1224607" y="97229"/>
                </a:cubicBezTo>
                <a:cubicBezTo>
                  <a:pt x="1215740" y="100322"/>
                  <a:pt x="1208080" y="103534"/>
                  <a:pt x="1201627" y="106865"/>
                </a:cubicBezTo>
                <a:cubicBezTo>
                  <a:pt x="1195174" y="110196"/>
                  <a:pt x="1189346" y="113596"/>
                  <a:pt x="1184143" y="117063"/>
                </a:cubicBezTo>
                <a:cubicBezTo>
                  <a:pt x="1178940" y="120530"/>
                  <a:pt x="1175249" y="122264"/>
                  <a:pt x="1173070" y="122264"/>
                </a:cubicBezTo>
                <a:cubicBezTo>
                  <a:pt x="1168635" y="122264"/>
                  <a:pt x="1166418" y="120192"/>
                  <a:pt x="1166418" y="116048"/>
                </a:cubicBezTo>
                <a:cubicBezTo>
                  <a:pt x="1166418" y="112334"/>
                  <a:pt x="1169319" y="107650"/>
                  <a:pt x="1175121" y="101996"/>
                </a:cubicBezTo>
                <a:cubicBezTo>
                  <a:pt x="1180923" y="96341"/>
                  <a:pt x="1188190" y="91367"/>
                  <a:pt x="1196922" y="87072"/>
                </a:cubicBezTo>
                <a:cubicBezTo>
                  <a:pt x="1202489" y="84046"/>
                  <a:pt x="1205272" y="82835"/>
                  <a:pt x="1205272" y="83437"/>
                </a:cubicBezTo>
                <a:cubicBezTo>
                  <a:pt x="1205272" y="84516"/>
                  <a:pt x="1202310" y="85055"/>
                  <a:pt x="1196385" y="85055"/>
                </a:cubicBezTo>
                <a:cubicBezTo>
                  <a:pt x="1169803" y="85055"/>
                  <a:pt x="1145229" y="87427"/>
                  <a:pt x="1122666" y="92170"/>
                </a:cubicBezTo>
                <a:cubicBezTo>
                  <a:pt x="1100102" y="96912"/>
                  <a:pt x="1082722" y="102923"/>
                  <a:pt x="1070527" y="110202"/>
                </a:cubicBezTo>
                <a:cubicBezTo>
                  <a:pt x="1058331" y="117480"/>
                  <a:pt x="1052233" y="124394"/>
                  <a:pt x="1052233" y="130942"/>
                </a:cubicBezTo>
                <a:cubicBezTo>
                  <a:pt x="1052233" y="134082"/>
                  <a:pt x="1054467" y="136514"/>
                  <a:pt x="1058935" y="138239"/>
                </a:cubicBezTo>
                <a:cubicBezTo>
                  <a:pt x="1063404" y="139965"/>
                  <a:pt x="1074979" y="143307"/>
                  <a:pt x="1093660" y="148266"/>
                </a:cubicBezTo>
                <a:cubicBezTo>
                  <a:pt x="1112341" y="153225"/>
                  <a:pt x="1129126" y="158945"/>
                  <a:pt x="1144013" y="165426"/>
                </a:cubicBezTo>
                <a:cubicBezTo>
                  <a:pt x="1165770" y="174744"/>
                  <a:pt x="1182069" y="184599"/>
                  <a:pt x="1192910" y="194992"/>
                </a:cubicBezTo>
                <a:cubicBezTo>
                  <a:pt x="1203752" y="205384"/>
                  <a:pt x="1209172" y="217239"/>
                  <a:pt x="1209172" y="230557"/>
                </a:cubicBezTo>
                <a:cubicBezTo>
                  <a:pt x="1209172" y="239463"/>
                  <a:pt x="1207019" y="248429"/>
                  <a:pt x="1202712" y="257452"/>
                </a:cubicBezTo>
                <a:cubicBezTo>
                  <a:pt x="1198405" y="266476"/>
                  <a:pt x="1192211" y="274655"/>
                  <a:pt x="1184127" y="281990"/>
                </a:cubicBezTo>
                <a:cubicBezTo>
                  <a:pt x="1176044" y="289324"/>
                  <a:pt x="1167467" y="295033"/>
                  <a:pt x="1158395" y="299117"/>
                </a:cubicBezTo>
                <a:cubicBezTo>
                  <a:pt x="1147735" y="303623"/>
                  <a:pt x="1135871" y="307479"/>
                  <a:pt x="1122802" y="310684"/>
                </a:cubicBezTo>
                <a:cubicBezTo>
                  <a:pt x="1109733" y="313888"/>
                  <a:pt x="1095474" y="316412"/>
                  <a:pt x="1080025" y="318256"/>
                </a:cubicBezTo>
                <a:cubicBezTo>
                  <a:pt x="1064576" y="320100"/>
                  <a:pt x="1049740" y="321022"/>
                  <a:pt x="1035518" y="321022"/>
                </a:cubicBezTo>
                <a:cubicBezTo>
                  <a:pt x="1009384" y="321022"/>
                  <a:pt x="987949" y="318430"/>
                  <a:pt x="971212" y="313244"/>
                </a:cubicBezTo>
                <a:cubicBezTo>
                  <a:pt x="954474" y="308058"/>
                  <a:pt x="946106" y="299461"/>
                  <a:pt x="946106" y="287452"/>
                </a:cubicBezTo>
                <a:cubicBezTo>
                  <a:pt x="946106" y="282290"/>
                  <a:pt x="948949" y="274694"/>
                  <a:pt x="954636" y="264666"/>
                </a:cubicBezTo>
                <a:cubicBezTo>
                  <a:pt x="960323" y="254638"/>
                  <a:pt x="967087" y="247863"/>
                  <a:pt x="974928" y="244342"/>
                </a:cubicBezTo>
                <a:cubicBezTo>
                  <a:pt x="981888" y="241594"/>
                  <a:pt x="989251" y="240016"/>
                  <a:pt x="997017" y="239611"/>
                </a:cubicBezTo>
                <a:cubicBezTo>
                  <a:pt x="1004783" y="239205"/>
                  <a:pt x="1008666" y="241366"/>
                  <a:pt x="1008666" y="246093"/>
                </a:cubicBezTo>
                <a:cubicBezTo>
                  <a:pt x="1008666" y="247742"/>
                  <a:pt x="1008143" y="249089"/>
                  <a:pt x="1007098" y="250134"/>
                </a:cubicBezTo>
                <a:cubicBezTo>
                  <a:pt x="1006053" y="251180"/>
                  <a:pt x="1005102" y="251916"/>
                  <a:pt x="1004246" y="252344"/>
                </a:cubicBezTo>
                <a:cubicBezTo>
                  <a:pt x="1003391" y="252772"/>
                  <a:pt x="1002691" y="253121"/>
                  <a:pt x="1002146" y="253391"/>
                </a:cubicBezTo>
                <a:cubicBezTo>
                  <a:pt x="998672" y="254781"/>
                  <a:pt x="996111" y="255773"/>
                  <a:pt x="994464" y="256368"/>
                </a:cubicBezTo>
                <a:lnTo>
                  <a:pt x="993228" y="256835"/>
                </a:lnTo>
                <a:lnTo>
                  <a:pt x="1001753" y="256919"/>
                </a:lnTo>
                <a:cubicBezTo>
                  <a:pt x="1008528" y="256941"/>
                  <a:pt x="1018690" y="256952"/>
                  <a:pt x="1032239" y="256952"/>
                </a:cubicBezTo>
                <a:cubicBezTo>
                  <a:pt x="1058563" y="256952"/>
                  <a:pt x="1079925" y="256025"/>
                  <a:pt x="1096325" y="254172"/>
                </a:cubicBezTo>
                <a:cubicBezTo>
                  <a:pt x="1112725" y="252318"/>
                  <a:pt x="1127148" y="248988"/>
                  <a:pt x="1139594" y="244182"/>
                </a:cubicBezTo>
                <a:cubicBezTo>
                  <a:pt x="1152040" y="239375"/>
                  <a:pt x="1162805" y="233537"/>
                  <a:pt x="1171891" y="226668"/>
                </a:cubicBezTo>
                <a:cubicBezTo>
                  <a:pt x="1168889" y="222684"/>
                  <a:pt x="1163954" y="218153"/>
                  <a:pt x="1157087" y="213074"/>
                </a:cubicBezTo>
                <a:cubicBezTo>
                  <a:pt x="1150220" y="207996"/>
                  <a:pt x="1142403" y="203879"/>
                  <a:pt x="1133638" y="200725"/>
                </a:cubicBezTo>
                <a:cubicBezTo>
                  <a:pt x="1124872" y="197570"/>
                  <a:pt x="1115392" y="195168"/>
                  <a:pt x="1105197" y="193520"/>
                </a:cubicBezTo>
                <a:cubicBezTo>
                  <a:pt x="1075727" y="189146"/>
                  <a:pt x="1048194" y="179578"/>
                  <a:pt x="1022597" y="164816"/>
                </a:cubicBezTo>
                <a:cubicBezTo>
                  <a:pt x="1019319" y="163069"/>
                  <a:pt x="1016220" y="159965"/>
                  <a:pt x="1013301" y="155502"/>
                </a:cubicBezTo>
                <a:cubicBezTo>
                  <a:pt x="1010383" y="151040"/>
                  <a:pt x="1008924" y="146576"/>
                  <a:pt x="1008924" y="142111"/>
                </a:cubicBezTo>
                <a:cubicBezTo>
                  <a:pt x="1008924" y="128756"/>
                  <a:pt x="1011166" y="115355"/>
                  <a:pt x="1015649" y="101908"/>
                </a:cubicBezTo>
                <a:cubicBezTo>
                  <a:pt x="1020133" y="88462"/>
                  <a:pt x="1026626" y="77390"/>
                  <a:pt x="1035130" y="68692"/>
                </a:cubicBezTo>
                <a:cubicBezTo>
                  <a:pt x="1045062" y="57030"/>
                  <a:pt x="1064423" y="46573"/>
                  <a:pt x="1093213" y="37320"/>
                </a:cubicBezTo>
                <a:cubicBezTo>
                  <a:pt x="1122004" y="28067"/>
                  <a:pt x="1154167" y="23441"/>
                  <a:pt x="1189705" y="23441"/>
                </a:cubicBezTo>
                <a:close/>
                <a:moveTo>
                  <a:pt x="193439" y="0"/>
                </a:moveTo>
                <a:cubicBezTo>
                  <a:pt x="204483" y="0"/>
                  <a:pt x="213057" y="3521"/>
                  <a:pt x="219162" y="10564"/>
                </a:cubicBezTo>
                <a:cubicBezTo>
                  <a:pt x="225268" y="17607"/>
                  <a:pt x="228321" y="26959"/>
                  <a:pt x="228321" y="38621"/>
                </a:cubicBezTo>
                <a:cubicBezTo>
                  <a:pt x="228321" y="43911"/>
                  <a:pt x="227660" y="50048"/>
                  <a:pt x="226339" y="57032"/>
                </a:cubicBezTo>
                <a:cubicBezTo>
                  <a:pt x="225019" y="64015"/>
                  <a:pt x="223348" y="71076"/>
                  <a:pt x="221329" y="78215"/>
                </a:cubicBezTo>
                <a:cubicBezTo>
                  <a:pt x="219309" y="85354"/>
                  <a:pt x="215928" y="96470"/>
                  <a:pt x="211187" y="111564"/>
                </a:cubicBezTo>
                <a:cubicBezTo>
                  <a:pt x="206445" y="126657"/>
                  <a:pt x="203543" y="135953"/>
                  <a:pt x="202480" y="139453"/>
                </a:cubicBezTo>
                <a:cubicBezTo>
                  <a:pt x="197867" y="154759"/>
                  <a:pt x="191932" y="170130"/>
                  <a:pt x="184677" y="185565"/>
                </a:cubicBezTo>
                <a:cubicBezTo>
                  <a:pt x="177421" y="201000"/>
                  <a:pt x="167006" y="220075"/>
                  <a:pt x="153430" y="242790"/>
                </a:cubicBezTo>
                <a:lnTo>
                  <a:pt x="198016" y="218683"/>
                </a:lnTo>
                <a:lnTo>
                  <a:pt x="198016" y="239933"/>
                </a:lnTo>
                <a:lnTo>
                  <a:pt x="138678" y="273475"/>
                </a:lnTo>
                <a:cubicBezTo>
                  <a:pt x="126256" y="294555"/>
                  <a:pt x="113561" y="314825"/>
                  <a:pt x="100595" y="334283"/>
                </a:cubicBezTo>
                <a:cubicBezTo>
                  <a:pt x="87628" y="353741"/>
                  <a:pt x="76074" y="369887"/>
                  <a:pt x="65933" y="382721"/>
                </a:cubicBezTo>
                <a:cubicBezTo>
                  <a:pt x="55792" y="395555"/>
                  <a:pt x="46830" y="405521"/>
                  <a:pt x="39048" y="412620"/>
                </a:cubicBezTo>
                <a:cubicBezTo>
                  <a:pt x="31266" y="419718"/>
                  <a:pt x="24984" y="423267"/>
                  <a:pt x="20203" y="423267"/>
                </a:cubicBezTo>
                <a:cubicBezTo>
                  <a:pt x="14220" y="423267"/>
                  <a:pt x="9357" y="421254"/>
                  <a:pt x="5614" y="417226"/>
                </a:cubicBezTo>
                <a:cubicBezTo>
                  <a:pt x="1871" y="413198"/>
                  <a:pt x="0" y="408471"/>
                  <a:pt x="0" y="403043"/>
                </a:cubicBezTo>
                <a:cubicBezTo>
                  <a:pt x="0" y="386263"/>
                  <a:pt x="9057" y="365745"/>
                  <a:pt x="27171" y="341489"/>
                </a:cubicBezTo>
                <a:cubicBezTo>
                  <a:pt x="45285" y="317234"/>
                  <a:pt x="73435" y="291806"/>
                  <a:pt x="111621" y="265205"/>
                </a:cubicBezTo>
                <a:cubicBezTo>
                  <a:pt x="127678" y="234316"/>
                  <a:pt x="141110" y="205784"/>
                  <a:pt x="151916" y="179609"/>
                </a:cubicBezTo>
                <a:cubicBezTo>
                  <a:pt x="162722" y="153434"/>
                  <a:pt x="170957" y="131111"/>
                  <a:pt x="176619" y="112642"/>
                </a:cubicBezTo>
                <a:cubicBezTo>
                  <a:pt x="182282" y="94172"/>
                  <a:pt x="186212" y="79471"/>
                  <a:pt x="188411" y="68541"/>
                </a:cubicBezTo>
                <a:cubicBezTo>
                  <a:pt x="190610" y="57610"/>
                  <a:pt x="191709" y="50774"/>
                  <a:pt x="191709" y="48032"/>
                </a:cubicBezTo>
                <a:cubicBezTo>
                  <a:pt x="191709" y="44735"/>
                  <a:pt x="190793" y="43086"/>
                  <a:pt x="188960" y="43086"/>
                </a:cubicBezTo>
                <a:cubicBezTo>
                  <a:pt x="185958" y="43086"/>
                  <a:pt x="180894" y="45190"/>
                  <a:pt x="173768" y="49399"/>
                </a:cubicBezTo>
                <a:cubicBezTo>
                  <a:pt x="166641" y="53609"/>
                  <a:pt x="158752" y="60076"/>
                  <a:pt x="150099" y="68801"/>
                </a:cubicBezTo>
                <a:cubicBezTo>
                  <a:pt x="141446" y="77526"/>
                  <a:pt x="133325" y="87687"/>
                  <a:pt x="125737" y="99284"/>
                </a:cubicBezTo>
                <a:cubicBezTo>
                  <a:pt x="118138" y="110757"/>
                  <a:pt x="111228" y="123608"/>
                  <a:pt x="105009" y="137837"/>
                </a:cubicBezTo>
                <a:cubicBezTo>
                  <a:pt x="98790" y="152065"/>
                  <a:pt x="94011" y="165144"/>
                  <a:pt x="90674" y="177075"/>
                </a:cubicBezTo>
                <a:cubicBezTo>
                  <a:pt x="89006" y="183040"/>
                  <a:pt x="87755" y="188404"/>
                  <a:pt x="86920" y="193166"/>
                </a:cubicBezTo>
                <a:lnTo>
                  <a:pt x="85766" y="204679"/>
                </a:lnTo>
                <a:lnTo>
                  <a:pt x="90739" y="198492"/>
                </a:lnTo>
                <a:cubicBezTo>
                  <a:pt x="93821" y="195254"/>
                  <a:pt x="97132" y="192509"/>
                  <a:pt x="100671" y="190258"/>
                </a:cubicBezTo>
                <a:cubicBezTo>
                  <a:pt x="102697" y="188691"/>
                  <a:pt x="106175" y="187345"/>
                  <a:pt x="111106" y="186219"/>
                </a:cubicBezTo>
                <a:cubicBezTo>
                  <a:pt x="116037" y="185094"/>
                  <a:pt x="118503" y="186603"/>
                  <a:pt x="118503" y="190747"/>
                </a:cubicBezTo>
                <a:cubicBezTo>
                  <a:pt x="118503" y="192635"/>
                  <a:pt x="114246" y="198779"/>
                  <a:pt x="105733" y="209180"/>
                </a:cubicBezTo>
                <a:cubicBezTo>
                  <a:pt x="97219" y="219580"/>
                  <a:pt x="89791" y="229019"/>
                  <a:pt x="83447" y="237495"/>
                </a:cubicBezTo>
                <a:cubicBezTo>
                  <a:pt x="79731" y="242457"/>
                  <a:pt x="74647" y="247201"/>
                  <a:pt x="68195" y="251727"/>
                </a:cubicBezTo>
                <a:cubicBezTo>
                  <a:pt x="61743" y="256252"/>
                  <a:pt x="56181" y="258515"/>
                  <a:pt x="51509" y="258515"/>
                </a:cubicBezTo>
                <a:cubicBezTo>
                  <a:pt x="44980" y="258515"/>
                  <a:pt x="40818" y="255869"/>
                  <a:pt x="39023" y="250579"/>
                </a:cubicBezTo>
                <a:cubicBezTo>
                  <a:pt x="37229" y="245289"/>
                  <a:pt x="36332" y="237915"/>
                  <a:pt x="36332" y="228457"/>
                </a:cubicBezTo>
                <a:cubicBezTo>
                  <a:pt x="36332" y="206563"/>
                  <a:pt x="40060" y="182307"/>
                  <a:pt x="47515" y="155689"/>
                </a:cubicBezTo>
                <a:cubicBezTo>
                  <a:pt x="54971" y="129071"/>
                  <a:pt x="64783" y="106277"/>
                  <a:pt x="76952" y="87309"/>
                </a:cubicBezTo>
                <a:cubicBezTo>
                  <a:pt x="87777" y="69849"/>
                  <a:pt x="100578" y="54656"/>
                  <a:pt x="115357" y="41727"/>
                </a:cubicBezTo>
                <a:cubicBezTo>
                  <a:pt x="130135" y="28799"/>
                  <a:pt x="144705" y="18612"/>
                  <a:pt x="159067" y="11167"/>
                </a:cubicBezTo>
                <a:cubicBezTo>
                  <a:pt x="173429" y="3723"/>
                  <a:pt x="184886" y="0"/>
                  <a:pt x="1934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5D1BAB0-FFA3-4855-ABD7-F78DF23F33EF}"/>
              </a:ext>
            </a:extLst>
          </p:cNvPr>
          <p:cNvSpPr/>
          <p:nvPr/>
        </p:nvSpPr>
        <p:spPr>
          <a:xfrm>
            <a:off x="5483786" y="3031891"/>
            <a:ext cx="1616490" cy="656595"/>
          </a:xfrm>
          <a:custGeom>
            <a:avLst/>
            <a:gdLst/>
            <a:ahLst/>
            <a:cxnLst/>
            <a:rect l="l" t="t" r="r" b="b"/>
            <a:pathLst>
              <a:path w="762018" h="308298">
                <a:moveTo>
                  <a:pt x="613317" y="218777"/>
                </a:moveTo>
                <a:cubicBezTo>
                  <a:pt x="617475" y="218777"/>
                  <a:pt x="621550" y="220154"/>
                  <a:pt x="625542" y="222907"/>
                </a:cubicBezTo>
                <a:cubicBezTo>
                  <a:pt x="629533" y="225661"/>
                  <a:pt x="632885" y="229413"/>
                  <a:pt x="635596" y="234165"/>
                </a:cubicBezTo>
                <a:cubicBezTo>
                  <a:pt x="638308" y="238918"/>
                  <a:pt x="639663" y="244113"/>
                  <a:pt x="639663" y="249752"/>
                </a:cubicBezTo>
                <a:cubicBezTo>
                  <a:pt x="639663" y="258459"/>
                  <a:pt x="636674" y="268719"/>
                  <a:pt x="630695" y="280532"/>
                </a:cubicBezTo>
                <a:cubicBezTo>
                  <a:pt x="624717" y="292345"/>
                  <a:pt x="618050" y="298252"/>
                  <a:pt x="610694" y="298252"/>
                </a:cubicBezTo>
                <a:cubicBezTo>
                  <a:pt x="605085" y="298252"/>
                  <a:pt x="599730" y="295918"/>
                  <a:pt x="594630" y="291249"/>
                </a:cubicBezTo>
                <a:cubicBezTo>
                  <a:pt x="589529" y="286581"/>
                  <a:pt x="586978" y="280050"/>
                  <a:pt x="586978" y="271658"/>
                </a:cubicBezTo>
                <a:cubicBezTo>
                  <a:pt x="586978" y="261796"/>
                  <a:pt x="589586" y="250517"/>
                  <a:pt x="594800" y="237821"/>
                </a:cubicBezTo>
                <a:cubicBezTo>
                  <a:pt x="600015" y="225125"/>
                  <a:pt x="606188" y="218777"/>
                  <a:pt x="613317" y="218777"/>
                </a:cubicBezTo>
                <a:close/>
                <a:moveTo>
                  <a:pt x="466768" y="173013"/>
                </a:moveTo>
                <a:cubicBezTo>
                  <a:pt x="459366" y="179845"/>
                  <a:pt x="451443" y="186172"/>
                  <a:pt x="442997" y="191995"/>
                </a:cubicBezTo>
                <a:cubicBezTo>
                  <a:pt x="434551" y="197818"/>
                  <a:pt x="427534" y="203569"/>
                  <a:pt x="421947" y="209248"/>
                </a:cubicBezTo>
                <a:cubicBezTo>
                  <a:pt x="416360" y="214927"/>
                  <a:pt x="412681" y="220433"/>
                  <a:pt x="410909" y="225768"/>
                </a:cubicBezTo>
                <a:cubicBezTo>
                  <a:pt x="407391" y="241611"/>
                  <a:pt x="405631" y="250085"/>
                  <a:pt x="405631" y="251189"/>
                </a:cubicBezTo>
                <a:cubicBezTo>
                  <a:pt x="405631" y="257859"/>
                  <a:pt x="410759" y="261193"/>
                  <a:pt x="421014" y="261193"/>
                </a:cubicBezTo>
                <a:cubicBezTo>
                  <a:pt x="426323" y="261193"/>
                  <a:pt x="435307" y="256757"/>
                  <a:pt x="447967" y="247883"/>
                </a:cubicBezTo>
                <a:cubicBezTo>
                  <a:pt x="445491" y="242690"/>
                  <a:pt x="444252" y="236632"/>
                  <a:pt x="444252" y="229709"/>
                </a:cubicBezTo>
                <a:cubicBezTo>
                  <a:pt x="444252" y="219901"/>
                  <a:pt x="446202" y="210072"/>
                  <a:pt x="450100" y="200222"/>
                </a:cubicBezTo>
                <a:cubicBezTo>
                  <a:pt x="453999" y="190373"/>
                  <a:pt x="459555" y="181303"/>
                  <a:pt x="466768" y="173013"/>
                </a:cubicBezTo>
                <a:close/>
                <a:moveTo>
                  <a:pt x="469695" y="133722"/>
                </a:moveTo>
                <a:cubicBezTo>
                  <a:pt x="477320" y="133722"/>
                  <a:pt x="483688" y="135097"/>
                  <a:pt x="488799" y="137847"/>
                </a:cubicBezTo>
                <a:cubicBezTo>
                  <a:pt x="493911" y="140597"/>
                  <a:pt x="496466" y="144726"/>
                  <a:pt x="496466" y="150235"/>
                </a:cubicBezTo>
                <a:cubicBezTo>
                  <a:pt x="496466" y="154214"/>
                  <a:pt x="494791" y="156662"/>
                  <a:pt x="491440" y="157578"/>
                </a:cubicBezTo>
                <a:cubicBezTo>
                  <a:pt x="495691" y="157938"/>
                  <a:pt x="499158" y="159895"/>
                  <a:pt x="501842" y="163448"/>
                </a:cubicBezTo>
                <a:cubicBezTo>
                  <a:pt x="504525" y="167002"/>
                  <a:pt x="505867" y="172820"/>
                  <a:pt x="505867" y="180903"/>
                </a:cubicBezTo>
                <a:cubicBezTo>
                  <a:pt x="505867" y="188321"/>
                  <a:pt x="504170" y="197547"/>
                  <a:pt x="500776" y="208582"/>
                </a:cubicBezTo>
                <a:cubicBezTo>
                  <a:pt x="497382" y="219616"/>
                  <a:pt x="492958" y="229015"/>
                  <a:pt x="487505" y="236780"/>
                </a:cubicBezTo>
                <a:lnTo>
                  <a:pt x="488726" y="236898"/>
                </a:lnTo>
                <a:lnTo>
                  <a:pt x="490034" y="236898"/>
                </a:lnTo>
                <a:cubicBezTo>
                  <a:pt x="491839" y="236898"/>
                  <a:pt x="493716" y="236396"/>
                  <a:pt x="495668" y="235390"/>
                </a:cubicBezTo>
                <a:cubicBezTo>
                  <a:pt x="497619" y="234384"/>
                  <a:pt x="499194" y="233550"/>
                  <a:pt x="500394" y="232889"/>
                </a:cubicBezTo>
                <a:cubicBezTo>
                  <a:pt x="501594" y="232227"/>
                  <a:pt x="508453" y="228529"/>
                  <a:pt x="520971" y="221795"/>
                </a:cubicBezTo>
                <a:lnTo>
                  <a:pt x="520971" y="242860"/>
                </a:lnTo>
                <a:cubicBezTo>
                  <a:pt x="510078" y="252759"/>
                  <a:pt x="501431" y="259297"/>
                  <a:pt x="495029" y="262474"/>
                </a:cubicBezTo>
                <a:cubicBezTo>
                  <a:pt x="488627" y="265650"/>
                  <a:pt x="480307" y="266948"/>
                  <a:pt x="470068" y="266366"/>
                </a:cubicBezTo>
                <a:cubicBezTo>
                  <a:pt x="451188" y="288814"/>
                  <a:pt x="433791" y="300038"/>
                  <a:pt x="417878" y="300038"/>
                </a:cubicBezTo>
                <a:cubicBezTo>
                  <a:pt x="408616" y="300038"/>
                  <a:pt x="400293" y="297065"/>
                  <a:pt x="392908" y="291118"/>
                </a:cubicBezTo>
                <a:cubicBezTo>
                  <a:pt x="385524" y="285172"/>
                  <a:pt x="379696" y="277226"/>
                  <a:pt x="375426" y="267279"/>
                </a:cubicBezTo>
                <a:cubicBezTo>
                  <a:pt x="371155" y="257332"/>
                  <a:pt x="369020" y="246260"/>
                  <a:pt x="369020" y="234063"/>
                </a:cubicBezTo>
                <a:cubicBezTo>
                  <a:pt x="369020" y="223926"/>
                  <a:pt x="372254" y="212915"/>
                  <a:pt x="378722" y="201030"/>
                </a:cubicBezTo>
                <a:cubicBezTo>
                  <a:pt x="385190" y="189144"/>
                  <a:pt x="393490" y="178131"/>
                  <a:pt x="403622" y="167990"/>
                </a:cubicBezTo>
                <a:cubicBezTo>
                  <a:pt x="413754" y="157849"/>
                  <a:pt x="424705" y="149602"/>
                  <a:pt x="436475" y="143250"/>
                </a:cubicBezTo>
                <a:cubicBezTo>
                  <a:pt x="448246" y="136898"/>
                  <a:pt x="459319" y="133722"/>
                  <a:pt x="469695" y="133722"/>
                </a:cubicBezTo>
                <a:close/>
                <a:moveTo>
                  <a:pt x="726906" y="9153"/>
                </a:moveTo>
                <a:cubicBezTo>
                  <a:pt x="732484" y="9153"/>
                  <a:pt x="738511" y="10874"/>
                  <a:pt x="744985" y="14317"/>
                </a:cubicBezTo>
                <a:cubicBezTo>
                  <a:pt x="751459" y="17760"/>
                  <a:pt x="757136" y="23345"/>
                  <a:pt x="762018" y="31073"/>
                </a:cubicBezTo>
                <a:cubicBezTo>
                  <a:pt x="755160" y="41033"/>
                  <a:pt x="743899" y="57924"/>
                  <a:pt x="728235" y="81747"/>
                </a:cubicBezTo>
                <a:cubicBezTo>
                  <a:pt x="712571" y="105570"/>
                  <a:pt x="700944" y="123173"/>
                  <a:pt x="693357" y="134556"/>
                </a:cubicBezTo>
                <a:cubicBezTo>
                  <a:pt x="685769" y="145939"/>
                  <a:pt x="677936" y="157800"/>
                  <a:pt x="669859" y="170139"/>
                </a:cubicBezTo>
                <a:cubicBezTo>
                  <a:pt x="661781" y="182477"/>
                  <a:pt x="656020" y="190084"/>
                  <a:pt x="652577" y="192958"/>
                </a:cubicBezTo>
                <a:cubicBezTo>
                  <a:pt x="655351" y="193186"/>
                  <a:pt x="656738" y="195866"/>
                  <a:pt x="656738" y="200998"/>
                </a:cubicBezTo>
                <a:cubicBezTo>
                  <a:pt x="656738" y="203752"/>
                  <a:pt x="654624" y="207738"/>
                  <a:pt x="650395" y="212957"/>
                </a:cubicBezTo>
                <a:cubicBezTo>
                  <a:pt x="646166" y="218177"/>
                  <a:pt x="641903" y="220787"/>
                  <a:pt x="637605" y="220787"/>
                </a:cubicBezTo>
                <a:cubicBezTo>
                  <a:pt x="632987" y="220787"/>
                  <a:pt x="627806" y="217407"/>
                  <a:pt x="622062" y="210648"/>
                </a:cubicBezTo>
                <a:cubicBezTo>
                  <a:pt x="616318" y="203889"/>
                  <a:pt x="613446" y="197828"/>
                  <a:pt x="613446" y="192463"/>
                </a:cubicBezTo>
                <a:cubicBezTo>
                  <a:pt x="613446" y="189719"/>
                  <a:pt x="614629" y="185753"/>
                  <a:pt x="616996" y="180565"/>
                </a:cubicBezTo>
                <a:cubicBezTo>
                  <a:pt x="619362" y="175377"/>
                  <a:pt x="623677" y="167328"/>
                  <a:pt x="629940" y="156420"/>
                </a:cubicBezTo>
                <a:cubicBezTo>
                  <a:pt x="636204" y="145511"/>
                  <a:pt x="642627" y="134373"/>
                  <a:pt x="649210" y="123005"/>
                </a:cubicBezTo>
                <a:cubicBezTo>
                  <a:pt x="655794" y="111637"/>
                  <a:pt x="664192" y="97123"/>
                  <a:pt x="674405" y="79464"/>
                </a:cubicBezTo>
                <a:cubicBezTo>
                  <a:pt x="694334" y="45275"/>
                  <a:pt x="708200" y="22494"/>
                  <a:pt x="716002" y="11120"/>
                </a:cubicBezTo>
                <a:cubicBezTo>
                  <a:pt x="720588" y="9809"/>
                  <a:pt x="724222" y="9153"/>
                  <a:pt x="726906" y="9153"/>
                </a:cubicBezTo>
                <a:close/>
                <a:moveTo>
                  <a:pt x="223773" y="0"/>
                </a:moveTo>
                <a:cubicBezTo>
                  <a:pt x="237553" y="0"/>
                  <a:pt x="248054" y="2406"/>
                  <a:pt x="255274" y="7217"/>
                </a:cubicBezTo>
                <a:cubicBezTo>
                  <a:pt x="262495" y="12028"/>
                  <a:pt x="266105" y="23943"/>
                  <a:pt x="266105" y="42960"/>
                </a:cubicBezTo>
                <a:cubicBezTo>
                  <a:pt x="266105" y="53143"/>
                  <a:pt x="262697" y="64314"/>
                  <a:pt x="255881" y="76471"/>
                </a:cubicBezTo>
                <a:cubicBezTo>
                  <a:pt x="249065" y="88628"/>
                  <a:pt x="241251" y="99935"/>
                  <a:pt x="232439" y="110390"/>
                </a:cubicBezTo>
                <a:cubicBezTo>
                  <a:pt x="223627" y="120845"/>
                  <a:pt x="206878" y="138074"/>
                  <a:pt x="182194" y="162077"/>
                </a:cubicBezTo>
                <a:cubicBezTo>
                  <a:pt x="191551" y="160124"/>
                  <a:pt x="199311" y="158856"/>
                  <a:pt x="205472" y="158274"/>
                </a:cubicBezTo>
                <a:cubicBezTo>
                  <a:pt x="211633" y="157691"/>
                  <a:pt x="222589" y="156515"/>
                  <a:pt x="238339" y="154745"/>
                </a:cubicBezTo>
                <a:cubicBezTo>
                  <a:pt x="257901" y="126561"/>
                  <a:pt x="273370" y="104515"/>
                  <a:pt x="284748" y="88606"/>
                </a:cubicBezTo>
                <a:cubicBezTo>
                  <a:pt x="296125" y="72698"/>
                  <a:pt x="306077" y="59103"/>
                  <a:pt x="314604" y="47821"/>
                </a:cubicBezTo>
                <a:cubicBezTo>
                  <a:pt x="323132" y="36539"/>
                  <a:pt x="328349" y="29945"/>
                  <a:pt x="330256" y="28038"/>
                </a:cubicBezTo>
                <a:cubicBezTo>
                  <a:pt x="334307" y="23966"/>
                  <a:pt x="338308" y="22589"/>
                  <a:pt x="342259" y="23908"/>
                </a:cubicBezTo>
                <a:cubicBezTo>
                  <a:pt x="346209" y="25226"/>
                  <a:pt x="348185" y="29484"/>
                  <a:pt x="348185" y="36682"/>
                </a:cubicBezTo>
                <a:cubicBezTo>
                  <a:pt x="348185" y="42995"/>
                  <a:pt x="347480" y="48308"/>
                  <a:pt x="346069" y="52621"/>
                </a:cubicBezTo>
                <a:cubicBezTo>
                  <a:pt x="344659" y="56933"/>
                  <a:pt x="342629" y="60966"/>
                  <a:pt x="339979" y="64718"/>
                </a:cubicBezTo>
                <a:cubicBezTo>
                  <a:pt x="337329" y="68470"/>
                  <a:pt x="335965" y="70425"/>
                  <a:pt x="335886" y="70583"/>
                </a:cubicBezTo>
                <a:cubicBezTo>
                  <a:pt x="331923" y="77127"/>
                  <a:pt x="326343" y="85498"/>
                  <a:pt x="319144" y="95698"/>
                </a:cubicBezTo>
                <a:cubicBezTo>
                  <a:pt x="311946" y="105897"/>
                  <a:pt x="304872" y="116017"/>
                  <a:pt x="297924" y="126059"/>
                </a:cubicBezTo>
                <a:cubicBezTo>
                  <a:pt x="290976" y="136100"/>
                  <a:pt x="283506" y="145538"/>
                  <a:pt x="275516" y="154372"/>
                </a:cubicBezTo>
                <a:cubicBezTo>
                  <a:pt x="289285" y="154781"/>
                  <a:pt x="305410" y="157335"/>
                  <a:pt x="323890" y="162032"/>
                </a:cubicBezTo>
                <a:lnTo>
                  <a:pt x="281924" y="222674"/>
                </a:lnTo>
                <a:cubicBezTo>
                  <a:pt x="269306" y="221213"/>
                  <a:pt x="255228" y="220483"/>
                  <a:pt x="239689" y="220483"/>
                </a:cubicBezTo>
                <a:cubicBezTo>
                  <a:pt x="235341" y="229190"/>
                  <a:pt x="232168" y="235602"/>
                  <a:pt x="230170" y="239720"/>
                </a:cubicBezTo>
                <a:cubicBezTo>
                  <a:pt x="228172" y="243839"/>
                  <a:pt x="226407" y="247934"/>
                  <a:pt x="224873" y="252007"/>
                </a:cubicBezTo>
                <a:cubicBezTo>
                  <a:pt x="223340" y="256080"/>
                  <a:pt x="222573" y="259809"/>
                  <a:pt x="222573" y="263192"/>
                </a:cubicBezTo>
                <a:cubicBezTo>
                  <a:pt x="222573" y="265099"/>
                  <a:pt x="223268" y="267990"/>
                  <a:pt x="224659" y="271864"/>
                </a:cubicBezTo>
                <a:cubicBezTo>
                  <a:pt x="226049" y="275738"/>
                  <a:pt x="226745" y="278187"/>
                  <a:pt x="226745" y="279210"/>
                </a:cubicBezTo>
                <a:cubicBezTo>
                  <a:pt x="226745" y="283540"/>
                  <a:pt x="224194" y="287649"/>
                  <a:pt x="219093" y="291537"/>
                </a:cubicBezTo>
                <a:cubicBezTo>
                  <a:pt x="213993" y="295425"/>
                  <a:pt x="208334" y="298707"/>
                  <a:pt x="202117" y="301382"/>
                </a:cubicBezTo>
                <a:cubicBezTo>
                  <a:pt x="195899" y="304058"/>
                  <a:pt x="190840" y="305395"/>
                  <a:pt x="186938" y="305395"/>
                </a:cubicBezTo>
                <a:cubicBezTo>
                  <a:pt x="178548" y="305395"/>
                  <a:pt x="174353" y="299811"/>
                  <a:pt x="174353" y="288642"/>
                </a:cubicBezTo>
                <a:cubicBezTo>
                  <a:pt x="174353" y="270880"/>
                  <a:pt x="183059" y="248745"/>
                  <a:pt x="200472" y="222238"/>
                </a:cubicBezTo>
                <a:cubicBezTo>
                  <a:pt x="181127" y="224093"/>
                  <a:pt x="157009" y="227416"/>
                  <a:pt x="128120" y="232207"/>
                </a:cubicBezTo>
                <a:cubicBezTo>
                  <a:pt x="120079" y="242848"/>
                  <a:pt x="112745" y="253007"/>
                  <a:pt x="106117" y="262685"/>
                </a:cubicBezTo>
                <a:cubicBezTo>
                  <a:pt x="99490" y="272362"/>
                  <a:pt x="93843" y="280875"/>
                  <a:pt x="89179" y="288223"/>
                </a:cubicBezTo>
                <a:cubicBezTo>
                  <a:pt x="84514" y="295572"/>
                  <a:pt x="80816" y="300754"/>
                  <a:pt x="78085" y="303772"/>
                </a:cubicBezTo>
                <a:cubicBezTo>
                  <a:pt x="75353" y="306789"/>
                  <a:pt x="72044" y="308298"/>
                  <a:pt x="68156" y="308298"/>
                </a:cubicBezTo>
                <a:cubicBezTo>
                  <a:pt x="62493" y="308298"/>
                  <a:pt x="57889" y="306079"/>
                  <a:pt x="54342" y="301642"/>
                </a:cubicBezTo>
                <a:cubicBezTo>
                  <a:pt x="52329" y="299400"/>
                  <a:pt x="51086" y="297337"/>
                  <a:pt x="50615" y="295452"/>
                </a:cubicBezTo>
                <a:cubicBezTo>
                  <a:pt x="50144" y="293568"/>
                  <a:pt x="49909" y="291610"/>
                  <a:pt x="49909" y="289578"/>
                </a:cubicBezTo>
                <a:cubicBezTo>
                  <a:pt x="49909" y="287547"/>
                  <a:pt x="49909" y="285875"/>
                  <a:pt x="49909" y="284561"/>
                </a:cubicBezTo>
                <a:cubicBezTo>
                  <a:pt x="49909" y="282026"/>
                  <a:pt x="51007" y="278815"/>
                  <a:pt x="53204" y="274926"/>
                </a:cubicBezTo>
                <a:cubicBezTo>
                  <a:pt x="55400" y="271038"/>
                  <a:pt x="60098" y="264058"/>
                  <a:pt x="67299" y="253987"/>
                </a:cubicBezTo>
                <a:cubicBezTo>
                  <a:pt x="74500" y="243915"/>
                  <a:pt x="79428" y="238806"/>
                  <a:pt x="82084" y="238660"/>
                </a:cubicBezTo>
                <a:cubicBezTo>
                  <a:pt x="81609" y="239097"/>
                  <a:pt x="78210" y="239316"/>
                  <a:pt x="71884" y="239316"/>
                </a:cubicBezTo>
                <a:cubicBezTo>
                  <a:pt x="63399" y="239316"/>
                  <a:pt x="56265" y="237625"/>
                  <a:pt x="50483" y="234244"/>
                </a:cubicBezTo>
                <a:cubicBezTo>
                  <a:pt x="44701" y="230863"/>
                  <a:pt x="41809" y="226248"/>
                  <a:pt x="41809" y="220399"/>
                </a:cubicBezTo>
                <a:cubicBezTo>
                  <a:pt x="41809" y="214972"/>
                  <a:pt x="43168" y="209341"/>
                  <a:pt x="45884" y="203506"/>
                </a:cubicBezTo>
                <a:cubicBezTo>
                  <a:pt x="48600" y="197672"/>
                  <a:pt x="52259" y="192665"/>
                  <a:pt x="56863" y="188485"/>
                </a:cubicBezTo>
                <a:cubicBezTo>
                  <a:pt x="61466" y="184305"/>
                  <a:pt x="66324" y="182215"/>
                  <a:pt x="71438" y="182215"/>
                </a:cubicBezTo>
                <a:cubicBezTo>
                  <a:pt x="74652" y="182215"/>
                  <a:pt x="77910" y="183017"/>
                  <a:pt x="81212" y="184621"/>
                </a:cubicBezTo>
                <a:lnTo>
                  <a:pt x="134936" y="171073"/>
                </a:lnTo>
                <a:cubicBezTo>
                  <a:pt x="165597" y="137934"/>
                  <a:pt x="188538" y="111622"/>
                  <a:pt x="203759" y="92140"/>
                </a:cubicBezTo>
                <a:cubicBezTo>
                  <a:pt x="218981" y="72657"/>
                  <a:pt x="226591" y="60593"/>
                  <a:pt x="226591" y="55947"/>
                </a:cubicBezTo>
                <a:cubicBezTo>
                  <a:pt x="226591" y="53861"/>
                  <a:pt x="226003" y="52109"/>
                  <a:pt x="224826" y="50690"/>
                </a:cubicBezTo>
                <a:cubicBezTo>
                  <a:pt x="223649" y="49272"/>
                  <a:pt x="221806" y="48096"/>
                  <a:pt x="219296" y="47164"/>
                </a:cubicBezTo>
                <a:cubicBezTo>
                  <a:pt x="216785" y="46231"/>
                  <a:pt x="213771" y="45765"/>
                  <a:pt x="210253" y="45765"/>
                </a:cubicBezTo>
                <a:cubicBezTo>
                  <a:pt x="205981" y="45765"/>
                  <a:pt x="198699" y="47058"/>
                  <a:pt x="188408" y="49644"/>
                </a:cubicBezTo>
                <a:cubicBezTo>
                  <a:pt x="178117" y="52229"/>
                  <a:pt x="165845" y="56037"/>
                  <a:pt x="151594" y="61067"/>
                </a:cubicBezTo>
                <a:cubicBezTo>
                  <a:pt x="137343" y="66097"/>
                  <a:pt x="119377" y="73146"/>
                  <a:pt x="97697" y="82213"/>
                </a:cubicBezTo>
                <a:cubicBezTo>
                  <a:pt x="83614" y="87973"/>
                  <a:pt x="76572" y="90732"/>
                  <a:pt x="76572" y="90490"/>
                </a:cubicBezTo>
                <a:cubicBezTo>
                  <a:pt x="76572" y="90318"/>
                  <a:pt x="77017" y="90350"/>
                  <a:pt x="77907" y="90586"/>
                </a:cubicBezTo>
                <a:cubicBezTo>
                  <a:pt x="78796" y="90822"/>
                  <a:pt x="81605" y="91141"/>
                  <a:pt x="86334" y="91543"/>
                </a:cubicBezTo>
                <a:cubicBezTo>
                  <a:pt x="91063" y="91946"/>
                  <a:pt x="93427" y="93854"/>
                  <a:pt x="93427" y="97267"/>
                </a:cubicBezTo>
                <a:cubicBezTo>
                  <a:pt x="93427" y="99491"/>
                  <a:pt x="92170" y="101366"/>
                  <a:pt x="89655" y="102894"/>
                </a:cubicBezTo>
                <a:cubicBezTo>
                  <a:pt x="87140" y="104422"/>
                  <a:pt x="83952" y="106075"/>
                  <a:pt x="80092" y="107854"/>
                </a:cubicBezTo>
                <a:lnTo>
                  <a:pt x="33302" y="132557"/>
                </a:lnTo>
                <a:cubicBezTo>
                  <a:pt x="26114" y="136162"/>
                  <a:pt x="20879" y="137964"/>
                  <a:pt x="17598" y="137964"/>
                </a:cubicBezTo>
                <a:cubicBezTo>
                  <a:pt x="11522" y="137964"/>
                  <a:pt x="7070" y="136065"/>
                  <a:pt x="4242" y="132266"/>
                </a:cubicBezTo>
                <a:cubicBezTo>
                  <a:pt x="1414" y="128467"/>
                  <a:pt x="0" y="123046"/>
                  <a:pt x="0" y="116002"/>
                </a:cubicBezTo>
                <a:cubicBezTo>
                  <a:pt x="0" y="108693"/>
                  <a:pt x="1545" y="100293"/>
                  <a:pt x="4634" y="90800"/>
                </a:cubicBezTo>
                <a:cubicBezTo>
                  <a:pt x="7724" y="81308"/>
                  <a:pt x="11366" y="74225"/>
                  <a:pt x="15561" y="69551"/>
                </a:cubicBezTo>
                <a:cubicBezTo>
                  <a:pt x="19858" y="64776"/>
                  <a:pt x="29413" y="58486"/>
                  <a:pt x="44225" y="50678"/>
                </a:cubicBezTo>
                <a:cubicBezTo>
                  <a:pt x="59037" y="42870"/>
                  <a:pt x="76800" y="35048"/>
                  <a:pt x="97515" y="27211"/>
                </a:cubicBezTo>
                <a:cubicBezTo>
                  <a:pt x="118230" y="19375"/>
                  <a:pt x="139783" y="12880"/>
                  <a:pt x="162172" y="7728"/>
                </a:cubicBezTo>
                <a:cubicBezTo>
                  <a:pt x="184561" y="2576"/>
                  <a:pt x="205095" y="0"/>
                  <a:pt x="223773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5" name="Graphic 47">
            <a:extLst>
              <a:ext uri="{FF2B5EF4-FFF2-40B4-BE49-F238E27FC236}">
                <a16:creationId xmlns:a16="http://schemas.microsoft.com/office/drawing/2014/main" id="{6C64BE21-E2EF-48E7-96F8-FF890D511069}"/>
              </a:ext>
            </a:extLst>
          </p:cNvPr>
          <p:cNvSpPr/>
          <p:nvPr/>
        </p:nvSpPr>
        <p:spPr>
          <a:xfrm>
            <a:off x="556315" y="763914"/>
            <a:ext cx="2622351" cy="393352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9E52701-B4B8-48FD-A27F-8EEE365F3AC3}"/>
              </a:ext>
            </a:extLst>
          </p:cNvPr>
          <p:cNvGrpSpPr/>
          <p:nvPr/>
        </p:nvGrpSpPr>
        <p:grpSpPr>
          <a:xfrm>
            <a:off x="2018426" y="2939768"/>
            <a:ext cx="597217" cy="633408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7E0FB-B721-4BAC-8376-27E70A6FE6F6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60B9567-602C-4D55-B9F8-20EC04F5C3EB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C34FE10-522C-46E7-AF38-2925C1E43976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C29C172-1F05-4197-8745-B8B559E871BB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A6C985-24AD-4452-BFDB-0C3CEE4CEBA7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6AF4AA80-8D57-484A-B325-3B4CE53C47E3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A77C040-1E60-46E4-BC3A-26BE04FD3AF2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C30A70E-CEA2-40B8-8AFD-FB496B2E74A0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4191D93-5156-43D7-B93B-FB01F9AA10F4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8181028-7118-4560-AF79-09204A71A7F8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DE76033-2792-45A4-9BC4-2D3048782C5C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8D18565-373E-4C6C-8337-06849C7AD298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120A808-4759-497F-A875-F3CF96A9E795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4E869EF-D9A9-4D21-AA0C-81D46B1228C5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23A5624-ECD4-42DD-B4E6-B9123324DD78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14C78C0-33D6-410C-AA79-5C74EDA68E26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E23DCD-4E05-4336-8E77-56B0B9F811A6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6DEA97B-DEED-44C0-B0D3-4081A0343EE3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F4E5B49-3D55-4EF5-AF63-6CFD53C06BC9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C164AC9-263A-4EE7-9377-7221E362DA50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8D6D8B8-778A-4D2C-A66C-326ACABC4308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E549CAF-10BB-4532-A7FB-C315B851FEAF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6DD7189-6385-4242-9FB8-9298A93E862D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B60DB33-3E74-4FC7-A325-71980843842F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7" name="Graphic 106">
            <a:extLst>
              <a:ext uri="{FF2B5EF4-FFF2-40B4-BE49-F238E27FC236}">
                <a16:creationId xmlns:a16="http://schemas.microsoft.com/office/drawing/2014/main" id="{2E53F132-5552-44B6-AFB1-3351B4DDB6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58762" y="3529303"/>
            <a:ext cx="634960" cy="376480"/>
          </a:xfrm>
          <a:prstGeom prst="rect">
            <a:avLst/>
          </a:prstGeom>
        </p:spPr>
      </p:pic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61B9531-4B67-4C02-8A6A-FAFA091D5107}"/>
              </a:ext>
            </a:extLst>
          </p:cNvPr>
          <p:cNvSpPr/>
          <p:nvPr/>
        </p:nvSpPr>
        <p:spPr>
          <a:xfrm rot="19800000">
            <a:off x="1019341" y="3853148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1ACB217-F376-4801-9FB6-61AD758B63E4}"/>
              </a:ext>
            </a:extLst>
          </p:cNvPr>
          <p:cNvGrpSpPr/>
          <p:nvPr/>
        </p:nvGrpSpPr>
        <p:grpSpPr>
          <a:xfrm>
            <a:off x="1137808" y="2637163"/>
            <a:ext cx="401866" cy="489041"/>
            <a:chOff x="2667896" y="5503354"/>
            <a:chExt cx="834169" cy="1015121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6BB66E4-B604-4EAF-8C58-DD3ADFE80F3F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F12DFFBE-3069-4C82-B50C-23577F7CDE10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: Top Corners Rounded 119">
                <a:extLst>
                  <a:ext uri="{FF2B5EF4-FFF2-40B4-BE49-F238E27FC236}">
                    <a16:creationId xmlns:a16="http://schemas.microsoft.com/office/drawing/2014/main" id="{A707529C-15C1-4428-8A71-B4A1EA2C1B86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Graphic 12">
              <a:extLst>
                <a:ext uri="{FF2B5EF4-FFF2-40B4-BE49-F238E27FC236}">
                  <a16:creationId xmlns:a16="http://schemas.microsoft.com/office/drawing/2014/main" id="{4A6E1798-322B-4FA9-914B-C9E66C3330C8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3" name="Star: 5 Points 122">
            <a:extLst>
              <a:ext uri="{FF2B5EF4-FFF2-40B4-BE49-F238E27FC236}">
                <a16:creationId xmlns:a16="http://schemas.microsoft.com/office/drawing/2014/main" id="{55E18778-3306-4F23-9070-8EACF8595F6B}"/>
              </a:ext>
            </a:extLst>
          </p:cNvPr>
          <p:cNvSpPr/>
          <p:nvPr/>
        </p:nvSpPr>
        <p:spPr>
          <a:xfrm>
            <a:off x="1516090" y="449926"/>
            <a:ext cx="526631" cy="526628"/>
          </a:xfrm>
          <a:prstGeom prst="star5">
            <a:avLst>
              <a:gd name="adj" fmla="val 20629"/>
              <a:gd name="hf" fmla="val 105146"/>
              <a:gd name="vf" fmla="val 110557"/>
            </a:avLst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E3B72F65-11C7-4941-AB5E-E7B9B9854899}"/>
              </a:ext>
            </a:extLst>
          </p:cNvPr>
          <p:cNvGrpSpPr/>
          <p:nvPr/>
        </p:nvGrpSpPr>
        <p:grpSpPr>
          <a:xfrm>
            <a:off x="2206214" y="3850465"/>
            <a:ext cx="373163" cy="454112"/>
            <a:chOff x="2667896" y="5503354"/>
            <a:chExt cx="834169" cy="1015121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FEC8F6DA-4A05-4A7B-B1FC-4E4FB9E30329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9091AC60-3914-4773-85C8-F6C5EB78BC1D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: Top Corners Rounded 127">
                <a:extLst>
                  <a:ext uri="{FF2B5EF4-FFF2-40B4-BE49-F238E27FC236}">
                    <a16:creationId xmlns:a16="http://schemas.microsoft.com/office/drawing/2014/main" id="{1064697B-6BB5-458B-9469-C990A3A9AF6D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5F29A620-518B-4B90-84BA-EC3882BDC104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6F90A9C2-F7A3-4C5B-9477-4BDA78DB8F80}"/>
              </a:ext>
            </a:extLst>
          </p:cNvPr>
          <p:cNvGrpSpPr/>
          <p:nvPr/>
        </p:nvGrpSpPr>
        <p:grpSpPr>
          <a:xfrm>
            <a:off x="1505892" y="1733739"/>
            <a:ext cx="338139" cy="380694"/>
            <a:chOff x="7003399" y="2919944"/>
            <a:chExt cx="2407720" cy="2710734"/>
          </a:xfrm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FC3ADDD-EC97-47E6-8DC3-CCD00AC3A25C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131" name="Graphic 130">
              <a:extLst>
                <a:ext uri="{FF2B5EF4-FFF2-40B4-BE49-F238E27FC236}">
                  <a16:creationId xmlns:a16="http://schemas.microsoft.com/office/drawing/2014/main" id="{E328EE6C-A991-41EB-8480-216AEDC29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78144792-BB9B-4F96-A266-8E7DDC4AF484}"/>
              </a:ext>
            </a:extLst>
          </p:cNvPr>
          <p:cNvGrpSpPr/>
          <p:nvPr/>
        </p:nvGrpSpPr>
        <p:grpSpPr>
          <a:xfrm>
            <a:off x="2122657" y="2120073"/>
            <a:ext cx="338664" cy="373164"/>
            <a:chOff x="11723877" y="2654371"/>
            <a:chExt cx="2458732" cy="2709204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7765532-AF64-47A1-A0E6-8249AC597597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B04442C6-7127-43AA-883C-17518D8E5250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137" name="Star: 5 Points 136">
                <a:extLst>
                  <a:ext uri="{FF2B5EF4-FFF2-40B4-BE49-F238E27FC236}">
                    <a16:creationId xmlns:a16="http://schemas.microsoft.com/office/drawing/2014/main" id="{91CB0F7E-9EB9-4616-B7C8-1D803A26224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5 Points 137">
                <a:extLst>
                  <a:ext uri="{FF2B5EF4-FFF2-40B4-BE49-F238E27FC236}">
                    <a16:creationId xmlns:a16="http://schemas.microsoft.com/office/drawing/2014/main" id="{EF123938-BEFA-4EF0-ADE3-38B1C7928646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Star: 5 Points 138">
                <a:extLst>
                  <a:ext uri="{FF2B5EF4-FFF2-40B4-BE49-F238E27FC236}">
                    <a16:creationId xmlns:a16="http://schemas.microsoft.com/office/drawing/2014/main" id="{327658CB-003A-4E57-AB0E-CAA616AB6F6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5 Points 139">
                <a:extLst>
                  <a:ext uri="{FF2B5EF4-FFF2-40B4-BE49-F238E27FC236}">
                    <a16:creationId xmlns:a16="http://schemas.microsoft.com/office/drawing/2014/main" id="{C76C232D-5C5A-4881-8BF5-E92FBF3845F7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Star: 5 Points 140">
                <a:extLst>
                  <a:ext uri="{FF2B5EF4-FFF2-40B4-BE49-F238E27FC236}">
                    <a16:creationId xmlns:a16="http://schemas.microsoft.com/office/drawing/2014/main" id="{665AAB75-C397-4D02-85CC-FC9563B6FC40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5 Points 141">
                <a:extLst>
                  <a:ext uri="{FF2B5EF4-FFF2-40B4-BE49-F238E27FC236}">
                    <a16:creationId xmlns:a16="http://schemas.microsoft.com/office/drawing/2014/main" id="{D305233A-989E-48CC-BA8C-18A729B21ED3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1" name="Graphic 1">
            <a:extLst>
              <a:ext uri="{FF2B5EF4-FFF2-40B4-BE49-F238E27FC236}">
                <a16:creationId xmlns:a16="http://schemas.microsoft.com/office/drawing/2014/main" id="{75BFF855-6B4B-46D9-A876-10D6637F2D1C}"/>
              </a:ext>
            </a:extLst>
          </p:cNvPr>
          <p:cNvGrpSpPr/>
          <p:nvPr/>
        </p:nvGrpSpPr>
        <p:grpSpPr>
          <a:xfrm>
            <a:off x="1543577" y="3030305"/>
            <a:ext cx="309544" cy="315592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CD4E692-4219-4F96-A5CB-2A365D63EBB9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28C8BDB-AE13-48A3-B88E-07DADA30AEFC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D3FDDAE-C846-4A0C-A0FD-51B6083D49E1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35A4966-EEE3-4EEB-B300-E15B6D80C4A5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76CCAE0-DB05-4B57-8D1A-B02E6F607434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869C54A-F787-422A-A4CF-0753C4347C8B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9EBCDB36-56A9-4806-8C83-039293415572}"/>
              </a:ext>
            </a:extLst>
          </p:cNvPr>
          <p:cNvSpPr/>
          <p:nvPr/>
        </p:nvSpPr>
        <p:spPr>
          <a:xfrm>
            <a:off x="1658520" y="2270363"/>
            <a:ext cx="355668" cy="4109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B33BFF1-B592-45EC-ACCA-B736576E04F2}"/>
              </a:ext>
            </a:extLst>
          </p:cNvPr>
          <p:cNvSpPr/>
          <p:nvPr/>
        </p:nvSpPr>
        <p:spPr>
          <a:xfrm>
            <a:off x="607576" y="5625080"/>
            <a:ext cx="2412660" cy="1149552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70F7D38-CFB0-418C-8A55-9C4ADCC6238C}"/>
              </a:ext>
            </a:extLst>
          </p:cNvPr>
          <p:cNvGrpSpPr/>
          <p:nvPr/>
        </p:nvGrpSpPr>
        <p:grpSpPr>
          <a:xfrm>
            <a:off x="3396877" y="5449490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D108877-27D8-4555-8BB7-892FCC96EE8A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EFFF94D-8788-468E-916E-1A22DC7DD34A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BE7A5E-9562-42EA-AE30-2E64F4AC9413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B12B67-87E2-4D13-A3AC-E6A12387BBC2}"/>
              </a:ext>
            </a:extLst>
          </p:cNvPr>
          <p:cNvGrpSpPr/>
          <p:nvPr/>
        </p:nvGrpSpPr>
        <p:grpSpPr>
          <a:xfrm>
            <a:off x="952853" y="1491200"/>
            <a:ext cx="1669025" cy="3237997"/>
            <a:chOff x="1275016" y="1659898"/>
            <a:chExt cx="2555300" cy="495741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97E8456-DCC2-4BD0-B178-B6BCF8CA9A4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" name="Graphic 8">
                <a:extLst>
                  <a:ext uri="{FF2B5EF4-FFF2-40B4-BE49-F238E27FC236}">
                    <a16:creationId xmlns:a16="http://schemas.microsoft.com/office/drawing/2014/main" id="{83019246-2BFD-4AA4-B2F1-D003181FE2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8C899FCA-EDEA-4A04-93F8-753A805D97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025ED84-2020-42AF-B2CA-35E1B9609673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7A236CD-56BB-4FFC-AE37-8BE4FA3588A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5F60DF1-4F19-4968-A91E-F66749F552D2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3B642C8-629D-4409-BC76-0A5DA3E7780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6E6B79-0CBB-456B-A6C4-3460204DE563}"/>
              </a:ext>
            </a:extLst>
          </p:cNvPr>
          <p:cNvGrpSpPr/>
          <p:nvPr/>
        </p:nvGrpSpPr>
        <p:grpSpPr>
          <a:xfrm>
            <a:off x="6693065" y="1491200"/>
            <a:ext cx="1673659" cy="3246987"/>
            <a:chOff x="1275016" y="1659898"/>
            <a:chExt cx="2555300" cy="4957417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1C63CE3-6B39-40F9-BD08-3C7183C6321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F5619A8-BE6C-4270-A540-7F8592288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8" name="Graphic 17">
                <a:extLst>
                  <a:ext uri="{FF2B5EF4-FFF2-40B4-BE49-F238E27FC236}">
                    <a16:creationId xmlns:a16="http://schemas.microsoft.com/office/drawing/2014/main" id="{0BFE0F78-F0B3-4FF1-A4F2-51427F9D72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613688E-78B8-402B-B508-8AD926F10AE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C54F61F-C997-4FF1-9CB9-F56B553232B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5EF675-718A-4859-8148-323834B5B1A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B9F373-A4BE-4DC3-BEB7-ADFD9CBF343A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4502512-93B7-4CA0-A916-73E02CA684CD}"/>
              </a:ext>
            </a:extLst>
          </p:cNvPr>
          <p:cNvGrpSpPr/>
          <p:nvPr/>
        </p:nvGrpSpPr>
        <p:grpSpPr>
          <a:xfrm>
            <a:off x="3820642" y="1491200"/>
            <a:ext cx="1673659" cy="3246987"/>
            <a:chOff x="1275016" y="1659898"/>
            <a:chExt cx="2555300" cy="495741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17872E7-9443-4370-B9F5-15BED400566C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5" name="Graphic 24">
                <a:extLst>
                  <a:ext uri="{FF2B5EF4-FFF2-40B4-BE49-F238E27FC236}">
                    <a16:creationId xmlns:a16="http://schemas.microsoft.com/office/drawing/2014/main" id="{C8FCF794-5F27-478E-9415-DC54D483A6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615251D5-23D5-405A-A833-CEE6CD2071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5D240DA-562B-41F7-8D0B-61E3D21C2D24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FF09E1-B6FD-4C69-A4A5-C6A577706777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1C22F1-8C00-4E2A-A50C-C6D8874D28D4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DC7CD0-95D7-4764-9FC6-D55891A6CB66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69178EB-2BD4-499C-8DC2-7CB13FEE56F6}"/>
              </a:ext>
            </a:extLst>
          </p:cNvPr>
          <p:cNvGrpSpPr/>
          <p:nvPr/>
        </p:nvGrpSpPr>
        <p:grpSpPr>
          <a:xfrm>
            <a:off x="9565488" y="1491200"/>
            <a:ext cx="1673659" cy="3246987"/>
            <a:chOff x="1275016" y="1659898"/>
            <a:chExt cx="2555300" cy="4957417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B230DF4D-0DF5-42DA-980E-92F3F8BC5FC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3" name="Graphic 32">
                <a:extLst>
                  <a:ext uri="{FF2B5EF4-FFF2-40B4-BE49-F238E27FC236}">
                    <a16:creationId xmlns:a16="http://schemas.microsoft.com/office/drawing/2014/main" id="{A58C60DB-705F-4232-AD95-7A4E70215A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4" name="Graphic 33">
                <a:extLst>
                  <a:ext uri="{FF2B5EF4-FFF2-40B4-BE49-F238E27FC236}">
                    <a16:creationId xmlns:a16="http://schemas.microsoft.com/office/drawing/2014/main" id="{AE56FDB3-BBFA-4590-ADE8-00F64FFFC4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A4CBA6-9EB3-4FBA-A1A7-F8C10E488FB0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609D95-C469-431D-AEEB-AE4FA8872CA4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2D05ECB-F981-40EB-9D53-5C7CAD31803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D7FB790-411E-49A4-9F0F-B530BB3328B4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D20D57C-9323-4B98-8931-1EA5F6CB0F6B}"/>
              </a:ext>
            </a:extLst>
          </p:cNvPr>
          <p:cNvGrpSpPr/>
          <p:nvPr/>
        </p:nvGrpSpPr>
        <p:grpSpPr>
          <a:xfrm>
            <a:off x="1406882" y="2930801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CECC9C2-0AF9-48EA-ABDE-475AC88FECBF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3824008-CC62-4E56-BAA1-E1B8437A7B02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04B769-D371-49FC-90B3-612018BE6F1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95DD2FD-F094-4843-B73D-7F02F91362B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5081E6-12D1-4305-BE53-C5608C452B6A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F8F6228-9454-47AC-B04A-2B2591EB3C9C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4FBAC0E-7028-4424-9A4B-24E612CDDC2B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B007112-0F74-4C30-AC5A-404E6912091F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39BBEB-59FE-4C70-A473-5F42EE43C247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5E3D8FE-A031-4597-A4BC-E47388A3B8CF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03306D-B331-4783-B45C-8AE809A61F09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C716836-B2AB-4212-9394-8ABC7BA82F95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4C3CACE-9C06-40A2-AF38-600B65A0062E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EFF37B1-65A7-400A-A34B-268F69400706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49DE15A-D4B6-4C81-B3C0-DD9F7427AFA7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D6CD6EC-8643-4F57-9DF9-EB40DC3AD1E8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74DD82F-502F-4B6B-B50E-E9664BA5B00B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87F1C2-9209-4540-8212-4B0541156F2B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844F0A6-A2EA-45DE-885F-C2ADC1234494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AFCD79-32A5-42A6-8205-F2A3E5E154EC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3621B55-CDF6-4201-AF3E-0039698D7F7C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AB969E7-19AB-4262-8D30-B2DBABD996A7}"/>
              </a:ext>
            </a:extLst>
          </p:cNvPr>
          <p:cNvGrpSpPr/>
          <p:nvPr/>
        </p:nvGrpSpPr>
        <p:grpSpPr>
          <a:xfrm>
            <a:off x="4166177" y="3145265"/>
            <a:ext cx="1032190" cy="475900"/>
            <a:chOff x="6761981" y="5391123"/>
            <a:chExt cx="2319897" cy="1069607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0384A64-81EB-4146-A2BD-526FECCD5DEC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0FDB897-4DAF-44A4-B4B2-98E7BF9834F4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E36104-4A61-4A50-AC72-B90CCAE276E9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8604D7-1499-46CC-A7E2-553CD5D7ED5D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E1EE0D0-F091-4557-BE1C-A1A427DFB96E}"/>
              </a:ext>
            </a:extLst>
          </p:cNvPr>
          <p:cNvGrpSpPr/>
          <p:nvPr/>
        </p:nvGrpSpPr>
        <p:grpSpPr>
          <a:xfrm>
            <a:off x="9954173" y="2921355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7733B0D9-996E-46B4-AB21-06E518B0884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FDE25CD9-E960-439E-9B7D-7F7C6BF5C238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12">
              <a:extLst>
                <a:ext uri="{FF2B5EF4-FFF2-40B4-BE49-F238E27FC236}">
                  <a16:creationId xmlns:a16="http://schemas.microsoft.com/office/drawing/2014/main" id="{9D2CFF62-B3F0-4EB3-A7A3-A0F43653693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D815FEFE-C1A9-4372-85A4-3E6295B34DEA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7A5B0-38DD-47FF-AD3C-36870EC01685}"/>
              </a:ext>
            </a:extLst>
          </p:cNvPr>
          <p:cNvGrpSpPr/>
          <p:nvPr/>
        </p:nvGrpSpPr>
        <p:grpSpPr>
          <a:xfrm>
            <a:off x="7211886" y="2957651"/>
            <a:ext cx="716710" cy="851128"/>
            <a:chOff x="3790950" y="1741170"/>
            <a:chExt cx="2447925" cy="2907029"/>
          </a:xfrm>
        </p:grpSpPr>
        <p:grpSp>
          <p:nvGrpSpPr>
            <p:cNvPr id="73" name="Graphic 3">
              <a:extLst>
                <a:ext uri="{FF2B5EF4-FFF2-40B4-BE49-F238E27FC236}">
                  <a16:creationId xmlns:a16="http://schemas.microsoft.com/office/drawing/2014/main" id="{FE7DB4EB-3D2E-4E7A-94BB-496AC30F4AD4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27653E1-EF2A-48A0-9897-80E9DEB2C138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B3BA6FA-8451-4103-A8B5-EAD0C4947534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E5B4272-CAE1-412B-8234-C1C75E532BCE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8C83502-B498-485F-8B3D-3176FE25360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C4A0EE8-1BC3-4447-A524-DC8C0504EAEB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CF742AE2-D6FF-448F-98FE-E9C508E6B677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7B40A324-A8F6-4648-B0BA-F8A94433B21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35333D02-0FB2-4B29-A649-0C7D5DD2BB55}"/>
              </a:ext>
            </a:extLst>
          </p:cNvPr>
          <p:cNvSpPr txBox="1"/>
          <p:nvPr/>
        </p:nvSpPr>
        <p:spPr>
          <a:xfrm>
            <a:off x="964989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736087E-ADBB-43B5-87C5-6000102C5836}"/>
              </a:ext>
            </a:extLst>
          </p:cNvPr>
          <p:cNvSpPr txBox="1"/>
          <p:nvPr/>
        </p:nvSpPr>
        <p:spPr>
          <a:xfrm>
            <a:off x="3834616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5D5D03D-1865-4198-9CF0-1CBDB139164E}"/>
              </a:ext>
            </a:extLst>
          </p:cNvPr>
          <p:cNvSpPr txBox="1"/>
          <p:nvPr/>
        </p:nvSpPr>
        <p:spPr>
          <a:xfrm>
            <a:off x="6704243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545AE26-7914-4A58-AA7D-116B43144641}"/>
              </a:ext>
            </a:extLst>
          </p:cNvPr>
          <p:cNvSpPr txBox="1"/>
          <p:nvPr/>
        </p:nvSpPr>
        <p:spPr>
          <a:xfrm>
            <a:off x="9573871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40E649E-AD58-480B-B3AA-71008E5FE65B}"/>
              </a:ext>
            </a:extLst>
          </p:cNvPr>
          <p:cNvGrpSpPr/>
          <p:nvPr/>
        </p:nvGrpSpPr>
        <p:grpSpPr>
          <a:xfrm>
            <a:off x="836944" y="5121129"/>
            <a:ext cx="1900839" cy="1064921"/>
            <a:chOff x="6860364" y="1880348"/>
            <a:chExt cx="1944216" cy="1064921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FEAF72E-4781-42F8-99D5-AE381FB91FEB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D4059D1-2885-4DAA-843D-EF53CECE1FD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B284819-1ECA-426C-9AAF-C26F320ED8ED}"/>
              </a:ext>
            </a:extLst>
          </p:cNvPr>
          <p:cNvGrpSpPr/>
          <p:nvPr/>
        </p:nvGrpSpPr>
        <p:grpSpPr>
          <a:xfrm>
            <a:off x="3708594" y="5121129"/>
            <a:ext cx="1900839" cy="1064921"/>
            <a:chOff x="6860364" y="1880348"/>
            <a:chExt cx="1944216" cy="1064921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D6D76B4C-E17F-44EF-925C-CA73230ED0A9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B21AF331-8B92-4CA4-81CB-70B5560A0151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E0145A16-9C8F-41C0-8AEA-3E8DD3902974}"/>
              </a:ext>
            </a:extLst>
          </p:cNvPr>
          <p:cNvGrpSpPr/>
          <p:nvPr/>
        </p:nvGrpSpPr>
        <p:grpSpPr>
          <a:xfrm>
            <a:off x="6580244" y="5121129"/>
            <a:ext cx="1900839" cy="1064921"/>
            <a:chOff x="6860364" y="1880348"/>
            <a:chExt cx="1944216" cy="1064921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22C739F-A609-4BC1-8F8D-F691C55E0B4C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230BF0F-8C14-4834-90D2-0753D22B1002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CB1F497-65A9-4293-8E5A-3D0BE9130523}"/>
              </a:ext>
            </a:extLst>
          </p:cNvPr>
          <p:cNvGrpSpPr/>
          <p:nvPr/>
        </p:nvGrpSpPr>
        <p:grpSpPr>
          <a:xfrm>
            <a:off x="9451895" y="5121129"/>
            <a:ext cx="1900839" cy="1064921"/>
            <a:chOff x="6860364" y="1880348"/>
            <a:chExt cx="1944216" cy="1064921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DB7D7EC-F512-448A-8956-FAAC2C36E3B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E20161BF-3A8C-4226-BC50-9EAA6E3F1F5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53E218-DA57-4040-A970-3444889AE85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F7B4AAF-D724-4952-A455-CCFD8FCADD2C}"/>
              </a:ext>
            </a:extLst>
          </p:cNvPr>
          <p:cNvGrpSpPr/>
          <p:nvPr/>
        </p:nvGrpSpPr>
        <p:grpSpPr>
          <a:xfrm>
            <a:off x="6809797" y="1314347"/>
            <a:ext cx="4183388" cy="4153719"/>
            <a:chOff x="1656772" y="1309968"/>
            <a:chExt cx="4183388" cy="4153719"/>
          </a:xfrm>
          <a:solidFill>
            <a:schemeClr val="accent3">
              <a:alpha val="64000"/>
            </a:schemeClr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E34280F-0484-49BD-B5EE-269C63CD03C9}"/>
                </a:ext>
              </a:extLst>
            </p:cNvPr>
            <p:cNvSpPr/>
            <p:nvPr/>
          </p:nvSpPr>
          <p:spPr>
            <a:xfrm>
              <a:off x="3089874" y="1309968"/>
              <a:ext cx="1737824" cy="479329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645B49B-3045-48F3-8270-86203C73209A}"/>
                </a:ext>
              </a:extLst>
            </p:cNvPr>
            <p:cNvSpPr/>
            <p:nvPr/>
          </p:nvSpPr>
          <p:spPr>
            <a:xfrm>
              <a:off x="1656772" y="4618500"/>
              <a:ext cx="4183388" cy="845187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53D0498-9D43-45EF-861D-8C53074596E5}"/>
                </a:ext>
              </a:extLst>
            </p:cNvPr>
            <p:cNvSpPr/>
            <p:nvPr/>
          </p:nvSpPr>
          <p:spPr>
            <a:xfrm>
              <a:off x="2160853" y="2591067"/>
              <a:ext cx="3439881" cy="920250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5">
            <a:extLst>
              <a:ext uri="{FF2B5EF4-FFF2-40B4-BE49-F238E27FC236}">
                <a16:creationId xmlns:a16="http://schemas.microsoft.com/office/drawing/2014/main" id="{526F6A65-7C2E-4C8A-AFBF-E9F120277FD6}"/>
              </a:ext>
            </a:extLst>
          </p:cNvPr>
          <p:cNvGrpSpPr/>
          <p:nvPr/>
        </p:nvGrpSpPr>
        <p:grpSpPr>
          <a:xfrm>
            <a:off x="4672358" y="594255"/>
            <a:ext cx="2393794" cy="1199421"/>
            <a:chOff x="601944" y="5162525"/>
            <a:chExt cx="1737808" cy="1199421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49DE2D8-6FC9-4EF4-BC77-99AEF780377E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6092036-7603-45A6-8797-C1DAB7CB4D7E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3" name="Group 4">
            <a:extLst>
              <a:ext uri="{FF2B5EF4-FFF2-40B4-BE49-F238E27FC236}">
                <a16:creationId xmlns:a16="http://schemas.microsoft.com/office/drawing/2014/main" id="{284B7F8E-8B99-426B-B0E1-BE37A79D298A}"/>
              </a:ext>
            </a:extLst>
          </p:cNvPr>
          <p:cNvGrpSpPr/>
          <p:nvPr/>
        </p:nvGrpSpPr>
        <p:grpSpPr>
          <a:xfrm>
            <a:off x="3309639" y="2975824"/>
            <a:ext cx="2393794" cy="1199421"/>
            <a:chOff x="2598653" y="5162525"/>
            <a:chExt cx="1737808" cy="119942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955BE8-9C08-4DB5-B2DE-C2D05B5DCD3F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3C95484-888B-4644-A8E0-6D7A2510C56E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6" name="Group 5">
            <a:extLst>
              <a:ext uri="{FF2B5EF4-FFF2-40B4-BE49-F238E27FC236}">
                <a16:creationId xmlns:a16="http://schemas.microsoft.com/office/drawing/2014/main" id="{9E272CE5-DEA8-4383-83DE-6811AA0C102A}"/>
              </a:ext>
            </a:extLst>
          </p:cNvPr>
          <p:cNvGrpSpPr/>
          <p:nvPr/>
        </p:nvGrpSpPr>
        <p:grpSpPr>
          <a:xfrm>
            <a:off x="1946921" y="594255"/>
            <a:ext cx="2393794" cy="1199421"/>
            <a:chOff x="601944" y="5162525"/>
            <a:chExt cx="1737808" cy="1199421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EB5610B-8905-4CCC-9921-4C3877E1839C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BCD07B4-92B4-4282-8220-A2C81E770E2C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9" name="Group 4">
            <a:extLst>
              <a:ext uri="{FF2B5EF4-FFF2-40B4-BE49-F238E27FC236}">
                <a16:creationId xmlns:a16="http://schemas.microsoft.com/office/drawing/2014/main" id="{3B21A46B-16E0-4680-972C-455C8D33C5EE}"/>
              </a:ext>
            </a:extLst>
          </p:cNvPr>
          <p:cNvGrpSpPr/>
          <p:nvPr/>
        </p:nvGrpSpPr>
        <p:grpSpPr>
          <a:xfrm>
            <a:off x="584203" y="2975824"/>
            <a:ext cx="2393794" cy="1199421"/>
            <a:chOff x="2598653" y="5162525"/>
            <a:chExt cx="1737808" cy="119942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1E8584-1AE4-4EDA-828E-EAE9B122C4A5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90505AA-F4A7-4145-B0F2-260D6D057FD9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846BE9FC-4570-4140-88A5-823AB8796B8E}"/>
              </a:ext>
            </a:extLst>
          </p:cNvPr>
          <p:cNvSpPr/>
          <p:nvPr/>
        </p:nvSpPr>
        <p:spPr>
          <a:xfrm flipH="1">
            <a:off x="6131268" y="2264532"/>
            <a:ext cx="467529" cy="38568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09596889-590E-4380-B44C-AEFAFECEFA49}"/>
              </a:ext>
            </a:extLst>
          </p:cNvPr>
          <p:cNvSpPr/>
          <p:nvPr/>
        </p:nvSpPr>
        <p:spPr>
          <a:xfrm rot="18805991">
            <a:off x="2738633" y="2148461"/>
            <a:ext cx="519562" cy="51414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59D39491-E2F1-4E38-8DE3-A669DAD41530}"/>
              </a:ext>
            </a:extLst>
          </p:cNvPr>
          <p:cNvSpPr/>
          <p:nvPr/>
        </p:nvSpPr>
        <p:spPr>
          <a:xfrm>
            <a:off x="4491413" y="2202652"/>
            <a:ext cx="403926" cy="40575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Block Arc 25">
            <a:extLst>
              <a:ext uri="{FF2B5EF4-FFF2-40B4-BE49-F238E27FC236}">
                <a16:creationId xmlns:a16="http://schemas.microsoft.com/office/drawing/2014/main" id="{1FEA447E-1BD5-4CBE-8DBB-037DE22AEACA}"/>
              </a:ext>
            </a:extLst>
          </p:cNvPr>
          <p:cNvSpPr>
            <a:spLocks noChangeAspect="1"/>
          </p:cNvSpPr>
          <p:nvPr/>
        </p:nvSpPr>
        <p:spPr>
          <a:xfrm>
            <a:off x="1166684" y="2160850"/>
            <a:ext cx="338731" cy="48936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207">
            <a:extLst>
              <a:ext uri="{FF2B5EF4-FFF2-40B4-BE49-F238E27FC236}">
                <a16:creationId xmlns:a16="http://schemas.microsoft.com/office/drawing/2014/main" id="{9D5A6EFC-D8D0-43F1-8C4A-4E2A14D24182}"/>
              </a:ext>
            </a:extLst>
          </p:cNvPr>
          <p:cNvGrpSpPr/>
          <p:nvPr/>
        </p:nvGrpSpPr>
        <p:grpSpPr>
          <a:xfrm>
            <a:off x="665105" y="5468066"/>
            <a:ext cx="5567987" cy="932363"/>
            <a:chOff x="6801527" y="3890886"/>
            <a:chExt cx="5925288" cy="992193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68168CD-90F6-4EBE-8CF6-90FA955E6662}"/>
                </a:ext>
              </a:extLst>
            </p:cNvPr>
            <p:cNvSpPr/>
            <p:nvPr/>
          </p:nvSpPr>
          <p:spPr>
            <a:xfrm>
              <a:off x="6801415" y="3892168"/>
              <a:ext cx="752292" cy="832605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16AACA7-542C-470D-86A1-BEBF8F1C0D5E}"/>
                </a:ext>
              </a:extLst>
            </p:cNvPr>
            <p:cNvSpPr/>
            <p:nvPr/>
          </p:nvSpPr>
          <p:spPr>
            <a:xfrm>
              <a:off x="7549340" y="4111279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903261B-AABA-4121-906A-AF2A665317F9}"/>
                </a:ext>
              </a:extLst>
            </p:cNvPr>
            <p:cNvSpPr/>
            <p:nvPr/>
          </p:nvSpPr>
          <p:spPr>
            <a:xfrm>
              <a:off x="9128575" y="3938922"/>
              <a:ext cx="462271" cy="764555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29E5B7-24BE-4DF6-83F2-797595D592B8}"/>
                </a:ext>
              </a:extLst>
            </p:cNvPr>
            <p:cNvSpPr/>
            <p:nvPr/>
          </p:nvSpPr>
          <p:spPr>
            <a:xfrm>
              <a:off x="10497392" y="3913195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5A609B7-A8D0-474C-AC8C-CBF850E48505}"/>
                </a:ext>
              </a:extLst>
            </p:cNvPr>
            <p:cNvSpPr/>
            <p:nvPr/>
          </p:nvSpPr>
          <p:spPr>
            <a:xfrm>
              <a:off x="9598753" y="3892301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51034622-3088-4396-8BC2-51DCE9B45DB5}"/>
              </a:ext>
            </a:extLst>
          </p:cNvPr>
          <p:cNvSpPr txBox="1"/>
          <p:nvPr/>
        </p:nvSpPr>
        <p:spPr>
          <a:xfrm>
            <a:off x="665000" y="4625873"/>
            <a:ext cx="356843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raphic 313">
            <a:extLst>
              <a:ext uri="{FF2B5EF4-FFF2-40B4-BE49-F238E27FC236}">
                <a16:creationId xmlns:a16="http://schemas.microsoft.com/office/drawing/2014/main" id="{DD05B176-B360-4246-B600-0CDFC8E30A7E}"/>
              </a:ext>
            </a:extLst>
          </p:cNvPr>
          <p:cNvSpPr/>
          <p:nvPr/>
        </p:nvSpPr>
        <p:spPr>
          <a:xfrm rot="21067868">
            <a:off x="848662" y="480598"/>
            <a:ext cx="4910153" cy="1301239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1BE3740-852F-47B9-BDC1-74401BE13E7C}"/>
              </a:ext>
            </a:extLst>
          </p:cNvPr>
          <p:cNvGrpSpPr/>
          <p:nvPr/>
        </p:nvGrpSpPr>
        <p:grpSpPr>
          <a:xfrm>
            <a:off x="-1" y="574399"/>
            <a:ext cx="12192000" cy="6283600"/>
            <a:chOff x="-1" y="574399"/>
            <a:chExt cx="12192000" cy="6283600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568E2AD5-2CCE-4336-B3FF-FA2DBA8E619E}"/>
                </a:ext>
              </a:extLst>
            </p:cNvPr>
            <p:cNvGrpSpPr/>
            <p:nvPr/>
          </p:nvGrpSpPr>
          <p:grpSpPr>
            <a:xfrm>
              <a:off x="-1" y="574399"/>
              <a:ext cx="12192000" cy="6283600"/>
              <a:chOff x="-1" y="574399"/>
              <a:chExt cx="12192000" cy="628360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400E875-5BA2-4C2F-AF8A-89D65FBF9EC3}"/>
                  </a:ext>
                </a:extLst>
              </p:cNvPr>
              <p:cNvSpPr/>
              <p:nvPr/>
            </p:nvSpPr>
            <p:spPr>
              <a:xfrm>
                <a:off x="-1" y="574399"/>
                <a:ext cx="12192000" cy="6283600"/>
              </a:xfrm>
              <a:custGeom>
                <a:avLst/>
                <a:gdLst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469 w 12192000"/>
                  <a:gd name="connsiteY48" fmla="*/ 5869943 h 6283600"/>
                  <a:gd name="connsiteX49" fmla="*/ 8214250 w 12192000"/>
                  <a:gd name="connsiteY49" fmla="*/ 5664458 h 6283600"/>
                  <a:gd name="connsiteX50" fmla="*/ 8250637 w 12192000"/>
                  <a:gd name="connsiteY50" fmla="*/ 5611887 h 6283600"/>
                  <a:gd name="connsiteX51" fmla="*/ 8676014 w 12192000"/>
                  <a:gd name="connsiteY51" fmla="*/ 5463326 h 6283600"/>
                  <a:gd name="connsiteX52" fmla="*/ 8686569 w 12192000"/>
                  <a:gd name="connsiteY52" fmla="*/ 5418698 h 6283600"/>
                  <a:gd name="connsiteX53" fmla="*/ 8412464 w 12192000"/>
                  <a:gd name="connsiteY53" fmla="*/ 5033627 h 6283600"/>
                  <a:gd name="connsiteX54" fmla="*/ 8634702 w 12192000"/>
                  <a:gd name="connsiteY54" fmla="*/ 3922536 h 6283600"/>
                  <a:gd name="connsiteX55" fmla="*/ 8901470 w 12192000"/>
                  <a:gd name="connsiteY55" fmla="*/ 3711857 h 6283600"/>
                  <a:gd name="connsiteX56" fmla="*/ 8906796 w 12192000"/>
                  <a:gd name="connsiteY56" fmla="*/ 3655670 h 6283600"/>
                  <a:gd name="connsiteX57" fmla="*/ 8576002 w 12192000"/>
                  <a:gd name="connsiteY57" fmla="*/ 3121434 h 6283600"/>
                  <a:gd name="connsiteX58" fmla="*/ 8569268 w 12192000"/>
                  <a:gd name="connsiteY58" fmla="*/ 2797174 h 6283600"/>
                  <a:gd name="connsiteX59" fmla="*/ 8527855 w 12192000"/>
                  <a:gd name="connsiteY59" fmla="*/ 2728219 h 6283600"/>
                  <a:gd name="connsiteX60" fmla="*/ 8110920 w 12192000"/>
                  <a:gd name="connsiteY60" fmla="*/ 2569910 h 6283600"/>
                  <a:gd name="connsiteX61" fmla="*/ 7806462 w 12192000"/>
                  <a:gd name="connsiteY61" fmla="*/ 2552721 h 6283600"/>
                  <a:gd name="connsiteX62" fmla="*/ 7557888 w 12192000"/>
                  <a:gd name="connsiteY62" fmla="*/ 2612227 h 6283600"/>
                  <a:gd name="connsiteX63" fmla="*/ 7488032 w 12192000"/>
                  <a:gd name="connsiteY63" fmla="*/ 2584585 h 6283600"/>
                  <a:gd name="connsiteX64" fmla="*/ 7534771 w 12192000"/>
                  <a:gd name="connsiteY64" fmla="*/ 2516536 h 6283600"/>
                  <a:gd name="connsiteX65" fmla="*/ 7835813 w 12192000"/>
                  <a:gd name="connsiteY65" fmla="*/ 2439944 h 6283600"/>
                  <a:gd name="connsiteX66" fmla="*/ 7875214 w 12192000"/>
                  <a:gd name="connsiteY66" fmla="*/ 2373101 h 6283600"/>
                  <a:gd name="connsiteX67" fmla="*/ 7819327 w 12192000"/>
                  <a:gd name="connsiteY67" fmla="*/ 2134078 h 6283600"/>
                  <a:gd name="connsiteX68" fmla="*/ 7854810 w 12192000"/>
                  <a:gd name="connsiteY68" fmla="*/ 2060200 h 6283600"/>
                  <a:gd name="connsiteX69" fmla="*/ 7922254 w 12192000"/>
                  <a:gd name="connsiteY69" fmla="*/ 2110155 h 6283600"/>
                  <a:gd name="connsiteX70" fmla="*/ 7978040 w 12192000"/>
                  <a:gd name="connsiteY70" fmla="*/ 2312994 h 6283600"/>
                  <a:gd name="connsiteX71" fmla="*/ 8119866 w 12192000"/>
                  <a:gd name="connsiteY71" fmla="*/ 2465174 h 6283600"/>
                  <a:gd name="connsiteX72" fmla="*/ 8562935 w 12192000"/>
                  <a:gd name="connsiteY72" fmla="*/ 2639366 h 6283600"/>
                  <a:gd name="connsiteX73" fmla="*/ 8615003 w 12192000"/>
                  <a:gd name="connsiteY73" fmla="*/ 2618056 h 6283600"/>
                  <a:gd name="connsiteX74" fmla="*/ 8813519 w 12192000"/>
                  <a:gd name="connsiteY74" fmla="*/ 2307867 h 6283600"/>
                  <a:gd name="connsiteX75" fmla="*/ 8835029 w 12192000"/>
                  <a:gd name="connsiteY75" fmla="*/ 2232180 h 6283600"/>
                  <a:gd name="connsiteX76" fmla="*/ 8880462 w 12192000"/>
                  <a:gd name="connsiteY76" fmla="*/ 2083117 h 6283600"/>
                  <a:gd name="connsiteX77" fmla="*/ 8828596 w 12192000"/>
                  <a:gd name="connsiteY77" fmla="*/ 2094777 h 6283600"/>
                  <a:gd name="connsiteX78" fmla="*/ 8641738 w 12192000"/>
                  <a:gd name="connsiteY78" fmla="*/ 2202328 h 6283600"/>
                  <a:gd name="connsiteX79" fmla="*/ 8592084 w 12192000"/>
                  <a:gd name="connsiteY79" fmla="*/ 2207453 h 6283600"/>
                  <a:gd name="connsiteX80" fmla="*/ 8594799 w 12192000"/>
                  <a:gd name="connsiteY80" fmla="*/ 2157296 h 6283600"/>
                  <a:gd name="connsiteX81" fmla="*/ 8738938 w 12192000"/>
                  <a:gd name="connsiteY81" fmla="*/ 1952547 h 6283600"/>
                  <a:gd name="connsiteX82" fmla="*/ 8753411 w 12192000"/>
                  <a:gd name="connsiteY82" fmla="*/ 1890430 h 6283600"/>
                  <a:gd name="connsiteX83" fmla="*/ 8718433 w 12192000"/>
                  <a:gd name="connsiteY83" fmla="*/ 1557324 h 6283600"/>
                  <a:gd name="connsiteX84" fmla="*/ 8674406 w 12192000"/>
                  <a:gd name="connsiteY84" fmla="*/ 1497116 h 6283600"/>
                  <a:gd name="connsiteX85" fmla="*/ 8659430 w 12192000"/>
                  <a:gd name="connsiteY85" fmla="*/ 1495709 h 6283600"/>
                  <a:gd name="connsiteX86" fmla="*/ 8575299 w 12192000"/>
                  <a:gd name="connsiteY86" fmla="*/ 1359310 h 6283600"/>
                  <a:gd name="connsiteX87" fmla="*/ 8613596 w 12192000"/>
                  <a:gd name="connsiteY87" fmla="*/ 1323628 h 6283600"/>
                  <a:gd name="connsiteX88" fmla="*/ 8843572 w 12192000"/>
                  <a:gd name="connsiteY88" fmla="*/ 1238190 h 6283600"/>
                  <a:gd name="connsiteX89" fmla="*/ 8911622 w 12192000"/>
                  <a:gd name="connsiteY89" fmla="*/ 1154562 h 6283600"/>
                  <a:gd name="connsiteX90" fmla="*/ 8784973 w 12192000"/>
                  <a:gd name="connsiteY90" fmla="*/ 415376 h 6283600"/>
                  <a:gd name="connsiteX91" fmla="*/ 8710291 w 12192000"/>
                  <a:gd name="connsiteY91" fmla="*/ 285009 h 6283600"/>
                  <a:gd name="connsiteX92" fmla="*/ 8721347 w 12192000"/>
                  <a:gd name="connsiteY92" fmla="*/ 210928 h 6283600"/>
                  <a:gd name="connsiteX93" fmla="*/ 9183312 w 12192000"/>
                  <a:gd name="connsiteY93" fmla="*/ 11006 h 6283600"/>
                  <a:gd name="connsiteX94" fmla="*/ 9325905 w 12192000"/>
                  <a:gd name="connsiteY94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250 w 12192000"/>
                  <a:gd name="connsiteY48" fmla="*/ 5664458 h 6283600"/>
                  <a:gd name="connsiteX49" fmla="*/ 8250637 w 12192000"/>
                  <a:gd name="connsiteY49" fmla="*/ 5611887 h 6283600"/>
                  <a:gd name="connsiteX50" fmla="*/ 8676014 w 12192000"/>
                  <a:gd name="connsiteY50" fmla="*/ 5463326 h 6283600"/>
                  <a:gd name="connsiteX51" fmla="*/ 8686569 w 12192000"/>
                  <a:gd name="connsiteY51" fmla="*/ 5418698 h 6283600"/>
                  <a:gd name="connsiteX52" fmla="*/ 8412464 w 12192000"/>
                  <a:gd name="connsiteY52" fmla="*/ 5033627 h 6283600"/>
                  <a:gd name="connsiteX53" fmla="*/ 8634702 w 12192000"/>
                  <a:gd name="connsiteY53" fmla="*/ 3922536 h 6283600"/>
                  <a:gd name="connsiteX54" fmla="*/ 8901470 w 12192000"/>
                  <a:gd name="connsiteY54" fmla="*/ 3711857 h 6283600"/>
                  <a:gd name="connsiteX55" fmla="*/ 8906796 w 12192000"/>
                  <a:gd name="connsiteY55" fmla="*/ 3655670 h 6283600"/>
                  <a:gd name="connsiteX56" fmla="*/ 8576002 w 12192000"/>
                  <a:gd name="connsiteY56" fmla="*/ 3121434 h 6283600"/>
                  <a:gd name="connsiteX57" fmla="*/ 8569268 w 12192000"/>
                  <a:gd name="connsiteY57" fmla="*/ 2797174 h 6283600"/>
                  <a:gd name="connsiteX58" fmla="*/ 8527855 w 12192000"/>
                  <a:gd name="connsiteY58" fmla="*/ 2728219 h 6283600"/>
                  <a:gd name="connsiteX59" fmla="*/ 8110920 w 12192000"/>
                  <a:gd name="connsiteY59" fmla="*/ 2569910 h 6283600"/>
                  <a:gd name="connsiteX60" fmla="*/ 7806462 w 12192000"/>
                  <a:gd name="connsiteY60" fmla="*/ 2552721 h 6283600"/>
                  <a:gd name="connsiteX61" fmla="*/ 7557888 w 12192000"/>
                  <a:gd name="connsiteY61" fmla="*/ 2612227 h 6283600"/>
                  <a:gd name="connsiteX62" fmla="*/ 7488032 w 12192000"/>
                  <a:gd name="connsiteY62" fmla="*/ 2584585 h 6283600"/>
                  <a:gd name="connsiteX63" fmla="*/ 7534771 w 12192000"/>
                  <a:gd name="connsiteY63" fmla="*/ 2516536 h 6283600"/>
                  <a:gd name="connsiteX64" fmla="*/ 7835813 w 12192000"/>
                  <a:gd name="connsiteY64" fmla="*/ 2439944 h 6283600"/>
                  <a:gd name="connsiteX65" fmla="*/ 7875214 w 12192000"/>
                  <a:gd name="connsiteY65" fmla="*/ 2373101 h 6283600"/>
                  <a:gd name="connsiteX66" fmla="*/ 7819327 w 12192000"/>
                  <a:gd name="connsiteY66" fmla="*/ 2134078 h 6283600"/>
                  <a:gd name="connsiteX67" fmla="*/ 7854810 w 12192000"/>
                  <a:gd name="connsiteY67" fmla="*/ 2060200 h 6283600"/>
                  <a:gd name="connsiteX68" fmla="*/ 7922254 w 12192000"/>
                  <a:gd name="connsiteY68" fmla="*/ 2110155 h 6283600"/>
                  <a:gd name="connsiteX69" fmla="*/ 7978040 w 12192000"/>
                  <a:gd name="connsiteY69" fmla="*/ 2312994 h 6283600"/>
                  <a:gd name="connsiteX70" fmla="*/ 8119866 w 12192000"/>
                  <a:gd name="connsiteY70" fmla="*/ 2465174 h 6283600"/>
                  <a:gd name="connsiteX71" fmla="*/ 8562935 w 12192000"/>
                  <a:gd name="connsiteY71" fmla="*/ 2639366 h 6283600"/>
                  <a:gd name="connsiteX72" fmla="*/ 8615003 w 12192000"/>
                  <a:gd name="connsiteY72" fmla="*/ 2618056 h 6283600"/>
                  <a:gd name="connsiteX73" fmla="*/ 8813519 w 12192000"/>
                  <a:gd name="connsiteY73" fmla="*/ 2307867 h 6283600"/>
                  <a:gd name="connsiteX74" fmla="*/ 8835029 w 12192000"/>
                  <a:gd name="connsiteY74" fmla="*/ 2232180 h 6283600"/>
                  <a:gd name="connsiteX75" fmla="*/ 8880462 w 12192000"/>
                  <a:gd name="connsiteY75" fmla="*/ 2083117 h 6283600"/>
                  <a:gd name="connsiteX76" fmla="*/ 8828596 w 12192000"/>
                  <a:gd name="connsiteY76" fmla="*/ 2094777 h 6283600"/>
                  <a:gd name="connsiteX77" fmla="*/ 8641738 w 12192000"/>
                  <a:gd name="connsiteY77" fmla="*/ 2202328 h 6283600"/>
                  <a:gd name="connsiteX78" fmla="*/ 8592084 w 12192000"/>
                  <a:gd name="connsiteY78" fmla="*/ 2207453 h 6283600"/>
                  <a:gd name="connsiteX79" fmla="*/ 8594799 w 12192000"/>
                  <a:gd name="connsiteY79" fmla="*/ 2157296 h 6283600"/>
                  <a:gd name="connsiteX80" fmla="*/ 8738938 w 12192000"/>
                  <a:gd name="connsiteY80" fmla="*/ 1952547 h 6283600"/>
                  <a:gd name="connsiteX81" fmla="*/ 8753411 w 12192000"/>
                  <a:gd name="connsiteY81" fmla="*/ 1890430 h 6283600"/>
                  <a:gd name="connsiteX82" fmla="*/ 8718433 w 12192000"/>
                  <a:gd name="connsiteY82" fmla="*/ 1557324 h 6283600"/>
                  <a:gd name="connsiteX83" fmla="*/ 8674406 w 12192000"/>
                  <a:gd name="connsiteY83" fmla="*/ 1497116 h 6283600"/>
                  <a:gd name="connsiteX84" fmla="*/ 8659430 w 12192000"/>
                  <a:gd name="connsiteY84" fmla="*/ 1495709 h 6283600"/>
                  <a:gd name="connsiteX85" fmla="*/ 8575299 w 12192000"/>
                  <a:gd name="connsiteY85" fmla="*/ 1359310 h 6283600"/>
                  <a:gd name="connsiteX86" fmla="*/ 8613596 w 12192000"/>
                  <a:gd name="connsiteY86" fmla="*/ 1323628 h 6283600"/>
                  <a:gd name="connsiteX87" fmla="*/ 8843572 w 12192000"/>
                  <a:gd name="connsiteY87" fmla="*/ 1238190 h 6283600"/>
                  <a:gd name="connsiteX88" fmla="*/ 8911622 w 12192000"/>
                  <a:gd name="connsiteY88" fmla="*/ 1154562 h 6283600"/>
                  <a:gd name="connsiteX89" fmla="*/ 8784973 w 12192000"/>
                  <a:gd name="connsiteY89" fmla="*/ 415376 h 6283600"/>
                  <a:gd name="connsiteX90" fmla="*/ 8710291 w 12192000"/>
                  <a:gd name="connsiteY90" fmla="*/ 285009 h 6283600"/>
                  <a:gd name="connsiteX91" fmla="*/ 8721347 w 12192000"/>
                  <a:gd name="connsiteY91" fmla="*/ 210928 h 6283600"/>
                  <a:gd name="connsiteX92" fmla="*/ 9183312 w 12192000"/>
                  <a:gd name="connsiteY92" fmla="*/ 11006 h 6283600"/>
                  <a:gd name="connsiteX93" fmla="*/ 9325905 w 12192000"/>
                  <a:gd name="connsiteY93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2192000 w 12192000"/>
                  <a:gd name="connsiteY43" fmla="*/ 5869943 h 6283600"/>
                  <a:gd name="connsiteX44" fmla="*/ 12192000 w 12192000"/>
                  <a:gd name="connsiteY44" fmla="*/ 6283600 h 6283600"/>
                  <a:gd name="connsiteX45" fmla="*/ 0 w 12192000"/>
                  <a:gd name="connsiteY45" fmla="*/ 6283600 h 6283600"/>
                  <a:gd name="connsiteX46" fmla="*/ 0 w 12192000"/>
                  <a:gd name="connsiteY46" fmla="*/ 5817692 h 6283600"/>
                  <a:gd name="connsiteX47" fmla="*/ 8250637 w 12192000"/>
                  <a:gd name="connsiteY47" fmla="*/ 5611887 h 6283600"/>
                  <a:gd name="connsiteX48" fmla="*/ 8676014 w 12192000"/>
                  <a:gd name="connsiteY48" fmla="*/ 5463326 h 6283600"/>
                  <a:gd name="connsiteX49" fmla="*/ 8686569 w 12192000"/>
                  <a:gd name="connsiteY49" fmla="*/ 5418698 h 6283600"/>
                  <a:gd name="connsiteX50" fmla="*/ 8412464 w 12192000"/>
                  <a:gd name="connsiteY50" fmla="*/ 5033627 h 6283600"/>
                  <a:gd name="connsiteX51" fmla="*/ 8634702 w 12192000"/>
                  <a:gd name="connsiteY51" fmla="*/ 3922536 h 6283600"/>
                  <a:gd name="connsiteX52" fmla="*/ 8901470 w 12192000"/>
                  <a:gd name="connsiteY52" fmla="*/ 3711857 h 6283600"/>
                  <a:gd name="connsiteX53" fmla="*/ 8906796 w 12192000"/>
                  <a:gd name="connsiteY53" fmla="*/ 3655670 h 6283600"/>
                  <a:gd name="connsiteX54" fmla="*/ 8576002 w 12192000"/>
                  <a:gd name="connsiteY54" fmla="*/ 3121434 h 6283600"/>
                  <a:gd name="connsiteX55" fmla="*/ 8569268 w 12192000"/>
                  <a:gd name="connsiteY55" fmla="*/ 2797174 h 6283600"/>
                  <a:gd name="connsiteX56" fmla="*/ 8527855 w 12192000"/>
                  <a:gd name="connsiteY56" fmla="*/ 2728219 h 6283600"/>
                  <a:gd name="connsiteX57" fmla="*/ 8110920 w 12192000"/>
                  <a:gd name="connsiteY57" fmla="*/ 2569910 h 6283600"/>
                  <a:gd name="connsiteX58" fmla="*/ 7806462 w 12192000"/>
                  <a:gd name="connsiteY58" fmla="*/ 2552721 h 6283600"/>
                  <a:gd name="connsiteX59" fmla="*/ 7557888 w 12192000"/>
                  <a:gd name="connsiteY59" fmla="*/ 2612227 h 6283600"/>
                  <a:gd name="connsiteX60" fmla="*/ 7488032 w 12192000"/>
                  <a:gd name="connsiteY60" fmla="*/ 2584585 h 6283600"/>
                  <a:gd name="connsiteX61" fmla="*/ 7534771 w 12192000"/>
                  <a:gd name="connsiteY61" fmla="*/ 2516536 h 6283600"/>
                  <a:gd name="connsiteX62" fmla="*/ 7835813 w 12192000"/>
                  <a:gd name="connsiteY62" fmla="*/ 2439944 h 6283600"/>
                  <a:gd name="connsiteX63" fmla="*/ 7875214 w 12192000"/>
                  <a:gd name="connsiteY63" fmla="*/ 2373101 h 6283600"/>
                  <a:gd name="connsiteX64" fmla="*/ 7819327 w 12192000"/>
                  <a:gd name="connsiteY64" fmla="*/ 2134078 h 6283600"/>
                  <a:gd name="connsiteX65" fmla="*/ 7854810 w 12192000"/>
                  <a:gd name="connsiteY65" fmla="*/ 2060200 h 6283600"/>
                  <a:gd name="connsiteX66" fmla="*/ 7922254 w 12192000"/>
                  <a:gd name="connsiteY66" fmla="*/ 2110155 h 6283600"/>
                  <a:gd name="connsiteX67" fmla="*/ 7978040 w 12192000"/>
                  <a:gd name="connsiteY67" fmla="*/ 2312994 h 6283600"/>
                  <a:gd name="connsiteX68" fmla="*/ 8119866 w 12192000"/>
                  <a:gd name="connsiteY68" fmla="*/ 2465174 h 6283600"/>
                  <a:gd name="connsiteX69" fmla="*/ 8562935 w 12192000"/>
                  <a:gd name="connsiteY69" fmla="*/ 2639366 h 6283600"/>
                  <a:gd name="connsiteX70" fmla="*/ 8615003 w 12192000"/>
                  <a:gd name="connsiteY70" fmla="*/ 2618056 h 6283600"/>
                  <a:gd name="connsiteX71" fmla="*/ 8813519 w 12192000"/>
                  <a:gd name="connsiteY71" fmla="*/ 2307867 h 6283600"/>
                  <a:gd name="connsiteX72" fmla="*/ 8835029 w 12192000"/>
                  <a:gd name="connsiteY72" fmla="*/ 2232180 h 6283600"/>
                  <a:gd name="connsiteX73" fmla="*/ 8880462 w 12192000"/>
                  <a:gd name="connsiteY73" fmla="*/ 2083117 h 6283600"/>
                  <a:gd name="connsiteX74" fmla="*/ 8828596 w 12192000"/>
                  <a:gd name="connsiteY74" fmla="*/ 2094777 h 6283600"/>
                  <a:gd name="connsiteX75" fmla="*/ 8641738 w 12192000"/>
                  <a:gd name="connsiteY75" fmla="*/ 2202328 h 6283600"/>
                  <a:gd name="connsiteX76" fmla="*/ 8592084 w 12192000"/>
                  <a:gd name="connsiteY76" fmla="*/ 2207453 h 6283600"/>
                  <a:gd name="connsiteX77" fmla="*/ 8594799 w 12192000"/>
                  <a:gd name="connsiteY77" fmla="*/ 2157296 h 6283600"/>
                  <a:gd name="connsiteX78" fmla="*/ 8738938 w 12192000"/>
                  <a:gd name="connsiteY78" fmla="*/ 1952547 h 6283600"/>
                  <a:gd name="connsiteX79" fmla="*/ 8753411 w 12192000"/>
                  <a:gd name="connsiteY79" fmla="*/ 1890430 h 6283600"/>
                  <a:gd name="connsiteX80" fmla="*/ 8718433 w 12192000"/>
                  <a:gd name="connsiteY80" fmla="*/ 1557324 h 6283600"/>
                  <a:gd name="connsiteX81" fmla="*/ 8674406 w 12192000"/>
                  <a:gd name="connsiteY81" fmla="*/ 1497116 h 6283600"/>
                  <a:gd name="connsiteX82" fmla="*/ 8659430 w 12192000"/>
                  <a:gd name="connsiteY82" fmla="*/ 1495709 h 6283600"/>
                  <a:gd name="connsiteX83" fmla="*/ 8575299 w 12192000"/>
                  <a:gd name="connsiteY83" fmla="*/ 1359310 h 6283600"/>
                  <a:gd name="connsiteX84" fmla="*/ 8613596 w 12192000"/>
                  <a:gd name="connsiteY84" fmla="*/ 1323628 h 6283600"/>
                  <a:gd name="connsiteX85" fmla="*/ 8843572 w 12192000"/>
                  <a:gd name="connsiteY85" fmla="*/ 1238190 h 6283600"/>
                  <a:gd name="connsiteX86" fmla="*/ 8911622 w 12192000"/>
                  <a:gd name="connsiteY86" fmla="*/ 1154562 h 6283600"/>
                  <a:gd name="connsiteX87" fmla="*/ 8784973 w 12192000"/>
                  <a:gd name="connsiteY87" fmla="*/ 415376 h 6283600"/>
                  <a:gd name="connsiteX88" fmla="*/ 8710291 w 12192000"/>
                  <a:gd name="connsiteY88" fmla="*/ 285009 h 6283600"/>
                  <a:gd name="connsiteX89" fmla="*/ 8721347 w 12192000"/>
                  <a:gd name="connsiteY89" fmla="*/ 210928 h 6283600"/>
                  <a:gd name="connsiteX90" fmla="*/ 9183312 w 12192000"/>
                  <a:gd name="connsiteY90" fmla="*/ 11006 h 6283600"/>
                  <a:gd name="connsiteX91" fmla="*/ 9325905 w 12192000"/>
                  <a:gd name="connsiteY91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2192000 w 12192000"/>
                  <a:gd name="connsiteY42" fmla="*/ 5869943 h 6283600"/>
                  <a:gd name="connsiteX43" fmla="*/ 12192000 w 12192000"/>
                  <a:gd name="connsiteY43" fmla="*/ 6283600 h 6283600"/>
                  <a:gd name="connsiteX44" fmla="*/ 0 w 12192000"/>
                  <a:gd name="connsiteY44" fmla="*/ 6283600 h 6283600"/>
                  <a:gd name="connsiteX45" fmla="*/ 0 w 12192000"/>
                  <a:gd name="connsiteY45" fmla="*/ 5817692 h 6283600"/>
                  <a:gd name="connsiteX46" fmla="*/ 8250637 w 12192000"/>
                  <a:gd name="connsiteY46" fmla="*/ 5611887 h 6283600"/>
                  <a:gd name="connsiteX47" fmla="*/ 8676014 w 12192000"/>
                  <a:gd name="connsiteY47" fmla="*/ 5463326 h 6283600"/>
                  <a:gd name="connsiteX48" fmla="*/ 8686569 w 12192000"/>
                  <a:gd name="connsiteY48" fmla="*/ 5418698 h 6283600"/>
                  <a:gd name="connsiteX49" fmla="*/ 8412464 w 12192000"/>
                  <a:gd name="connsiteY49" fmla="*/ 5033627 h 6283600"/>
                  <a:gd name="connsiteX50" fmla="*/ 8634702 w 12192000"/>
                  <a:gd name="connsiteY50" fmla="*/ 3922536 h 6283600"/>
                  <a:gd name="connsiteX51" fmla="*/ 8901470 w 12192000"/>
                  <a:gd name="connsiteY51" fmla="*/ 3711857 h 6283600"/>
                  <a:gd name="connsiteX52" fmla="*/ 8906796 w 12192000"/>
                  <a:gd name="connsiteY52" fmla="*/ 3655670 h 6283600"/>
                  <a:gd name="connsiteX53" fmla="*/ 8576002 w 12192000"/>
                  <a:gd name="connsiteY53" fmla="*/ 3121434 h 6283600"/>
                  <a:gd name="connsiteX54" fmla="*/ 8569268 w 12192000"/>
                  <a:gd name="connsiteY54" fmla="*/ 2797174 h 6283600"/>
                  <a:gd name="connsiteX55" fmla="*/ 8527855 w 12192000"/>
                  <a:gd name="connsiteY55" fmla="*/ 2728219 h 6283600"/>
                  <a:gd name="connsiteX56" fmla="*/ 8110920 w 12192000"/>
                  <a:gd name="connsiteY56" fmla="*/ 2569910 h 6283600"/>
                  <a:gd name="connsiteX57" fmla="*/ 7806462 w 12192000"/>
                  <a:gd name="connsiteY57" fmla="*/ 2552721 h 6283600"/>
                  <a:gd name="connsiteX58" fmla="*/ 7557888 w 12192000"/>
                  <a:gd name="connsiteY58" fmla="*/ 2612227 h 6283600"/>
                  <a:gd name="connsiteX59" fmla="*/ 7488032 w 12192000"/>
                  <a:gd name="connsiteY59" fmla="*/ 2584585 h 6283600"/>
                  <a:gd name="connsiteX60" fmla="*/ 7534771 w 12192000"/>
                  <a:gd name="connsiteY60" fmla="*/ 2516536 h 6283600"/>
                  <a:gd name="connsiteX61" fmla="*/ 7835813 w 12192000"/>
                  <a:gd name="connsiteY61" fmla="*/ 2439944 h 6283600"/>
                  <a:gd name="connsiteX62" fmla="*/ 7875214 w 12192000"/>
                  <a:gd name="connsiteY62" fmla="*/ 2373101 h 6283600"/>
                  <a:gd name="connsiteX63" fmla="*/ 7819327 w 12192000"/>
                  <a:gd name="connsiteY63" fmla="*/ 2134078 h 6283600"/>
                  <a:gd name="connsiteX64" fmla="*/ 7854810 w 12192000"/>
                  <a:gd name="connsiteY64" fmla="*/ 2060200 h 6283600"/>
                  <a:gd name="connsiteX65" fmla="*/ 7922254 w 12192000"/>
                  <a:gd name="connsiteY65" fmla="*/ 2110155 h 6283600"/>
                  <a:gd name="connsiteX66" fmla="*/ 7978040 w 12192000"/>
                  <a:gd name="connsiteY66" fmla="*/ 2312994 h 6283600"/>
                  <a:gd name="connsiteX67" fmla="*/ 8119866 w 12192000"/>
                  <a:gd name="connsiteY67" fmla="*/ 2465174 h 6283600"/>
                  <a:gd name="connsiteX68" fmla="*/ 8562935 w 12192000"/>
                  <a:gd name="connsiteY68" fmla="*/ 2639366 h 6283600"/>
                  <a:gd name="connsiteX69" fmla="*/ 8615003 w 12192000"/>
                  <a:gd name="connsiteY69" fmla="*/ 2618056 h 6283600"/>
                  <a:gd name="connsiteX70" fmla="*/ 8813519 w 12192000"/>
                  <a:gd name="connsiteY70" fmla="*/ 2307867 h 6283600"/>
                  <a:gd name="connsiteX71" fmla="*/ 8835029 w 12192000"/>
                  <a:gd name="connsiteY71" fmla="*/ 2232180 h 6283600"/>
                  <a:gd name="connsiteX72" fmla="*/ 8880462 w 12192000"/>
                  <a:gd name="connsiteY72" fmla="*/ 2083117 h 6283600"/>
                  <a:gd name="connsiteX73" fmla="*/ 8828596 w 12192000"/>
                  <a:gd name="connsiteY73" fmla="*/ 2094777 h 6283600"/>
                  <a:gd name="connsiteX74" fmla="*/ 8641738 w 12192000"/>
                  <a:gd name="connsiteY74" fmla="*/ 2202328 h 6283600"/>
                  <a:gd name="connsiteX75" fmla="*/ 8592084 w 12192000"/>
                  <a:gd name="connsiteY75" fmla="*/ 2207453 h 6283600"/>
                  <a:gd name="connsiteX76" fmla="*/ 8594799 w 12192000"/>
                  <a:gd name="connsiteY76" fmla="*/ 2157296 h 6283600"/>
                  <a:gd name="connsiteX77" fmla="*/ 8738938 w 12192000"/>
                  <a:gd name="connsiteY77" fmla="*/ 1952547 h 6283600"/>
                  <a:gd name="connsiteX78" fmla="*/ 8753411 w 12192000"/>
                  <a:gd name="connsiteY78" fmla="*/ 1890430 h 6283600"/>
                  <a:gd name="connsiteX79" fmla="*/ 8718433 w 12192000"/>
                  <a:gd name="connsiteY79" fmla="*/ 1557324 h 6283600"/>
                  <a:gd name="connsiteX80" fmla="*/ 8674406 w 12192000"/>
                  <a:gd name="connsiteY80" fmla="*/ 1497116 h 6283600"/>
                  <a:gd name="connsiteX81" fmla="*/ 8659430 w 12192000"/>
                  <a:gd name="connsiteY81" fmla="*/ 1495709 h 6283600"/>
                  <a:gd name="connsiteX82" fmla="*/ 8575299 w 12192000"/>
                  <a:gd name="connsiteY82" fmla="*/ 1359310 h 6283600"/>
                  <a:gd name="connsiteX83" fmla="*/ 8613596 w 12192000"/>
                  <a:gd name="connsiteY83" fmla="*/ 1323628 h 6283600"/>
                  <a:gd name="connsiteX84" fmla="*/ 8843572 w 12192000"/>
                  <a:gd name="connsiteY84" fmla="*/ 1238190 h 6283600"/>
                  <a:gd name="connsiteX85" fmla="*/ 8911622 w 12192000"/>
                  <a:gd name="connsiteY85" fmla="*/ 1154562 h 6283600"/>
                  <a:gd name="connsiteX86" fmla="*/ 8784973 w 12192000"/>
                  <a:gd name="connsiteY86" fmla="*/ 415376 h 6283600"/>
                  <a:gd name="connsiteX87" fmla="*/ 8710291 w 12192000"/>
                  <a:gd name="connsiteY87" fmla="*/ 285009 h 6283600"/>
                  <a:gd name="connsiteX88" fmla="*/ 8721347 w 12192000"/>
                  <a:gd name="connsiteY88" fmla="*/ 210928 h 6283600"/>
                  <a:gd name="connsiteX89" fmla="*/ 9183312 w 12192000"/>
                  <a:gd name="connsiteY89" fmla="*/ 11006 h 6283600"/>
                  <a:gd name="connsiteX90" fmla="*/ 9325905 w 12192000"/>
                  <a:gd name="connsiteY90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2192000" h="6283600">
                    <a:moveTo>
                      <a:pt x="9325905" y="514"/>
                    </a:moveTo>
                    <a:cubicBezTo>
                      <a:pt x="9373511" y="-756"/>
                      <a:pt x="9421180" y="300"/>
                      <a:pt x="9468875" y="3969"/>
                    </a:cubicBezTo>
                    <a:cubicBezTo>
                      <a:pt x="9535215" y="9096"/>
                      <a:pt x="9540140" y="15830"/>
                      <a:pt x="9518830" y="76742"/>
                    </a:cubicBezTo>
                    <a:cubicBezTo>
                      <a:pt x="9467668" y="222891"/>
                      <a:pt x="9436609" y="372958"/>
                      <a:pt x="9430982" y="527651"/>
                    </a:cubicBezTo>
                    <a:cubicBezTo>
                      <a:pt x="9423542" y="730490"/>
                      <a:pt x="9467066" y="922172"/>
                      <a:pt x="9560645" y="1102696"/>
                    </a:cubicBezTo>
                    <a:cubicBezTo>
                      <a:pt x="9575520" y="1131443"/>
                      <a:pt x="9597232" y="1139182"/>
                      <a:pt x="9625276" y="1139886"/>
                    </a:cubicBezTo>
                    <a:cubicBezTo>
                      <a:pt x="9727801" y="1142298"/>
                      <a:pt x="9827210" y="1164813"/>
                      <a:pt x="9927423" y="1184012"/>
                    </a:cubicBezTo>
                    <a:cubicBezTo>
                      <a:pt x="9983611" y="1194768"/>
                      <a:pt x="9993362" y="1234068"/>
                      <a:pt x="10003613" y="1276385"/>
                    </a:cubicBezTo>
                    <a:cubicBezTo>
                      <a:pt x="10009042" y="1298701"/>
                      <a:pt x="9989642" y="1308349"/>
                      <a:pt x="9973961" y="1317898"/>
                    </a:cubicBezTo>
                    <a:cubicBezTo>
                      <a:pt x="9938379" y="1339508"/>
                      <a:pt x="9886815" y="1352878"/>
                      <a:pt x="9871134" y="1384238"/>
                    </a:cubicBezTo>
                    <a:cubicBezTo>
                      <a:pt x="9854650" y="1417307"/>
                      <a:pt x="9896665" y="1458518"/>
                      <a:pt x="9909230" y="1497820"/>
                    </a:cubicBezTo>
                    <a:cubicBezTo>
                      <a:pt x="9960292" y="1657436"/>
                      <a:pt x="9938882" y="1808108"/>
                      <a:pt x="9857466" y="1951744"/>
                    </a:cubicBezTo>
                    <a:cubicBezTo>
                      <a:pt x="9843091" y="1977075"/>
                      <a:pt x="9832236" y="1997277"/>
                      <a:pt x="9862692" y="2017782"/>
                    </a:cubicBezTo>
                    <a:cubicBezTo>
                      <a:pt x="9868924" y="2022004"/>
                      <a:pt x="9874754" y="2031553"/>
                      <a:pt x="9875155" y="2038890"/>
                    </a:cubicBezTo>
                    <a:cubicBezTo>
                      <a:pt x="9878976" y="2105230"/>
                      <a:pt x="9930640" y="2126841"/>
                      <a:pt x="9978082" y="2155286"/>
                    </a:cubicBezTo>
                    <a:cubicBezTo>
                      <a:pt x="10097494" y="2226954"/>
                      <a:pt x="10194994" y="2322744"/>
                      <a:pt x="10270782" y="2439341"/>
                    </a:cubicBezTo>
                    <a:cubicBezTo>
                      <a:pt x="10290684" y="2469897"/>
                      <a:pt x="10307771" y="2473817"/>
                      <a:pt x="10339534" y="2458238"/>
                    </a:cubicBezTo>
                    <a:cubicBezTo>
                      <a:pt x="10424972" y="2416222"/>
                      <a:pt x="10512017" y="2377425"/>
                      <a:pt x="10598359" y="2337218"/>
                    </a:cubicBezTo>
                    <a:cubicBezTo>
                      <a:pt x="10664096" y="2306662"/>
                      <a:pt x="10707618" y="2257208"/>
                      <a:pt x="10730134" y="2187652"/>
                    </a:cubicBezTo>
                    <a:cubicBezTo>
                      <a:pt x="10741392" y="2152874"/>
                      <a:pt x="10756671" y="2119100"/>
                      <a:pt x="10772752" y="2086233"/>
                    </a:cubicBezTo>
                    <a:cubicBezTo>
                      <a:pt x="10788634" y="2053565"/>
                      <a:pt x="10817281" y="2046228"/>
                      <a:pt x="10848943" y="2060099"/>
                    </a:cubicBezTo>
                    <a:cubicBezTo>
                      <a:pt x="10881912" y="2074673"/>
                      <a:pt x="10868946" y="2101108"/>
                      <a:pt x="10860804" y="2124729"/>
                    </a:cubicBezTo>
                    <a:cubicBezTo>
                      <a:pt x="10847636" y="2162523"/>
                      <a:pt x="10832558" y="2199815"/>
                      <a:pt x="10820296" y="2237910"/>
                    </a:cubicBezTo>
                    <a:cubicBezTo>
                      <a:pt x="10804012" y="2288468"/>
                      <a:pt x="10807732" y="2292590"/>
                      <a:pt x="10859598" y="2291181"/>
                    </a:cubicBezTo>
                    <a:lnTo>
                      <a:pt x="11040223" y="2286357"/>
                    </a:lnTo>
                    <a:cubicBezTo>
                      <a:pt x="11073593" y="2285251"/>
                      <a:pt x="11097414" y="2297616"/>
                      <a:pt x="11098520" y="2332996"/>
                    </a:cubicBezTo>
                    <a:cubicBezTo>
                      <a:pt x="11099626" y="2370086"/>
                      <a:pt x="11074197" y="2379435"/>
                      <a:pt x="11041529" y="2380036"/>
                    </a:cubicBezTo>
                    <a:cubicBezTo>
                      <a:pt x="10944532" y="2381746"/>
                      <a:pt x="10846731" y="2375614"/>
                      <a:pt x="10751142" y="2393808"/>
                    </a:cubicBezTo>
                    <a:cubicBezTo>
                      <a:pt x="10613235" y="2419942"/>
                      <a:pt x="10494828" y="2497539"/>
                      <a:pt x="10365868" y="2547796"/>
                    </a:cubicBezTo>
                    <a:cubicBezTo>
                      <a:pt x="10336519" y="2559255"/>
                      <a:pt x="10348682" y="2578152"/>
                      <a:pt x="10355718" y="2596948"/>
                    </a:cubicBezTo>
                    <a:cubicBezTo>
                      <a:pt x="10403160" y="2723698"/>
                      <a:pt x="10425172" y="2853763"/>
                      <a:pt x="10419644" y="2989860"/>
                    </a:cubicBezTo>
                    <a:cubicBezTo>
                      <a:pt x="10416328" y="3071477"/>
                      <a:pt x="10397530" y="3148170"/>
                      <a:pt x="10374010" y="3224965"/>
                    </a:cubicBezTo>
                    <a:cubicBezTo>
                      <a:pt x="10367176" y="3247178"/>
                      <a:pt x="10355114" y="3271000"/>
                      <a:pt x="10357928" y="3292409"/>
                    </a:cubicBezTo>
                    <a:cubicBezTo>
                      <a:pt x="10375116" y="3423681"/>
                      <a:pt x="10366371" y="3556060"/>
                      <a:pt x="10376826" y="3687433"/>
                    </a:cubicBezTo>
                    <a:cubicBezTo>
                      <a:pt x="10379036" y="3715074"/>
                      <a:pt x="10402958" y="3720603"/>
                      <a:pt x="10419946" y="3731660"/>
                    </a:cubicBezTo>
                    <a:cubicBezTo>
                      <a:pt x="10576246" y="3833380"/>
                      <a:pt x="10709629" y="3958219"/>
                      <a:pt x="10807430" y="4118137"/>
                    </a:cubicBezTo>
                    <a:cubicBezTo>
                      <a:pt x="11078619" y="4561307"/>
                      <a:pt x="10983230" y="5112029"/>
                      <a:pt x="10577352" y="5451969"/>
                    </a:cubicBezTo>
                    <a:lnTo>
                      <a:pt x="10499051" y="5517102"/>
                    </a:lnTo>
                    <a:cubicBezTo>
                      <a:pt x="10533830" y="5536502"/>
                      <a:pt x="10501638" y="5510732"/>
                      <a:pt x="10600370" y="5533487"/>
                    </a:cubicBezTo>
                    <a:cubicBezTo>
                      <a:pt x="10699102" y="5556242"/>
                      <a:pt x="10908915" y="5601264"/>
                      <a:pt x="11091445" y="5653633"/>
                    </a:cubicBezTo>
                    <a:cubicBezTo>
                      <a:pt x="11273975" y="5706002"/>
                      <a:pt x="11512124" y="5811651"/>
                      <a:pt x="11695550" y="5847703"/>
                    </a:cubicBezTo>
                    <a:cubicBezTo>
                      <a:pt x="11878976" y="5883755"/>
                      <a:pt x="12041041" y="5887282"/>
                      <a:pt x="12192000" y="5869943"/>
                    </a:cubicBezTo>
                    <a:lnTo>
                      <a:pt x="12192000" y="6283600"/>
                    </a:lnTo>
                    <a:lnTo>
                      <a:pt x="0" y="6283600"/>
                    </a:lnTo>
                    <a:lnTo>
                      <a:pt x="0" y="5817692"/>
                    </a:lnTo>
                    <a:cubicBezTo>
                      <a:pt x="3176932" y="5531376"/>
                      <a:pt x="6765138" y="5651173"/>
                      <a:pt x="8250637" y="5611887"/>
                    </a:cubicBezTo>
                    <a:cubicBezTo>
                      <a:pt x="8659049" y="5601086"/>
                      <a:pt x="8751932" y="5561186"/>
                      <a:pt x="8912234" y="5554766"/>
                    </a:cubicBezTo>
                    <a:cubicBezTo>
                      <a:pt x="8863313" y="5539106"/>
                      <a:pt x="8769864" y="5505555"/>
                      <a:pt x="8686569" y="5418698"/>
                    </a:cubicBezTo>
                    <a:cubicBezTo>
                      <a:pt x="8603274" y="5331842"/>
                      <a:pt x="8471165" y="5184299"/>
                      <a:pt x="8412464" y="5033627"/>
                    </a:cubicBezTo>
                    <a:cubicBezTo>
                      <a:pt x="8249932" y="4616692"/>
                      <a:pt x="8335070" y="4247401"/>
                      <a:pt x="8634702" y="3922536"/>
                    </a:cubicBezTo>
                    <a:cubicBezTo>
                      <a:pt x="8712200" y="3838507"/>
                      <a:pt x="8801859" y="3768045"/>
                      <a:pt x="8901470" y="3711857"/>
                    </a:cubicBezTo>
                    <a:cubicBezTo>
                      <a:pt x="8935342" y="3692759"/>
                      <a:pt x="8940871" y="3683412"/>
                      <a:pt x="8906796" y="3655670"/>
                    </a:cubicBezTo>
                    <a:cubicBezTo>
                      <a:pt x="8735520" y="3515953"/>
                      <a:pt x="8618218" y="3341561"/>
                      <a:pt x="8576002" y="3121434"/>
                    </a:cubicBezTo>
                    <a:cubicBezTo>
                      <a:pt x="8555297" y="3013782"/>
                      <a:pt x="8551979" y="2905427"/>
                      <a:pt x="8569268" y="2797174"/>
                    </a:cubicBezTo>
                    <a:cubicBezTo>
                      <a:pt x="8575299" y="2759379"/>
                      <a:pt x="8566152" y="2741789"/>
                      <a:pt x="8527855" y="2728219"/>
                    </a:cubicBezTo>
                    <a:cubicBezTo>
                      <a:pt x="8387838" y="2678264"/>
                      <a:pt x="8248425" y="2626299"/>
                      <a:pt x="8110920" y="2569910"/>
                    </a:cubicBezTo>
                    <a:cubicBezTo>
                      <a:pt x="8010104" y="2528498"/>
                      <a:pt x="7909791" y="2527291"/>
                      <a:pt x="7806462" y="2552721"/>
                    </a:cubicBezTo>
                    <a:lnTo>
                      <a:pt x="7557888" y="2612227"/>
                    </a:lnTo>
                    <a:cubicBezTo>
                      <a:pt x="7527834" y="2619463"/>
                      <a:pt x="7498586" y="2620468"/>
                      <a:pt x="7488032" y="2584585"/>
                    </a:cubicBezTo>
                    <a:cubicBezTo>
                      <a:pt x="7476571" y="2545485"/>
                      <a:pt x="7498685" y="2525683"/>
                      <a:pt x="7534771" y="2516536"/>
                    </a:cubicBezTo>
                    <a:cubicBezTo>
                      <a:pt x="7635085" y="2491005"/>
                      <a:pt x="7734896" y="2463063"/>
                      <a:pt x="7835813" y="2439944"/>
                    </a:cubicBezTo>
                    <a:cubicBezTo>
                      <a:pt x="7877525" y="2430395"/>
                      <a:pt x="7884662" y="2410795"/>
                      <a:pt x="7875214" y="2373101"/>
                    </a:cubicBezTo>
                    <a:cubicBezTo>
                      <a:pt x="7855212" y="2293795"/>
                      <a:pt x="7837922" y="2213786"/>
                      <a:pt x="7819327" y="2134078"/>
                    </a:cubicBezTo>
                    <a:cubicBezTo>
                      <a:pt x="7811387" y="2099802"/>
                      <a:pt x="7812192" y="2068943"/>
                      <a:pt x="7854810" y="2060200"/>
                    </a:cubicBezTo>
                    <a:cubicBezTo>
                      <a:pt x="7894513" y="2052058"/>
                      <a:pt x="7912907" y="2075075"/>
                      <a:pt x="7922254" y="2110155"/>
                    </a:cubicBezTo>
                    <a:cubicBezTo>
                      <a:pt x="7940246" y="2177902"/>
                      <a:pt x="7957636" y="2245951"/>
                      <a:pt x="7978040" y="2312994"/>
                    </a:cubicBezTo>
                    <a:cubicBezTo>
                      <a:pt x="8000355" y="2386067"/>
                      <a:pt x="8048199" y="2437130"/>
                      <a:pt x="8119866" y="2465174"/>
                    </a:cubicBezTo>
                    <a:lnTo>
                      <a:pt x="8562935" y="2639366"/>
                    </a:lnTo>
                    <a:cubicBezTo>
                      <a:pt x="8589270" y="2649819"/>
                      <a:pt x="8604047" y="2649115"/>
                      <a:pt x="8615003" y="2618056"/>
                    </a:cubicBezTo>
                    <a:cubicBezTo>
                      <a:pt x="8656816" y="2499448"/>
                      <a:pt x="8726775" y="2398030"/>
                      <a:pt x="8813519" y="2307867"/>
                    </a:cubicBezTo>
                    <a:cubicBezTo>
                      <a:pt x="8834627" y="2285855"/>
                      <a:pt x="8843372" y="2264948"/>
                      <a:pt x="8835029" y="2232180"/>
                    </a:cubicBezTo>
                    <a:cubicBezTo>
                      <a:pt x="8820856" y="2176093"/>
                      <a:pt x="8854228" y="2129555"/>
                      <a:pt x="8880462" y="2083117"/>
                    </a:cubicBezTo>
                    <a:cubicBezTo>
                      <a:pt x="8856740" y="2068542"/>
                      <a:pt x="8843272" y="2086534"/>
                      <a:pt x="8828596" y="2094777"/>
                    </a:cubicBezTo>
                    <a:cubicBezTo>
                      <a:pt x="8765976" y="2129957"/>
                      <a:pt x="8704159" y="2166645"/>
                      <a:pt x="8641738" y="2202328"/>
                    </a:cubicBezTo>
                    <a:cubicBezTo>
                      <a:pt x="8626260" y="2211173"/>
                      <a:pt x="8610078" y="2225144"/>
                      <a:pt x="8592084" y="2207453"/>
                    </a:cubicBezTo>
                    <a:cubicBezTo>
                      <a:pt x="8574494" y="2190266"/>
                      <a:pt x="8585954" y="2172876"/>
                      <a:pt x="8594799" y="2157296"/>
                    </a:cubicBezTo>
                    <a:cubicBezTo>
                      <a:pt x="8636513" y="2084624"/>
                      <a:pt x="8684859" y="2016576"/>
                      <a:pt x="8738938" y="1952547"/>
                    </a:cubicBezTo>
                    <a:cubicBezTo>
                      <a:pt x="8754316" y="1934356"/>
                      <a:pt x="8766678" y="1918374"/>
                      <a:pt x="8753411" y="1890430"/>
                    </a:cubicBezTo>
                    <a:cubicBezTo>
                      <a:pt x="8702952" y="1783984"/>
                      <a:pt x="8694408" y="1671710"/>
                      <a:pt x="8718433" y="1557324"/>
                    </a:cubicBezTo>
                    <a:cubicBezTo>
                      <a:pt x="8726976" y="1516918"/>
                      <a:pt x="8717125" y="1496815"/>
                      <a:pt x="8674406" y="1497116"/>
                    </a:cubicBezTo>
                    <a:cubicBezTo>
                      <a:pt x="8669380" y="1497116"/>
                      <a:pt x="8664455" y="1496211"/>
                      <a:pt x="8659430" y="1495709"/>
                    </a:cubicBezTo>
                    <a:cubicBezTo>
                      <a:pt x="8550070" y="1483748"/>
                      <a:pt x="8538611" y="1464549"/>
                      <a:pt x="8575299" y="1359310"/>
                    </a:cubicBezTo>
                    <a:cubicBezTo>
                      <a:pt x="8582234" y="1339407"/>
                      <a:pt x="8595503" y="1330462"/>
                      <a:pt x="8613596" y="1323628"/>
                    </a:cubicBezTo>
                    <a:cubicBezTo>
                      <a:pt x="8690188" y="1294880"/>
                      <a:pt x="8765171" y="1260404"/>
                      <a:pt x="8843572" y="1238190"/>
                    </a:cubicBezTo>
                    <a:cubicBezTo>
                      <a:pt x="8891820" y="1224519"/>
                      <a:pt x="8905892" y="1197984"/>
                      <a:pt x="8911622" y="1154562"/>
                    </a:cubicBezTo>
                    <a:cubicBezTo>
                      <a:pt x="8945997" y="894831"/>
                      <a:pt x="8903680" y="648570"/>
                      <a:pt x="8784973" y="415376"/>
                    </a:cubicBezTo>
                    <a:cubicBezTo>
                      <a:pt x="8762256" y="370748"/>
                      <a:pt x="8736625" y="327526"/>
                      <a:pt x="8710291" y="285009"/>
                    </a:cubicBezTo>
                    <a:cubicBezTo>
                      <a:pt x="8692198" y="255759"/>
                      <a:pt x="8695314" y="234650"/>
                      <a:pt x="8721347" y="210928"/>
                    </a:cubicBezTo>
                    <a:cubicBezTo>
                      <a:pt x="8853021" y="91115"/>
                      <a:pt x="9009724" y="31611"/>
                      <a:pt x="9183312" y="11006"/>
                    </a:cubicBezTo>
                    <a:cubicBezTo>
                      <a:pt x="9230755" y="5376"/>
                      <a:pt x="9278299" y="1783"/>
                      <a:pt x="9325905" y="51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95D4E13-7BE4-4F9D-89B4-BDC8869D14FB}"/>
                  </a:ext>
                </a:extLst>
              </p:cNvPr>
              <p:cNvSpPr/>
              <p:nvPr/>
            </p:nvSpPr>
            <p:spPr>
              <a:xfrm>
                <a:off x="8420669" y="1810484"/>
                <a:ext cx="2297016" cy="4296514"/>
              </a:xfrm>
              <a:custGeom>
                <a:avLst/>
                <a:gdLst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252239 w 1342512"/>
                  <a:gd name="connsiteY17" fmla="*/ 2449473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368136 w 1342512"/>
                  <a:gd name="connsiteY17" fmla="*/ 2486620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6486"/>
                  <a:gd name="connsiteX1" fmla="*/ 802840 w 1342512"/>
                  <a:gd name="connsiteY1" fmla="*/ 1528141 h 2506486"/>
                  <a:gd name="connsiteX2" fmla="*/ 822479 w 1342512"/>
                  <a:gd name="connsiteY2" fmla="*/ 1561951 h 2506486"/>
                  <a:gd name="connsiteX3" fmla="*/ 719285 w 1342512"/>
                  <a:gd name="connsiteY3" fmla="*/ 1836016 h 2506486"/>
                  <a:gd name="connsiteX4" fmla="*/ 668659 w 1342512"/>
                  <a:gd name="connsiteY4" fmla="*/ 2016531 h 2506486"/>
                  <a:gd name="connsiteX5" fmla="*/ 687769 w 1342512"/>
                  <a:gd name="connsiteY5" fmla="*/ 2062865 h 2506486"/>
                  <a:gd name="connsiteX6" fmla="*/ 1009344 w 1342512"/>
                  <a:gd name="connsiteY6" fmla="*/ 2171468 h 2506486"/>
                  <a:gd name="connsiteX7" fmla="*/ 1032746 w 1342512"/>
                  <a:gd name="connsiteY7" fmla="*/ 2173350 h 2506486"/>
                  <a:gd name="connsiteX8" fmla="*/ 1080962 w 1342512"/>
                  <a:gd name="connsiteY8" fmla="*/ 2136835 h 2506486"/>
                  <a:gd name="connsiteX9" fmla="*/ 1090311 w 1342512"/>
                  <a:gd name="connsiteY9" fmla="*/ 1814201 h 2506486"/>
                  <a:gd name="connsiteX10" fmla="*/ 1102424 w 1342512"/>
                  <a:gd name="connsiteY10" fmla="*/ 1668025 h 2506486"/>
                  <a:gd name="connsiteX11" fmla="*/ 1125238 w 1342512"/>
                  <a:gd name="connsiteY11" fmla="*/ 1659088 h 2506486"/>
                  <a:gd name="connsiteX12" fmla="*/ 1341915 w 1342512"/>
                  <a:gd name="connsiteY12" fmla="*/ 2034347 h 2506486"/>
                  <a:gd name="connsiteX13" fmla="*/ 1186507 w 1342512"/>
                  <a:gd name="connsiteY13" fmla="*/ 2388027 h 2506486"/>
                  <a:gd name="connsiteX14" fmla="*/ 1059441 w 1342512"/>
                  <a:gd name="connsiteY14" fmla="*/ 2481989 h 2506486"/>
                  <a:gd name="connsiteX15" fmla="*/ 969478 w 1342512"/>
                  <a:gd name="connsiteY15" fmla="*/ 2499512 h 2506486"/>
                  <a:gd name="connsiteX16" fmla="*/ 534018 w 1342512"/>
                  <a:gd name="connsiteY16" fmla="*/ 2505937 h 2506486"/>
                  <a:gd name="connsiteX17" fmla="*/ 368136 w 1342512"/>
                  <a:gd name="connsiteY17" fmla="*/ 2486620 h 2506486"/>
                  <a:gd name="connsiteX18" fmla="*/ 225191 w 1342512"/>
                  <a:gd name="connsiteY18" fmla="*/ 2440124 h 2506486"/>
                  <a:gd name="connsiteX19" fmla="*/ 1812 w 1342512"/>
                  <a:gd name="connsiteY19" fmla="*/ 2077741 h 2506486"/>
                  <a:gd name="connsiteX20" fmla="*/ 124291 w 1342512"/>
                  <a:gd name="connsiteY20" fmla="*/ 1737821 h 2506486"/>
                  <a:gd name="connsiteX21" fmla="*/ 545532 w 1342512"/>
                  <a:gd name="connsiteY21" fmla="*/ 1525730 h 2506486"/>
                  <a:gd name="connsiteX22" fmla="*/ 665425 w 1342512"/>
                  <a:gd name="connsiteY22" fmla="*/ 1517851 h 2506486"/>
                  <a:gd name="connsiteX23" fmla="*/ 553764 w 1342512"/>
                  <a:gd name="connsiteY23" fmla="*/ 1210330 h 2506486"/>
                  <a:gd name="connsiteX24" fmla="*/ 513957 w 1342512"/>
                  <a:gd name="connsiteY24" fmla="*/ 1261544 h 2506486"/>
                  <a:gd name="connsiteX25" fmla="*/ 603038 w 1342512"/>
                  <a:gd name="connsiteY25" fmla="*/ 1322167 h 2506486"/>
                  <a:gd name="connsiteX26" fmla="*/ 658134 w 1342512"/>
                  <a:gd name="connsiteY26" fmla="*/ 1262897 h 2506486"/>
                  <a:gd name="connsiteX27" fmla="*/ 637965 w 1342512"/>
                  <a:gd name="connsiteY27" fmla="*/ 1216680 h 2506486"/>
                  <a:gd name="connsiteX28" fmla="*/ 553764 w 1342512"/>
                  <a:gd name="connsiteY28" fmla="*/ 1210330 h 2506486"/>
                  <a:gd name="connsiteX29" fmla="*/ 546474 w 1342512"/>
                  <a:gd name="connsiteY29" fmla="*/ 922034 h 2506486"/>
                  <a:gd name="connsiteX30" fmla="*/ 481206 w 1342512"/>
                  <a:gd name="connsiteY30" fmla="*/ 980657 h 2506486"/>
                  <a:gd name="connsiteX31" fmla="*/ 550766 w 1342512"/>
                  <a:gd name="connsiteY31" fmla="*/ 1040751 h 2506486"/>
                  <a:gd name="connsiteX32" fmla="*/ 621855 w 1342512"/>
                  <a:gd name="connsiteY32" fmla="*/ 966604 h 2506486"/>
                  <a:gd name="connsiteX33" fmla="*/ 617328 w 1342512"/>
                  <a:gd name="connsiteY33" fmla="*/ 953492 h 2506486"/>
                  <a:gd name="connsiteX34" fmla="*/ 546474 w 1342512"/>
                  <a:gd name="connsiteY34" fmla="*/ 922034 h 2506486"/>
                  <a:gd name="connsiteX35" fmla="*/ 563760 w 1342512"/>
                  <a:gd name="connsiteY35" fmla="*/ 697714 h 2506486"/>
                  <a:gd name="connsiteX36" fmla="*/ 497258 w 1342512"/>
                  <a:gd name="connsiteY36" fmla="*/ 748693 h 2506486"/>
                  <a:gd name="connsiteX37" fmla="*/ 551001 w 1342512"/>
                  <a:gd name="connsiteY37" fmla="*/ 785619 h 2506486"/>
                  <a:gd name="connsiteX38" fmla="*/ 608331 w 1342512"/>
                  <a:gd name="connsiteY38" fmla="*/ 731759 h 2506486"/>
                  <a:gd name="connsiteX39" fmla="*/ 563760 w 1342512"/>
                  <a:gd name="connsiteY39" fmla="*/ 697714 h 2506486"/>
                  <a:gd name="connsiteX40" fmla="*/ 660956 w 1342512"/>
                  <a:gd name="connsiteY40" fmla="*/ 624742 h 2506486"/>
                  <a:gd name="connsiteX41" fmla="*/ 699234 w 1342512"/>
                  <a:gd name="connsiteY41" fmla="*/ 647204 h 2506486"/>
                  <a:gd name="connsiteX42" fmla="*/ 824537 w 1342512"/>
                  <a:gd name="connsiteY42" fmla="*/ 894633 h 2506486"/>
                  <a:gd name="connsiteX43" fmla="*/ 939902 w 1342512"/>
                  <a:gd name="connsiteY43" fmla="*/ 1107546 h 2506486"/>
                  <a:gd name="connsiteX44" fmla="*/ 951603 w 1342512"/>
                  <a:gd name="connsiteY44" fmla="*/ 1223793 h 2506486"/>
                  <a:gd name="connsiteX45" fmla="*/ 937902 w 1342512"/>
                  <a:gd name="connsiteY45" fmla="*/ 1255075 h 2506486"/>
                  <a:gd name="connsiteX46" fmla="*/ 623383 w 1342512"/>
                  <a:gd name="connsiteY46" fmla="*/ 1410659 h 2506486"/>
                  <a:gd name="connsiteX47" fmla="*/ 157572 w 1342512"/>
                  <a:gd name="connsiteY47" fmla="*/ 923033 h 2506486"/>
                  <a:gd name="connsiteX48" fmla="*/ 287872 w 1342512"/>
                  <a:gd name="connsiteY48" fmla="*/ 650967 h 2506486"/>
                  <a:gd name="connsiteX49" fmla="*/ 316037 w 1342512"/>
                  <a:gd name="connsiteY49" fmla="*/ 639736 h 2506486"/>
                  <a:gd name="connsiteX50" fmla="*/ 660956 w 1342512"/>
                  <a:gd name="connsiteY50" fmla="*/ 624742 h 2506486"/>
                  <a:gd name="connsiteX51" fmla="*/ 795210 w 1342512"/>
                  <a:gd name="connsiteY51" fmla="*/ 577320 h 2506486"/>
                  <a:gd name="connsiteX52" fmla="*/ 819832 w 1342512"/>
                  <a:gd name="connsiteY52" fmla="*/ 581524 h 2506486"/>
                  <a:gd name="connsiteX53" fmla="*/ 1032334 w 1342512"/>
                  <a:gd name="connsiteY53" fmla="*/ 869760 h 2506486"/>
                  <a:gd name="connsiteX54" fmla="*/ 1038273 w 1342512"/>
                  <a:gd name="connsiteY54" fmla="*/ 1007117 h 2506486"/>
                  <a:gd name="connsiteX55" fmla="*/ 853642 w 1342512"/>
                  <a:gd name="connsiteY55" fmla="*/ 769154 h 2506486"/>
                  <a:gd name="connsiteX56" fmla="*/ 772793 w 1342512"/>
                  <a:gd name="connsiteY56" fmla="*/ 620920 h 2506486"/>
                  <a:gd name="connsiteX57" fmla="*/ 774204 w 1342512"/>
                  <a:gd name="connsiteY57" fmla="*/ 587581 h 2506486"/>
                  <a:gd name="connsiteX58" fmla="*/ 795210 w 1342512"/>
                  <a:gd name="connsiteY58" fmla="*/ 577320 h 2506486"/>
                  <a:gd name="connsiteX59" fmla="*/ 644021 w 1342512"/>
                  <a:gd name="connsiteY59" fmla="*/ 349 h 2506486"/>
                  <a:gd name="connsiteX60" fmla="*/ 713405 w 1342512"/>
                  <a:gd name="connsiteY60" fmla="*/ 24163 h 2506486"/>
                  <a:gd name="connsiteX61" fmla="*/ 738395 w 1342512"/>
                  <a:gd name="connsiteY61" fmla="*/ 452813 h 2506486"/>
                  <a:gd name="connsiteX62" fmla="*/ 676243 w 1342512"/>
                  <a:gd name="connsiteY62" fmla="*/ 488798 h 2506486"/>
                  <a:gd name="connsiteX63" fmla="*/ 461154 w 1342512"/>
                  <a:gd name="connsiteY63" fmla="*/ 517551 h 2506486"/>
                  <a:gd name="connsiteX64" fmla="*/ 319917 w 1342512"/>
                  <a:gd name="connsiteY64" fmla="*/ 466748 h 2506486"/>
                  <a:gd name="connsiteX65" fmla="*/ 324092 w 1342512"/>
                  <a:gd name="connsiteY65" fmla="*/ 436643 h 2506486"/>
                  <a:gd name="connsiteX66" fmla="*/ 427991 w 1342512"/>
                  <a:gd name="connsiteY66" fmla="*/ 406302 h 2506486"/>
                  <a:gd name="connsiteX67" fmla="*/ 456215 w 1342512"/>
                  <a:gd name="connsiteY67" fmla="*/ 398541 h 2506486"/>
                  <a:gd name="connsiteX68" fmla="*/ 509488 w 1342512"/>
                  <a:gd name="connsiteY68" fmla="*/ 335684 h 2506486"/>
                  <a:gd name="connsiteX69" fmla="*/ 467681 w 1342512"/>
                  <a:gd name="connsiteY69" fmla="*/ 260891 h 2506486"/>
                  <a:gd name="connsiteX70" fmla="*/ 392535 w 1342512"/>
                  <a:gd name="connsiteY70" fmla="*/ 272004 h 2506486"/>
                  <a:gd name="connsiteX71" fmla="*/ 267997 w 1342512"/>
                  <a:gd name="connsiteY71" fmla="*/ 359204 h 2506486"/>
                  <a:gd name="connsiteX72" fmla="*/ 239244 w 1342512"/>
                  <a:gd name="connsiteY72" fmla="*/ 349149 h 2506486"/>
                  <a:gd name="connsiteX73" fmla="*/ 276935 w 1342512"/>
                  <a:gd name="connsiteY73" fmla="*/ 82081 h 2506486"/>
                  <a:gd name="connsiteX74" fmla="*/ 312450 w 1342512"/>
                  <a:gd name="connsiteY74" fmla="*/ 58032 h 2506486"/>
                  <a:gd name="connsiteX75" fmla="*/ 644021 w 1342512"/>
                  <a:gd name="connsiteY75" fmla="*/ 349 h 2506486"/>
                  <a:gd name="connsiteX0" fmla="*/ 665425 w 1342512"/>
                  <a:gd name="connsiteY0" fmla="*/ 1517851 h 2509958"/>
                  <a:gd name="connsiteX1" fmla="*/ 802840 w 1342512"/>
                  <a:gd name="connsiteY1" fmla="*/ 1528141 h 2509958"/>
                  <a:gd name="connsiteX2" fmla="*/ 822479 w 1342512"/>
                  <a:gd name="connsiteY2" fmla="*/ 1561951 h 2509958"/>
                  <a:gd name="connsiteX3" fmla="*/ 719285 w 1342512"/>
                  <a:gd name="connsiteY3" fmla="*/ 1836016 h 2509958"/>
                  <a:gd name="connsiteX4" fmla="*/ 668659 w 1342512"/>
                  <a:gd name="connsiteY4" fmla="*/ 2016531 h 2509958"/>
                  <a:gd name="connsiteX5" fmla="*/ 687769 w 1342512"/>
                  <a:gd name="connsiteY5" fmla="*/ 2062865 h 2509958"/>
                  <a:gd name="connsiteX6" fmla="*/ 1009344 w 1342512"/>
                  <a:gd name="connsiteY6" fmla="*/ 2171468 h 2509958"/>
                  <a:gd name="connsiteX7" fmla="*/ 1032746 w 1342512"/>
                  <a:gd name="connsiteY7" fmla="*/ 2173350 h 2509958"/>
                  <a:gd name="connsiteX8" fmla="*/ 1080962 w 1342512"/>
                  <a:gd name="connsiteY8" fmla="*/ 2136835 h 2509958"/>
                  <a:gd name="connsiteX9" fmla="*/ 1090311 w 1342512"/>
                  <a:gd name="connsiteY9" fmla="*/ 1814201 h 2509958"/>
                  <a:gd name="connsiteX10" fmla="*/ 1102424 w 1342512"/>
                  <a:gd name="connsiteY10" fmla="*/ 1668025 h 2509958"/>
                  <a:gd name="connsiteX11" fmla="*/ 1125238 w 1342512"/>
                  <a:gd name="connsiteY11" fmla="*/ 1659088 h 2509958"/>
                  <a:gd name="connsiteX12" fmla="*/ 1341915 w 1342512"/>
                  <a:gd name="connsiteY12" fmla="*/ 2034347 h 2509958"/>
                  <a:gd name="connsiteX13" fmla="*/ 1186507 w 1342512"/>
                  <a:gd name="connsiteY13" fmla="*/ 2388027 h 2509958"/>
                  <a:gd name="connsiteX14" fmla="*/ 1059441 w 1342512"/>
                  <a:gd name="connsiteY14" fmla="*/ 2481989 h 2509958"/>
                  <a:gd name="connsiteX15" fmla="*/ 969478 w 1342512"/>
                  <a:gd name="connsiteY15" fmla="*/ 2499512 h 2509958"/>
                  <a:gd name="connsiteX16" fmla="*/ 534018 w 1342512"/>
                  <a:gd name="connsiteY16" fmla="*/ 2505937 h 2509958"/>
                  <a:gd name="connsiteX17" fmla="*/ 377051 w 1342512"/>
                  <a:gd name="connsiteY17" fmla="*/ 2504450 h 2509958"/>
                  <a:gd name="connsiteX18" fmla="*/ 225191 w 1342512"/>
                  <a:gd name="connsiteY18" fmla="*/ 2440124 h 2509958"/>
                  <a:gd name="connsiteX19" fmla="*/ 1812 w 1342512"/>
                  <a:gd name="connsiteY19" fmla="*/ 2077741 h 2509958"/>
                  <a:gd name="connsiteX20" fmla="*/ 124291 w 1342512"/>
                  <a:gd name="connsiteY20" fmla="*/ 1737821 h 2509958"/>
                  <a:gd name="connsiteX21" fmla="*/ 545532 w 1342512"/>
                  <a:gd name="connsiteY21" fmla="*/ 1525730 h 2509958"/>
                  <a:gd name="connsiteX22" fmla="*/ 665425 w 1342512"/>
                  <a:gd name="connsiteY22" fmla="*/ 1517851 h 2509958"/>
                  <a:gd name="connsiteX23" fmla="*/ 553764 w 1342512"/>
                  <a:gd name="connsiteY23" fmla="*/ 1210330 h 2509958"/>
                  <a:gd name="connsiteX24" fmla="*/ 513957 w 1342512"/>
                  <a:gd name="connsiteY24" fmla="*/ 1261544 h 2509958"/>
                  <a:gd name="connsiteX25" fmla="*/ 603038 w 1342512"/>
                  <a:gd name="connsiteY25" fmla="*/ 1322167 h 2509958"/>
                  <a:gd name="connsiteX26" fmla="*/ 658134 w 1342512"/>
                  <a:gd name="connsiteY26" fmla="*/ 1262897 h 2509958"/>
                  <a:gd name="connsiteX27" fmla="*/ 637965 w 1342512"/>
                  <a:gd name="connsiteY27" fmla="*/ 1216680 h 2509958"/>
                  <a:gd name="connsiteX28" fmla="*/ 553764 w 1342512"/>
                  <a:gd name="connsiteY28" fmla="*/ 1210330 h 2509958"/>
                  <a:gd name="connsiteX29" fmla="*/ 546474 w 1342512"/>
                  <a:gd name="connsiteY29" fmla="*/ 922034 h 2509958"/>
                  <a:gd name="connsiteX30" fmla="*/ 481206 w 1342512"/>
                  <a:gd name="connsiteY30" fmla="*/ 980657 h 2509958"/>
                  <a:gd name="connsiteX31" fmla="*/ 550766 w 1342512"/>
                  <a:gd name="connsiteY31" fmla="*/ 1040751 h 2509958"/>
                  <a:gd name="connsiteX32" fmla="*/ 621855 w 1342512"/>
                  <a:gd name="connsiteY32" fmla="*/ 966604 h 2509958"/>
                  <a:gd name="connsiteX33" fmla="*/ 617328 w 1342512"/>
                  <a:gd name="connsiteY33" fmla="*/ 953492 h 2509958"/>
                  <a:gd name="connsiteX34" fmla="*/ 546474 w 1342512"/>
                  <a:gd name="connsiteY34" fmla="*/ 922034 h 2509958"/>
                  <a:gd name="connsiteX35" fmla="*/ 563760 w 1342512"/>
                  <a:gd name="connsiteY35" fmla="*/ 697714 h 2509958"/>
                  <a:gd name="connsiteX36" fmla="*/ 497258 w 1342512"/>
                  <a:gd name="connsiteY36" fmla="*/ 748693 h 2509958"/>
                  <a:gd name="connsiteX37" fmla="*/ 551001 w 1342512"/>
                  <a:gd name="connsiteY37" fmla="*/ 785619 h 2509958"/>
                  <a:gd name="connsiteX38" fmla="*/ 608331 w 1342512"/>
                  <a:gd name="connsiteY38" fmla="*/ 731759 h 2509958"/>
                  <a:gd name="connsiteX39" fmla="*/ 563760 w 1342512"/>
                  <a:gd name="connsiteY39" fmla="*/ 697714 h 2509958"/>
                  <a:gd name="connsiteX40" fmla="*/ 660956 w 1342512"/>
                  <a:gd name="connsiteY40" fmla="*/ 624742 h 2509958"/>
                  <a:gd name="connsiteX41" fmla="*/ 699234 w 1342512"/>
                  <a:gd name="connsiteY41" fmla="*/ 647204 h 2509958"/>
                  <a:gd name="connsiteX42" fmla="*/ 824537 w 1342512"/>
                  <a:gd name="connsiteY42" fmla="*/ 894633 h 2509958"/>
                  <a:gd name="connsiteX43" fmla="*/ 939902 w 1342512"/>
                  <a:gd name="connsiteY43" fmla="*/ 1107546 h 2509958"/>
                  <a:gd name="connsiteX44" fmla="*/ 951603 w 1342512"/>
                  <a:gd name="connsiteY44" fmla="*/ 1223793 h 2509958"/>
                  <a:gd name="connsiteX45" fmla="*/ 937902 w 1342512"/>
                  <a:gd name="connsiteY45" fmla="*/ 1255075 h 2509958"/>
                  <a:gd name="connsiteX46" fmla="*/ 623383 w 1342512"/>
                  <a:gd name="connsiteY46" fmla="*/ 1410659 h 2509958"/>
                  <a:gd name="connsiteX47" fmla="*/ 157572 w 1342512"/>
                  <a:gd name="connsiteY47" fmla="*/ 923033 h 2509958"/>
                  <a:gd name="connsiteX48" fmla="*/ 287872 w 1342512"/>
                  <a:gd name="connsiteY48" fmla="*/ 650967 h 2509958"/>
                  <a:gd name="connsiteX49" fmla="*/ 316037 w 1342512"/>
                  <a:gd name="connsiteY49" fmla="*/ 639736 h 2509958"/>
                  <a:gd name="connsiteX50" fmla="*/ 660956 w 1342512"/>
                  <a:gd name="connsiteY50" fmla="*/ 624742 h 2509958"/>
                  <a:gd name="connsiteX51" fmla="*/ 795210 w 1342512"/>
                  <a:gd name="connsiteY51" fmla="*/ 577320 h 2509958"/>
                  <a:gd name="connsiteX52" fmla="*/ 819832 w 1342512"/>
                  <a:gd name="connsiteY52" fmla="*/ 581524 h 2509958"/>
                  <a:gd name="connsiteX53" fmla="*/ 1032334 w 1342512"/>
                  <a:gd name="connsiteY53" fmla="*/ 869760 h 2509958"/>
                  <a:gd name="connsiteX54" fmla="*/ 1038273 w 1342512"/>
                  <a:gd name="connsiteY54" fmla="*/ 1007117 h 2509958"/>
                  <a:gd name="connsiteX55" fmla="*/ 853642 w 1342512"/>
                  <a:gd name="connsiteY55" fmla="*/ 769154 h 2509958"/>
                  <a:gd name="connsiteX56" fmla="*/ 772793 w 1342512"/>
                  <a:gd name="connsiteY56" fmla="*/ 620920 h 2509958"/>
                  <a:gd name="connsiteX57" fmla="*/ 774204 w 1342512"/>
                  <a:gd name="connsiteY57" fmla="*/ 587581 h 2509958"/>
                  <a:gd name="connsiteX58" fmla="*/ 795210 w 1342512"/>
                  <a:gd name="connsiteY58" fmla="*/ 577320 h 2509958"/>
                  <a:gd name="connsiteX59" fmla="*/ 644021 w 1342512"/>
                  <a:gd name="connsiteY59" fmla="*/ 349 h 2509958"/>
                  <a:gd name="connsiteX60" fmla="*/ 713405 w 1342512"/>
                  <a:gd name="connsiteY60" fmla="*/ 24163 h 2509958"/>
                  <a:gd name="connsiteX61" fmla="*/ 738395 w 1342512"/>
                  <a:gd name="connsiteY61" fmla="*/ 452813 h 2509958"/>
                  <a:gd name="connsiteX62" fmla="*/ 676243 w 1342512"/>
                  <a:gd name="connsiteY62" fmla="*/ 488798 h 2509958"/>
                  <a:gd name="connsiteX63" fmla="*/ 461154 w 1342512"/>
                  <a:gd name="connsiteY63" fmla="*/ 517551 h 2509958"/>
                  <a:gd name="connsiteX64" fmla="*/ 319917 w 1342512"/>
                  <a:gd name="connsiteY64" fmla="*/ 466748 h 2509958"/>
                  <a:gd name="connsiteX65" fmla="*/ 324092 w 1342512"/>
                  <a:gd name="connsiteY65" fmla="*/ 436643 h 2509958"/>
                  <a:gd name="connsiteX66" fmla="*/ 427991 w 1342512"/>
                  <a:gd name="connsiteY66" fmla="*/ 406302 h 2509958"/>
                  <a:gd name="connsiteX67" fmla="*/ 456215 w 1342512"/>
                  <a:gd name="connsiteY67" fmla="*/ 398541 h 2509958"/>
                  <a:gd name="connsiteX68" fmla="*/ 509488 w 1342512"/>
                  <a:gd name="connsiteY68" fmla="*/ 335684 h 2509958"/>
                  <a:gd name="connsiteX69" fmla="*/ 467681 w 1342512"/>
                  <a:gd name="connsiteY69" fmla="*/ 260891 h 2509958"/>
                  <a:gd name="connsiteX70" fmla="*/ 392535 w 1342512"/>
                  <a:gd name="connsiteY70" fmla="*/ 272004 h 2509958"/>
                  <a:gd name="connsiteX71" fmla="*/ 267997 w 1342512"/>
                  <a:gd name="connsiteY71" fmla="*/ 359204 h 2509958"/>
                  <a:gd name="connsiteX72" fmla="*/ 239244 w 1342512"/>
                  <a:gd name="connsiteY72" fmla="*/ 349149 h 2509958"/>
                  <a:gd name="connsiteX73" fmla="*/ 276935 w 1342512"/>
                  <a:gd name="connsiteY73" fmla="*/ 82081 h 2509958"/>
                  <a:gd name="connsiteX74" fmla="*/ 312450 w 1342512"/>
                  <a:gd name="connsiteY74" fmla="*/ 58032 h 2509958"/>
                  <a:gd name="connsiteX75" fmla="*/ 644021 w 1342512"/>
                  <a:gd name="connsiteY75" fmla="*/ 349 h 2509958"/>
                  <a:gd name="connsiteX0" fmla="*/ 665425 w 1342512"/>
                  <a:gd name="connsiteY0" fmla="*/ 1517851 h 2513399"/>
                  <a:gd name="connsiteX1" fmla="*/ 802840 w 1342512"/>
                  <a:gd name="connsiteY1" fmla="*/ 1528141 h 2513399"/>
                  <a:gd name="connsiteX2" fmla="*/ 822479 w 1342512"/>
                  <a:gd name="connsiteY2" fmla="*/ 1561951 h 2513399"/>
                  <a:gd name="connsiteX3" fmla="*/ 719285 w 1342512"/>
                  <a:gd name="connsiteY3" fmla="*/ 1836016 h 2513399"/>
                  <a:gd name="connsiteX4" fmla="*/ 668659 w 1342512"/>
                  <a:gd name="connsiteY4" fmla="*/ 2016531 h 2513399"/>
                  <a:gd name="connsiteX5" fmla="*/ 687769 w 1342512"/>
                  <a:gd name="connsiteY5" fmla="*/ 2062865 h 2513399"/>
                  <a:gd name="connsiteX6" fmla="*/ 1009344 w 1342512"/>
                  <a:gd name="connsiteY6" fmla="*/ 2171468 h 2513399"/>
                  <a:gd name="connsiteX7" fmla="*/ 1032746 w 1342512"/>
                  <a:gd name="connsiteY7" fmla="*/ 2173350 h 2513399"/>
                  <a:gd name="connsiteX8" fmla="*/ 1080962 w 1342512"/>
                  <a:gd name="connsiteY8" fmla="*/ 2136835 h 2513399"/>
                  <a:gd name="connsiteX9" fmla="*/ 1090311 w 1342512"/>
                  <a:gd name="connsiteY9" fmla="*/ 1814201 h 2513399"/>
                  <a:gd name="connsiteX10" fmla="*/ 1102424 w 1342512"/>
                  <a:gd name="connsiteY10" fmla="*/ 1668025 h 2513399"/>
                  <a:gd name="connsiteX11" fmla="*/ 1125238 w 1342512"/>
                  <a:gd name="connsiteY11" fmla="*/ 1659088 h 2513399"/>
                  <a:gd name="connsiteX12" fmla="*/ 1341915 w 1342512"/>
                  <a:gd name="connsiteY12" fmla="*/ 2034347 h 2513399"/>
                  <a:gd name="connsiteX13" fmla="*/ 1186507 w 1342512"/>
                  <a:gd name="connsiteY13" fmla="*/ 2388027 h 2513399"/>
                  <a:gd name="connsiteX14" fmla="*/ 1059441 w 1342512"/>
                  <a:gd name="connsiteY14" fmla="*/ 2481989 h 2513399"/>
                  <a:gd name="connsiteX15" fmla="*/ 969478 w 1342512"/>
                  <a:gd name="connsiteY15" fmla="*/ 2499512 h 2513399"/>
                  <a:gd name="connsiteX16" fmla="*/ 534018 w 1342512"/>
                  <a:gd name="connsiteY16" fmla="*/ 2505937 h 2513399"/>
                  <a:gd name="connsiteX17" fmla="*/ 377051 w 1342512"/>
                  <a:gd name="connsiteY17" fmla="*/ 2508908 h 2513399"/>
                  <a:gd name="connsiteX18" fmla="*/ 225191 w 1342512"/>
                  <a:gd name="connsiteY18" fmla="*/ 2440124 h 2513399"/>
                  <a:gd name="connsiteX19" fmla="*/ 1812 w 1342512"/>
                  <a:gd name="connsiteY19" fmla="*/ 2077741 h 2513399"/>
                  <a:gd name="connsiteX20" fmla="*/ 124291 w 1342512"/>
                  <a:gd name="connsiteY20" fmla="*/ 1737821 h 2513399"/>
                  <a:gd name="connsiteX21" fmla="*/ 545532 w 1342512"/>
                  <a:gd name="connsiteY21" fmla="*/ 1525730 h 2513399"/>
                  <a:gd name="connsiteX22" fmla="*/ 665425 w 1342512"/>
                  <a:gd name="connsiteY22" fmla="*/ 1517851 h 2513399"/>
                  <a:gd name="connsiteX23" fmla="*/ 553764 w 1342512"/>
                  <a:gd name="connsiteY23" fmla="*/ 1210330 h 2513399"/>
                  <a:gd name="connsiteX24" fmla="*/ 513957 w 1342512"/>
                  <a:gd name="connsiteY24" fmla="*/ 1261544 h 2513399"/>
                  <a:gd name="connsiteX25" fmla="*/ 603038 w 1342512"/>
                  <a:gd name="connsiteY25" fmla="*/ 1322167 h 2513399"/>
                  <a:gd name="connsiteX26" fmla="*/ 658134 w 1342512"/>
                  <a:gd name="connsiteY26" fmla="*/ 1262897 h 2513399"/>
                  <a:gd name="connsiteX27" fmla="*/ 637965 w 1342512"/>
                  <a:gd name="connsiteY27" fmla="*/ 1216680 h 2513399"/>
                  <a:gd name="connsiteX28" fmla="*/ 553764 w 1342512"/>
                  <a:gd name="connsiteY28" fmla="*/ 1210330 h 2513399"/>
                  <a:gd name="connsiteX29" fmla="*/ 546474 w 1342512"/>
                  <a:gd name="connsiteY29" fmla="*/ 922034 h 2513399"/>
                  <a:gd name="connsiteX30" fmla="*/ 481206 w 1342512"/>
                  <a:gd name="connsiteY30" fmla="*/ 980657 h 2513399"/>
                  <a:gd name="connsiteX31" fmla="*/ 550766 w 1342512"/>
                  <a:gd name="connsiteY31" fmla="*/ 1040751 h 2513399"/>
                  <a:gd name="connsiteX32" fmla="*/ 621855 w 1342512"/>
                  <a:gd name="connsiteY32" fmla="*/ 966604 h 2513399"/>
                  <a:gd name="connsiteX33" fmla="*/ 617328 w 1342512"/>
                  <a:gd name="connsiteY33" fmla="*/ 953492 h 2513399"/>
                  <a:gd name="connsiteX34" fmla="*/ 546474 w 1342512"/>
                  <a:gd name="connsiteY34" fmla="*/ 922034 h 2513399"/>
                  <a:gd name="connsiteX35" fmla="*/ 563760 w 1342512"/>
                  <a:gd name="connsiteY35" fmla="*/ 697714 h 2513399"/>
                  <a:gd name="connsiteX36" fmla="*/ 497258 w 1342512"/>
                  <a:gd name="connsiteY36" fmla="*/ 748693 h 2513399"/>
                  <a:gd name="connsiteX37" fmla="*/ 551001 w 1342512"/>
                  <a:gd name="connsiteY37" fmla="*/ 785619 h 2513399"/>
                  <a:gd name="connsiteX38" fmla="*/ 608331 w 1342512"/>
                  <a:gd name="connsiteY38" fmla="*/ 731759 h 2513399"/>
                  <a:gd name="connsiteX39" fmla="*/ 563760 w 1342512"/>
                  <a:gd name="connsiteY39" fmla="*/ 697714 h 2513399"/>
                  <a:gd name="connsiteX40" fmla="*/ 660956 w 1342512"/>
                  <a:gd name="connsiteY40" fmla="*/ 624742 h 2513399"/>
                  <a:gd name="connsiteX41" fmla="*/ 699234 w 1342512"/>
                  <a:gd name="connsiteY41" fmla="*/ 647204 h 2513399"/>
                  <a:gd name="connsiteX42" fmla="*/ 824537 w 1342512"/>
                  <a:gd name="connsiteY42" fmla="*/ 894633 h 2513399"/>
                  <a:gd name="connsiteX43" fmla="*/ 939902 w 1342512"/>
                  <a:gd name="connsiteY43" fmla="*/ 1107546 h 2513399"/>
                  <a:gd name="connsiteX44" fmla="*/ 951603 w 1342512"/>
                  <a:gd name="connsiteY44" fmla="*/ 1223793 h 2513399"/>
                  <a:gd name="connsiteX45" fmla="*/ 937902 w 1342512"/>
                  <a:gd name="connsiteY45" fmla="*/ 1255075 h 2513399"/>
                  <a:gd name="connsiteX46" fmla="*/ 623383 w 1342512"/>
                  <a:gd name="connsiteY46" fmla="*/ 1410659 h 2513399"/>
                  <a:gd name="connsiteX47" fmla="*/ 157572 w 1342512"/>
                  <a:gd name="connsiteY47" fmla="*/ 923033 h 2513399"/>
                  <a:gd name="connsiteX48" fmla="*/ 287872 w 1342512"/>
                  <a:gd name="connsiteY48" fmla="*/ 650967 h 2513399"/>
                  <a:gd name="connsiteX49" fmla="*/ 316037 w 1342512"/>
                  <a:gd name="connsiteY49" fmla="*/ 639736 h 2513399"/>
                  <a:gd name="connsiteX50" fmla="*/ 660956 w 1342512"/>
                  <a:gd name="connsiteY50" fmla="*/ 624742 h 2513399"/>
                  <a:gd name="connsiteX51" fmla="*/ 795210 w 1342512"/>
                  <a:gd name="connsiteY51" fmla="*/ 577320 h 2513399"/>
                  <a:gd name="connsiteX52" fmla="*/ 819832 w 1342512"/>
                  <a:gd name="connsiteY52" fmla="*/ 581524 h 2513399"/>
                  <a:gd name="connsiteX53" fmla="*/ 1032334 w 1342512"/>
                  <a:gd name="connsiteY53" fmla="*/ 869760 h 2513399"/>
                  <a:gd name="connsiteX54" fmla="*/ 1038273 w 1342512"/>
                  <a:gd name="connsiteY54" fmla="*/ 1007117 h 2513399"/>
                  <a:gd name="connsiteX55" fmla="*/ 853642 w 1342512"/>
                  <a:gd name="connsiteY55" fmla="*/ 769154 h 2513399"/>
                  <a:gd name="connsiteX56" fmla="*/ 772793 w 1342512"/>
                  <a:gd name="connsiteY56" fmla="*/ 620920 h 2513399"/>
                  <a:gd name="connsiteX57" fmla="*/ 774204 w 1342512"/>
                  <a:gd name="connsiteY57" fmla="*/ 587581 h 2513399"/>
                  <a:gd name="connsiteX58" fmla="*/ 795210 w 1342512"/>
                  <a:gd name="connsiteY58" fmla="*/ 577320 h 2513399"/>
                  <a:gd name="connsiteX59" fmla="*/ 644021 w 1342512"/>
                  <a:gd name="connsiteY59" fmla="*/ 349 h 2513399"/>
                  <a:gd name="connsiteX60" fmla="*/ 713405 w 1342512"/>
                  <a:gd name="connsiteY60" fmla="*/ 24163 h 2513399"/>
                  <a:gd name="connsiteX61" fmla="*/ 738395 w 1342512"/>
                  <a:gd name="connsiteY61" fmla="*/ 452813 h 2513399"/>
                  <a:gd name="connsiteX62" fmla="*/ 676243 w 1342512"/>
                  <a:gd name="connsiteY62" fmla="*/ 488798 h 2513399"/>
                  <a:gd name="connsiteX63" fmla="*/ 461154 w 1342512"/>
                  <a:gd name="connsiteY63" fmla="*/ 517551 h 2513399"/>
                  <a:gd name="connsiteX64" fmla="*/ 319917 w 1342512"/>
                  <a:gd name="connsiteY64" fmla="*/ 466748 h 2513399"/>
                  <a:gd name="connsiteX65" fmla="*/ 324092 w 1342512"/>
                  <a:gd name="connsiteY65" fmla="*/ 436643 h 2513399"/>
                  <a:gd name="connsiteX66" fmla="*/ 427991 w 1342512"/>
                  <a:gd name="connsiteY66" fmla="*/ 406302 h 2513399"/>
                  <a:gd name="connsiteX67" fmla="*/ 456215 w 1342512"/>
                  <a:gd name="connsiteY67" fmla="*/ 398541 h 2513399"/>
                  <a:gd name="connsiteX68" fmla="*/ 509488 w 1342512"/>
                  <a:gd name="connsiteY68" fmla="*/ 335684 h 2513399"/>
                  <a:gd name="connsiteX69" fmla="*/ 467681 w 1342512"/>
                  <a:gd name="connsiteY69" fmla="*/ 260891 h 2513399"/>
                  <a:gd name="connsiteX70" fmla="*/ 392535 w 1342512"/>
                  <a:gd name="connsiteY70" fmla="*/ 272004 h 2513399"/>
                  <a:gd name="connsiteX71" fmla="*/ 267997 w 1342512"/>
                  <a:gd name="connsiteY71" fmla="*/ 359204 h 2513399"/>
                  <a:gd name="connsiteX72" fmla="*/ 239244 w 1342512"/>
                  <a:gd name="connsiteY72" fmla="*/ 349149 h 2513399"/>
                  <a:gd name="connsiteX73" fmla="*/ 276935 w 1342512"/>
                  <a:gd name="connsiteY73" fmla="*/ 82081 h 2513399"/>
                  <a:gd name="connsiteX74" fmla="*/ 312450 w 1342512"/>
                  <a:gd name="connsiteY74" fmla="*/ 58032 h 2513399"/>
                  <a:gd name="connsiteX75" fmla="*/ 644021 w 1342512"/>
                  <a:gd name="connsiteY75" fmla="*/ 349 h 2513399"/>
                  <a:gd name="connsiteX0" fmla="*/ 665425 w 1342512"/>
                  <a:gd name="connsiteY0" fmla="*/ 1517851 h 2509542"/>
                  <a:gd name="connsiteX1" fmla="*/ 802840 w 1342512"/>
                  <a:gd name="connsiteY1" fmla="*/ 1528141 h 2509542"/>
                  <a:gd name="connsiteX2" fmla="*/ 822479 w 1342512"/>
                  <a:gd name="connsiteY2" fmla="*/ 1561951 h 2509542"/>
                  <a:gd name="connsiteX3" fmla="*/ 719285 w 1342512"/>
                  <a:gd name="connsiteY3" fmla="*/ 1836016 h 2509542"/>
                  <a:gd name="connsiteX4" fmla="*/ 668659 w 1342512"/>
                  <a:gd name="connsiteY4" fmla="*/ 2016531 h 2509542"/>
                  <a:gd name="connsiteX5" fmla="*/ 687769 w 1342512"/>
                  <a:gd name="connsiteY5" fmla="*/ 2062865 h 2509542"/>
                  <a:gd name="connsiteX6" fmla="*/ 1009344 w 1342512"/>
                  <a:gd name="connsiteY6" fmla="*/ 2171468 h 2509542"/>
                  <a:gd name="connsiteX7" fmla="*/ 1032746 w 1342512"/>
                  <a:gd name="connsiteY7" fmla="*/ 2173350 h 2509542"/>
                  <a:gd name="connsiteX8" fmla="*/ 1080962 w 1342512"/>
                  <a:gd name="connsiteY8" fmla="*/ 2136835 h 2509542"/>
                  <a:gd name="connsiteX9" fmla="*/ 1090311 w 1342512"/>
                  <a:gd name="connsiteY9" fmla="*/ 1814201 h 2509542"/>
                  <a:gd name="connsiteX10" fmla="*/ 1102424 w 1342512"/>
                  <a:gd name="connsiteY10" fmla="*/ 1668025 h 2509542"/>
                  <a:gd name="connsiteX11" fmla="*/ 1125238 w 1342512"/>
                  <a:gd name="connsiteY11" fmla="*/ 1659088 h 2509542"/>
                  <a:gd name="connsiteX12" fmla="*/ 1341915 w 1342512"/>
                  <a:gd name="connsiteY12" fmla="*/ 2034347 h 2509542"/>
                  <a:gd name="connsiteX13" fmla="*/ 1186507 w 1342512"/>
                  <a:gd name="connsiteY13" fmla="*/ 2388027 h 2509542"/>
                  <a:gd name="connsiteX14" fmla="*/ 1059441 w 1342512"/>
                  <a:gd name="connsiteY14" fmla="*/ 2481989 h 2509542"/>
                  <a:gd name="connsiteX15" fmla="*/ 969478 w 1342512"/>
                  <a:gd name="connsiteY15" fmla="*/ 2499512 h 2509542"/>
                  <a:gd name="connsiteX16" fmla="*/ 534018 w 1342512"/>
                  <a:gd name="connsiteY16" fmla="*/ 2505937 h 2509542"/>
                  <a:gd name="connsiteX17" fmla="*/ 377051 w 1342512"/>
                  <a:gd name="connsiteY17" fmla="*/ 2508908 h 2509542"/>
                  <a:gd name="connsiteX18" fmla="*/ 225191 w 1342512"/>
                  <a:gd name="connsiteY18" fmla="*/ 2440124 h 2509542"/>
                  <a:gd name="connsiteX19" fmla="*/ 1812 w 1342512"/>
                  <a:gd name="connsiteY19" fmla="*/ 2077741 h 2509542"/>
                  <a:gd name="connsiteX20" fmla="*/ 124291 w 1342512"/>
                  <a:gd name="connsiteY20" fmla="*/ 1737821 h 2509542"/>
                  <a:gd name="connsiteX21" fmla="*/ 545532 w 1342512"/>
                  <a:gd name="connsiteY21" fmla="*/ 1525730 h 2509542"/>
                  <a:gd name="connsiteX22" fmla="*/ 665425 w 1342512"/>
                  <a:gd name="connsiteY22" fmla="*/ 1517851 h 2509542"/>
                  <a:gd name="connsiteX23" fmla="*/ 553764 w 1342512"/>
                  <a:gd name="connsiteY23" fmla="*/ 1210330 h 2509542"/>
                  <a:gd name="connsiteX24" fmla="*/ 513957 w 1342512"/>
                  <a:gd name="connsiteY24" fmla="*/ 1261544 h 2509542"/>
                  <a:gd name="connsiteX25" fmla="*/ 603038 w 1342512"/>
                  <a:gd name="connsiteY25" fmla="*/ 1322167 h 2509542"/>
                  <a:gd name="connsiteX26" fmla="*/ 658134 w 1342512"/>
                  <a:gd name="connsiteY26" fmla="*/ 1262897 h 2509542"/>
                  <a:gd name="connsiteX27" fmla="*/ 637965 w 1342512"/>
                  <a:gd name="connsiteY27" fmla="*/ 1216680 h 2509542"/>
                  <a:gd name="connsiteX28" fmla="*/ 553764 w 1342512"/>
                  <a:gd name="connsiteY28" fmla="*/ 1210330 h 2509542"/>
                  <a:gd name="connsiteX29" fmla="*/ 546474 w 1342512"/>
                  <a:gd name="connsiteY29" fmla="*/ 922034 h 2509542"/>
                  <a:gd name="connsiteX30" fmla="*/ 481206 w 1342512"/>
                  <a:gd name="connsiteY30" fmla="*/ 980657 h 2509542"/>
                  <a:gd name="connsiteX31" fmla="*/ 550766 w 1342512"/>
                  <a:gd name="connsiteY31" fmla="*/ 1040751 h 2509542"/>
                  <a:gd name="connsiteX32" fmla="*/ 621855 w 1342512"/>
                  <a:gd name="connsiteY32" fmla="*/ 966604 h 2509542"/>
                  <a:gd name="connsiteX33" fmla="*/ 617328 w 1342512"/>
                  <a:gd name="connsiteY33" fmla="*/ 953492 h 2509542"/>
                  <a:gd name="connsiteX34" fmla="*/ 546474 w 1342512"/>
                  <a:gd name="connsiteY34" fmla="*/ 922034 h 2509542"/>
                  <a:gd name="connsiteX35" fmla="*/ 563760 w 1342512"/>
                  <a:gd name="connsiteY35" fmla="*/ 697714 h 2509542"/>
                  <a:gd name="connsiteX36" fmla="*/ 497258 w 1342512"/>
                  <a:gd name="connsiteY36" fmla="*/ 748693 h 2509542"/>
                  <a:gd name="connsiteX37" fmla="*/ 551001 w 1342512"/>
                  <a:gd name="connsiteY37" fmla="*/ 785619 h 2509542"/>
                  <a:gd name="connsiteX38" fmla="*/ 608331 w 1342512"/>
                  <a:gd name="connsiteY38" fmla="*/ 731759 h 2509542"/>
                  <a:gd name="connsiteX39" fmla="*/ 563760 w 1342512"/>
                  <a:gd name="connsiteY39" fmla="*/ 697714 h 2509542"/>
                  <a:gd name="connsiteX40" fmla="*/ 660956 w 1342512"/>
                  <a:gd name="connsiteY40" fmla="*/ 624742 h 2509542"/>
                  <a:gd name="connsiteX41" fmla="*/ 699234 w 1342512"/>
                  <a:gd name="connsiteY41" fmla="*/ 647204 h 2509542"/>
                  <a:gd name="connsiteX42" fmla="*/ 824537 w 1342512"/>
                  <a:gd name="connsiteY42" fmla="*/ 894633 h 2509542"/>
                  <a:gd name="connsiteX43" fmla="*/ 939902 w 1342512"/>
                  <a:gd name="connsiteY43" fmla="*/ 1107546 h 2509542"/>
                  <a:gd name="connsiteX44" fmla="*/ 951603 w 1342512"/>
                  <a:gd name="connsiteY44" fmla="*/ 1223793 h 2509542"/>
                  <a:gd name="connsiteX45" fmla="*/ 937902 w 1342512"/>
                  <a:gd name="connsiteY45" fmla="*/ 1255075 h 2509542"/>
                  <a:gd name="connsiteX46" fmla="*/ 623383 w 1342512"/>
                  <a:gd name="connsiteY46" fmla="*/ 1410659 h 2509542"/>
                  <a:gd name="connsiteX47" fmla="*/ 157572 w 1342512"/>
                  <a:gd name="connsiteY47" fmla="*/ 923033 h 2509542"/>
                  <a:gd name="connsiteX48" fmla="*/ 287872 w 1342512"/>
                  <a:gd name="connsiteY48" fmla="*/ 650967 h 2509542"/>
                  <a:gd name="connsiteX49" fmla="*/ 316037 w 1342512"/>
                  <a:gd name="connsiteY49" fmla="*/ 639736 h 2509542"/>
                  <a:gd name="connsiteX50" fmla="*/ 660956 w 1342512"/>
                  <a:gd name="connsiteY50" fmla="*/ 624742 h 2509542"/>
                  <a:gd name="connsiteX51" fmla="*/ 795210 w 1342512"/>
                  <a:gd name="connsiteY51" fmla="*/ 577320 h 2509542"/>
                  <a:gd name="connsiteX52" fmla="*/ 819832 w 1342512"/>
                  <a:gd name="connsiteY52" fmla="*/ 581524 h 2509542"/>
                  <a:gd name="connsiteX53" fmla="*/ 1032334 w 1342512"/>
                  <a:gd name="connsiteY53" fmla="*/ 869760 h 2509542"/>
                  <a:gd name="connsiteX54" fmla="*/ 1038273 w 1342512"/>
                  <a:gd name="connsiteY54" fmla="*/ 1007117 h 2509542"/>
                  <a:gd name="connsiteX55" fmla="*/ 853642 w 1342512"/>
                  <a:gd name="connsiteY55" fmla="*/ 769154 h 2509542"/>
                  <a:gd name="connsiteX56" fmla="*/ 772793 w 1342512"/>
                  <a:gd name="connsiteY56" fmla="*/ 620920 h 2509542"/>
                  <a:gd name="connsiteX57" fmla="*/ 774204 w 1342512"/>
                  <a:gd name="connsiteY57" fmla="*/ 587581 h 2509542"/>
                  <a:gd name="connsiteX58" fmla="*/ 795210 w 1342512"/>
                  <a:gd name="connsiteY58" fmla="*/ 577320 h 2509542"/>
                  <a:gd name="connsiteX59" fmla="*/ 644021 w 1342512"/>
                  <a:gd name="connsiteY59" fmla="*/ 349 h 2509542"/>
                  <a:gd name="connsiteX60" fmla="*/ 713405 w 1342512"/>
                  <a:gd name="connsiteY60" fmla="*/ 24163 h 2509542"/>
                  <a:gd name="connsiteX61" fmla="*/ 738395 w 1342512"/>
                  <a:gd name="connsiteY61" fmla="*/ 452813 h 2509542"/>
                  <a:gd name="connsiteX62" fmla="*/ 676243 w 1342512"/>
                  <a:gd name="connsiteY62" fmla="*/ 488798 h 2509542"/>
                  <a:gd name="connsiteX63" fmla="*/ 461154 w 1342512"/>
                  <a:gd name="connsiteY63" fmla="*/ 517551 h 2509542"/>
                  <a:gd name="connsiteX64" fmla="*/ 319917 w 1342512"/>
                  <a:gd name="connsiteY64" fmla="*/ 466748 h 2509542"/>
                  <a:gd name="connsiteX65" fmla="*/ 324092 w 1342512"/>
                  <a:gd name="connsiteY65" fmla="*/ 436643 h 2509542"/>
                  <a:gd name="connsiteX66" fmla="*/ 427991 w 1342512"/>
                  <a:gd name="connsiteY66" fmla="*/ 406302 h 2509542"/>
                  <a:gd name="connsiteX67" fmla="*/ 456215 w 1342512"/>
                  <a:gd name="connsiteY67" fmla="*/ 398541 h 2509542"/>
                  <a:gd name="connsiteX68" fmla="*/ 509488 w 1342512"/>
                  <a:gd name="connsiteY68" fmla="*/ 335684 h 2509542"/>
                  <a:gd name="connsiteX69" fmla="*/ 467681 w 1342512"/>
                  <a:gd name="connsiteY69" fmla="*/ 260891 h 2509542"/>
                  <a:gd name="connsiteX70" fmla="*/ 392535 w 1342512"/>
                  <a:gd name="connsiteY70" fmla="*/ 272004 h 2509542"/>
                  <a:gd name="connsiteX71" fmla="*/ 267997 w 1342512"/>
                  <a:gd name="connsiteY71" fmla="*/ 359204 h 2509542"/>
                  <a:gd name="connsiteX72" fmla="*/ 239244 w 1342512"/>
                  <a:gd name="connsiteY72" fmla="*/ 349149 h 2509542"/>
                  <a:gd name="connsiteX73" fmla="*/ 276935 w 1342512"/>
                  <a:gd name="connsiteY73" fmla="*/ 82081 h 2509542"/>
                  <a:gd name="connsiteX74" fmla="*/ 312450 w 1342512"/>
                  <a:gd name="connsiteY74" fmla="*/ 58032 h 2509542"/>
                  <a:gd name="connsiteX75" fmla="*/ 644021 w 1342512"/>
                  <a:gd name="connsiteY75" fmla="*/ 349 h 2509542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343721" h="2513399">
                    <a:moveTo>
                      <a:pt x="666634" y="1517851"/>
                    </a:moveTo>
                    <a:cubicBezTo>
                      <a:pt x="712733" y="1517381"/>
                      <a:pt x="758361" y="1522731"/>
                      <a:pt x="804049" y="1528141"/>
                    </a:cubicBezTo>
                    <a:cubicBezTo>
                      <a:pt x="827745" y="1530963"/>
                      <a:pt x="834860" y="1536373"/>
                      <a:pt x="823688" y="1561951"/>
                    </a:cubicBezTo>
                    <a:cubicBezTo>
                      <a:pt x="784586" y="1651444"/>
                      <a:pt x="748600" y="1742348"/>
                      <a:pt x="720494" y="1836016"/>
                    </a:cubicBezTo>
                    <a:cubicBezTo>
                      <a:pt x="702560" y="1895874"/>
                      <a:pt x="687331" y="1956497"/>
                      <a:pt x="669868" y="2016531"/>
                    </a:cubicBezTo>
                    <a:cubicBezTo>
                      <a:pt x="663517" y="2038228"/>
                      <a:pt x="671220" y="2050929"/>
                      <a:pt x="688978" y="2062865"/>
                    </a:cubicBezTo>
                    <a:cubicBezTo>
                      <a:pt x="786350" y="2128486"/>
                      <a:pt x="894894" y="2160237"/>
                      <a:pt x="1010553" y="2171468"/>
                    </a:cubicBezTo>
                    <a:cubicBezTo>
                      <a:pt x="1018315" y="2172233"/>
                      <a:pt x="1026253" y="2172115"/>
                      <a:pt x="1033955" y="2173350"/>
                    </a:cubicBezTo>
                    <a:cubicBezTo>
                      <a:pt x="1079055" y="2180758"/>
                      <a:pt x="1078937" y="2180817"/>
                      <a:pt x="1082171" y="2136835"/>
                    </a:cubicBezTo>
                    <a:cubicBezTo>
                      <a:pt x="1090050" y="2029408"/>
                      <a:pt x="1082230" y="1921569"/>
                      <a:pt x="1091520" y="1814201"/>
                    </a:cubicBezTo>
                    <a:cubicBezTo>
                      <a:pt x="1095695" y="1765515"/>
                      <a:pt x="1100223" y="1716829"/>
                      <a:pt x="1103633" y="1668025"/>
                    </a:cubicBezTo>
                    <a:cubicBezTo>
                      <a:pt x="1105162" y="1646740"/>
                      <a:pt x="1112629" y="1648974"/>
                      <a:pt x="1126447" y="1659088"/>
                    </a:cubicBezTo>
                    <a:cubicBezTo>
                      <a:pt x="1254160" y="1752285"/>
                      <a:pt x="1334716" y="1874001"/>
                      <a:pt x="1343124" y="2034347"/>
                    </a:cubicBezTo>
                    <a:cubicBezTo>
                      <a:pt x="1350592" y="2176643"/>
                      <a:pt x="1287441" y="2291302"/>
                      <a:pt x="1187716" y="2388027"/>
                    </a:cubicBezTo>
                    <a:cubicBezTo>
                      <a:pt x="1149556" y="2425012"/>
                      <a:pt x="1102810" y="2450531"/>
                      <a:pt x="1060650" y="2481989"/>
                    </a:cubicBezTo>
                    <a:cubicBezTo>
                      <a:pt x="1030721" y="2504333"/>
                      <a:pt x="1058258" y="2495521"/>
                      <a:pt x="970687" y="2499512"/>
                    </a:cubicBezTo>
                    <a:cubicBezTo>
                      <a:pt x="883117" y="2503503"/>
                      <a:pt x="633965" y="2504371"/>
                      <a:pt x="535227" y="2505937"/>
                    </a:cubicBezTo>
                    <a:cubicBezTo>
                      <a:pt x="436489" y="2507503"/>
                      <a:pt x="430226" y="2519877"/>
                      <a:pt x="378260" y="2508908"/>
                    </a:cubicBezTo>
                    <a:cubicBezTo>
                      <a:pt x="326294" y="2497939"/>
                      <a:pt x="301333" y="2494951"/>
                      <a:pt x="223428" y="2440124"/>
                    </a:cubicBezTo>
                    <a:cubicBezTo>
                      <a:pt x="144543" y="2384607"/>
                      <a:pt x="19342" y="2194791"/>
                      <a:pt x="3021" y="2077741"/>
                    </a:cubicBezTo>
                    <a:cubicBezTo>
                      <a:pt x="-13300" y="1960691"/>
                      <a:pt x="37771" y="1833546"/>
                      <a:pt x="125500" y="1737821"/>
                    </a:cubicBezTo>
                    <a:cubicBezTo>
                      <a:pt x="238748" y="1614224"/>
                      <a:pt x="383925" y="1551955"/>
                      <a:pt x="546741" y="1525730"/>
                    </a:cubicBezTo>
                    <a:cubicBezTo>
                      <a:pt x="586431" y="1519439"/>
                      <a:pt x="626532" y="1518733"/>
                      <a:pt x="666634" y="1517851"/>
                    </a:cubicBezTo>
                    <a:close/>
                    <a:moveTo>
                      <a:pt x="554973" y="1210330"/>
                    </a:moveTo>
                    <a:cubicBezTo>
                      <a:pt x="527337" y="1214034"/>
                      <a:pt x="512696" y="1233262"/>
                      <a:pt x="515166" y="1261544"/>
                    </a:cubicBezTo>
                    <a:cubicBezTo>
                      <a:pt x="518988" y="1305174"/>
                      <a:pt x="549505" y="1325930"/>
                      <a:pt x="604247" y="1322167"/>
                    </a:cubicBezTo>
                    <a:cubicBezTo>
                      <a:pt x="653698" y="1318756"/>
                      <a:pt x="659402" y="1312759"/>
                      <a:pt x="659343" y="1262897"/>
                    </a:cubicBezTo>
                    <a:cubicBezTo>
                      <a:pt x="656873" y="1246962"/>
                      <a:pt x="667104" y="1222501"/>
                      <a:pt x="639174" y="1216680"/>
                    </a:cubicBezTo>
                    <a:cubicBezTo>
                      <a:pt x="611597" y="1210977"/>
                      <a:pt x="583374" y="1206508"/>
                      <a:pt x="554973" y="1210330"/>
                    </a:cubicBezTo>
                    <a:close/>
                    <a:moveTo>
                      <a:pt x="547683" y="922034"/>
                    </a:moveTo>
                    <a:cubicBezTo>
                      <a:pt x="514226" y="920564"/>
                      <a:pt x="481886" y="951669"/>
                      <a:pt x="482415" y="980657"/>
                    </a:cubicBezTo>
                    <a:cubicBezTo>
                      <a:pt x="483180" y="1021406"/>
                      <a:pt x="505876" y="1041045"/>
                      <a:pt x="551975" y="1040751"/>
                    </a:cubicBezTo>
                    <a:cubicBezTo>
                      <a:pt x="588725" y="1040515"/>
                      <a:pt x="625122" y="1002825"/>
                      <a:pt x="623064" y="966604"/>
                    </a:cubicBezTo>
                    <a:cubicBezTo>
                      <a:pt x="622829" y="962018"/>
                      <a:pt x="621300" y="954492"/>
                      <a:pt x="618537" y="953492"/>
                    </a:cubicBezTo>
                    <a:cubicBezTo>
                      <a:pt x="594017" y="944731"/>
                      <a:pt x="574319" y="923210"/>
                      <a:pt x="547683" y="922034"/>
                    </a:cubicBezTo>
                    <a:close/>
                    <a:moveTo>
                      <a:pt x="564969" y="697714"/>
                    </a:moveTo>
                    <a:cubicBezTo>
                      <a:pt x="535805" y="693069"/>
                      <a:pt x="501407" y="720646"/>
                      <a:pt x="498467" y="748693"/>
                    </a:cubicBezTo>
                    <a:cubicBezTo>
                      <a:pt x="497115" y="761276"/>
                      <a:pt x="528749" y="783032"/>
                      <a:pt x="552210" y="785619"/>
                    </a:cubicBezTo>
                    <a:cubicBezTo>
                      <a:pt x="572319" y="787854"/>
                      <a:pt x="608070" y="756337"/>
                      <a:pt x="609540" y="731759"/>
                    </a:cubicBezTo>
                    <a:cubicBezTo>
                      <a:pt x="611362" y="700948"/>
                      <a:pt x="585020" y="700948"/>
                      <a:pt x="564969" y="697714"/>
                    </a:cubicBezTo>
                    <a:close/>
                    <a:moveTo>
                      <a:pt x="662165" y="624742"/>
                    </a:moveTo>
                    <a:cubicBezTo>
                      <a:pt x="686567" y="619333"/>
                      <a:pt x="693740" y="624625"/>
                      <a:pt x="700443" y="647204"/>
                    </a:cubicBezTo>
                    <a:cubicBezTo>
                      <a:pt x="727315" y="736991"/>
                      <a:pt x="772591" y="817723"/>
                      <a:pt x="825746" y="894633"/>
                    </a:cubicBezTo>
                    <a:cubicBezTo>
                      <a:pt x="871845" y="961312"/>
                      <a:pt x="918649" y="1027755"/>
                      <a:pt x="941111" y="1107546"/>
                    </a:cubicBezTo>
                    <a:cubicBezTo>
                      <a:pt x="951871" y="1145884"/>
                      <a:pt x="952400" y="1184692"/>
                      <a:pt x="952812" y="1223793"/>
                    </a:cubicBezTo>
                    <a:cubicBezTo>
                      <a:pt x="952929" y="1236494"/>
                      <a:pt x="947167" y="1246020"/>
                      <a:pt x="939111" y="1255075"/>
                    </a:cubicBezTo>
                    <a:cubicBezTo>
                      <a:pt x="849971" y="1355740"/>
                      <a:pt x="738604" y="1408307"/>
                      <a:pt x="624592" y="1410659"/>
                    </a:cubicBezTo>
                    <a:cubicBezTo>
                      <a:pt x="334827" y="1408542"/>
                      <a:pt x="135261" y="1191395"/>
                      <a:pt x="158781" y="923033"/>
                    </a:cubicBezTo>
                    <a:cubicBezTo>
                      <a:pt x="168071" y="817252"/>
                      <a:pt x="213053" y="726113"/>
                      <a:pt x="289081" y="650967"/>
                    </a:cubicBezTo>
                    <a:cubicBezTo>
                      <a:pt x="297136" y="643029"/>
                      <a:pt x="305133" y="636385"/>
                      <a:pt x="317246" y="639736"/>
                    </a:cubicBezTo>
                    <a:cubicBezTo>
                      <a:pt x="433846" y="672429"/>
                      <a:pt x="548329" y="650144"/>
                      <a:pt x="662165" y="624742"/>
                    </a:cubicBezTo>
                    <a:close/>
                    <a:moveTo>
                      <a:pt x="796419" y="577320"/>
                    </a:moveTo>
                    <a:cubicBezTo>
                      <a:pt x="803754" y="575395"/>
                      <a:pt x="811692" y="575880"/>
                      <a:pt x="821041" y="581524"/>
                    </a:cubicBezTo>
                    <a:cubicBezTo>
                      <a:pt x="931644" y="648556"/>
                      <a:pt x="1005202" y="742459"/>
                      <a:pt x="1033543" y="869760"/>
                    </a:cubicBezTo>
                    <a:cubicBezTo>
                      <a:pt x="1043539" y="914507"/>
                      <a:pt x="1048067" y="959724"/>
                      <a:pt x="1039482" y="1007117"/>
                    </a:cubicBezTo>
                    <a:cubicBezTo>
                      <a:pt x="991149" y="916977"/>
                      <a:pt x="916709" y="847946"/>
                      <a:pt x="854851" y="769154"/>
                    </a:cubicBezTo>
                    <a:cubicBezTo>
                      <a:pt x="819630" y="724349"/>
                      <a:pt x="791642" y="675369"/>
                      <a:pt x="774002" y="620920"/>
                    </a:cubicBezTo>
                    <a:cubicBezTo>
                      <a:pt x="770415" y="609866"/>
                      <a:pt x="759008" y="597048"/>
                      <a:pt x="775413" y="587581"/>
                    </a:cubicBezTo>
                    <a:cubicBezTo>
                      <a:pt x="782352" y="583583"/>
                      <a:pt x="789084" y="579246"/>
                      <a:pt x="796419" y="577320"/>
                    </a:cubicBezTo>
                    <a:close/>
                    <a:moveTo>
                      <a:pt x="645230" y="349"/>
                    </a:moveTo>
                    <a:cubicBezTo>
                      <a:pt x="672513" y="-1826"/>
                      <a:pt x="694034" y="6170"/>
                      <a:pt x="714614" y="24163"/>
                    </a:cubicBezTo>
                    <a:cubicBezTo>
                      <a:pt x="849736" y="142233"/>
                      <a:pt x="860731" y="325864"/>
                      <a:pt x="739604" y="452813"/>
                    </a:cubicBezTo>
                    <a:cubicBezTo>
                      <a:pt x="722258" y="470982"/>
                      <a:pt x="702619" y="483212"/>
                      <a:pt x="677452" y="488798"/>
                    </a:cubicBezTo>
                    <a:cubicBezTo>
                      <a:pt x="609480" y="504145"/>
                      <a:pt x="541390" y="516552"/>
                      <a:pt x="462363" y="517551"/>
                    </a:cubicBezTo>
                    <a:cubicBezTo>
                      <a:pt x="413207" y="524842"/>
                      <a:pt x="364050" y="506203"/>
                      <a:pt x="321126" y="466748"/>
                    </a:cubicBezTo>
                    <a:cubicBezTo>
                      <a:pt x="305486" y="452401"/>
                      <a:pt x="306426" y="444698"/>
                      <a:pt x="325301" y="436643"/>
                    </a:cubicBezTo>
                    <a:cubicBezTo>
                      <a:pt x="358758" y="422354"/>
                      <a:pt x="394685" y="416827"/>
                      <a:pt x="429200" y="406302"/>
                    </a:cubicBezTo>
                    <a:cubicBezTo>
                      <a:pt x="438549" y="403480"/>
                      <a:pt x="448134" y="401539"/>
                      <a:pt x="457424" y="398541"/>
                    </a:cubicBezTo>
                    <a:cubicBezTo>
                      <a:pt x="488882" y="388545"/>
                      <a:pt x="507815" y="365730"/>
                      <a:pt x="510697" y="335684"/>
                    </a:cubicBezTo>
                    <a:cubicBezTo>
                      <a:pt x="514048" y="300992"/>
                      <a:pt x="496232" y="278295"/>
                      <a:pt x="468890" y="260891"/>
                    </a:cubicBezTo>
                    <a:cubicBezTo>
                      <a:pt x="440725" y="242957"/>
                      <a:pt x="414677" y="252835"/>
                      <a:pt x="393744" y="272004"/>
                    </a:cubicBezTo>
                    <a:cubicBezTo>
                      <a:pt x="355877" y="306696"/>
                      <a:pt x="313071" y="333332"/>
                      <a:pt x="269206" y="359204"/>
                    </a:cubicBezTo>
                    <a:cubicBezTo>
                      <a:pt x="251978" y="369376"/>
                      <a:pt x="246333" y="366083"/>
                      <a:pt x="240453" y="349149"/>
                    </a:cubicBezTo>
                    <a:cubicBezTo>
                      <a:pt x="206937" y="253482"/>
                      <a:pt x="219462" y="164635"/>
                      <a:pt x="278144" y="82081"/>
                    </a:cubicBezTo>
                    <a:cubicBezTo>
                      <a:pt x="287140" y="69439"/>
                      <a:pt x="298841" y="62030"/>
                      <a:pt x="313659" y="58032"/>
                    </a:cubicBezTo>
                    <a:cubicBezTo>
                      <a:pt x="422438" y="28691"/>
                      <a:pt x="532864" y="9346"/>
                      <a:pt x="645230" y="349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99B9819-078B-4FC0-AAD3-D55BBEDA42A4}"/>
                  </a:ext>
                </a:extLst>
              </p:cNvPr>
              <p:cNvSpPr/>
              <p:nvPr/>
            </p:nvSpPr>
            <p:spPr>
              <a:xfrm>
                <a:off x="8722453" y="2289531"/>
                <a:ext cx="520970" cy="361741"/>
              </a:xfrm>
              <a:custGeom>
                <a:avLst/>
                <a:gdLst>
                  <a:gd name="connsiteX0" fmla="*/ 189923 w 304760"/>
                  <a:gd name="connsiteY0" fmla="*/ 76557 h 211613"/>
                  <a:gd name="connsiteX1" fmla="*/ 249428 w 304760"/>
                  <a:gd name="connsiteY1" fmla="*/ 38631 h 211613"/>
                  <a:gd name="connsiteX2" fmla="*/ 251369 w 304760"/>
                  <a:gd name="connsiteY2" fmla="*/ 24813 h 211613"/>
                  <a:gd name="connsiteX3" fmla="*/ 245430 w 304760"/>
                  <a:gd name="connsiteY3" fmla="*/ 5116 h 211613"/>
                  <a:gd name="connsiteX4" fmla="*/ 273242 w 304760"/>
                  <a:gd name="connsiteY4" fmla="*/ 2999 h 211613"/>
                  <a:gd name="connsiteX5" fmla="*/ 304759 w 304760"/>
                  <a:gd name="connsiteY5" fmla="*/ 47687 h 211613"/>
                  <a:gd name="connsiteX6" fmla="*/ 271713 w 304760"/>
                  <a:gd name="connsiteY6" fmla="*/ 92374 h 211613"/>
                  <a:gd name="connsiteX7" fmla="*/ 246959 w 304760"/>
                  <a:gd name="connsiteY7" fmla="*/ 78733 h 211613"/>
                  <a:gd name="connsiteX8" fmla="*/ 205093 w 304760"/>
                  <a:gd name="connsiteY8" fmla="*/ 113072 h 211613"/>
                  <a:gd name="connsiteX9" fmla="*/ 110014 w 304760"/>
                  <a:gd name="connsiteY9" fmla="*/ 149351 h 211613"/>
                  <a:gd name="connsiteX10" fmla="*/ 32222 w 304760"/>
                  <a:gd name="connsiteY10" fmla="*/ 200919 h 211613"/>
                  <a:gd name="connsiteX11" fmla="*/ 0 w 304760"/>
                  <a:gd name="connsiteY11" fmla="*/ 210326 h 211613"/>
                  <a:gd name="connsiteX12" fmla="*/ 88670 w 304760"/>
                  <a:gd name="connsiteY12" fmla="*/ 110426 h 211613"/>
                  <a:gd name="connsiteX13" fmla="*/ 117717 w 304760"/>
                  <a:gd name="connsiteY13" fmla="*/ 114071 h 211613"/>
                  <a:gd name="connsiteX14" fmla="*/ 189923 w 304760"/>
                  <a:gd name="connsiteY14" fmla="*/ 76557 h 21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60" h="211613">
                    <a:moveTo>
                      <a:pt x="189923" y="76557"/>
                    </a:moveTo>
                    <a:cubicBezTo>
                      <a:pt x="195862" y="24578"/>
                      <a:pt x="210973" y="14994"/>
                      <a:pt x="249428" y="38631"/>
                    </a:cubicBezTo>
                    <a:cubicBezTo>
                      <a:pt x="252662" y="34398"/>
                      <a:pt x="252427" y="29929"/>
                      <a:pt x="251369" y="24813"/>
                    </a:cubicBezTo>
                    <a:cubicBezTo>
                      <a:pt x="249899" y="17934"/>
                      <a:pt x="237080" y="13289"/>
                      <a:pt x="245430" y="5116"/>
                    </a:cubicBezTo>
                    <a:cubicBezTo>
                      <a:pt x="253074" y="-2411"/>
                      <a:pt x="264069" y="-294"/>
                      <a:pt x="273242" y="2999"/>
                    </a:cubicBezTo>
                    <a:cubicBezTo>
                      <a:pt x="293704" y="10466"/>
                      <a:pt x="304935" y="25872"/>
                      <a:pt x="304759" y="47687"/>
                    </a:cubicBezTo>
                    <a:cubicBezTo>
                      <a:pt x="304524" y="69913"/>
                      <a:pt x="289765" y="82908"/>
                      <a:pt x="271713" y="92374"/>
                    </a:cubicBezTo>
                    <a:cubicBezTo>
                      <a:pt x="258131" y="99489"/>
                      <a:pt x="257601" y="82026"/>
                      <a:pt x="246959" y="78733"/>
                    </a:cubicBezTo>
                    <a:cubicBezTo>
                      <a:pt x="244724" y="103958"/>
                      <a:pt x="225262" y="108485"/>
                      <a:pt x="205093" y="113072"/>
                    </a:cubicBezTo>
                    <a:cubicBezTo>
                      <a:pt x="171636" y="120598"/>
                      <a:pt x="141413" y="136180"/>
                      <a:pt x="110014" y="149351"/>
                    </a:cubicBezTo>
                    <a:cubicBezTo>
                      <a:pt x="79615" y="162052"/>
                      <a:pt x="61269" y="188806"/>
                      <a:pt x="32222" y="200919"/>
                    </a:cubicBezTo>
                    <a:cubicBezTo>
                      <a:pt x="22697" y="204917"/>
                      <a:pt x="15523" y="215207"/>
                      <a:pt x="0" y="210326"/>
                    </a:cubicBezTo>
                    <a:cubicBezTo>
                      <a:pt x="30223" y="176340"/>
                      <a:pt x="59623" y="143589"/>
                      <a:pt x="88670" y="110426"/>
                    </a:cubicBezTo>
                    <a:cubicBezTo>
                      <a:pt x="99195" y="98372"/>
                      <a:pt x="108662" y="103311"/>
                      <a:pt x="117717" y="114071"/>
                    </a:cubicBezTo>
                    <a:cubicBezTo>
                      <a:pt x="127243" y="72853"/>
                      <a:pt x="160406" y="56977"/>
                      <a:pt x="189923" y="765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A971B2B-D02F-48CD-96BF-1D1EE91E1508}"/>
                  </a:ext>
                </a:extLst>
              </p:cNvPr>
              <p:cNvSpPr/>
              <p:nvPr/>
            </p:nvSpPr>
            <p:spPr>
              <a:xfrm>
                <a:off x="8931209" y="2020868"/>
                <a:ext cx="511965" cy="212176"/>
              </a:xfrm>
              <a:custGeom>
                <a:avLst/>
                <a:gdLst>
                  <a:gd name="connsiteX0" fmla="*/ 235361 w 299492"/>
                  <a:gd name="connsiteY0" fmla="*/ 4396 h 124120"/>
                  <a:gd name="connsiteX1" fmla="*/ 275249 w 299492"/>
                  <a:gd name="connsiteY1" fmla="*/ 18162 h 124120"/>
                  <a:gd name="connsiteX2" fmla="*/ 299474 w 299492"/>
                  <a:gd name="connsiteY2" fmla="*/ 77197 h 124120"/>
                  <a:gd name="connsiteX3" fmla="*/ 274543 w 299492"/>
                  <a:gd name="connsiteY3" fmla="*/ 122473 h 124120"/>
                  <a:gd name="connsiteX4" fmla="*/ 215802 w 299492"/>
                  <a:gd name="connsiteY4" fmla="*/ 101070 h 124120"/>
                  <a:gd name="connsiteX5" fmla="*/ 207864 w 299492"/>
                  <a:gd name="connsiteY5" fmla="*/ 26923 h 124120"/>
                  <a:gd name="connsiteX6" fmla="*/ 235361 w 299492"/>
                  <a:gd name="connsiteY6" fmla="*/ 4396 h 124120"/>
                  <a:gd name="connsiteX7" fmla="*/ 57778 w 299492"/>
                  <a:gd name="connsiteY7" fmla="*/ 29 h 124120"/>
                  <a:gd name="connsiteX8" fmla="*/ 93970 w 299492"/>
                  <a:gd name="connsiteY8" fmla="*/ 36213 h 124120"/>
                  <a:gd name="connsiteX9" fmla="*/ 87679 w 299492"/>
                  <a:gd name="connsiteY9" fmla="*/ 90661 h 124120"/>
                  <a:gd name="connsiteX10" fmla="*/ 29173 w 299492"/>
                  <a:gd name="connsiteY10" fmla="*/ 122590 h 124120"/>
                  <a:gd name="connsiteX11" fmla="*/ 243 w 299492"/>
                  <a:gd name="connsiteY11" fmla="*/ 76138 h 124120"/>
                  <a:gd name="connsiteX12" fmla="*/ 37405 w 299492"/>
                  <a:gd name="connsiteY12" fmla="*/ 5637 h 124120"/>
                  <a:gd name="connsiteX13" fmla="*/ 57778 w 299492"/>
                  <a:gd name="connsiteY13" fmla="*/ 29 h 12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9492" h="124120">
                    <a:moveTo>
                      <a:pt x="235361" y="4396"/>
                    </a:moveTo>
                    <a:cubicBezTo>
                      <a:pt x="248554" y="2698"/>
                      <a:pt x="263813" y="7049"/>
                      <a:pt x="275249" y="18162"/>
                    </a:cubicBezTo>
                    <a:cubicBezTo>
                      <a:pt x="293065" y="35508"/>
                      <a:pt x="298298" y="58263"/>
                      <a:pt x="299474" y="77197"/>
                    </a:cubicBezTo>
                    <a:cubicBezTo>
                      <a:pt x="299768" y="100952"/>
                      <a:pt x="296769" y="118827"/>
                      <a:pt x="274543" y="122473"/>
                    </a:cubicBezTo>
                    <a:cubicBezTo>
                      <a:pt x="251670" y="126177"/>
                      <a:pt x="228621" y="125413"/>
                      <a:pt x="215802" y="101070"/>
                    </a:cubicBezTo>
                    <a:cubicBezTo>
                      <a:pt x="203513" y="77667"/>
                      <a:pt x="201749" y="52148"/>
                      <a:pt x="207864" y="26923"/>
                    </a:cubicBezTo>
                    <a:cubicBezTo>
                      <a:pt x="211040" y="13840"/>
                      <a:pt x="222168" y="6093"/>
                      <a:pt x="235361" y="4396"/>
                    </a:cubicBezTo>
                    <a:close/>
                    <a:moveTo>
                      <a:pt x="57778" y="29"/>
                    </a:moveTo>
                    <a:cubicBezTo>
                      <a:pt x="76738" y="-710"/>
                      <a:pt x="90795" y="12708"/>
                      <a:pt x="93970" y="36213"/>
                    </a:cubicBezTo>
                    <a:cubicBezTo>
                      <a:pt x="96499" y="54970"/>
                      <a:pt x="93676" y="73139"/>
                      <a:pt x="87679" y="90661"/>
                    </a:cubicBezTo>
                    <a:cubicBezTo>
                      <a:pt x="79505" y="114416"/>
                      <a:pt x="54692" y="127705"/>
                      <a:pt x="29173" y="122590"/>
                    </a:cubicBezTo>
                    <a:cubicBezTo>
                      <a:pt x="3419" y="117356"/>
                      <a:pt x="-1227" y="98658"/>
                      <a:pt x="243" y="76138"/>
                    </a:cubicBezTo>
                    <a:cubicBezTo>
                      <a:pt x="1890" y="47091"/>
                      <a:pt x="8358" y="19925"/>
                      <a:pt x="37405" y="5637"/>
                    </a:cubicBezTo>
                    <a:cubicBezTo>
                      <a:pt x="44593" y="2094"/>
                      <a:pt x="51458" y="275"/>
                      <a:pt x="5777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B8AC920-232B-4FE2-81A6-DC403D580128}"/>
                  </a:ext>
                </a:extLst>
              </p:cNvPr>
              <p:cNvSpPr/>
              <p:nvPr/>
            </p:nvSpPr>
            <p:spPr>
              <a:xfrm>
                <a:off x="9267034" y="2251511"/>
                <a:ext cx="401629" cy="361741"/>
              </a:xfrm>
              <a:custGeom>
                <a:avLst/>
                <a:gdLst>
                  <a:gd name="connsiteX0" fmla="*/ 0 w 197252"/>
                  <a:gd name="connsiteY0" fmla="*/ 172209 h 177662"/>
                  <a:gd name="connsiteX1" fmla="*/ 64444 w 197252"/>
                  <a:gd name="connsiteY1" fmla="*/ 137517 h 177662"/>
                  <a:gd name="connsiteX2" fmla="*/ 142001 w 197252"/>
                  <a:gd name="connsiteY2" fmla="*/ 55844 h 177662"/>
                  <a:gd name="connsiteX3" fmla="*/ 137297 w 197252"/>
                  <a:gd name="connsiteY3" fmla="*/ 20682 h 177662"/>
                  <a:gd name="connsiteX4" fmla="*/ 134769 w 197252"/>
                  <a:gd name="connsiteY4" fmla="*/ 3042 h 177662"/>
                  <a:gd name="connsiteX5" fmla="*/ 150410 w 197252"/>
                  <a:gd name="connsiteY5" fmla="*/ 4277 h 177662"/>
                  <a:gd name="connsiteX6" fmla="*/ 187336 w 197252"/>
                  <a:gd name="connsiteY6" fmla="*/ 32795 h 177662"/>
                  <a:gd name="connsiteX7" fmla="*/ 178222 w 197252"/>
                  <a:gd name="connsiteY7" fmla="*/ 59137 h 177662"/>
                  <a:gd name="connsiteX8" fmla="*/ 160641 w 197252"/>
                  <a:gd name="connsiteY8" fmla="*/ 80305 h 177662"/>
                  <a:gd name="connsiteX9" fmla="*/ 23579 w 197252"/>
                  <a:gd name="connsiteY9" fmla="*/ 176442 h 177662"/>
                  <a:gd name="connsiteX10" fmla="*/ 0 w 197252"/>
                  <a:gd name="connsiteY10" fmla="*/ 172209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252" h="177662">
                    <a:moveTo>
                      <a:pt x="0" y="172209"/>
                    </a:moveTo>
                    <a:cubicBezTo>
                      <a:pt x="22168" y="160331"/>
                      <a:pt x="43571" y="149453"/>
                      <a:pt x="64444" y="137517"/>
                    </a:cubicBezTo>
                    <a:cubicBezTo>
                      <a:pt x="98372" y="118113"/>
                      <a:pt x="125126" y="91653"/>
                      <a:pt x="142001" y="55844"/>
                    </a:cubicBezTo>
                    <a:cubicBezTo>
                      <a:pt x="148116" y="42849"/>
                      <a:pt x="154173" y="30854"/>
                      <a:pt x="137297" y="20682"/>
                    </a:cubicBezTo>
                    <a:cubicBezTo>
                      <a:pt x="130947" y="16860"/>
                      <a:pt x="128771" y="9569"/>
                      <a:pt x="134769" y="3042"/>
                    </a:cubicBezTo>
                    <a:cubicBezTo>
                      <a:pt x="140061" y="-2721"/>
                      <a:pt x="145647" y="866"/>
                      <a:pt x="150410" y="4277"/>
                    </a:cubicBezTo>
                    <a:cubicBezTo>
                      <a:pt x="163051" y="13449"/>
                      <a:pt x="177457" y="21211"/>
                      <a:pt x="187336" y="32795"/>
                    </a:cubicBezTo>
                    <a:cubicBezTo>
                      <a:pt x="195097" y="41850"/>
                      <a:pt x="208915" y="59254"/>
                      <a:pt x="178222" y="59137"/>
                    </a:cubicBezTo>
                    <a:cubicBezTo>
                      <a:pt x="166521" y="59078"/>
                      <a:pt x="165580" y="72719"/>
                      <a:pt x="160641" y="80305"/>
                    </a:cubicBezTo>
                    <a:cubicBezTo>
                      <a:pt x="127713" y="130755"/>
                      <a:pt x="85142" y="167269"/>
                      <a:pt x="23579" y="176442"/>
                    </a:cubicBezTo>
                    <a:cubicBezTo>
                      <a:pt x="16582" y="177442"/>
                      <a:pt x="8408" y="180029"/>
                      <a:pt x="0" y="1722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" name="Graphic 47">
              <a:extLst>
                <a:ext uri="{FF2B5EF4-FFF2-40B4-BE49-F238E27FC236}">
                  <a16:creationId xmlns:a16="http://schemas.microsoft.com/office/drawing/2014/main" id="{49040A44-60FC-4C40-B27A-AE8E04AF9C41}"/>
                </a:ext>
              </a:extLst>
            </p:cNvPr>
            <p:cNvSpPr/>
            <p:nvPr/>
          </p:nvSpPr>
          <p:spPr>
            <a:xfrm>
              <a:off x="367945" y="5378632"/>
              <a:ext cx="689880" cy="10348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>
              <a:extLst>
                <a:ext uri="{FF2B5EF4-FFF2-40B4-BE49-F238E27FC236}">
                  <a16:creationId xmlns:a16="http://schemas.microsoft.com/office/drawing/2014/main" id="{B1B9CB75-06C7-47CD-9BF6-70B1F39FFFAC}"/>
                </a:ext>
              </a:extLst>
            </p:cNvPr>
            <p:cNvSpPr/>
            <p:nvPr/>
          </p:nvSpPr>
          <p:spPr>
            <a:xfrm>
              <a:off x="1057825" y="5788620"/>
              <a:ext cx="380450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>
              <a:extLst>
                <a:ext uri="{FF2B5EF4-FFF2-40B4-BE49-F238E27FC236}">
                  <a16:creationId xmlns:a16="http://schemas.microsoft.com/office/drawing/2014/main" id="{ED0EAD65-3F89-460D-BFDC-49BDE61AA937}"/>
                </a:ext>
              </a:extLst>
            </p:cNvPr>
            <p:cNvSpPr/>
            <p:nvPr/>
          </p:nvSpPr>
          <p:spPr>
            <a:xfrm>
              <a:off x="1478965" y="5553075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>
              <a:extLst>
                <a:ext uri="{FF2B5EF4-FFF2-40B4-BE49-F238E27FC236}">
                  <a16:creationId xmlns:a16="http://schemas.microsoft.com/office/drawing/2014/main" id="{62783F66-15CB-49CE-905A-2BC4D431D3D4}"/>
                </a:ext>
              </a:extLst>
            </p:cNvPr>
            <p:cNvSpPr/>
            <p:nvPr/>
          </p:nvSpPr>
          <p:spPr>
            <a:xfrm>
              <a:off x="1947729" y="5324476"/>
              <a:ext cx="689879" cy="103481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>
              <a:extLst>
                <a:ext uri="{FF2B5EF4-FFF2-40B4-BE49-F238E27FC236}">
                  <a16:creationId xmlns:a16="http://schemas.microsoft.com/office/drawing/2014/main" id="{3AF1C332-2314-4052-8439-D377CC065A7C}"/>
                </a:ext>
              </a:extLst>
            </p:cNvPr>
            <p:cNvSpPr/>
            <p:nvPr/>
          </p:nvSpPr>
          <p:spPr>
            <a:xfrm>
              <a:off x="2613663" y="5607232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>
              <a:extLst>
                <a:ext uri="{FF2B5EF4-FFF2-40B4-BE49-F238E27FC236}">
                  <a16:creationId xmlns:a16="http://schemas.microsoft.com/office/drawing/2014/main" id="{2AFA71BB-0594-4C41-8044-005464EB0021}"/>
                </a:ext>
              </a:extLst>
            </p:cNvPr>
            <p:cNvSpPr/>
            <p:nvPr/>
          </p:nvSpPr>
          <p:spPr>
            <a:xfrm>
              <a:off x="3094787" y="5725004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>
              <a:extLst>
                <a:ext uri="{FF2B5EF4-FFF2-40B4-BE49-F238E27FC236}">
                  <a16:creationId xmlns:a16="http://schemas.microsoft.com/office/drawing/2014/main" id="{B35F574B-A8D8-435F-A002-4E54290AB32A}"/>
                </a:ext>
              </a:extLst>
            </p:cNvPr>
            <p:cNvSpPr/>
            <p:nvPr/>
          </p:nvSpPr>
          <p:spPr>
            <a:xfrm>
              <a:off x="93514" y="5842777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25">
            <a:extLst>
              <a:ext uri="{FF2B5EF4-FFF2-40B4-BE49-F238E27FC236}">
                <a16:creationId xmlns:a16="http://schemas.microsoft.com/office/drawing/2014/main" id="{D035CF60-1CCD-4818-8135-609333F78E6F}"/>
              </a:ext>
            </a:extLst>
          </p:cNvPr>
          <p:cNvGrpSpPr/>
          <p:nvPr/>
        </p:nvGrpSpPr>
        <p:grpSpPr>
          <a:xfrm>
            <a:off x="539111" y="2168278"/>
            <a:ext cx="4149103" cy="2810488"/>
            <a:chOff x="2833687" y="1219200"/>
            <a:chExt cx="6524625" cy="4419600"/>
          </a:xfrm>
          <a:solidFill>
            <a:schemeClr val="accent3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B776D2-0F3C-40B0-871D-79EDC5BA6E18}"/>
                </a:ext>
              </a:extLst>
            </p:cNvPr>
            <p:cNvSpPr/>
            <p:nvPr/>
          </p:nvSpPr>
          <p:spPr>
            <a:xfrm>
              <a:off x="5328379" y="3348970"/>
              <a:ext cx="578739" cy="446646"/>
            </a:xfrm>
            <a:custGeom>
              <a:avLst/>
              <a:gdLst>
                <a:gd name="connsiteX0" fmla="*/ 454247 w 578739"/>
                <a:gd name="connsiteY0" fmla="*/ 79934 h 446646"/>
                <a:gd name="connsiteX1" fmla="*/ 281464 w 578739"/>
                <a:gd name="connsiteY1" fmla="*/ 446647 h 446646"/>
                <a:gd name="connsiteX2" fmla="*/ 111919 w 578739"/>
                <a:gd name="connsiteY2" fmla="*/ 94603 h 446646"/>
                <a:gd name="connsiteX3" fmla="*/ 102679 w 578739"/>
                <a:gd name="connsiteY3" fmla="*/ 95174 h 446646"/>
                <a:gd name="connsiteX4" fmla="*/ 102679 w 578739"/>
                <a:gd name="connsiteY4" fmla="*/ 246812 h 446646"/>
                <a:gd name="connsiteX5" fmla="*/ 102870 w 578739"/>
                <a:gd name="connsiteY5" fmla="*/ 332442 h 446646"/>
                <a:gd name="connsiteX6" fmla="*/ 171355 w 578739"/>
                <a:gd name="connsiteY6" fmla="*/ 427406 h 446646"/>
                <a:gd name="connsiteX7" fmla="*/ 16669 w 578739"/>
                <a:gd name="connsiteY7" fmla="*/ 427406 h 446646"/>
                <a:gd name="connsiteX8" fmla="*/ 72962 w 578739"/>
                <a:gd name="connsiteY8" fmla="*/ 315964 h 446646"/>
                <a:gd name="connsiteX9" fmla="*/ 72580 w 578739"/>
                <a:gd name="connsiteY9" fmla="*/ 92507 h 446646"/>
                <a:gd name="connsiteX10" fmla="*/ 0 w 578739"/>
                <a:gd name="connsiteY10" fmla="*/ 21165 h 446646"/>
                <a:gd name="connsiteX11" fmla="*/ 159163 w 578739"/>
                <a:gd name="connsiteY11" fmla="*/ 59837 h 446646"/>
                <a:gd name="connsiteX12" fmla="*/ 285750 w 578739"/>
                <a:gd name="connsiteY12" fmla="*/ 322822 h 446646"/>
                <a:gd name="connsiteX13" fmla="*/ 299371 w 578739"/>
                <a:gd name="connsiteY13" fmla="*/ 339205 h 446646"/>
                <a:gd name="connsiteX14" fmla="*/ 441103 w 578739"/>
                <a:gd name="connsiteY14" fmla="*/ 39834 h 446646"/>
                <a:gd name="connsiteX15" fmla="*/ 503968 w 578739"/>
                <a:gd name="connsiteY15" fmla="*/ 1353 h 446646"/>
                <a:gd name="connsiteX16" fmla="*/ 578739 w 578739"/>
                <a:gd name="connsiteY16" fmla="*/ 1829 h 446646"/>
                <a:gd name="connsiteX17" fmla="*/ 575596 w 578739"/>
                <a:gd name="connsiteY17" fmla="*/ 15545 h 446646"/>
                <a:gd name="connsiteX18" fmla="*/ 520351 w 578739"/>
                <a:gd name="connsiteY18" fmla="*/ 88888 h 446646"/>
                <a:gd name="connsiteX19" fmla="*/ 521017 w 578739"/>
                <a:gd name="connsiteY19" fmla="*/ 340824 h 446646"/>
                <a:gd name="connsiteX20" fmla="*/ 576548 w 578739"/>
                <a:gd name="connsiteY20" fmla="*/ 427406 h 446646"/>
                <a:gd name="connsiteX21" fmla="*/ 401098 w 578739"/>
                <a:gd name="connsiteY21" fmla="*/ 427406 h 446646"/>
                <a:gd name="connsiteX22" fmla="*/ 461200 w 578739"/>
                <a:gd name="connsiteY22" fmla="*/ 391497 h 446646"/>
                <a:gd name="connsiteX23" fmla="*/ 463963 w 578739"/>
                <a:gd name="connsiteY23" fmla="*/ 325108 h 446646"/>
                <a:gd name="connsiteX24" fmla="*/ 464058 w 578739"/>
                <a:gd name="connsiteY24" fmla="*/ 82982 h 446646"/>
                <a:gd name="connsiteX25" fmla="*/ 454247 w 578739"/>
                <a:gd name="connsiteY25" fmla="*/ 79934 h 44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78739" h="446646">
                  <a:moveTo>
                    <a:pt x="454247" y="79934"/>
                  </a:moveTo>
                  <a:cubicBezTo>
                    <a:pt x="397859" y="199568"/>
                    <a:pt x="341471" y="319202"/>
                    <a:pt x="281464" y="446647"/>
                  </a:cubicBezTo>
                  <a:cubicBezTo>
                    <a:pt x="222885" y="325108"/>
                    <a:pt x="167449" y="209855"/>
                    <a:pt x="111919" y="94603"/>
                  </a:cubicBezTo>
                  <a:cubicBezTo>
                    <a:pt x="108871" y="94793"/>
                    <a:pt x="105728" y="94984"/>
                    <a:pt x="102679" y="95174"/>
                  </a:cubicBezTo>
                  <a:cubicBezTo>
                    <a:pt x="102679" y="145752"/>
                    <a:pt x="102679" y="196234"/>
                    <a:pt x="102679" y="246812"/>
                  </a:cubicBezTo>
                  <a:cubicBezTo>
                    <a:pt x="102679" y="275387"/>
                    <a:pt x="102775" y="303867"/>
                    <a:pt x="102870" y="332442"/>
                  </a:cubicBezTo>
                  <a:cubicBezTo>
                    <a:pt x="103251" y="400736"/>
                    <a:pt x="103251" y="400736"/>
                    <a:pt x="171355" y="427406"/>
                  </a:cubicBezTo>
                  <a:cubicBezTo>
                    <a:pt x="111157" y="427406"/>
                    <a:pt x="63913" y="427406"/>
                    <a:pt x="16669" y="427406"/>
                  </a:cubicBezTo>
                  <a:cubicBezTo>
                    <a:pt x="91059" y="417881"/>
                    <a:pt x="72295" y="361017"/>
                    <a:pt x="72962" y="315964"/>
                  </a:cubicBezTo>
                  <a:cubicBezTo>
                    <a:pt x="74104" y="241478"/>
                    <a:pt x="73342" y="166993"/>
                    <a:pt x="72580" y="92507"/>
                  </a:cubicBezTo>
                  <a:cubicBezTo>
                    <a:pt x="72199" y="53645"/>
                    <a:pt x="81534" y="6878"/>
                    <a:pt x="0" y="21165"/>
                  </a:cubicBezTo>
                  <a:cubicBezTo>
                    <a:pt x="79343" y="-18650"/>
                    <a:pt x="131159" y="-362"/>
                    <a:pt x="159163" y="59837"/>
                  </a:cubicBezTo>
                  <a:cubicBezTo>
                    <a:pt x="200215" y="148038"/>
                    <a:pt x="243269" y="235287"/>
                    <a:pt x="285750" y="322822"/>
                  </a:cubicBezTo>
                  <a:cubicBezTo>
                    <a:pt x="288417" y="328346"/>
                    <a:pt x="293751" y="332537"/>
                    <a:pt x="299371" y="339205"/>
                  </a:cubicBezTo>
                  <a:cubicBezTo>
                    <a:pt x="347472" y="238716"/>
                    <a:pt x="397573" y="140704"/>
                    <a:pt x="441103" y="39834"/>
                  </a:cubicBezTo>
                  <a:cubicBezTo>
                    <a:pt x="455390" y="6592"/>
                    <a:pt x="471964" y="-1790"/>
                    <a:pt x="503968" y="1353"/>
                  </a:cubicBezTo>
                  <a:cubicBezTo>
                    <a:pt x="528256" y="3734"/>
                    <a:pt x="553022" y="1829"/>
                    <a:pt x="578739" y="1829"/>
                  </a:cubicBezTo>
                  <a:cubicBezTo>
                    <a:pt x="576834" y="10211"/>
                    <a:pt x="576167" y="15545"/>
                    <a:pt x="575596" y="15545"/>
                  </a:cubicBezTo>
                  <a:cubicBezTo>
                    <a:pt x="523970" y="15259"/>
                    <a:pt x="518636" y="45549"/>
                    <a:pt x="520351" y="88888"/>
                  </a:cubicBezTo>
                  <a:cubicBezTo>
                    <a:pt x="523494" y="172803"/>
                    <a:pt x="520732" y="256813"/>
                    <a:pt x="521017" y="340824"/>
                  </a:cubicBezTo>
                  <a:cubicBezTo>
                    <a:pt x="521208" y="403594"/>
                    <a:pt x="521589" y="403594"/>
                    <a:pt x="576548" y="427406"/>
                  </a:cubicBezTo>
                  <a:cubicBezTo>
                    <a:pt x="520160" y="427406"/>
                    <a:pt x="463772" y="427406"/>
                    <a:pt x="401098" y="427406"/>
                  </a:cubicBezTo>
                  <a:cubicBezTo>
                    <a:pt x="420433" y="406451"/>
                    <a:pt x="456724" y="422168"/>
                    <a:pt x="461200" y="391497"/>
                  </a:cubicBezTo>
                  <a:cubicBezTo>
                    <a:pt x="464344" y="369685"/>
                    <a:pt x="463963" y="347301"/>
                    <a:pt x="463963" y="325108"/>
                  </a:cubicBezTo>
                  <a:cubicBezTo>
                    <a:pt x="464248" y="244431"/>
                    <a:pt x="464058" y="163659"/>
                    <a:pt x="464058" y="82982"/>
                  </a:cubicBezTo>
                  <a:cubicBezTo>
                    <a:pt x="460820" y="81934"/>
                    <a:pt x="457486" y="80982"/>
                    <a:pt x="454247" y="799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909E99-E162-40CB-9A60-8E727D8D95B3}"/>
                </a:ext>
              </a:extLst>
            </p:cNvPr>
            <p:cNvSpPr/>
            <p:nvPr/>
          </p:nvSpPr>
          <p:spPr>
            <a:xfrm>
              <a:off x="4269771" y="3354133"/>
              <a:ext cx="510635" cy="424053"/>
            </a:xfrm>
            <a:custGeom>
              <a:avLst/>
              <a:gdLst>
                <a:gd name="connsiteX0" fmla="*/ 187642 w 510635"/>
                <a:gd name="connsiteY0" fmla="*/ 424053 h 424053"/>
                <a:gd name="connsiteX1" fmla="*/ 17812 w 510635"/>
                <a:gd name="connsiteY1" fmla="*/ 424053 h 424053"/>
                <a:gd name="connsiteX2" fmla="*/ 75343 w 510635"/>
                <a:gd name="connsiteY2" fmla="*/ 305752 h 424053"/>
                <a:gd name="connsiteX3" fmla="*/ 74581 w 510635"/>
                <a:gd name="connsiteY3" fmla="*/ 110776 h 424053"/>
                <a:gd name="connsiteX4" fmla="*/ 0 w 510635"/>
                <a:gd name="connsiteY4" fmla="*/ 12954 h 424053"/>
                <a:gd name="connsiteX5" fmla="*/ 16002 w 510635"/>
                <a:gd name="connsiteY5" fmla="*/ 0 h 424053"/>
                <a:gd name="connsiteX6" fmla="*/ 189547 w 510635"/>
                <a:gd name="connsiteY6" fmla="*/ 0 h 424053"/>
                <a:gd name="connsiteX7" fmla="*/ 187833 w 510635"/>
                <a:gd name="connsiteY7" fmla="*/ 9716 h 424053"/>
                <a:gd name="connsiteX8" fmla="*/ 132874 w 510635"/>
                <a:gd name="connsiteY8" fmla="*/ 87916 h 424053"/>
                <a:gd name="connsiteX9" fmla="*/ 231743 w 510635"/>
                <a:gd name="connsiteY9" fmla="*/ 186214 h 424053"/>
                <a:gd name="connsiteX10" fmla="*/ 355473 w 510635"/>
                <a:gd name="connsiteY10" fmla="*/ 186023 h 424053"/>
                <a:gd name="connsiteX11" fmla="*/ 382810 w 510635"/>
                <a:gd name="connsiteY11" fmla="*/ 158401 h 424053"/>
                <a:gd name="connsiteX12" fmla="*/ 382143 w 510635"/>
                <a:gd name="connsiteY12" fmla="*/ 96583 h 424053"/>
                <a:gd name="connsiteX13" fmla="*/ 312896 w 510635"/>
                <a:gd name="connsiteY13" fmla="*/ 667 h 424053"/>
                <a:gd name="connsiteX14" fmla="*/ 501586 w 510635"/>
                <a:gd name="connsiteY14" fmla="*/ 667 h 424053"/>
                <a:gd name="connsiteX15" fmla="*/ 480250 w 510635"/>
                <a:gd name="connsiteY15" fmla="*/ 14859 h 424053"/>
                <a:gd name="connsiteX16" fmla="*/ 442150 w 510635"/>
                <a:gd name="connsiteY16" fmla="*/ 51149 h 424053"/>
                <a:gd name="connsiteX17" fmla="*/ 441388 w 510635"/>
                <a:gd name="connsiteY17" fmla="*/ 369760 h 424053"/>
                <a:gd name="connsiteX18" fmla="*/ 510635 w 510635"/>
                <a:gd name="connsiteY18" fmla="*/ 422624 h 424053"/>
                <a:gd name="connsiteX19" fmla="*/ 326708 w 510635"/>
                <a:gd name="connsiteY19" fmla="*/ 422624 h 424053"/>
                <a:gd name="connsiteX20" fmla="*/ 382143 w 510635"/>
                <a:gd name="connsiteY20" fmla="*/ 315087 h 424053"/>
                <a:gd name="connsiteX21" fmla="*/ 275749 w 510635"/>
                <a:gd name="connsiteY21" fmla="*/ 208597 h 424053"/>
                <a:gd name="connsiteX22" fmla="*/ 142494 w 510635"/>
                <a:gd name="connsiteY22" fmla="*/ 217170 h 424053"/>
                <a:gd name="connsiteX23" fmla="*/ 133731 w 510635"/>
                <a:gd name="connsiteY23" fmla="*/ 349377 h 424053"/>
                <a:gd name="connsiteX24" fmla="*/ 187642 w 510635"/>
                <a:gd name="connsiteY24" fmla="*/ 424053 h 42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0635" h="424053">
                  <a:moveTo>
                    <a:pt x="187642" y="424053"/>
                  </a:moveTo>
                  <a:cubicBezTo>
                    <a:pt x="131064" y="424053"/>
                    <a:pt x="74390" y="424053"/>
                    <a:pt x="17812" y="424053"/>
                  </a:cubicBezTo>
                  <a:cubicBezTo>
                    <a:pt x="94488" y="411004"/>
                    <a:pt x="74771" y="352711"/>
                    <a:pt x="75343" y="305752"/>
                  </a:cubicBezTo>
                  <a:cubicBezTo>
                    <a:pt x="76105" y="240792"/>
                    <a:pt x="77438" y="175641"/>
                    <a:pt x="74581" y="110776"/>
                  </a:cubicBezTo>
                  <a:cubicBezTo>
                    <a:pt x="72676" y="67246"/>
                    <a:pt x="101251" y="3334"/>
                    <a:pt x="0" y="12954"/>
                  </a:cubicBezTo>
                  <a:cubicBezTo>
                    <a:pt x="5334" y="8668"/>
                    <a:pt x="10668" y="4286"/>
                    <a:pt x="16002" y="0"/>
                  </a:cubicBezTo>
                  <a:cubicBezTo>
                    <a:pt x="73723" y="0"/>
                    <a:pt x="131445" y="0"/>
                    <a:pt x="189547" y="0"/>
                  </a:cubicBezTo>
                  <a:cubicBezTo>
                    <a:pt x="188785" y="4286"/>
                    <a:pt x="188309" y="9811"/>
                    <a:pt x="187833" y="9716"/>
                  </a:cubicBezTo>
                  <a:cubicBezTo>
                    <a:pt x="130969" y="9049"/>
                    <a:pt x="132207" y="46292"/>
                    <a:pt x="132874" y="87916"/>
                  </a:cubicBezTo>
                  <a:cubicBezTo>
                    <a:pt x="134588" y="185833"/>
                    <a:pt x="133350" y="185928"/>
                    <a:pt x="231743" y="186214"/>
                  </a:cubicBezTo>
                  <a:cubicBezTo>
                    <a:pt x="272986" y="186309"/>
                    <a:pt x="314230" y="184975"/>
                    <a:pt x="355473" y="186023"/>
                  </a:cubicBezTo>
                  <a:cubicBezTo>
                    <a:pt x="376238" y="186500"/>
                    <a:pt x="383953" y="178594"/>
                    <a:pt x="382810" y="158401"/>
                  </a:cubicBezTo>
                  <a:cubicBezTo>
                    <a:pt x="381667" y="137827"/>
                    <a:pt x="382238" y="117158"/>
                    <a:pt x="382143" y="96583"/>
                  </a:cubicBezTo>
                  <a:cubicBezTo>
                    <a:pt x="381762" y="27432"/>
                    <a:pt x="381762" y="27432"/>
                    <a:pt x="312896" y="667"/>
                  </a:cubicBezTo>
                  <a:cubicBezTo>
                    <a:pt x="384143" y="667"/>
                    <a:pt x="442531" y="667"/>
                    <a:pt x="501586" y="667"/>
                  </a:cubicBezTo>
                  <a:cubicBezTo>
                    <a:pt x="500158" y="16859"/>
                    <a:pt x="488633" y="15430"/>
                    <a:pt x="480250" y="14859"/>
                  </a:cubicBezTo>
                  <a:cubicBezTo>
                    <a:pt x="453580" y="12954"/>
                    <a:pt x="442246" y="26194"/>
                    <a:pt x="442150" y="51149"/>
                  </a:cubicBezTo>
                  <a:cubicBezTo>
                    <a:pt x="441865" y="157353"/>
                    <a:pt x="442817" y="263557"/>
                    <a:pt x="441388" y="369760"/>
                  </a:cubicBezTo>
                  <a:cubicBezTo>
                    <a:pt x="440817" y="413575"/>
                    <a:pt x="480727" y="401479"/>
                    <a:pt x="510635" y="422624"/>
                  </a:cubicBezTo>
                  <a:cubicBezTo>
                    <a:pt x="442436" y="422624"/>
                    <a:pt x="384619" y="422624"/>
                    <a:pt x="326708" y="422624"/>
                  </a:cubicBezTo>
                  <a:cubicBezTo>
                    <a:pt x="401288" y="414528"/>
                    <a:pt x="381857" y="358997"/>
                    <a:pt x="382143" y="315087"/>
                  </a:cubicBezTo>
                  <a:cubicBezTo>
                    <a:pt x="382905" y="208788"/>
                    <a:pt x="382524" y="208217"/>
                    <a:pt x="275749" y="208597"/>
                  </a:cubicBezTo>
                  <a:cubicBezTo>
                    <a:pt x="230124" y="208788"/>
                    <a:pt x="170974" y="190595"/>
                    <a:pt x="142494" y="217170"/>
                  </a:cubicBezTo>
                  <a:cubicBezTo>
                    <a:pt x="113443" y="244316"/>
                    <a:pt x="134969" y="304038"/>
                    <a:pt x="133731" y="349377"/>
                  </a:cubicBezTo>
                  <a:cubicBezTo>
                    <a:pt x="132493" y="396240"/>
                    <a:pt x="133826" y="396335"/>
                    <a:pt x="187642" y="424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1B9490-6BE4-412A-A2E4-6C7756DED7B3}"/>
                </a:ext>
              </a:extLst>
            </p:cNvPr>
            <p:cNvSpPr/>
            <p:nvPr/>
          </p:nvSpPr>
          <p:spPr>
            <a:xfrm>
              <a:off x="3213258" y="3349582"/>
              <a:ext cx="506158" cy="440543"/>
            </a:xfrm>
            <a:custGeom>
              <a:avLst/>
              <a:gdLst>
                <a:gd name="connsiteX0" fmla="*/ 92583 w 506158"/>
                <a:gd name="connsiteY0" fmla="*/ 70750 h 440543"/>
                <a:gd name="connsiteX1" fmla="*/ 92678 w 506158"/>
                <a:gd name="connsiteY1" fmla="*/ 380598 h 440543"/>
                <a:gd name="connsiteX2" fmla="*/ 146018 w 506158"/>
                <a:gd name="connsiteY2" fmla="*/ 414507 h 440543"/>
                <a:gd name="connsiteX3" fmla="*/ 140684 w 506158"/>
                <a:gd name="connsiteY3" fmla="*/ 426413 h 440543"/>
                <a:gd name="connsiteX4" fmla="*/ 12383 w 506158"/>
                <a:gd name="connsiteY4" fmla="*/ 426413 h 440543"/>
                <a:gd name="connsiteX5" fmla="*/ 64294 w 506158"/>
                <a:gd name="connsiteY5" fmla="*/ 324400 h 440543"/>
                <a:gd name="connsiteX6" fmla="*/ 65151 w 506158"/>
                <a:gd name="connsiteY6" fmla="*/ 86561 h 440543"/>
                <a:gd name="connsiteX7" fmla="*/ 0 w 506158"/>
                <a:gd name="connsiteY7" fmla="*/ 20458 h 440543"/>
                <a:gd name="connsiteX8" fmla="*/ 142208 w 506158"/>
                <a:gd name="connsiteY8" fmla="*/ 33221 h 440543"/>
                <a:gd name="connsiteX9" fmla="*/ 402336 w 506158"/>
                <a:gd name="connsiteY9" fmla="*/ 365739 h 440543"/>
                <a:gd name="connsiteX10" fmla="*/ 409194 w 506158"/>
                <a:gd name="connsiteY10" fmla="*/ 287920 h 440543"/>
                <a:gd name="connsiteX11" fmla="*/ 409480 w 506158"/>
                <a:gd name="connsiteY11" fmla="*/ 92943 h 440543"/>
                <a:gd name="connsiteX12" fmla="*/ 354330 w 506158"/>
                <a:gd name="connsiteY12" fmla="*/ 6266 h 440543"/>
                <a:gd name="connsiteX13" fmla="*/ 506159 w 506158"/>
                <a:gd name="connsiteY13" fmla="*/ 6266 h 440543"/>
                <a:gd name="connsiteX14" fmla="*/ 437960 w 506158"/>
                <a:gd name="connsiteY14" fmla="*/ 136758 h 440543"/>
                <a:gd name="connsiteX15" fmla="*/ 437960 w 506158"/>
                <a:gd name="connsiteY15" fmla="*/ 402982 h 440543"/>
                <a:gd name="connsiteX16" fmla="*/ 390525 w 506158"/>
                <a:gd name="connsiteY16" fmla="*/ 430223 h 440543"/>
                <a:gd name="connsiteX17" fmla="*/ 354044 w 506158"/>
                <a:gd name="connsiteY17" fmla="*/ 393838 h 440543"/>
                <a:gd name="connsiteX18" fmla="*/ 125825 w 506158"/>
                <a:gd name="connsiteY18" fmla="*/ 110564 h 440543"/>
                <a:gd name="connsiteX19" fmla="*/ 92583 w 506158"/>
                <a:gd name="connsiteY19" fmla="*/ 70750 h 4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6158" h="440543">
                  <a:moveTo>
                    <a:pt x="92583" y="70750"/>
                  </a:moveTo>
                  <a:cubicBezTo>
                    <a:pt x="92583" y="179620"/>
                    <a:pt x="92488" y="280109"/>
                    <a:pt x="92678" y="380598"/>
                  </a:cubicBezTo>
                  <a:cubicBezTo>
                    <a:pt x="92678" y="412411"/>
                    <a:pt x="118396" y="414793"/>
                    <a:pt x="146018" y="414507"/>
                  </a:cubicBezTo>
                  <a:cubicBezTo>
                    <a:pt x="144209" y="418508"/>
                    <a:pt x="142494" y="422413"/>
                    <a:pt x="140684" y="426413"/>
                  </a:cubicBezTo>
                  <a:cubicBezTo>
                    <a:pt x="97917" y="426413"/>
                    <a:pt x="55150" y="426413"/>
                    <a:pt x="12383" y="426413"/>
                  </a:cubicBezTo>
                  <a:cubicBezTo>
                    <a:pt x="73152" y="414412"/>
                    <a:pt x="63818" y="366215"/>
                    <a:pt x="64294" y="324400"/>
                  </a:cubicBezTo>
                  <a:cubicBezTo>
                    <a:pt x="65246" y="245152"/>
                    <a:pt x="64008" y="165809"/>
                    <a:pt x="65151" y="86561"/>
                  </a:cubicBezTo>
                  <a:cubicBezTo>
                    <a:pt x="65723" y="46651"/>
                    <a:pt x="64294" y="10933"/>
                    <a:pt x="0" y="20458"/>
                  </a:cubicBezTo>
                  <a:cubicBezTo>
                    <a:pt x="49054" y="-13070"/>
                    <a:pt x="113919" y="-2974"/>
                    <a:pt x="142208" y="33221"/>
                  </a:cubicBezTo>
                  <a:cubicBezTo>
                    <a:pt x="227362" y="142473"/>
                    <a:pt x="312801" y="251439"/>
                    <a:pt x="402336" y="365739"/>
                  </a:cubicBezTo>
                  <a:cubicBezTo>
                    <a:pt x="413861" y="336211"/>
                    <a:pt x="408908" y="311542"/>
                    <a:pt x="409194" y="287920"/>
                  </a:cubicBezTo>
                  <a:cubicBezTo>
                    <a:pt x="409861" y="222959"/>
                    <a:pt x="409004" y="157904"/>
                    <a:pt x="409480" y="92943"/>
                  </a:cubicBezTo>
                  <a:cubicBezTo>
                    <a:pt x="409766" y="53033"/>
                    <a:pt x="415862" y="9885"/>
                    <a:pt x="354330" y="6266"/>
                  </a:cubicBezTo>
                  <a:cubicBezTo>
                    <a:pt x="399193" y="6266"/>
                    <a:pt x="443960" y="6266"/>
                    <a:pt x="506159" y="6266"/>
                  </a:cubicBezTo>
                  <a:cubicBezTo>
                    <a:pt x="411004" y="24934"/>
                    <a:pt x="439769" y="88752"/>
                    <a:pt x="437960" y="136758"/>
                  </a:cubicBezTo>
                  <a:cubicBezTo>
                    <a:pt x="434626" y="225341"/>
                    <a:pt x="437579" y="314209"/>
                    <a:pt x="437960" y="402982"/>
                  </a:cubicBezTo>
                  <a:cubicBezTo>
                    <a:pt x="438150" y="440606"/>
                    <a:pt x="422529" y="450511"/>
                    <a:pt x="390525" y="430223"/>
                  </a:cubicBezTo>
                  <a:cubicBezTo>
                    <a:pt x="376333" y="421270"/>
                    <a:pt x="364808" y="407173"/>
                    <a:pt x="354044" y="393838"/>
                  </a:cubicBezTo>
                  <a:cubicBezTo>
                    <a:pt x="277654" y="299635"/>
                    <a:pt x="201835" y="205052"/>
                    <a:pt x="125825" y="110564"/>
                  </a:cubicBezTo>
                  <a:cubicBezTo>
                    <a:pt x="116396" y="99134"/>
                    <a:pt x="106775" y="87799"/>
                    <a:pt x="92583" y="70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F5B258-622C-4B3C-9F41-C2E9A4373BBB}"/>
                </a:ext>
              </a:extLst>
            </p:cNvPr>
            <p:cNvSpPr/>
            <p:nvPr/>
          </p:nvSpPr>
          <p:spPr>
            <a:xfrm>
              <a:off x="6429792" y="3339522"/>
              <a:ext cx="439827" cy="451584"/>
            </a:xfrm>
            <a:custGeom>
              <a:avLst/>
              <a:gdLst>
                <a:gd name="connsiteX0" fmla="*/ 289523 w 439827"/>
                <a:gd name="connsiteY0" fmla="*/ 277216 h 451584"/>
                <a:gd name="connsiteX1" fmla="*/ 439827 w 439827"/>
                <a:gd name="connsiteY1" fmla="*/ 277216 h 451584"/>
                <a:gd name="connsiteX2" fmla="*/ 412777 w 439827"/>
                <a:gd name="connsiteY2" fmla="*/ 388658 h 451584"/>
                <a:gd name="connsiteX3" fmla="*/ 382582 w 439827"/>
                <a:gd name="connsiteY3" fmla="*/ 431330 h 451584"/>
                <a:gd name="connsiteX4" fmla="*/ 131598 w 439827"/>
                <a:gd name="connsiteY4" fmla="*/ 430378 h 451584"/>
                <a:gd name="connsiteX5" fmla="*/ 1106 w 439827"/>
                <a:gd name="connsiteY5" fmla="*/ 207016 h 451584"/>
                <a:gd name="connsiteX6" fmla="*/ 167412 w 439827"/>
                <a:gd name="connsiteY6" fmla="*/ 11373 h 451584"/>
                <a:gd name="connsiteX7" fmla="*/ 350864 w 439827"/>
                <a:gd name="connsiteY7" fmla="*/ 8801 h 451584"/>
                <a:gd name="connsiteX8" fmla="*/ 397346 w 439827"/>
                <a:gd name="connsiteY8" fmla="*/ 118624 h 451584"/>
                <a:gd name="connsiteX9" fmla="*/ 215323 w 439827"/>
                <a:gd name="connsiteY9" fmla="*/ 30232 h 451584"/>
                <a:gd name="connsiteX10" fmla="*/ 69495 w 439827"/>
                <a:gd name="connsiteY10" fmla="*/ 171202 h 451584"/>
                <a:gd name="connsiteX11" fmla="*/ 322003 w 439827"/>
                <a:gd name="connsiteY11" fmla="*/ 417424 h 451584"/>
                <a:gd name="connsiteX12" fmla="*/ 358770 w 439827"/>
                <a:gd name="connsiteY12" fmla="*/ 339985 h 451584"/>
                <a:gd name="connsiteX13" fmla="*/ 314002 w 439827"/>
                <a:gd name="connsiteY13" fmla="*/ 290455 h 451584"/>
                <a:gd name="connsiteX14" fmla="*/ 289523 w 439827"/>
                <a:gd name="connsiteY14" fmla="*/ 277216 h 45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827" h="451584">
                  <a:moveTo>
                    <a:pt x="289523" y="277216"/>
                  </a:moveTo>
                  <a:cubicBezTo>
                    <a:pt x="338386" y="277216"/>
                    <a:pt x="386392" y="277216"/>
                    <a:pt x="439827" y="277216"/>
                  </a:cubicBezTo>
                  <a:cubicBezTo>
                    <a:pt x="403442" y="309791"/>
                    <a:pt x="409824" y="350177"/>
                    <a:pt x="412777" y="388658"/>
                  </a:cubicBezTo>
                  <a:cubicBezTo>
                    <a:pt x="414681" y="413804"/>
                    <a:pt x="408300" y="424472"/>
                    <a:pt x="382582" y="431330"/>
                  </a:cubicBezTo>
                  <a:cubicBezTo>
                    <a:pt x="298381" y="453619"/>
                    <a:pt x="215228" y="463048"/>
                    <a:pt x="131598" y="430378"/>
                  </a:cubicBezTo>
                  <a:cubicBezTo>
                    <a:pt x="42063" y="395421"/>
                    <a:pt x="-8229" y="309410"/>
                    <a:pt x="1106" y="207016"/>
                  </a:cubicBezTo>
                  <a:cubicBezTo>
                    <a:pt x="9774" y="111766"/>
                    <a:pt x="78925" y="30899"/>
                    <a:pt x="167412" y="11373"/>
                  </a:cubicBezTo>
                  <a:cubicBezTo>
                    <a:pt x="228468" y="-2057"/>
                    <a:pt x="289047" y="-4439"/>
                    <a:pt x="350864" y="8801"/>
                  </a:cubicBezTo>
                  <a:cubicBezTo>
                    <a:pt x="421349" y="23851"/>
                    <a:pt x="433351" y="49473"/>
                    <a:pt x="397346" y="118624"/>
                  </a:cubicBezTo>
                  <a:cubicBezTo>
                    <a:pt x="365247" y="37757"/>
                    <a:pt x="329147" y="20231"/>
                    <a:pt x="215323" y="30232"/>
                  </a:cubicBezTo>
                  <a:cubicBezTo>
                    <a:pt x="144457" y="36519"/>
                    <a:pt x="84735" y="94240"/>
                    <a:pt x="69495" y="171202"/>
                  </a:cubicBezTo>
                  <a:cubicBezTo>
                    <a:pt x="37587" y="332175"/>
                    <a:pt x="166936" y="456667"/>
                    <a:pt x="322003" y="417424"/>
                  </a:cubicBezTo>
                  <a:cubicBezTo>
                    <a:pt x="372200" y="404755"/>
                    <a:pt x="355341" y="369513"/>
                    <a:pt x="358770" y="339985"/>
                  </a:cubicBezTo>
                  <a:cubicBezTo>
                    <a:pt x="362580" y="307219"/>
                    <a:pt x="348864" y="289408"/>
                    <a:pt x="314002" y="290455"/>
                  </a:cubicBezTo>
                  <a:cubicBezTo>
                    <a:pt x="305335" y="290741"/>
                    <a:pt x="294285" y="293218"/>
                    <a:pt x="289523" y="277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FC1705-71B0-4EA4-9C75-83E5258A28A7}"/>
                </a:ext>
              </a:extLst>
            </p:cNvPr>
            <p:cNvSpPr/>
            <p:nvPr/>
          </p:nvSpPr>
          <p:spPr>
            <a:xfrm>
              <a:off x="4813648" y="3349553"/>
              <a:ext cx="330365" cy="434366"/>
            </a:xfrm>
            <a:custGeom>
              <a:avLst/>
              <a:gdLst>
                <a:gd name="connsiteX0" fmla="*/ 264890 w 330365"/>
                <a:gd name="connsiteY0" fmla="*/ 139835 h 434366"/>
                <a:gd name="connsiteX1" fmla="*/ 264890 w 330365"/>
                <a:gd name="connsiteY1" fmla="*/ 279281 h 434366"/>
                <a:gd name="connsiteX2" fmla="*/ 137541 w 330365"/>
                <a:gd name="connsiteY2" fmla="*/ 222893 h 434366"/>
                <a:gd name="connsiteX3" fmla="*/ 109157 w 330365"/>
                <a:gd name="connsiteY3" fmla="*/ 250421 h 434366"/>
                <a:gd name="connsiteX4" fmla="*/ 109061 w 330365"/>
                <a:gd name="connsiteY4" fmla="*/ 255183 h 434366"/>
                <a:gd name="connsiteX5" fmla="*/ 116681 w 330365"/>
                <a:gd name="connsiteY5" fmla="*/ 392438 h 434366"/>
                <a:gd name="connsiteX6" fmla="*/ 273272 w 330365"/>
                <a:gd name="connsiteY6" fmla="*/ 400535 h 434366"/>
                <a:gd name="connsiteX7" fmla="*/ 301847 w 330365"/>
                <a:gd name="connsiteY7" fmla="*/ 373865 h 434366"/>
                <a:gd name="connsiteX8" fmla="*/ 322707 w 330365"/>
                <a:gd name="connsiteY8" fmla="*/ 325478 h 434366"/>
                <a:gd name="connsiteX9" fmla="*/ 321278 w 330365"/>
                <a:gd name="connsiteY9" fmla="*/ 421013 h 434366"/>
                <a:gd name="connsiteX10" fmla="*/ 265843 w 330365"/>
                <a:gd name="connsiteY10" fmla="*/ 431491 h 434366"/>
                <a:gd name="connsiteX11" fmla="*/ 14764 w 330365"/>
                <a:gd name="connsiteY11" fmla="*/ 431967 h 434366"/>
                <a:gd name="connsiteX12" fmla="*/ 47911 w 330365"/>
                <a:gd name="connsiteY12" fmla="*/ 358053 h 434366"/>
                <a:gd name="connsiteX13" fmla="*/ 49625 w 330365"/>
                <a:gd name="connsiteY13" fmla="*/ 82209 h 434366"/>
                <a:gd name="connsiteX14" fmla="*/ 0 w 330365"/>
                <a:gd name="connsiteY14" fmla="*/ 14963 h 434366"/>
                <a:gd name="connsiteX15" fmla="*/ 3334 w 330365"/>
                <a:gd name="connsiteY15" fmla="*/ 3533 h 434366"/>
                <a:gd name="connsiteX16" fmla="*/ 293084 w 330365"/>
                <a:gd name="connsiteY16" fmla="*/ 8 h 434366"/>
                <a:gd name="connsiteX17" fmla="*/ 312611 w 330365"/>
                <a:gd name="connsiteY17" fmla="*/ 18296 h 434366"/>
                <a:gd name="connsiteX18" fmla="*/ 295942 w 330365"/>
                <a:gd name="connsiteY18" fmla="*/ 95544 h 434366"/>
                <a:gd name="connsiteX19" fmla="*/ 235934 w 330365"/>
                <a:gd name="connsiteY19" fmla="*/ 26107 h 434366"/>
                <a:gd name="connsiteX20" fmla="*/ 136493 w 330365"/>
                <a:gd name="connsiteY20" fmla="*/ 23821 h 434366"/>
                <a:gd name="connsiteX21" fmla="*/ 113443 w 330365"/>
                <a:gd name="connsiteY21" fmla="*/ 52586 h 434366"/>
                <a:gd name="connsiteX22" fmla="*/ 112681 w 330365"/>
                <a:gd name="connsiteY22" fmla="*/ 104879 h 434366"/>
                <a:gd name="connsiteX23" fmla="*/ 223933 w 330365"/>
                <a:gd name="connsiteY23" fmla="*/ 192032 h 434366"/>
                <a:gd name="connsiteX24" fmla="*/ 264890 w 330365"/>
                <a:gd name="connsiteY24" fmla="*/ 139835 h 4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0365" h="434366">
                  <a:moveTo>
                    <a:pt x="264890" y="139835"/>
                  </a:moveTo>
                  <a:cubicBezTo>
                    <a:pt x="264890" y="191080"/>
                    <a:pt x="264890" y="235181"/>
                    <a:pt x="264890" y="279281"/>
                  </a:cubicBezTo>
                  <a:cubicBezTo>
                    <a:pt x="246317" y="205653"/>
                    <a:pt x="188214" y="223370"/>
                    <a:pt x="137541" y="222893"/>
                  </a:cubicBezTo>
                  <a:cubicBezTo>
                    <a:pt x="117729" y="222703"/>
                    <a:pt x="107347" y="229656"/>
                    <a:pt x="109157" y="250421"/>
                  </a:cubicBezTo>
                  <a:cubicBezTo>
                    <a:pt x="109252" y="251945"/>
                    <a:pt x="109061" y="253564"/>
                    <a:pt x="109061" y="255183"/>
                  </a:cubicBezTo>
                  <a:cubicBezTo>
                    <a:pt x="107347" y="302618"/>
                    <a:pt x="88868" y="369674"/>
                    <a:pt x="116681" y="392438"/>
                  </a:cubicBezTo>
                  <a:cubicBezTo>
                    <a:pt x="154115" y="423014"/>
                    <a:pt x="219742" y="399677"/>
                    <a:pt x="273272" y="400535"/>
                  </a:cubicBezTo>
                  <a:cubicBezTo>
                    <a:pt x="291656" y="400820"/>
                    <a:pt x="297085" y="387390"/>
                    <a:pt x="301847" y="373865"/>
                  </a:cubicBezTo>
                  <a:cubicBezTo>
                    <a:pt x="307467" y="357863"/>
                    <a:pt x="312039" y="341480"/>
                    <a:pt x="322707" y="325478"/>
                  </a:cubicBezTo>
                  <a:cubicBezTo>
                    <a:pt x="335852" y="357386"/>
                    <a:pt x="329851" y="391391"/>
                    <a:pt x="321278" y="421013"/>
                  </a:cubicBezTo>
                  <a:cubicBezTo>
                    <a:pt x="314992" y="442921"/>
                    <a:pt x="284988" y="431205"/>
                    <a:pt x="265843" y="431491"/>
                  </a:cubicBezTo>
                  <a:cubicBezTo>
                    <a:pt x="186976" y="432539"/>
                    <a:pt x="108109" y="431967"/>
                    <a:pt x="14764" y="431967"/>
                  </a:cubicBezTo>
                  <a:cubicBezTo>
                    <a:pt x="52197" y="408726"/>
                    <a:pt x="47720" y="382342"/>
                    <a:pt x="47911" y="358053"/>
                  </a:cubicBezTo>
                  <a:cubicBezTo>
                    <a:pt x="48863" y="266137"/>
                    <a:pt x="48101" y="174125"/>
                    <a:pt x="49625" y="82209"/>
                  </a:cubicBezTo>
                  <a:cubicBezTo>
                    <a:pt x="50197" y="45728"/>
                    <a:pt x="51245" y="11915"/>
                    <a:pt x="0" y="14963"/>
                  </a:cubicBezTo>
                  <a:cubicBezTo>
                    <a:pt x="1810" y="8581"/>
                    <a:pt x="2477" y="3533"/>
                    <a:pt x="3334" y="3533"/>
                  </a:cubicBezTo>
                  <a:cubicBezTo>
                    <a:pt x="99917" y="2199"/>
                    <a:pt x="196501" y="1247"/>
                    <a:pt x="293084" y="8"/>
                  </a:cubicBezTo>
                  <a:cubicBezTo>
                    <a:pt x="306229" y="-182"/>
                    <a:pt x="314992" y="2771"/>
                    <a:pt x="312611" y="18296"/>
                  </a:cubicBezTo>
                  <a:cubicBezTo>
                    <a:pt x="308705" y="43728"/>
                    <a:pt x="304705" y="69160"/>
                    <a:pt x="295942" y="95544"/>
                  </a:cubicBezTo>
                  <a:cubicBezTo>
                    <a:pt x="280225" y="66874"/>
                    <a:pt x="287179" y="24773"/>
                    <a:pt x="235934" y="26107"/>
                  </a:cubicBezTo>
                  <a:cubicBezTo>
                    <a:pt x="203073" y="26964"/>
                    <a:pt x="169831" y="20582"/>
                    <a:pt x="136493" y="23821"/>
                  </a:cubicBezTo>
                  <a:cubicBezTo>
                    <a:pt x="118396" y="25631"/>
                    <a:pt x="112871" y="35727"/>
                    <a:pt x="113443" y="52586"/>
                  </a:cubicBezTo>
                  <a:cubicBezTo>
                    <a:pt x="114014" y="70017"/>
                    <a:pt x="113062" y="87448"/>
                    <a:pt x="112681" y="104879"/>
                  </a:cubicBezTo>
                  <a:cubicBezTo>
                    <a:pt x="110776" y="196414"/>
                    <a:pt x="131636" y="212702"/>
                    <a:pt x="223933" y="192032"/>
                  </a:cubicBezTo>
                  <a:cubicBezTo>
                    <a:pt x="237649" y="189175"/>
                    <a:pt x="237649" y="189175"/>
                    <a:pt x="264890" y="139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189218-232C-4094-980C-FD6B144BD35F}"/>
                </a:ext>
              </a:extLst>
            </p:cNvPr>
            <p:cNvSpPr/>
            <p:nvPr/>
          </p:nvSpPr>
          <p:spPr>
            <a:xfrm>
              <a:off x="7122155" y="3338581"/>
              <a:ext cx="402689" cy="453065"/>
            </a:xfrm>
            <a:custGeom>
              <a:avLst/>
              <a:gdLst>
                <a:gd name="connsiteX0" fmla="*/ 378305 w 402689"/>
                <a:gd name="connsiteY0" fmla="*/ 120422 h 453065"/>
                <a:gd name="connsiteX1" fmla="*/ 233144 w 402689"/>
                <a:gd name="connsiteY1" fmla="*/ 30030 h 453065"/>
                <a:gd name="connsiteX2" fmla="*/ 79887 w 402689"/>
                <a:gd name="connsiteY2" fmla="*/ 140615 h 453065"/>
                <a:gd name="connsiteX3" fmla="*/ 134370 w 402689"/>
                <a:gd name="connsiteY3" fmla="*/ 371120 h 453065"/>
                <a:gd name="connsiteX4" fmla="*/ 383258 w 402689"/>
                <a:gd name="connsiteY4" fmla="*/ 394171 h 453065"/>
                <a:gd name="connsiteX5" fmla="*/ 402689 w 402689"/>
                <a:gd name="connsiteY5" fmla="*/ 386456 h 453065"/>
                <a:gd name="connsiteX6" fmla="*/ 347254 w 402689"/>
                <a:gd name="connsiteY6" fmla="*/ 436652 h 453065"/>
                <a:gd name="connsiteX7" fmla="*/ 81411 w 402689"/>
                <a:gd name="connsiteY7" fmla="*/ 399600 h 453065"/>
                <a:gd name="connsiteX8" fmla="*/ 9116 w 402689"/>
                <a:gd name="connsiteY8" fmla="*/ 165190 h 453065"/>
                <a:gd name="connsiteX9" fmla="*/ 213332 w 402689"/>
                <a:gd name="connsiteY9" fmla="*/ 2408 h 453065"/>
                <a:gd name="connsiteX10" fmla="*/ 368304 w 402689"/>
                <a:gd name="connsiteY10" fmla="*/ 16790 h 453065"/>
                <a:gd name="connsiteX11" fmla="*/ 395736 w 402689"/>
                <a:gd name="connsiteY11" fmla="*/ 63177 h 453065"/>
                <a:gd name="connsiteX12" fmla="*/ 378305 w 402689"/>
                <a:gd name="connsiteY12" fmla="*/ 120422 h 45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2689" h="453065">
                  <a:moveTo>
                    <a:pt x="378305" y="120422"/>
                  </a:moveTo>
                  <a:cubicBezTo>
                    <a:pt x="350302" y="41936"/>
                    <a:pt x="325346" y="27077"/>
                    <a:pt x="233144" y="30030"/>
                  </a:cubicBezTo>
                  <a:cubicBezTo>
                    <a:pt x="158563" y="32411"/>
                    <a:pt x="98270" y="75274"/>
                    <a:pt x="79887" y="140615"/>
                  </a:cubicBezTo>
                  <a:cubicBezTo>
                    <a:pt x="55503" y="227293"/>
                    <a:pt x="62170" y="310256"/>
                    <a:pt x="134370" y="371120"/>
                  </a:cubicBezTo>
                  <a:cubicBezTo>
                    <a:pt x="209331" y="434366"/>
                    <a:pt x="295819" y="433414"/>
                    <a:pt x="383258" y="394171"/>
                  </a:cubicBezTo>
                  <a:cubicBezTo>
                    <a:pt x="388402" y="391885"/>
                    <a:pt x="393736" y="389980"/>
                    <a:pt x="402689" y="386456"/>
                  </a:cubicBezTo>
                  <a:cubicBezTo>
                    <a:pt x="400784" y="426365"/>
                    <a:pt x="371161" y="429794"/>
                    <a:pt x="347254" y="436652"/>
                  </a:cubicBezTo>
                  <a:cubicBezTo>
                    <a:pt x="253432" y="463322"/>
                    <a:pt x="162183" y="461798"/>
                    <a:pt x="81411" y="399600"/>
                  </a:cubicBezTo>
                  <a:cubicBezTo>
                    <a:pt x="3115" y="339307"/>
                    <a:pt x="-13077" y="254153"/>
                    <a:pt x="9116" y="165190"/>
                  </a:cubicBezTo>
                  <a:cubicBezTo>
                    <a:pt x="34548" y="62987"/>
                    <a:pt x="112462" y="15933"/>
                    <a:pt x="213332" y="2408"/>
                  </a:cubicBezTo>
                  <a:cubicBezTo>
                    <a:pt x="266196" y="-4641"/>
                    <a:pt x="317345" y="4884"/>
                    <a:pt x="368304" y="16790"/>
                  </a:cubicBezTo>
                  <a:cubicBezTo>
                    <a:pt x="393831" y="22696"/>
                    <a:pt x="406689" y="34602"/>
                    <a:pt x="395736" y="63177"/>
                  </a:cubicBezTo>
                  <a:cubicBezTo>
                    <a:pt x="389163" y="80322"/>
                    <a:pt x="394974" y="101182"/>
                    <a:pt x="378305" y="120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54F3B29-A215-42A4-8688-5CE1C8A58F8A}"/>
                </a:ext>
              </a:extLst>
            </p:cNvPr>
            <p:cNvSpPr/>
            <p:nvPr/>
          </p:nvSpPr>
          <p:spPr>
            <a:xfrm>
              <a:off x="8212168" y="3348551"/>
              <a:ext cx="301962" cy="429444"/>
            </a:xfrm>
            <a:custGeom>
              <a:avLst/>
              <a:gdLst>
                <a:gd name="connsiteX0" fmla="*/ 284036 w 301962"/>
                <a:gd name="connsiteY0" fmla="*/ 92069 h 429444"/>
                <a:gd name="connsiteX1" fmla="*/ 253937 w 301962"/>
                <a:gd name="connsiteY1" fmla="*/ 33395 h 429444"/>
                <a:gd name="connsiteX2" fmla="*/ 136303 w 301962"/>
                <a:gd name="connsiteY2" fmla="*/ 27394 h 429444"/>
                <a:gd name="connsiteX3" fmla="*/ 120491 w 301962"/>
                <a:gd name="connsiteY3" fmla="*/ 42825 h 429444"/>
                <a:gd name="connsiteX4" fmla="*/ 117063 w 301962"/>
                <a:gd name="connsiteY4" fmla="*/ 185129 h 429444"/>
                <a:gd name="connsiteX5" fmla="*/ 138494 w 301962"/>
                <a:gd name="connsiteY5" fmla="*/ 198940 h 429444"/>
                <a:gd name="connsiteX6" fmla="*/ 166974 w 301962"/>
                <a:gd name="connsiteY6" fmla="*/ 199130 h 429444"/>
                <a:gd name="connsiteX7" fmla="*/ 262319 w 301962"/>
                <a:gd name="connsiteY7" fmla="*/ 148362 h 429444"/>
                <a:gd name="connsiteX8" fmla="*/ 262319 w 301962"/>
                <a:gd name="connsiteY8" fmla="*/ 287237 h 429444"/>
                <a:gd name="connsiteX9" fmla="*/ 251365 w 301962"/>
                <a:gd name="connsiteY9" fmla="*/ 282855 h 429444"/>
                <a:gd name="connsiteX10" fmla="*/ 231267 w 301962"/>
                <a:gd name="connsiteY10" fmla="*/ 230753 h 429444"/>
                <a:gd name="connsiteX11" fmla="*/ 127349 w 301962"/>
                <a:gd name="connsiteY11" fmla="*/ 227324 h 429444"/>
                <a:gd name="connsiteX12" fmla="*/ 115538 w 301962"/>
                <a:gd name="connsiteY12" fmla="*/ 254756 h 429444"/>
                <a:gd name="connsiteX13" fmla="*/ 115729 w 301962"/>
                <a:gd name="connsiteY13" fmla="*/ 316574 h 429444"/>
                <a:gd name="connsiteX14" fmla="*/ 181928 w 301962"/>
                <a:gd name="connsiteY14" fmla="*/ 429445 h 429444"/>
                <a:gd name="connsiteX15" fmla="*/ 1334 w 301962"/>
                <a:gd name="connsiteY15" fmla="*/ 429445 h 429444"/>
                <a:gd name="connsiteX16" fmla="*/ 21146 w 301962"/>
                <a:gd name="connsiteY16" fmla="*/ 413824 h 429444"/>
                <a:gd name="connsiteX17" fmla="*/ 56960 w 301962"/>
                <a:gd name="connsiteY17" fmla="*/ 370580 h 429444"/>
                <a:gd name="connsiteX18" fmla="*/ 56579 w 301962"/>
                <a:gd name="connsiteY18" fmla="*/ 94736 h 429444"/>
                <a:gd name="connsiteX19" fmla="*/ 0 w 301962"/>
                <a:gd name="connsiteY19" fmla="*/ 13583 h 429444"/>
                <a:gd name="connsiteX20" fmla="*/ 29718 w 301962"/>
                <a:gd name="connsiteY20" fmla="*/ 1677 h 429444"/>
                <a:gd name="connsiteX21" fmla="*/ 262795 w 301962"/>
                <a:gd name="connsiteY21" fmla="*/ 534 h 429444"/>
                <a:gd name="connsiteX22" fmla="*/ 297847 w 301962"/>
                <a:gd name="connsiteY22" fmla="*/ 41587 h 429444"/>
                <a:gd name="connsiteX23" fmla="*/ 284036 w 301962"/>
                <a:gd name="connsiteY23" fmla="*/ 92069 h 42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962" h="429444">
                  <a:moveTo>
                    <a:pt x="284036" y="92069"/>
                  </a:moveTo>
                  <a:cubicBezTo>
                    <a:pt x="264605" y="74162"/>
                    <a:pt x="281845" y="40825"/>
                    <a:pt x="253937" y="33395"/>
                  </a:cubicBezTo>
                  <a:cubicBezTo>
                    <a:pt x="215551" y="23204"/>
                    <a:pt x="176117" y="18441"/>
                    <a:pt x="136303" y="27394"/>
                  </a:cubicBezTo>
                  <a:cubicBezTo>
                    <a:pt x="127921" y="29300"/>
                    <a:pt x="121920" y="33967"/>
                    <a:pt x="120491" y="42825"/>
                  </a:cubicBezTo>
                  <a:cubicBezTo>
                    <a:pt x="113252" y="90069"/>
                    <a:pt x="114776" y="137599"/>
                    <a:pt x="117063" y="185129"/>
                  </a:cubicBezTo>
                  <a:cubicBezTo>
                    <a:pt x="117634" y="196940"/>
                    <a:pt x="128683" y="198654"/>
                    <a:pt x="138494" y="198940"/>
                  </a:cubicBezTo>
                  <a:cubicBezTo>
                    <a:pt x="148019" y="199226"/>
                    <a:pt x="157734" y="200464"/>
                    <a:pt x="166974" y="199130"/>
                  </a:cubicBezTo>
                  <a:cubicBezTo>
                    <a:pt x="203740" y="193987"/>
                    <a:pt x="256032" y="215990"/>
                    <a:pt x="262319" y="148362"/>
                  </a:cubicBezTo>
                  <a:cubicBezTo>
                    <a:pt x="262319" y="194177"/>
                    <a:pt x="262319" y="240088"/>
                    <a:pt x="262319" y="287237"/>
                  </a:cubicBezTo>
                  <a:cubicBezTo>
                    <a:pt x="256508" y="284951"/>
                    <a:pt x="252984" y="284760"/>
                    <a:pt x="251365" y="282855"/>
                  </a:cubicBezTo>
                  <a:cubicBezTo>
                    <a:pt x="238411" y="267710"/>
                    <a:pt x="260128" y="237421"/>
                    <a:pt x="231267" y="230753"/>
                  </a:cubicBezTo>
                  <a:cubicBezTo>
                    <a:pt x="197263" y="222943"/>
                    <a:pt x="162020" y="221419"/>
                    <a:pt x="127349" y="227324"/>
                  </a:cubicBezTo>
                  <a:cubicBezTo>
                    <a:pt x="112776" y="229801"/>
                    <a:pt x="115634" y="244088"/>
                    <a:pt x="115538" y="254756"/>
                  </a:cubicBezTo>
                  <a:cubicBezTo>
                    <a:pt x="115348" y="275330"/>
                    <a:pt x="115538" y="296000"/>
                    <a:pt x="115729" y="316574"/>
                  </a:cubicBezTo>
                  <a:cubicBezTo>
                    <a:pt x="116491" y="393917"/>
                    <a:pt x="116491" y="393917"/>
                    <a:pt x="181928" y="429445"/>
                  </a:cubicBezTo>
                  <a:cubicBezTo>
                    <a:pt x="117348" y="429445"/>
                    <a:pt x="59436" y="429445"/>
                    <a:pt x="1334" y="429445"/>
                  </a:cubicBezTo>
                  <a:cubicBezTo>
                    <a:pt x="762" y="412109"/>
                    <a:pt x="12478" y="413919"/>
                    <a:pt x="21146" y="413824"/>
                  </a:cubicBezTo>
                  <a:cubicBezTo>
                    <a:pt x="51054" y="413824"/>
                    <a:pt x="57245" y="396774"/>
                    <a:pt x="56960" y="370580"/>
                  </a:cubicBezTo>
                  <a:cubicBezTo>
                    <a:pt x="56007" y="278664"/>
                    <a:pt x="56865" y="186653"/>
                    <a:pt x="56579" y="94736"/>
                  </a:cubicBezTo>
                  <a:cubicBezTo>
                    <a:pt x="56293" y="28633"/>
                    <a:pt x="55912" y="28633"/>
                    <a:pt x="0" y="13583"/>
                  </a:cubicBezTo>
                  <a:cubicBezTo>
                    <a:pt x="3334" y="-6705"/>
                    <a:pt x="19526" y="1772"/>
                    <a:pt x="29718" y="1677"/>
                  </a:cubicBezTo>
                  <a:cubicBezTo>
                    <a:pt x="107442" y="915"/>
                    <a:pt x="185261" y="3296"/>
                    <a:pt x="262795" y="534"/>
                  </a:cubicBezTo>
                  <a:cubicBezTo>
                    <a:pt x="297275" y="-704"/>
                    <a:pt x="309086" y="8249"/>
                    <a:pt x="297847" y="41587"/>
                  </a:cubicBezTo>
                  <a:cubicBezTo>
                    <a:pt x="292798" y="57017"/>
                    <a:pt x="302419" y="76258"/>
                    <a:pt x="284036" y="92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59F452-4F21-400D-9569-7FF70AADFE17}"/>
                </a:ext>
              </a:extLst>
            </p:cNvPr>
            <p:cNvSpPr/>
            <p:nvPr/>
          </p:nvSpPr>
          <p:spPr>
            <a:xfrm>
              <a:off x="3895083" y="3349847"/>
              <a:ext cx="356690" cy="428243"/>
            </a:xfrm>
            <a:custGeom>
              <a:avLst/>
              <a:gdLst>
                <a:gd name="connsiteX0" fmla="*/ 9690 w 356690"/>
                <a:gd name="connsiteY0" fmla="*/ 106108 h 428243"/>
                <a:gd name="connsiteX1" fmla="*/ 260 w 356690"/>
                <a:gd name="connsiteY1" fmla="*/ 17526 h 428243"/>
                <a:gd name="connsiteX2" fmla="*/ 20263 w 356690"/>
                <a:gd name="connsiteY2" fmla="*/ 0 h 428243"/>
                <a:gd name="connsiteX3" fmla="*/ 333921 w 356690"/>
                <a:gd name="connsiteY3" fmla="*/ 95 h 428243"/>
                <a:gd name="connsiteX4" fmla="*/ 356686 w 356690"/>
                <a:gd name="connsiteY4" fmla="*/ 15526 h 428243"/>
                <a:gd name="connsiteX5" fmla="*/ 356590 w 356690"/>
                <a:gd name="connsiteY5" fmla="*/ 96679 h 428243"/>
                <a:gd name="connsiteX6" fmla="*/ 336778 w 356690"/>
                <a:gd name="connsiteY6" fmla="*/ 78867 h 428243"/>
                <a:gd name="connsiteX7" fmla="*/ 282010 w 356690"/>
                <a:gd name="connsiteY7" fmla="*/ 28004 h 428243"/>
                <a:gd name="connsiteX8" fmla="*/ 206572 w 356690"/>
                <a:gd name="connsiteY8" fmla="*/ 101441 h 428243"/>
                <a:gd name="connsiteX9" fmla="*/ 206572 w 356690"/>
                <a:gd name="connsiteY9" fmla="*/ 319945 h 428243"/>
                <a:gd name="connsiteX10" fmla="*/ 265722 w 356690"/>
                <a:gd name="connsiteY10" fmla="*/ 428244 h 428243"/>
                <a:gd name="connsiteX11" fmla="*/ 92462 w 356690"/>
                <a:gd name="connsiteY11" fmla="*/ 428244 h 428243"/>
                <a:gd name="connsiteX12" fmla="*/ 148279 w 356690"/>
                <a:gd name="connsiteY12" fmla="*/ 316421 h 428243"/>
                <a:gd name="connsiteX13" fmla="*/ 148564 w 356690"/>
                <a:gd name="connsiteY13" fmla="*/ 64675 h 428243"/>
                <a:gd name="connsiteX14" fmla="*/ 110369 w 356690"/>
                <a:gd name="connsiteY14" fmla="*/ 27622 h 428243"/>
                <a:gd name="connsiteX15" fmla="*/ 9690 w 356690"/>
                <a:gd name="connsiteY15" fmla="*/ 106108 h 428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690" h="428243">
                  <a:moveTo>
                    <a:pt x="9690" y="106108"/>
                  </a:moveTo>
                  <a:cubicBezTo>
                    <a:pt x="-2693" y="70009"/>
                    <a:pt x="3308" y="43243"/>
                    <a:pt x="260" y="17526"/>
                  </a:cubicBezTo>
                  <a:cubicBezTo>
                    <a:pt x="-1740" y="857"/>
                    <a:pt x="8071" y="0"/>
                    <a:pt x="20263" y="0"/>
                  </a:cubicBezTo>
                  <a:cubicBezTo>
                    <a:pt x="124847" y="95"/>
                    <a:pt x="229336" y="0"/>
                    <a:pt x="333921" y="95"/>
                  </a:cubicBezTo>
                  <a:cubicBezTo>
                    <a:pt x="344779" y="95"/>
                    <a:pt x="356971" y="-1905"/>
                    <a:pt x="356686" y="15526"/>
                  </a:cubicBezTo>
                  <a:cubicBezTo>
                    <a:pt x="356305" y="42481"/>
                    <a:pt x="356590" y="69437"/>
                    <a:pt x="356590" y="96679"/>
                  </a:cubicBezTo>
                  <a:cubicBezTo>
                    <a:pt x="335826" y="95155"/>
                    <a:pt x="336112" y="86011"/>
                    <a:pt x="336778" y="78867"/>
                  </a:cubicBezTo>
                  <a:cubicBezTo>
                    <a:pt x="340207" y="38100"/>
                    <a:pt x="318395" y="28194"/>
                    <a:pt x="282010" y="28004"/>
                  </a:cubicBezTo>
                  <a:cubicBezTo>
                    <a:pt x="208191" y="27527"/>
                    <a:pt x="207524" y="26194"/>
                    <a:pt x="206572" y="101441"/>
                  </a:cubicBezTo>
                  <a:cubicBezTo>
                    <a:pt x="205619" y="174308"/>
                    <a:pt x="205905" y="247079"/>
                    <a:pt x="206572" y="319945"/>
                  </a:cubicBezTo>
                  <a:cubicBezTo>
                    <a:pt x="207048" y="365188"/>
                    <a:pt x="193427" y="419481"/>
                    <a:pt x="265722" y="428244"/>
                  </a:cubicBezTo>
                  <a:cubicBezTo>
                    <a:pt x="208000" y="428244"/>
                    <a:pt x="150184" y="428244"/>
                    <a:pt x="92462" y="428244"/>
                  </a:cubicBezTo>
                  <a:cubicBezTo>
                    <a:pt x="165614" y="417100"/>
                    <a:pt x="147993" y="361664"/>
                    <a:pt x="148279" y="316421"/>
                  </a:cubicBezTo>
                  <a:cubicBezTo>
                    <a:pt x="148755" y="232505"/>
                    <a:pt x="147040" y="148590"/>
                    <a:pt x="148564" y="64675"/>
                  </a:cubicBezTo>
                  <a:cubicBezTo>
                    <a:pt x="149136" y="35052"/>
                    <a:pt x="138754" y="27718"/>
                    <a:pt x="110369" y="27622"/>
                  </a:cubicBezTo>
                  <a:cubicBezTo>
                    <a:pt x="40646" y="27337"/>
                    <a:pt x="40646" y="25813"/>
                    <a:pt x="9690" y="106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BF108B2-65C8-4C3B-A7D6-BC803B6B3C69}"/>
                </a:ext>
              </a:extLst>
            </p:cNvPr>
            <p:cNvSpPr/>
            <p:nvPr/>
          </p:nvSpPr>
          <p:spPr>
            <a:xfrm>
              <a:off x="6906958" y="3350087"/>
              <a:ext cx="184975" cy="431537"/>
            </a:xfrm>
            <a:custGeom>
              <a:avLst/>
              <a:gdLst>
                <a:gd name="connsiteX0" fmla="*/ 184975 w 184975"/>
                <a:gd name="connsiteY0" fmla="*/ 11380 h 431537"/>
                <a:gd name="connsiteX1" fmla="*/ 119920 w 184975"/>
                <a:gd name="connsiteY1" fmla="*/ 116822 h 431537"/>
                <a:gd name="connsiteX2" fmla="*/ 119824 w 184975"/>
                <a:gd name="connsiteY2" fmla="*/ 340088 h 431537"/>
                <a:gd name="connsiteX3" fmla="*/ 176403 w 184975"/>
                <a:gd name="connsiteY3" fmla="*/ 420479 h 431537"/>
                <a:gd name="connsiteX4" fmla="*/ 0 w 184975"/>
                <a:gd name="connsiteY4" fmla="*/ 423527 h 431537"/>
                <a:gd name="connsiteX5" fmla="*/ 56007 w 184975"/>
                <a:gd name="connsiteY5" fmla="*/ 389237 h 431537"/>
                <a:gd name="connsiteX6" fmla="*/ 58388 w 184975"/>
                <a:gd name="connsiteY6" fmla="*/ 322847 h 431537"/>
                <a:gd name="connsiteX7" fmla="*/ 58293 w 184975"/>
                <a:gd name="connsiteY7" fmla="*/ 94819 h 431537"/>
                <a:gd name="connsiteX8" fmla="*/ 1238 w 184975"/>
                <a:gd name="connsiteY8" fmla="*/ 12047 h 431537"/>
                <a:gd name="connsiteX9" fmla="*/ 184975 w 184975"/>
                <a:gd name="connsiteY9" fmla="*/ 11380 h 4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975" h="431537">
                  <a:moveTo>
                    <a:pt x="184975" y="11380"/>
                  </a:moveTo>
                  <a:cubicBezTo>
                    <a:pt x="96869" y="11189"/>
                    <a:pt x="121063" y="72149"/>
                    <a:pt x="119920" y="116822"/>
                  </a:cubicBezTo>
                  <a:cubicBezTo>
                    <a:pt x="118015" y="191212"/>
                    <a:pt x="118681" y="265698"/>
                    <a:pt x="119824" y="340088"/>
                  </a:cubicBezTo>
                  <a:cubicBezTo>
                    <a:pt x="120777" y="401810"/>
                    <a:pt x="121729" y="401810"/>
                    <a:pt x="176403" y="420479"/>
                  </a:cubicBezTo>
                  <a:cubicBezTo>
                    <a:pt x="151162" y="433433"/>
                    <a:pt x="45529" y="435719"/>
                    <a:pt x="0" y="423527"/>
                  </a:cubicBezTo>
                  <a:cubicBezTo>
                    <a:pt x="14478" y="402953"/>
                    <a:pt x="52673" y="421145"/>
                    <a:pt x="56007" y="389237"/>
                  </a:cubicBezTo>
                  <a:cubicBezTo>
                    <a:pt x="58293" y="367234"/>
                    <a:pt x="58293" y="344945"/>
                    <a:pt x="58388" y="322847"/>
                  </a:cubicBezTo>
                  <a:cubicBezTo>
                    <a:pt x="58674" y="246838"/>
                    <a:pt x="58864" y="170828"/>
                    <a:pt x="58293" y="94819"/>
                  </a:cubicBezTo>
                  <a:cubicBezTo>
                    <a:pt x="57817" y="28335"/>
                    <a:pt x="57245" y="28335"/>
                    <a:pt x="1238" y="12047"/>
                  </a:cubicBezTo>
                  <a:cubicBezTo>
                    <a:pt x="25527" y="-2527"/>
                    <a:pt x="134207" y="-5194"/>
                    <a:pt x="184975" y="11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761B12-46E9-446D-BA5A-7505F86C5D5D}"/>
                </a:ext>
              </a:extLst>
            </p:cNvPr>
            <p:cNvSpPr/>
            <p:nvPr/>
          </p:nvSpPr>
          <p:spPr>
            <a:xfrm>
              <a:off x="3011994" y="3352704"/>
              <a:ext cx="172307" cy="423100"/>
            </a:xfrm>
            <a:custGeom>
              <a:avLst/>
              <a:gdLst>
                <a:gd name="connsiteX0" fmla="*/ 0 w 172307"/>
                <a:gd name="connsiteY0" fmla="*/ 0 h 423100"/>
                <a:gd name="connsiteX1" fmla="*/ 172307 w 172307"/>
                <a:gd name="connsiteY1" fmla="*/ 0 h 423100"/>
                <a:gd name="connsiteX2" fmla="*/ 170402 w 172307"/>
                <a:gd name="connsiteY2" fmla="*/ 11144 h 423100"/>
                <a:gd name="connsiteX3" fmla="*/ 114681 w 172307"/>
                <a:gd name="connsiteY3" fmla="*/ 85058 h 423100"/>
                <a:gd name="connsiteX4" fmla="*/ 114872 w 172307"/>
                <a:gd name="connsiteY4" fmla="*/ 336613 h 423100"/>
                <a:gd name="connsiteX5" fmla="*/ 171355 w 172307"/>
                <a:gd name="connsiteY5" fmla="*/ 423100 h 423100"/>
                <a:gd name="connsiteX6" fmla="*/ 2667 w 172307"/>
                <a:gd name="connsiteY6" fmla="*/ 423100 h 423100"/>
                <a:gd name="connsiteX7" fmla="*/ 57912 w 172307"/>
                <a:gd name="connsiteY7" fmla="*/ 315944 h 423100"/>
                <a:gd name="connsiteX8" fmla="*/ 58007 w 172307"/>
                <a:gd name="connsiteY8" fmla="*/ 107061 h 423100"/>
                <a:gd name="connsiteX9" fmla="*/ 0 w 172307"/>
                <a:gd name="connsiteY9" fmla="*/ 0 h 42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307" h="423100">
                  <a:moveTo>
                    <a:pt x="0" y="0"/>
                  </a:moveTo>
                  <a:cubicBezTo>
                    <a:pt x="57245" y="0"/>
                    <a:pt x="114491" y="0"/>
                    <a:pt x="172307" y="0"/>
                  </a:cubicBezTo>
                  <a:cubicBezTo>
                    <a:pt x="171355" y="5715"/>
                    <a:pt x="170974" y="11144"/>
                    <a:pt x="170402" y="11144"/>
                  </a:cubicBezTo>
                  <a:cubicBezTo>
                    <a:pt x="119920" y="12097"/>
                    <a:pt x="112871" y="41148"/>
                    <a:pt x="114681" y="85058"/>
                  </a:cubicBezTo>
                  <a:cubicBezTo>
                    <a:pt x="118205" y="168783"/>
                    <a:pt x="117634" y="252793"/>
                    <a:pt x="114872" y="336613"/>
                  </a:cubicBezTo>
                  <a:cubicBezTo>
                    <a:pt x="113443" y="380428"/>
                    <a:pt x="115538" y="415861"/>
                    <a:pt x="171355" y="423100"/>
                  </a:cubicBezTo>
                  <a:cubicBezTo>
                    <a:pt x="115157" y="423100"/>
                    <a:pt x="58865" y="423100"/>
                    <a:pt x="2667" y="423100"/>
                  </a:cubicBezTo>
                  <a:cubicBezTo>
                    <a:pt x="75914" y="415290"/>
                    <a:pt x="57436" y="360140"/>
                    <a:pt x="57912" y="315944"/>
                  </a:cubicBezTo>
                  <a:cubicBezTo>
                    <a:pt x="58579" y="246317"/>
                    <a:pt x="58103" y="176689"/>
                    <a:pt x="58007" y="107061"/>
                  </a:cubicBezTo>
                  <a:cubicBezTo>
                    <a:pt x="58007" y="31432"/>
                    <a:pt x="57912" y="3143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C99F0D-088C-4026-BDCF-A6AEA89BAFA4}"/>
                </a:ext>
              </a:extLst>
            </p:cNvPr>
            <p:cNvSpPr/>
            <p:nvPr/>
          </p:nvSpPr>
          <p:spPr>
            <a:xfrm>
              <a:off x="3601848" y="3973434"/>
              <a:ext cx="5752326" cy="1661182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18D0BEE-92D5-4713-8D37-EB3B6276EC43}"/>
                </a:ext>
              </a:extLst>
            </p:cNvPr>
            <p:cNvSpPr/>
            <p:nvPr/>
          </p:nvSpPr>
          <p:spPr>
            <a:xfrm>
              <a:off x="2833748" y="1219196"/>
              <a:ext cx="4751347" cy="2020713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579E75C-020F-4939-96C9-33352075D12B}"/>
                </a:ext>
              </a:extLst>
            </p:cNvPr>
            <p:cNvSpPr/>
            <p:nvPr/>
          </p:nvSpPr>
          <p:spPr>
            <a:xfrm>
              <a:off x="7716582" y="3339463"/>
              <a:ext cx="464827" cy="450152"/>
            </a:xfrm>
            <a:custGeom>
              <a:avLst/>
              <a:gdLst>
                <a:gd name="connsiteX0" fmla="*/ 236887 w 464827"/>
                <a:gd name="connsiteY0" fmla="*/ 1 h 450152"/>
                <a:gd name="connsiteX1" fmla="*/ 0 w 464827"/>
                <a:gd name="connsiteY1" fmla="*/ 226887 h 450152"/>
                <a:gd name="connsiteX2" fmla="*/ 220790 w 464827"/>
                <a:gd name="connsiteY2" fmla="*/ 450152 h 450152"/>
                <a:gd name="connsiteX3" fmla="*/ 464820 w 464827"/>
                <a:gd name="connsiteY3" fmla="*/ 213933 h 450152"/>
                <a:gd name="connsiteX4" fmla="*/ 236887 w 464827"/>
                <a:gd name="connsiteY4" fmla="*/ 1 h 450152"/>
                <a:gd name="connsiteX5" fmla="*/ 400526 w 464827"/>
                <a:gd name="connsiteY5" fmla="*/ 219648 h 450152"/>
                <a:gd name="connsiteX6" fmla="*/ 307277 w 464827"/>
                <a:gd name="connsiteY6" fmla="*/ 410433 h 450152"/>
                <a:gd name="connsiteX7" fmla="*/ 77724 w 464827"/>
                <a:gd name="connsiteY7" fmla="*/ 295562 h 450152"/>
                <a:gd name="connsiteX8" fmla="*/ 72199 w 464827"/>
                <a:gd name="connsiteY8" fmla="*/ 145734 h 450152"/>
                <a:gd name="connsiteX9" fmla="*/ 201549 w 464827"/>
                <a:gd name="connsiteY9" fmla="*/ 28671 h 450152"/>
                <a:gd name="connsiteX10" fmla="*/ 379000 w 464827"/>
                <a:gd name="connsiteY10" fmla="*/ 122874 h 450152"/>
                <a:gd name="connsiteX11" fmla="*/ 400526 w 464827"/>
                <a:gd name="connsiteY11" fmla="*/ 219648 h 450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827" h="450152">
                  <a:moveTo>
                    <a:pt x="236887" y="1"/>
                  </a:moveTo>
                  <a:cubicBezTo>
                    <a:pt x="98108" y="-380"/>
                    <a:pt x="-190" y="93727"/>
                    <a:pt x="0" y="226887"/>
                  </a:cubicBezTo>
                  <a:cubicBezTo>
                    <a:pt x="190" y="361665"/>
                    <a:pt x="87821" y="450248"/>
                    <a:pt x="220790" y="450152"/>
                  </a:cubicBezTo>
                  <a:cubicBezTo>
                    <a:pt x="367094" y="449962"/>
                    <a:pt x="463773" y="356331"/>
                    <a:pt x="464820" y="213933"/>
                  </a:cubicBezTo>
                  <a:cubicBezTo>
                    <a:pt x="465772" y="82488"/>
                    <a:pt x="378143" y="287"/>
                    <a:pt x="236887" y="1"/>
                  </a:cubicBezTo>
                  <a:close/>
                  <a:moveTo>
                    <a:pt x="400526" y="219648"/>
                  </a:moveTo>
                  <a:cubicBezTo>
                    <a:pt x="398431" y="307944"/>
                    <a:pt x="382524" y="376334"/>
                    <a:pt x="307277" y="410433"/>
                  </a:cubicBezTo>
                  <a:cubicBezTo>
                    <a:pt x="212122" y="453582"/>
                    <a:pt x="104299" y="399575"/>
                    <a:pt x="77724" y="295562"/>
                  </a:cubicBezTo>
                  <a:cubicBezTo>
                    <a:pt x="65246" y="246889"/>
                    <a:pt x="59055" y="196883"/>
                    <a:pt x="72199" y="145734"/>
                  </a:cubicBezTo>
                  <a:cubicBezTo>
                    <a:pt x="90488" y="74582"/>
                    <a:pt x="132303" y="34577"/>
                    <a:pt x="201549" y="28671"/>
                  </a:cubicBezTo>
                  <a:cubicBezTo>
                    <a:pt x="287084" y="21432"/>
                    <a:pt x="353568" y="55818"/>
                    <a:pt x="379000" y="122874"/>
                  </a:cubicBezTo>
                  <a:cubicBezTo>
                    <a:pt x="392525" y="158211"/>
                    <a:pt x="406146" y="194121"/>
                    <a:pt x="400526" y="219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571521D-8E9F-4400-872E-3C26182959AE}"/>
                </a:ext>
              </a:extLst>
            </p:cNvPr>
            <p:cNvSpPr/>
            <p:nvPr/>
          </p:nvSpPr>
          <p:spPr>
            <a:xfrm>
              <a:off x="5932074" y="3344242"/>
              <a:ext cx="459009" cy="436535"/>
            </a:xfrm>
            <a:custGeom>
              <a:avLst/>
              <a:gdLst>
                <a:gd name="connsiteX0" fmla="*/ 293084 w 459009"/>
                <a:gd name="connsiteY0" fmla="*/ 433373 h 436535"/>
                <a:gd name="connsiteX1" fmla="*/ 459010 w 459009"/>
                <a:gd name="connsiteY1" fmla="*/ 433373 h 436535"/>
                <a:gd name="connsiteX2" fmla="*/ 394240 w 459009"/>
                <a:gd name="connsiteY2" fmla="*/ 345076 h 436535"/>
                <a:gd name="connsiteX3" fmla="*/ 260223 w 459009"/>
                <a:gd name="connsiteY3" fmla="*/ 28560 h 436535"/>
                <a:gd name="connsiteX4" fmla="*/ 238030 w 459009"/>
                <a:gd name="connsiteY4" fmla="*/ 175 h 436535"/>
                <a:gd name="connsiteX5" fmla="*/ 216313 w 459009"/>
                <a:gd name="connsiteY5" fmla="*/ 26655 h 436535"/>
                <a:gd name="connsiteX6" fmla="*/ 105918 w 459009"/>
                <a:gd name="connsiteY6" fmla="*/ 276305 h 436535"/>
                <a:gd name="connsiteX7" fmla="*/ 0 w 459009"/>
                <a:gd name="connsiteY7" fmla="*/ 427658 h 436535"/>
                <a:gd name="connsiteX8" fmla="*/ 141637 w 459009"/>
                <a:gd name="connsiteY8" fmla="*/ 426134 h 436535"/>
                <a:gd name="connsiteX9" fmla="*/ 94774 w 459009"/>
                <a:gd name="connsiteY9" fmla="*/ 381938 h 436535"/>
                <a:gd name="connsiteX10" fmla="*/ 217075 w 459009"/>
                <a:gd name="connsiteY10" fmla="*/ 292117 h 436535"/>
                <a:gd name="connsiteX11" fmla="*/ 269272 w 459009"/>
                <a:gd name="connsiteY11" fmla="*/ 291736 h 436535"/>
                <a:gd name="connsiteX12" fmla="*/ 326803 w 459009"/>
                <a:gd name="connsiteY12" fmla="*/ 330217 h 436535"/>
                <a:gd name="connsiteX13" fmla="*/ 293084 w 459009"/>
                <a:gd name="connsiteY13" fmla="*/ 433373 h 436535"/>
                <a:gd name="connsiteX14" fmla="*/ 145161 w 459009"/>
                <a:gd name="connsiteY14" fmla="*/ 264971 h 436535"/>
                <a:gd name="connsiteX15" fmla="*/ 221932 w 459009"/>
                <a:gd name="connsiteY15" fmla="*/ 81805 h 436535"/>
                <a:gd name="connsiteX16" fmla="*/ 296989 w 459009"/>
                <a:gd name="connsiteY16" fmla="*/ 263446 h 436535"/>
                <a:gd name="connsiteX17" fmla="*/ 145161 w 459009"/>
                <a:gd name="connsiteY17" fmla="*/ 264971 h 4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9009" h="436535">
                  <a:moveTo>
                    <a:pt x="293084" y="433373"/>
                  </a:moveTo>
                  <a:cubicBezTo>
                    <a:pt x="354425" y="433373"/>
                    <a:pt x="406717" y="433373"/>
                    <a:pt x="459010" y="433373"/>
                  </a:cubicBezTo>
                  <a:cubicBezTo>
                    <a:pt x="421100" y="413656"/>
                    <a:pt x="408432" y="379080"/>
                    <a:pt x="394240" y="345076"/>
                  </a:cubicBezTo>
                  <a:cubicBezTo>
                    <a:pt x="349948" y="239444"/>
                    <a:pt x="304895" y="134097"/>
                    <a:pt x="260223" y="28560"/>
                  </a:cubicBezTo>
                  <a:cubicBezTo>
                    <a:pt x="255270" y="16940"/>
                    <a:pt x="252317" y="1985"/>
                    <a:pt x="238030" y="175"/>
                  </a:cubicBezTo>
                  <a:cubicBezTo>
                    <a:pt x="220504" y="-2015"/>
                    <a:pt x="220789" y="16844"/>
                    <a:pt x="216313" y="26655"/>
                  </a:cubicBezTo>
                  <a:cubicBezTo>
                    <a:pt x="179165" y="109713"/>
                    <a:pt x="146875" y="195248"/>
                    <a:pt x="105918" y="276305"/>
                  </a:cubicBezTo>
                  <a:cubicBezTo>
                    <a:pt x="78581" y="330312"/>
                    <a:pt x="76009" y="402797"/>
                    <a:pt x="0" y="427658"/>
                  </a:cubicBezTo>
                  <a:cubicBezTo>
                    <a:pt x="48768" y="440421"/>
                    <a:pt x="113347" y="438992"/>
                    <a:pt x="141637" y="426134"/>
                  </a:cubicBezTo>
                  <a:cubicBezTo>
                    <a:pt x="132397" y="404798"/>
                    <a:pt x="77819" y="432515"/>
                    <a:pt x="94774" y="381938"/>
                  </a:cubicBezTo>
                  <a:cubicBezTo>
                    <a:pt x="124682" y="292498"/>
                    <a:pt x="124206" y="292307"/>
                    <a:pt x="217075" y="292117"/>
                  </a:cubicBezTo>
                  <a:cubicBezTo>
                    <a:pt x="234505" y="292117"/>
                    <a:pt x="252317" y="294403"/>
                    <a:pt x="269272" y="291736"/>
                  </a:cubicBezTo>
                  <a:cubicBezTo>
                    <a:pt x="301752" y="286497"/>
                    <a:pt x="315278" y="300784"/>
                    <a:pt x="326803" y="330217"/>
                  </a:cubicBezTo>
                  <a:cubicBezTo>
                    <a:pt x="354139" y="399940"/>
                    <a:pt x="356045" y="399178"/>
                    <a:pt x="293084" y="433373"/>
                  </a:cubicBezTo>
                  <a:close/>
                  <a:moveTo>
                    <a:pt x="145161" y="264971"/>
                  </a:moveTo>
                  <a:cubicBezTo>
                    <a:pt x="169926" y="205820"/>
                    <a:pt x="193262" y="150099"/>
                    <a:pt x="221932" y="81805"/>
                  </a:cubicBezTo>
                  <a:cubicBezTo>
                    <a:pt x="249746" y="149051"/>
                    <a:pt x="272701" y="204677"/>
                    <a:pt x="296989" y="263446"/>
                  </a:cubicBezTo>
                  <a:cubicBezTo>
                    <a:pt x="245935" y="270114"/>
                    <a:pt x="198215" y="267733"/>
                    <a:pt x="145161" y="264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369027C-08E3-490D-8F69-6326C90D57BF}"/>
              </a:ext>
            </a:extLst>
          </p:cNvPr>
          <p:cNvGrpSpPr/>
          <p:nvPr/>
        </p:nvGrpSpPr>
        <p:grpSpPr>
          <a:xfrm>
            <a:off x="10980841" y="966638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2B8C99-988C-4A88-8FC0-F5FB8BDF1720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Graphic 12">
              <a:extLst>
                <a:ext uri="{FF2B5EF4-FFF2-40B4-BE49-F238E27FC236}">
                  <a16:creationId xmlns:a16="http://schemas.microsoft.com/office/drawing/2014/main" id="{43763E76-3F8F-42B7-8595-82DA54FC6AD2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B9F0CEB-B461-42A1-97B1-CD7A3F03B491}"/>
              </a:ext>
            </a:extLst>
          </p:cNvPr>
          <p:cNvSpPr/>
          <p:nvPr/>
        </p:nvSpPr>
        <p:spPr>
          <a:xfrm>
            <a:off x="7840570" y="3950122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2DF93A0-4817-43D7-999B-A5B3B22E82F3}"/>
              </a:ext>
            </a:extLst>
          </p:cNvPr>
          <p:cNvGrpSpPr/>
          <p:nvPr/>
        </p:nvGrpSpPr>
        <p:grpSpPr>
          <a:xfrm>
            <a:off x="6688256" y="2382800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46" name="Graphic 12">
              <a:extLst>
                <a:ext uri="{FF2B5EF4-FFF2-40B4-BE49-F238E27FC236}">
                  <a16:creationId xmlns:a16="http://schemas.microsoft.com/office/drawing/2014/main" id="{A4781F72-0CCB-49F2-914E-99A6C6BBFEC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12">
              <a:extLst>
                <a:ext uri="{FF2B5EF4-FFF2-40B4-BE49-F238E27FC236}">
                  <a16:creationId xmlns:a16="http://schemas.microsoft.com/office/drawing/2014/main" id="{6267F7EB-8F58-480E-AEF3-B73CE6D555E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4D041CC1-8937-4303-B2D3-C812674E57A2}"/>
              </a:ext>
            </a:extLst>
          </p:cNvPr>
          <p:cNvGrpSpPr/>
          <p:nvPr/>
        </p:nvGrpSpPr>
        <p:grpSpPr>
          <a:xfrm>
            <a:off x="6788754" y="109870"/>
            <a:ext cx="947406" cy="947406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49" name="Graphic 12">
              <a:extLst>
                <a:ext uri="{FF2B5EF4-FFF2-40B4-BE49-F238E27FC236}">
                  <a16:creationId xmlns:a16="http://schemas.microsoft.com/office/drawing/2014/main" id="{6BD9CA45-6374-4181-93BF-0799703A8EEA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12">
              <a:extLst>
                <a:ext uri="{FF2B5EF4-FFF2-40B4-BE49-F238E27FC236}">
                  <a16:creationId xmlns:a16="http://schemas.microsoft.com/office/drawing/2014/main" id="{605EF7AA-2625-4F4F-84A2-D5B5BC7B3C16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12">
              <a:extLst>
                <a:ext uri="{FF2B5EF4-FFF2-40B4-BE49-F238E27FC236}">
                  <a16:creationId xmlns:a16="http://schemas.microsoft.com/office/drawing/2014/main" id="{ECBC4CFB-16E1-4913-9F8B-4EF1A340337B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68F81B6-277F-4E38-AB14-CB128E341098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F4ABD8D-6ECA-49DB-8351-2B19A9C0DE6B}"/>
              </a:ext>
            </a:extLst>
          </p:cNvPr>
          <p:cNvGrpSpPr/>
          <p:nvPr/>
        </p:nvGrpSpPr>
        <p:grpSpPr>
          <a:xfrm>
            <a:off x="9766057" y="293872"/>
            <a:ext cx="636373" cy="636373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30DDB1C-358F-4990-B79C-AD11286EE60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214069D8-EDE5-41E7-AEE0-B215316AE4B1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6972CAE-62F3-4CAA-8679-6611FF52A877}"/>
              </a:ext>
            </a:extLst>
          </p:cNvPr>
          <p:cNvSpPr/>
          <p:nvPr/>
        </p:nvSpPr>
        <p:spPr>
          <a:xfrm>
            <a:off x="7609336" y="1440435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5C4C299-630D-4B92-A67E-289446F9F1FB}"/>
              </a:ext>
            </a:extLst>
          </p:cNvPr>
          <p:cNvGrpSpPr/>
          <p:nvPr/>
        </p:nvGrpSpPr>
        <p:grpSpPr>
          <a:xfrm>
            <a:off x="6952197" y="4365135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4" name="Graphic 12">
              <a:extLst>
                <a:ext uri="{FF2B5EF4-FFF2-40B4-BE49-F238E27FC236}">
                  <a16:creationId xmlns:a16="http://schemas.microsoft.com/office/drawing/2014/main" id="{40A8A021-C73D-4F05-AB50-B01CD42FF6E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12">
              <a:extLst>
                <a:ext uri="{FF2B5EF4-FFF2-40B4-BE49-F238E27FC236}">
                  <a16:creationId xmlns:a16="http://schemas.microsoft.com/office/drawing/2014/main" id="{3EB45935-3B3A-4BE2-BEFE-52F1CF49C4E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5C1947E-77B3-473B-934E-22BD53FCECD7}"/>
              </a:ext>
            </a:extLst>
          </p:cNvPr>
          <p:cNvGrpSpPr/>
          <p:nvPr/>
        </p:nvGrpSpPr>
        <p:grpSpPr>
          <a:xfrm>
            <a:off x="7462925" y="5274003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67" name="Graphic 12">
              <a:extLst>
                <a:ext uri="{FF2B5EF4-FFF2-40B4-BE49-F238E27FC236}">
                  <a16:creationId xmlns:a16="http://schemas.microsoft.com/office/drawing/2014/main" id="{3E499D40-D946-4226-A51B-338545D3B03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8755C8B2-742B-443E-88DE-09249EE439A3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1E670F9A-B8AA-401D-B61D-0C3B08F7BD37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24AAAD3-7C63-47CF-BE73-856AAF8C2942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D81BEDE-0741-4F73-BCD3-96F529FAF899}"/>
              </a:ext>
            </a:extLst>
          </p:cNvPr>
          <p:cNvGrpSpPr/>
          <p:nvPr/>
        </p:nvGrpSpPr>
        <p:grpSpPr>
          <a:xfrm>
            <a:off x="7942342" y="2289065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72" name="Graphic 12">
              <a:extLst>
                <a:ext uri="{FF2B5EF4-FFF2-40B4-BE49-F238E27FC236}">
                  <a16:creationId xmlns:a16="http://schemas.microsoft.com/office/drawing/2014/main" id="{22F45D6D-EDCC-4C86-939A-22D726E95764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12">
              <a:extLst>
                <a:ext uri="{FF2B5EF4-FFF2-40B4-BE49-F238E27FC236}">
                  <a16:creationId xmlns:a16="http://schemas.microsoft.com/office/drawing/2014/main" id="{B9F38777-24A0-491F-B7E7-3CFD1F99826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4ED1F2E-F180-4D6B-8450-9E11B82626A6}"/>
              </a:ext>
            </a:extLst>
          </p:cNvPr>
          <p:cNvSpPr/>
          <p:nvPr/>
        </p:nvSpPr>
        <p:spPr>
          <a:xfrm>
            <a:off x="5577561" y="3166569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EAD1F99-4C46-4284-BA80-DA385A1EC450}"/>
              </a:ext>
            </a:extLst>
          </p:cNvPr>
          <p:cNvGrpSpPr/>
          <p:nvPr/>
        </p:nvGrpSpPr>
        <p:grpSpPr>
          <a:xfrm>
            <a:off x="10809201" y="3307617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76" name="Graphic 12">
              <a:extLst>
                <a:ext uri="{FF2B5EF4-FFF2-40B4-BE49-F238E27FC236}">
                  <a16:creationId xmlns:a16="http://schemas.microsoft.com/office/drawing/2014/main" id="{1B0B975E-6296-44F2-BDBD-9B19DDEF5B38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Graphic 12">
              <a:extLst>
                <a:ext uri="{FF2B5EF4-FFF2-40B4-BE49-F238E27FC236}">
                  <a16:creationId xmlns:a16="http://schemas.microsoft.com/office/drawing/2014/main" id="{9B304C18-CAD4-4836-89C4-7C4F3A62486E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Graphic 12">
              <a:extLst>
                <a:ext uri="{FF2B5EF4-FFF2-40B4-BE49-F238E27FC236}">
                  <a16:creationId xmlns:a16="http://schemas.microsoft.com/office/drawing/2014/main" id="{80457683-71D6-4F3B-B906-20599CDE7E7E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EDC6ABA0-9417-4004-BB83-F37214A64A55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5EB9A93-5E6A-4436-9F3C-430AA72E9ADF}"/>
              </a:ext>
            </a:extLst>
          </p:cNvPr>
          <p:cNvSpPr/>
          <p:nvPr/>
        </p:nvSpPr>
        <p:spPr>
          <a:xfrm>
            <a:off x="10822693" y="1642361"/>
            <a:ext cx="514674" cy="514674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5DF7A22-3486-4D6E-BC54-1D31ABC32025}"/>
              </a:ext>
            </a:extLst>
          </p:cNvPr>
          <p:cNvGrpSpPr/>
          <p:nvPr/>
        </p:nvGrpSpPr>
        <p:grpSpPr>
          <a:xfrm>
            <a:off x="6398164" y="168273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8029EBC-73C2-43AB-944F-1B4235154782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Graphic 12">
              <a:extLst>
                <a:ext uri="{FF2B5EF4-FFF2-40B4-BE49-F238E27FC236}">
                  <a16:creationId xmlns:a16="http://schemas.microsoft.com/office/drawing/2014/main" id="{92F4E011-5E54-40EE-B15E-6DF9EC04E937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6EAB9BC-8DCC-4F09-A82D-F5D799A84B58}"/>
              </a:ext>
            </a:extLst>
          </p:cNvPr>
          <p:cNvGrpSpPr/>
          <p:nvPr/>
        </p:nvGrpSpPr>
        <p:grpSpPr>
          <a:xfrm>
            <a:off x="6550096" y="3803790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C5E3B80-1B0A-4B63-BD70-B9758DC7756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Graphic 12">
              <a:extLst>
                <a:ext uri="{FF2B5EF4-FFF2-40B4-BE49-F238E27FC236}">
                  <a16:creationId xmlns:a16="http://schemas.microsoft.com/office/drawing/2014/main" id="{28C22533-937B-43A5-9FD8-CF5527A48186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717FC18-B88E-4CF7-868D-69E5EC0F49D8}"/>
              </a:ext>
            </a:extLst>
          </p:cNvPr>
          <p:cNvGrpSpPr/>
          <p:nvPr/>
        </p:nvGrpSpPr>
        <p:grpSpPr>
          <a:xfrm>
            <a:off x="11642179" y="4660292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FF75FCC-139B-4A10-8D8A-3E1CF949974D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Graphic 12">
              <a:extLst>
                <a:ext uri="{FF2B5EF4-FFF2-40B4-BE49-F238E27FC236}">
                  <a16:creationId xmlns:a16="http://schemas.microsoft.com/office/drawing/2014/main" id="{B6D406CE-146F-4C28-8122-9BD3F8FCB965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03ACA2C-3D08-41A8-9DD2-5ECAB72A878B}"/>
              </a:ext>
            </a:extLst>
          </p:cNvPr>
          <p:cNvGrpSpPr/>
          <p:nvPr/>
        </p:nvGrpSpPr>
        <p:grpSpPr>
          <a:xfrm>
            <a:off x="8948057" y="53727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E377CAC-66B4-4C74-AA01-74042D99559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Graphic 12">
              <a:extLst>
                <a:ext uri="{FF2B5EF4-FFF2-40B4-BE49-F238E27FC236}">
                  <a16:creationId xmlns:a16="http://schemas.microsoft.com/office/drawing/2014/main" id="{045028FC-F39D-44FC-83A9-71BA4179FC8C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C4D5A7D6-B91E-4A65-A3D6-4B43521F715A}"/>
              </a:ext>
            </a:extLst>
          </p:cNvPr>
          <p:cNvSpPr/>
          <p:nvPr/>
        </p:nvSpPr>
        <p:spPr>
          <a:xfrm>
            <a:off x="9214054" y="4652554"/>
            <a:ext cx="401629" cy="401629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3B0EFB0-139D-40F5-A857-2F1878E8E24A}"/>
              </a:ext>
            </a:extLst>
          </p:cNvPr>
          <p:cNvGrpSpPr/>
          <p:nvPr/>
        </p:nvGrpSpPr>
        <p:grpSpPr>
          <a:xfrm>
            <a:off x="11000598" y="5607907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6" name="Graphic 12">
              <a:extLst>
                <a:ext uri="{FF2B5EF4-FFF2-40B4-BE49-F238E27FC236}">
                  <a16:creationId xmlns:a16="http://schemas.microsoft.com/office/drawing/2014/main" id="{B3E2F104-5E49-41BF-8AD3-D7BF53210951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Graphic 12">
              <a:extLst>
                <a:ext uri="{FF2B5EF4-FFF2-40B4-BE49-F238E27FC236}">
                  <a16:creationId xmlns:a16="http://schemas.microsoft.com/office/drawing/2014/main" id="{E363B9FB-CFB9-4779-99B4-5C1316E1291F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DCEA13-C02C-4AFB-8A86-114D45F04E0D}"/>
              </a:ext>
            </a:extLst>
          </p:cNvPr>
          <p:cNvGrpSpPr/>
          <p:nvPr/>
        </p:nvGrpSpPr>
        <p:grpSpPr>
          <a:xfrm>
            <a:off x="3720641" y="2694606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9" name="Graphic 12">
              <a:extLst>
                <a:ext uri="{FF2B5EF4-FFF2-40B4-BE49-F238E27FC236}">
                  <a16:creationId xmlns:a16="http://schemas.microsoft.com/office/drawing/2014/main" id="{133B3A5B-86AD-48C8-9A68-33002ADEA5E6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Graphic 12">
              <a:extLst>
                <a:ext uri="{FF2B5EF4-FFF2-40B4-BE49-F238E27FC236}">
                  <a16:creationId xmlns:a16="http://schemas.microsoft.com/office/drawing/2014/main" id="{6958C40B-F78E-4AE2-98C1-53C0E8FCA72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010347E2-AA20-4299-899E-7CA464F421ED}"/>
              </a:ext>
            </a:extLst>
          </p:cNvPr>
          <p:cNvSpPr/>
          <p:nvPr/>
        </p:nvSpPr>
        <p:spPr>
          <a:xfrm>
            <a:off x="2375577" y="269790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667818C7-40C5-468D-A0A1-F6F8BDCDDCD4}"/>
              </a:ext>
            </a:extLst>
          </p:cNvPr>
          <p:cNvGrpSpPr/>
          <p:nvPr/>
        </p:nvGrpSpPr>
        <p:grpSpPr>
          <a:xfrm>
            <a:off x="2863717" y="1524154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3" name="Graphic 12">
              <a:extLst>
                <a:ext uri="{FF2B5EF4-FFF2-40B4-BE49-F238E27FC236}">
                  <a16:creationId xmlns:a16="http://schemas.microsoft.com/office/drawing/2014/main" id="{09D8EE48-2C70-4955-975D-9EBF5088198A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Graphic 12">
              <a:extLst>
                <a:ext uri="{FF2B5EF4-FFF2-40B4-BE49-F238E27FC236}">
                  <a16:creationId xmlns:a16="http://schemas.microsoft.com/office/drawing/2014/main" id="{236B5139-D322-45C0-95C7-2BDDCE03B2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72C57FD-16DA-41D7-BC05-0FB491ED35C5}"/>
              </a:ext>
            </a:extLst>
          </p:cNvPr>
          <p:cNvSpPr/>
          <p:nvPr/>
        </p:nvSpPr>
        <p:spPr>
          <a:xfrm>
            <a:off x="204221" y="2068395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28C85DD-8B1F-48EB-98F9-E970C9636B63}"/>
              </a:ext>
            </a:extLst>
          </p:cNvPr>
          <p:cNvGrpSpPr/>
          <p:nvPr/>
        </p:nvGrpSpPr>
        <p:grpSpPr>
          <a:xfrm>
            <a:off x="464004" y="5866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F4CD43B-05C7-4ECA-B532-BA46A0F4EE5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12">
              <a:extLst>
                <a:ext uri="{FF2B5EF4-FFF2-40B4-BE49-F238E27FC236}">
                  <a16:creationId xmlns:a16="http://schemas.microsoft.com/office/drawing/2014/main" id="{B0D5CF1C-E2F9-42D6-9BDF-1C044A75170D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F217FC45-8CEC-4647-90EA-030247338EF6}"/>
              </a:ext>
            </a:extLst>
          </p:cNvPr>
          <p:cNvSpPr/>
          <p:nvPr/>
        </p:nvSpPr>
        <p:spPr>
          <a:xfrm>
            <a:off x="4130438" y="3898136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C4AE2091-047F-4A17-A264-7140F2CB1E5F}"/>
              </a:ext>
            </a:extLst>
          </p:cNvPr>
          <p:cNvGrpSpPr/>
          <p:nvPr/>
        </p:nvGrpSpPr>
        <p:grpSpPr>
          <a:xfrm>
            <a:off x="253648" y="4484033"/>
            <a:ext cx="643220" cy="643220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111" name="Graphic 12">
              <a:extLst>
                <a:ext uri="{FF2B5EF4-FFF2-40B4-BE49-F238E27FC236}">
                  <a16:creationId xmlns:a16="http://schemas.microsoft.com/office/drawing/2014/main" id="{0CFB38CC-EA68-4090-AEB1-86AA6F62443F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Graphic 12">
              <a:extLst>
                <a:ext uri="{FF2B5EF4-FFF2-40B4-BE49-F238E27FC236}">
                  <a16:creationId xmlns:a16="http://schemas.microsoft.com/office/drawing/2014/main" id="{4A814806-09F8-408E-B6C9-1C847846FBA4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Graphic 12">
              <a:extLst>
                <a:ext uri="{FF2B5EF4-FFF2-40B4-BE49-F238E27FC236}">
                  <a16:creationId xmlns:a16="http://schemas.microsoft.com/office/drawing/2014/main" id="{36B7767E-5181-4A49-BE72-9071C478D188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17D78E49-E1A3-41E8-8F09-6DF6F24B083D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73C94AD-F58C-4307-8B23-C047A85A47B3}"/>
              </a:ext>
            </a:extLst>
          </p:cNvPr>
          <p:cNvGrpSpPr/>
          <p:nvPr/>
        </p:nvGrpSpPr>
        <p:grpSpPr>
          <a:xfrm>
            <a:off x="3170326" y="5018660"/>
            <a:ext cx="436622" cy="43662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21" name="Graphic 12">
              <a:extLst>
                <a:ext uri="{FF2B5EF4-FFF2-40B4-BE49-F238E27FC236}">
                  <a16:creationId xmlns:a16="http://schemas.microsoft.com/office/drawing/2014/main" id="{5EC62BD4-3148-4EC2-9211-7D5BBCE32BB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Graphic 12">
              <a:extLst>
                <a:ext uri="{FF2B5EF4-FFF2-40B4-BE49-F238E27FC236}">
                  <a16:creationId xmlns:a16="http://schemas.microsoft.com/office/drawing/2014/main" id="{FAC583EE-52CD-4DAC-BC15-67FEFDB8BD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4" name="직사각형 31">
            <a:extLst>
              <a:ext uri="{FF2B5EF4-FFF2-40B4-BE49-F238E27FC236}">
                <a16:creationId xmlns:a16="http://schemas.microsoft.com/office/drawing/2014/main" id="{4A4BADA9-B7BC-423C-8202-19CBAA63D026}"/>
              </a:ext>
            </a:extLst>
          </p:cNvPr>
          <p:cNvSpPr/>
          <p:nvPr/>
        </p:nvSpPr>
        <p:spPr>
          <a:xfrm flipH="1">
            <a:off x="5049421" y="4176675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6" name="직사각형 32">
            <a:extLst>
              <a:ext uri="{FF2B5EF4-FFF2-40B4-BE49-F238E27FC236}">
                <a16:creationId xmlns:a16="http://schemas.microsoft.com/office/drawing/2014/main" id="{47E634FF-D831-4801-AABF-338E5DDB950B}"/>
              </a:ext>
            </a:extLst>
          </p:cNvPr>
          <p:cNvSpPr/>
          <p:nvPr/>
        </p:nvSpPr>
        <p:spPr>
          <a:xfrm flipH="1">
            <a:off x="5049421" y="5409377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8" name="직사각형 33">
            <a:extLst>
              <a:ext uri="{FF2B5EF4-FFF2-40B4-BE49-F238E27FC236}">
                <a16:creationId xmlns:a16="http://schemas.microsoft.com/office/drawing/2014/main" id="{2EB9741B-6D30-4B07-B2D8-8B5AAD964EFA}"/>
              </a:ext>
            </a:extLst>
          </p:cNvPr>
          <p:cNvSpPr/>
          <p:nvPr/>
        </p:nvSpPr>
        <p:spPr>
          <a:xfrm flipH="1">
            <a:off x="5049421" y="4793026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5346</TotalTime>
  <Words>4250</Words>
  <Application>Microsoft Office PowerPoint</Application>
  <PresentationFormat>Widescreen</PresentationFormat>
  <Paragraphs>505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 </cp:lastModifiedBy>
  <cp:revision>80</cp:revision>
  <dcterms:created xsi:type="dcterms:W3CDTF">2020-01-20T05:08:25Z</dcterms:created>
  <dcterms:modified xsi:type="dcterms:W3CDTF">2020-11-24T02:37:48Z</dcterms:modified>
</cp:coreProperties>
</file>