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43"/>
  </p:notesMasterIdLst>
  <p:sldIdLst>
    <p:sldId id="470" r:id="rId11"/>
    <p:sldId id="471" r:id="rId12"/>
    <p:sldId id="353" r:id="rId13"/>
    <p:sldId id="472" r:id="rId14"/>
    <p:sldId id="352" r:id="rId15"/>
    <p:sldId id="473" r:id="rId16"/>
    <p:sldId id="474" r:id="rId17"/>
    <p:sldId id="475" r:id="rId18"/>
    <p:sldId id="476" r:id="rId19"/>
    <p:sldId id="483" r:id="rId20"/>
    <p:sldId id="478" r:id="rId21"/>
    <p:sldId id="481" r:id="rId22"/>
    <p:sldId id="484" r:id="rId23"/>
    <p:sldId id="482" r:id="rId24"/>
    <p:sldId id="477" r:id="rId25"/>
    <p:sldId id="479" r:id="rId26"/>
    <p:sldId id="485" r:id="rId27"/>
    <p:sldId id="486" r:id="rId28"/>
    <p:sldId id="487" r:id="rId29"/>
    <p:sldId id="488" r:id="rId30"/>
    <p:sldId id="499" r:id="rId31"/>
    <p:sldId id="489" r:id="rId32"/>
    <p:sldId id="490" r:id="rId33"/>
    <p:sldId id="492" r:id="rId34"/>
    <p:sldId id="494" r:id="rId35"/>
    <p:sldId id="493" r:id="rId36"/>
    <p:sldId id="491" r:id="rId37"/>
    <p:sldId id="498" r:id="rId38"/>
    <p:sldId id="297" r:id="rId39"/>
    <p:sldId id="495" r:id="rId40"/>
    <p:sldId id="496" r:id="rId41"/>
    <p:sldId id="497" r:id="rId42"/>
  </p:sldIdLst>
  <p:sldSz cx="12190413" cy="6859588"/>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3C5"/>
    <a:srgbClr val="FFBF53"/>
    <a:srgbClr val="8CC066"/>
    <a:srgbClr val="F17475"/>
    <a:srgbClr val="66BFBC"/>
    <a:srgbClr val="FFFFFF"/>
    <a:srgbClr val="A92F2F"/>
    <a:srgbClr val="FDE6D3"/>
    <a:srgbClr val="F2D6C8"/>
    <a:srgbClr val="0041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20" autoAdjust="0"/>
    <p:restoredTop sz="95394" autoAdjust="0"/>
  </p:normalViewPr>
  <p:slideViewPr>
    <p:cSldViewPr snapToGrid="0" showGuides="1">
      <p:cViewPr varScale="1">
        <p:scale>
          <a:sx n="86" d="100"/>
          <a:sy n="86" d="100"/>
        </p:scale>
        <p:origin x="802" y="58"/>
      </p:cViewPr>
      <p:guideLst>
        <p:guide orient="horz" pos="216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2020/12/20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‹Nº›</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3734856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557296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4099700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200332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564554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155533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79282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21596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585634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93988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3882251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573215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529144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569814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4179945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3221189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131936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406893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53191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62567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651437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94407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20/12/2020</a:t>
            </a:fld>
            <a:endParaRPr lang="en-JM"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BF5535F-BAC5-41C7-A50A-1EA39C318B0D}"/>
              </a:ext>
            </a:extLst>
          </p:cNvPr>
          <p:cNvSpPr/>
          <p:nvPr userDrawn="1"/>
        </p:nvSpPr>
        <p:spPr>
          <a:xfrm>
            <a:off x="0" y="6462930"/>
            <a:ext cx="10847883" cy="286253"/>
          </a:xfrm>
          <a:prstGeom prst="rect">
            <a:avLst/>
          </a:prstGeom>
          <a:solidFill>
            <a:srgbClr val="01B3C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dirty="0"/>
          </a:p>
        </p:txBody>
      </p:sp>
      <p:grpSp>
        <p:nvGrpSpPr>
          <p:cNvPr id="3" name="Grupo 2">
            <a:extLst>
              <a:ext uri="{FF2B5EF4-FFF2-40B4-BE49-F238E27FC236}">
                <a16:creationId xmlns:a16="http://schemas.microsoft.com/office/drawing/2014/main" id="{82CD22DF-C885-42E0-AD6C-FB8CE3C69D8F}"/>
              </a:ext>
            </a:extLst>
          </p:cNvPr>
          <p:cNvGrpSpPr/>
          <p:nvPr userDrawn="1"/>
        </p:nvGrpSpPr>
        <p:grpSpPr>
          <a:xfrm>
            <a:off x="10987791" y="5722460"/>
            <a:ext cx="1069693" cy="1067781"/>
            <a:chOff x="9292370" y="4466995"/>
            <a:chExt cx="1776413" cy="1773237"/>
          </a:xfrm>
          <a:solidFill>
            <a:srgbClr val="F17475"/>
          </a:solidFill>
        </p:grpSpPr>
        <p:sp>
          <p:nvSpPr>
            <p:cNvPr id="4" name="Freeform 253">
              <a:extLst>
                <a:ext uri="{FF2B5EF4-FFF2-40B4-BE49-F238E27FC236}">
                  <a16:creationId xmlns:a16="http://schemas.microsoft.com/office/drawing/2014/main" id="{402019C7-47B3-49AF-994F-8FF29AA0D4C6}"/>
                </a:ext>
              </a:extLst>
            </p:cNvPr>
            <p:cNvSpPr>
              <a:spLocks/>
            </p:cNvSpPr>
            <p:nvPr/>
          </p:nvSpPr>
          <p:spPr bwMode="auto">
            <a:xfrm>
              <a:off x="9292370" y="5821132"/>
              <a:ext cx="627063" cy="314325"/>
            </a:xfrm>
            <a:custGeom>
              <a:avLst/>
              <a:gdLst>
                <a:gd name="T0" fmla="*/ 103 w 727"/>
                <a:gd name="T1" fmla="*/ 1 h 364"/>
                <a:gd name="T2" fmla="*/ 52 w 727"/>
                <a:gd name="T3" fmla="*/ 65 h 364"/>
                <a:gd name="T4" fmla="*/ 18 w 727"/>
                <a:gd name="T5" fmla="*/ 148 h 364"/>
                <a:gd name="T6" fmla="*/ 6 w 727"/>
                <a:gd name="T7" fmla="*/ 223 h 364"/>
                <a:gd name="T8" fmla="*/ 10 w 727"/>
                <a:gd name="T9" fmla="*/ 319 h 364"/>
                <a:gd name="T10" fmla="*/ 22 w 727"/>
                <a:gd name="T11" fmla="*/ 345 h 364"/>
                <a:gd name="T12" fmla="*/ 47 w 727"/>
                <a:gd name="T13" fmla="*/ 362 h 364"/>
                <a:gd name="T14" fmla="*/ 61 w 727"/>
                <a:gd name="T15" fmla="*/ 364 h 364"/>
                <a:gd name="T16" fmla="*/ 680 w 727"/>
                <a:gd name="T17" fmla="*/ 363 h 364"/>
                <a:gd name="T18" fmla="*/ 704 w 727"/>
                <a:gd name="T19" fmla="*/ 351 h 364"/>
                <a:gd name="T20" fmla="*/ 725 w 727"/>
                <a:gd name="T21" fmla="*/ 315 h 364"/>
                <a:gd name="T22" fmla="*/ 726 w 727"/>
                <a:gd name="T23" fmla="*/ 261 h 364"/>
                <a:gd name="T24" fmla="*/ 715 w 727"/>
                <a:gd name="T25" fmla="*/ 156 h 364"/>
                <a:gd name="T26" fmla="*/ 660 w 727"/>
                <a:gd name="T27" fmla="*/ 34 h 364"/>
                <a:gd name="T28" fmla="*/ 631 w 727"/>
                <a:gd name="T29" fmla="*/ 0 h 364"/>
                <a:gd name="T30" fmla="*/ 590 w 727"/>
                <a:gd name="T31" fmla="*/ 40 h 364"/>
                <a:gd name="T32" fmla="*/ 519 w 727"/>
                <a:gd name="T33" fmla="*/ 86 h 364"/>
                <a:gd name="T34" fmla="*/ 421 w 727"/>
                <a:gd name="T35" fmla="*/ 115 h 364"/>
                <a:gd name="T36" fmla="*/ 333 w 727"/>
                <a:gd name="T37" fmla="*/ 119 h 364"/>
                <a:gd name="T38" fmla="*/ 254 w 727"/>
                <a:gd name="T39" fmla="*/ 102 h 364"/>
                <a:gd name="T40" fmla="*/ 145 w 727"/>
                <a:gd name="T41" fmla="*/ 43 h 364"/>
                <a:gd name="T42" fmla="*/ 103 w 727"/>
                <a:gd name="T43" fmla="*/ 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7" h="364">
                  <a:moveTo>
                    <a:pt x="103" y="1"/>
                  </a:moveTo>
                  <a:cubicBezTo>
                    <a:pt x="78" y="25"/>
                    <a:pt x="62" y="48"/>
                    <a:pt x="52" y="65"/>
                  </a:cubicBezTo>
                  <a:cubicBezTo>
                    <a:pt x="32" y="98"/>
                    <a:pt x="24" y="127"/>
                    <a:pt x="18" y="148"/>
                  </a:cubicBezTo>
                  <a:cubicBezTo>
                    <a:pt x="10" y="179"/>
                    <a:pt x="8" y="202"/>
                    <a:pt x="6" y="223"/>
                  </a:cubicBezTo>
                  <a:cubicBezTo>
                    <a:pt x="2" y="261"/>
                    <a:pt x="0" y="287"/>
                    <a:pt x="10" y="319"/>
                  </a:cubicBezTo>
                  <a:cubicBezTo>
                    <a:pt x="14" y="330"/>
                    <a:pt x="19" y="339"/>
                    <a:pt x="22" y="345"/>
                  </a:cubicBezTo>
                  <a:cubicBezTo>
                    <a:pt x="26" y="350"/>
                    <a:pt x="34" y="358"/>
                    <a:pt x="47" y="362"/>
                  </a:cubicBezTo>
                  <a:cubicBezTo>
                    <a:pt x="53" y="363"/>
                    <a:pt x="58" y="364"/>
                    <a:pt x="61" y="364"/>
                  </a:cubicBezTo>
                  <a:cubicBezTo>
                    <a:pt x="268" y="364"/>
                    <a:pt x="474" y="364"/>
                    <a:pt x="680" y="363"/>
                  </a:cubicBezTo>
                  <a:cubicBezTo>
                    <a:pt x="686" y="362"/>
                    <a:pt x="695" y="358"/>
                    <a:pt x="704" y="351"/>
                  </a:cubicBezTo>
                  <a:cubicBezTo>
                    <a:pt x="719" y="338"/>
                    <a:pt x="724" y="322"/>
                    <a:pt x="725" y="315"/>
                  </a:cubicBezTo>
                  <a:cubicBezTo>
                    <a:pt x="726" y="302"/>
                    <a:pt x="727" y="283"/>
                    <a:pt x="726" y="261"/>
                  </a:cubicBezTo>
                  <a:cubicBezTo>
                    <a:pt x="725" y="228"/>
                    <a:pt x="724" y="196"/>
                    <a:pt x="715" y="156"/>
                  </a:cubicBezTo>
                  <a:cubicBezTo>
                    <a:pt x="709" y="132"/>
                    <a:pt x="697" y="84"/>
                    <a:pt x="660" y="34"/>
                  </a:cubicBezTo>
                  <a:cubicBezTo>
                    <a:pt x="649" y="19"/>
                    <a:pt x="639" y="8"/>
                    <a:pt x="631" y="0"/>
                  </a:cubicBezTo>
                  <a:cubicBezTo>
                    <a:pt x="621" y="12"/>
                    <a:pt x="608" y="26"/>
                    <a:pt x="590" y="40"/>
                  </a:cubicBezTo>
                  <a:cubicBezTo>
                    <a:pt x="559" y="66"/>
                    <a:pt x="531" y="80"/>
                    <a:pt x="519" y="86"/>
                  </a:cubicBezTo>
                  <a:cubicBezTo>
                    <a:pt x="476" y="106"/>
                    <a:pt x="440" y="112"/>
                    <a:pt x="421" y="115"/>
                  </a:cubicBezTo>
                  <a:cubicBezTo>
                    <a:pt x="403" y="118"/>
                    <a:pt x="373" y="122"/>
                    <a:pt x="333" y="119"/>
                  </a:cubicBezTo>
                  <a:cubicBezTo>
                    <a:pt x="323" y="118"/>
                    <a:pt x="292" y="115"/>
                    <a:pt x="254" y="102"/>
                  </a:cubicBezTo>
                  <a:cubicBezTo>
                    <a:pt x="195" y="82"/>
                    <a:pt x="157" y="52"/>
                    <a:pt x="145" y="43"/>
                  </a:cubicBezTo>
                  <a:cubicBezTo>
                    <a:pt x="126" y="27"/>
                    <a:pt x="112" y="12"/>
                    <a:pt x="103" y="1"/>
                  </a:cubicBezTo>
                  <a:close/>
                </a:path>
              </a:pathLst>
            </a:custGeom>
            <a:solidFill>
              <a:srgbClr val="8CC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 name="Freeform 254">
              <a:extLst>
                <a:ext uri="{FF2B5EF4-FFF2-40B4-BE49-F238E27FC236}">
                  <a16:creationId xmlns:a16="http://schemas.microsoft.com/office/drawing/2014/main" id="{883AB80B-CA29-498F-BF63-07CDC1B582E8}"/>
                </a:ext>
              </a:extLst>
            </p:cNvPr>
            <p:cNvSpPr>
              <a:spLocks/>
            </p:cNvSpPr>
            <p:nvPr/>
          </p:nvSpPr>
          <p:spPr bwMode="auto">
            <a:xfrm>
              <a:off x="9555895" y="5024207"/>
              <a:ext cx="214313" cy="284163"/>
            </a:xfrm>
            <a:custGeom>
              <a:avLst/>
              <a:gdLst>
                <a:gd name="T0" fmla="*/ 248 w 248"/>
                <a:gd name="T1" fmla="*/ 0 h 328"/>
                <a:gd name="T2" fmla="*/ 105 w 248"/>
                <a:gd name="T3" fmla="*/ 141 h 328"/>
                <a:gd name="T4" fmla="*/ 0 w 248"/>
                <a:gd name="T5" fmla="*/ 325 h 328"/>
                <a:gd name="T6" fmla="*/ 73 w 248"/>
                <a:gd name="T7" fmla="*/ 318 h 328"/>
                <a:gd name="T8" fmla="*/ 130 w 248"/>
                <a:gd name="T9" fmla="*/ 328 h 328"/>
                <a:gd name="T10" fmla="*/ 172 w 248"/>
                <a:gd name="T11" fmla="*/ 252 h 328"/>
                <a:gd name="T12" fmla="*/ 242 w 248"/>
                <a:gd name="T13" fmla="*/ 167 h 328"/>
                <a:gd name="T14" fmla="*/ 239 w 248"/>
                <a:gd name="T15" fmla="*/ 92 h 328"/>
                <a:gd name="T16" fmla="*/ 248 w 24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328">
                  <a:moveTo>
                    <a:pt x="248" y="0"/>
                  </a:moveTo>
                  <a:cubicBezTo>
                    <a:pt x="207" y="31"/>
                    <a:pt x="155" y="77"/>
                    <a:pt x="105" y="141"/>
                  </a:cubicBezTo>
                  <a:cubicBezTo>
                    <a:pt x="52" y="210"/>
                    <a:pt x="20" y="276"/>
                    <a:pt x="0" y="325"/>
                  </a:cubicBezTo>
                  <a:cubicBezTo>
                    <a:pt x="18" y="321"/>
                    <a:pt x="43" y="317"/>
                    <a:pt x="73" y="318"/>
                  </a:cubicBezTo>
                  <a:cubicBezTo>
                    <a:pt x="96" y="319"/>
                    <a:pt x="115" y="323"/>
                    <a:pt x="130" y="328"/>
                  </a:cubicBezTo>
                  <a:cubicBezTo>
                    <a:pt x="140" y="305"/>
                    <a:pt x="154" y="279"/>
                    <a:pt x="172" y="252"/>
                  </a:cubicBezTo>
                  <a:cubicBezTo>
                    <a:pt x="195" y="217"/>
                    <a:pt x="220" y="189"/>
                    <a:pt x="242" y="167"/>
                  </a:cubicBezTo>
                  <a:cubicBezTo>
                    <a:pt x="239" y="144"/>
                    <a:pt x="238" y="119"/>
                    <a:pt x="239" y="92"/>
                  </a:cubicBezTo>
                  <a:cubicBezTo>
                    <a:pt x="240" y="58"/>
                    <a:pt x="243" y="27"/>
                    <a:pt x="248" y="0"/>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 name="Oval 255">
              <a:extLst>
                <a:ext uri="{FF2B5EF4-FFF2-40B4-BE49-F238E27FC236}">
                  <a16:creationId xmlns:a16="http://schemas.microsoft.com/office/drawing/2014/main" id="{45F53AC2-72BC-413C-8E8D-17A94DB447D0}"/>
                </a:ext>
              </a:extLst>
            </p:cNvPr>
            <p:cNvSpPr>
              <a:spLocks noChangeArrowheads="1"/>
            </p:cNvSpPr>
            <p:nvPr/>
          </p:nvSpPr>
          <p:spPr bwMode="auto">
            <a:xfrm>
              <a:off x="9398733" y="5403620"/>
              <a:ext cx="415925" cy="417513"/>
            </a:xfrm>
            <a:prstGeom prst="ellipse">
              <a:avLst/>
            </a:prstGeom>
            <a:solidFill>
              <a:srgbClr val="8CC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 name="Freeform 256">
              <a:extLst>
                <a:ext uri="{FF2B5EF4-FFF2-40B4-BE49-F238E27FC236}">
                  <a16:creationId xmlns:a16="http://schemas.microsoft.com/office/drawing/2014/main" id="{AEE2207E-E8D6-48E8-9254-9218416CB5FC}"/>
                </a:ext>
              </a:extLst>
            </p:cNvPr>
            <p:cNvSpPr>
              <a:spLocks/>
            </p:cNvSpPr>
            <p:nvPr/>
          </p:nvSpPr>
          <p:spPr bwMode="auto">
            <a:xfrm>
              <a:off x="10440133" y="5821132"/>
              <a:ext cx="628650" cy="314325"/>
            </a:xfrm>
            <a:custGeom>
              <a:avLst/>
              <a:gdLst>
                <a:gd name="T0" fmla="*/ 624 w 727"/>
                <a:gd name="T1" fmla="*/ 1 h 364"/>
                <a:gd name="T2" fmla="*/ 675 w 727"/>
                <a:gd name="T3" fmla="*/ 65 h 364"/>
                <a:gd name="T4" fmla="*/ 709 w 727"/>
                <a:gd name="T5" fmla="*/ 148 h 364"/>
                <a:gd name="T6" fmla="*/ 721 w 727"/>
                <a:gd name="T7" fmla="*/ 223 h 364"/>
                <a:gd name="T8" fmla="*/ 717 w 727"/>
                <a:gd name="T9" fmla="*/ 319 h 364"/>
                <a:gd name="T10" fmla="*/ 705 w 727"/>
                <a:gd name="T11" fmla="*/ 345 h 364"/>
                <a:gd name="T12" fmla="*/ 680 w 727"/>
                <a:gd name="T13" fmla="*/ 362 h 364"/>
                <a:gd name="T14" fmla="*/ 666 w 727"/>
                <a:gd name="T15" fmla="*/ 364 h 364"/>
                <a:gd name="T16" fmla="*/ 47 w 727"/>
                <a:gd name="T17" fmla="*/ 363 h 364"/>
                <a:gd name="T18" fmla="*/ 23 w 727"/>
                <a:gd name="T19" fmla="*/ 351 h 364"/>
                <a:gd name="T20" fmla="*/ 2 w 727"/>
                <a:gd name="T21" fmla="*/ 315 h 364"/>
                <a:gd name="T22" fmla="*/ 1 w 727"/>
                <a:gd name="T23" fmla="*/ 261 h 364"/>
                <a:gd name="T24" fmla="*/ 12 w 727"/>
                <a:gd name="T25" fmla="*/ 156 h 364"/>
                <a:gd name="T26" fmla="*/ 67 w 727"/>
                <a:gd name="T27" fmla="*/ 34 h 364"/>
                <a:gd name="T28" fmla="*/ 96 w 727"/>
                <a:gd name="T29" fmla="*/ 0 h 364"/>
                <a:gd name="T30" fmla="*/ 137 w 727"/>
                <a:gd name="T31" fmla="*/ 40 h 364"/>
                <a:gd name="T32" fmla="*/ 208 w 727"/>
                <a:gd name="T33" fmla="*/ 86 h 364"/>
                <a:gd name="T34" fmla="*/ 306 w 727"/>
                <a:gd name="T35" fmla="*/ 115 h 364"/>
                <a:gd name="T36" fmla="*/ 394 w 727"/>
                <a:gd name="T37" fmla="*/ 119 h 364"/>
                <a:gd name="T38" fmla="*/ 473 w 727"/>
                <a:gd name="T39" fmla="*/ 102 h 364"/>
                <a:gd name="T40" fmla="*/ 582 w 727"/>
                <a:gd name="T41" fmla="*/ 43 h 364"/>
                <a:gd name="T42" fmla="*/ 624 w 727"/>
                <a:gd name="T43" fmla="*/ 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7" h="364">
                  <a:moveTo>
                    <a:pt x="624" y="1"/>
                  </a:moveTo>
                  <a:cubicBezTo>
                    <a:pt x="649" y="25"/>
                    <a:pt x="665" y="48"/>
                    <a:pt x="675" y="65"/>
                  </a:cubicBezTo>
                  <a:cubicBezTo>
                    <a:pt x="695" y="98"/>
                    <a:pt x="703" y="127"/>
                    <a:pt x="709" y="148"/>
                  </a:cubicBezTo>
                  <a:cubicBezTo>
                    <a:pt x="717" y="179"/>
                    <a:pt x="719" y="202"/>
                    <a:pt x="721" y="223"/>
                  </a:cubicBezTo>
                  <a:cubicBezTo>
                    <a:pt x="725" y="261"/>
                    <a:pt x="727" y="287"/>
                    <a:pt x="717" y="319"/>
                  </a:cubicBezTo>
                  <a:cubicBezTo>
                    <a:pt x="713" y="330"/>
                    <a:pt x="708" y="339"/>
                    <a:pt x="705" y="345"/>
                  </a:cubicBezTo>
                  <a:cubicBezTo>
                    <a:pt x="701" y="350"/>
                    <a:pt x="693" y="358"/>
                    <a:pt x="680" y="362"/>
                  </a:cubicBezTo>
                  <a:cubicBezTo>
                    <a:pt x="674" y="363"/>
                    <a:pt x="670" y="364"/>
                    <a:pt x="666" y="364"/>
                  </a:cubicBezTo>
                  <a:cubicBezTo>
                    <a:pt x="460" y="364"/>
                    <a:pt x="253" y="364"/>
                    <a:pt x="47" y="363"/>
                  </a:cubicBezTo>
                  <a:cubicBezTo>
                    <a:pt x="41" y="362"/>
                    <a:pt x="32" y="358"/>
                    <a:pt x="23" y="351"/>
                  </a:cubicBezTo>
                  <a:cubicBezTo>
                    <a:pt x="8" y="338"/>
                    <a:pt x="3" y="322"/>
                    <a:pt x="2" y="315"/>
                  </a:cubicBezTo>
                  <a:cubicBezTo>
                    <a:pt x="1" y="302"/>
                    <a:pt x="0" y="283"/>
                    <a:pt x="1" y="261"/>
                  </a:cubicBezTo>
                  <a:cubicBezTo>
                    <a:pt x="2" y="228"/>
                    <a:pt x="3" y="196"/>
                    <a:pt x="12" y="156"/>
                  </a:cubicBezTo>
                  <a:cubicBezTo>
                    <a:pt x="18" y="132"/>
                    <a:pt x="30" y="84"/>
                    <a:pt x="67" y="34"/>
                  </a:cubicBezTo>
                  <a:cubicBezTo>
                    <a:pt x="78" y="19"/>
                    <a:pt x="88" y="8"/>
                    <a:pt x="96" y="0"/>
                  </a:cubicBezTo>
                  <a:cubicBezTo>
                    <a:pt x="106" y="12"/>
                    <a:pt x="120" y="26"/>
                    <a:pt x="137" y="40"/>
                  </a:cubicBezTo>
                  <a:cubicBezTo>
                    <a:pt x="168" y="66"/>
                    <a:pt x="196" y="80"/>
                    <a:pt x="208" y="86"/>
                  </a:cubicBezTo>
                  <a:cubicBezTo>
                    <a:pt x="251" y="106"/>
                    <a:pt x="287" y="112"/>
                    <a:pt x="306" y="115"/>
                  </a:cubicBezTo>
                  <a:cubicBezTo>
                    <a:pt x="324" y="118"/>
                    <a:pt x="354" y="122"/>
                    <a:pt x="394" y="119"/>
                  </a:cubicBezTo>
                  <a:cubicBezTo>
                    <a:pt x="404" y="118"/>
                    <a:pt x="435" y="115"/>
                    <a:pt x="473" y="102"/>
                  </a:cubicBezTo>
                  <a:cubicBezTo>
                    <a:pt x="532" y="82"/>
                    <a:pt x="570" y="52"/>
                    <a:pt x="582" y="43"/>
                  </a:cubicBezTo>
                  <a:cubicBezTo>
                    <a:pt x="601" y="27"/>
                    <a:pt x="615" y="12"/>
                    <a:pt x="624" y="1"/>
                  </a:cubicBezTo>
                  <a:close/>
                </a:path>
              </a:pathLst>
            </a:custGeom>
            <a:solidFill>
              <a:srgbClr val="FFBF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 name="Freeform 257">
              <a:extLst>
                <a:ext uri="{FF2B5EF4-FFF2-40B4-BE49-F238E27FC236}">
                  <a16:creationId xmlns:a16="http://schemas.microsoft.com/office/drawing/2014/main" id="{274EDE00-F184-4681-B6DA-ACEB6E9A02C8}"/>
                </a:ext>
              </a:extLst>
            </p:cNvPr>
            <p:cNvSpPr>
              <a:spLocks/>
            </p:cNvSpPr>
            <p:nvPr/>
          </p:nvSpPr>
          <p:spPr bwMode="auto">
            <a:xfrm>
              <a:off x="10589358" y="5024207"/>
              <a:ext cx="214313" cy="284163"/>
            </a:xfrm>
            <a:custGeom>
              <a:avLst/>
              <a:gdLst>
                <a:gd name="T0" fmla="*/ 0 w 248"/>
                <a:gd name="T1" fmla="*/ 0 h 328"/>
                <a:gd name="T2" fmla="*/ 143 w 248"/>
                <a:gd name="T3" fmla="*/ 141 h 328"/>
                <a:gd name="T4" fmla="*/ 248 w 248"/>
                <a:gd name="T5" fmla="*/ 325 h 328"/>
                <a:gd name="T6" fmla="*/ 175 w 248"/>
                <a:gd name="T7" fmla="*/ 318 h 328"/>
                <a:gd name="T8" fmla="*/ 118 w 248"/>
                <a:gd name="T9" fmla="*/ 328 h 328"/>
                <a:gd name="T10" fmla="*/ 76 w 248"/>
                <a:gd name="T11" fmla="*/ 252 h 328"/>
                <a:gd name="T12" fmla="*/ 7 w 248"/>
                <a:gd name="T13" fmla="*/ 167 h 328"/>
                <a:gd name="T14" fmla="*/ 9 w 248"/>
                <a:gd name="T15" fmla="*/ 92 h 328"/>
                <a:gd name="T16" fmla="*/ 0 w 24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328">
                  <a:moveTo>
                    <a:pt x="0" y="0"/>
                  </a:moveTo>
                  <a:cubicBezTo>
                    <a:pt x="41" y="31"/>
                    <a:pt x="93" y="77"/>
                    <a:pt x="143" y="141"/>
                  </a:cubicBezTo>
                  <a:cubicBezTo>
                    <a:pt x="196" y="210"/>
                    <a:pt x="228" y="276"/>
                    <a:pt x="248" y="325"/>
                  </a:cubicBezTo>
                  <a:cubicBezTo>
                    <a:pt x="230" y="321"/>
                    <a:pt x="205" y="317"/>
                    <a:pt x="175" y="318"/>
                  </a:cubicBezTo>
                  <a:cubicBezTo>
                    <a:pt x="153" y="319"/>
                    <a:pt x="133" y="323"/>
                    <a:pt x="118" y="328"/>
                  </a:cubicBezTo>
                  <a:cubicBezTo>
                    <a:pt x="108" y="305"/>
                    <a:pt x="94" y="279"/>
                    <a:pt x="76" y="252"/>
                  </a:cubicBezTo>
                  <a:cubicBezTo>
                    <a:pt x="53" y="217"/>
                    <a:pt x="28" y="189"/>
                    <a:pt x="7" y="167"/>
                  </a:cubicBezTo>
                  <a:cubicBezTo>
                    <a:pt x="9" y="144"/>
                    <a:pt x="10" y="119"/>
                    <a:pt x="9" y="92"/>
                  </a:cubicBezTo>
                  <a:cubicBezTo>
                    <a:pt x="8" y="58"/>
                    <a:pt x="5" y="27"/>
                    <a:pt x="0" y="0"/>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 name="Oval 258">
              <a:extLst>
                <a:ext uri="{FF2B5EF4-FFF2-40B4-BE49-F238E27FC236}">
                  <a16:creationId xmlns:a16="http://schemas.microsoft.com/office/drawing/2014/main" id="{E3E2C67F-0EC3-45D1-8D04-4205E24F3806}"/>
                </a:ext>
              </a:extLst>
            </p:cNvPr>
            <p:cNvSpPr>
              <a:spLocks noChangeArrowheads="1"/>
            </p:cNvSpPr>
            <p:nvPr/>
          </p:nvSpPr>
          <p:spPr bwMode="auto">
            <a:xfrm>
              <a:off x="10544908" y="5403620"/>
              <a:ext cx="415925" cy="417513"/>
            </a:xfrm>
            <a:prstGeom prst="ellipse">
              <a:avLst/>
            </a:prstGeom>
            <a:solidFill>
              <a:srgbClr val="FFBF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 name="Freeform 259">
              <a:extLst>
                <a:ext uri="{FF2B5EF4-FFF2-40B4-BE49-F238E27FC236}">
                  <a16:creationId xmlns:a16="http://schemas.microsoft.com/office/drawing/2014/main" id="{2FFECD60-C077-4766-AAAB-1C6ECF5E3F4F}"/>
                </a:ext>
              </a:extLst>
            </p:cNvPr>
            <p:cNvSpPr>
              <a:spLocks/>
            </p:cNvSpPr>
            <p:nvPr/>
          </p:nvSpPr>
          <p:spPr bwMode="auto">
            <a:xfrm>
              <a:off x="9965470" y="6113232"/>
              <a:ext cx="425450" cy="127000"/>
            </a:xfrm>
            <a:custGeom>
              <a:avLst/>
              <a:gdLst>
                <a:gd name="T0" fmla="*/ 64 w 493"/>
                <a:gd name="T1" fmla="*/ 0 h 147"/>
                <a:gd name="T2" fmla="*/ 53 w 493"/>
                <a:gd name="T3" fmla="*/ 39 h 147"/>
                <a:gd name="T4" fmla="*/ 0 w 493"/>
                <a:gd name="T5" fmla="*/ 104 h 147"/>
                <a:gd name="T6" fmla="*/ 214 w 493"/>
                <a:gd name="T7" fmla="*/ 143 h 147"/>
                <a:gd name="T8" fmla="*/ 493 w 493"/>
                <a:gd name="T9" fmla="*/ 103 h 147"/>
                <a:gd name="T10" fmla="*/ 449 w 493"/>
                <a:gd name="T11" fmla="*/ 51 h 147"/>
                <a:gd name="T12" fmla="*/ 434 w 493"/>
                <a:gd name="T13" fmla="*/ 1 h 147"/>
                <a:gd name="T14" fmla="*/ 264 w 493"/>
                <a:gd name="T15" fmla="*/ 23 h 147"/>
                <a:gd name="T16" fmla="*/ 64 w 493"/>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147">
                  <a:moveTo>
                    <a:pt x="64" y="0"/>
                  </a:moveTo>
                  <a:cubicBezTo>
                    <a:pt x="63" y="11"/>
                    <a:pt x="59" y="25"/>
                    <a:pt x="53" y="39"/>
                  </a:cubicBezTo>
                  <a:cubicBezTo>
                    <a:pt x="38" y="74"/>
                    <a:pt x="14" y="94"/>
                    <a:pt x="0" y="104"/>
                  </a:cubicBezTo>
                  <a:cubicBezTo>
                    <a:pt x="53" y="122"/>
                    <a:pt x="126" y="139"/>
                    <a:pt x="214" y="143"/>
                  </a:cubicBezTo>
                  <a:cubicBezTo>
                    <a:pt x="333" y="147"/>
                    <a:pt x="430" y="124"/>
                    <a:pt x="493" y="103"/>
                  </a:cubicBezTo>
                  <a:cubicBezTo>
                    <a:pt x="482" y="95"/>
                    <a:pt x="463" y="78"/>
                    <a:pt x="449" y="51"/>
                  </a:cubicBezTo>
                  <a:cubicBezTo>
                    <a:pt x="439" y="32"/>
                    <a:pt x="435" y="14"/>
                    <a:pt x="434" y="1"/>
                  </a:cubicBezTo>
                  <a:cubicBezTo>
                    <a:pt x="389" y="12"/>
                    <a:pt x="331" y="22"/>
                    <a:pt x="264" y="23"/>
                  </a:cubicBezTo>
                  <a:cubicBezTo>
                    <a:pt x="183" y="24"/>
                    <a:pt x="115" y="12"/>
                    <a:pt x="64" y="0"/>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 name="Freeform 260">
              <a:extLst>
                <a:ext uri="{FF2B5EF4-FFF2-40B4-BE49-F238E27FC236}">
                  <a16:creationId xmlns:a16="http://schemas.microsoft.com/office/drawing/2014/main" id="{F3B6A54E-3226-4AA3-AD1A-C8A7B5A497B2}"/>
                </a:ext>
              </a:extLst>
            </p:cNvPr>
            <p:cNvSpPr>
              <a:spLocks/>
            </p:cNvSpPr>
            <p:nvPr/>
          </p:nvSpPr>
          <p:spPr bwMode="auto">
            <a:xfrm>
              <a:off x="9862283" y="4882920"/>
              <a:ext cx="628650" cy="314325"/>
            </a:xfrm>
            <a:custGeom>
              <a:avLst/>
              <a:gdLst>
                <a:gd name="T0" fmla="*/ 103 w 727"/>
                <a:gd name="T1" fmla="*/ 1 h 364"/>
                <a:gd name="T2" fmla="*/ 52 w 727"/>
                <a:gd name="T3" fmla="*/ 65 h 364"/>
                <a:gd name="T4" fmla="*/ 19 w 727"/>
                <a:gd name="T5" fmla="*/ 147 h 364"/>
                <a:gd name="T6" fmla="*/ 6 w 727"/>
                <a:gd name="T7" fmla="*/ 223 h 364"/>
                <a:gd name="T8" fmla="*/ 10 w 727"/>
                <a:gd name="T9" fmla="*/ 318 h 364"/>
                <a:gd name="T10" fmla="*/ 22 w 727"/>
                <a:gd name="T11" fmla="*/ 345 h 364"/>
                <a:gd name="T12" fmla="*/ 47 w 727"/>
                <a:gd name="T13" fmla="*/ 361 h 364"/>
                <a:gd name="T14" fmla="*/ 61 w 727"/>
                <a:gd name="T15" fmla="*/ 364 h 364"/>
                <a:gd name="T16" fmla="*/ 680 w 727"/>
                <a:gd name="T17" fmla="*/ 363 h 364"/>
                <a:gd name="T18" fmla="*/ 704 w 727"/>
                <a:gd name="T19" fmla="*/ 350 h 364"/>
                <a:gd name="T20" fmla="*/ 725 w 727"/>
                <a:gd name="T21" fmla="*/ 315 h 364"/>
                <a:gd name="T22" fmla="*/ 726 w 727"/>
                <a:gd name="T23" fmla="*/ 261 h 364"/>
                <a:gd name="T24" fmla="*/ 715 w 727"/>
                <a:gd name="T25" fmla="*/ 156 h 364"/>
                <a:gd name="T26" fmla="*/ 660 w 727"/>
                <a:gd name="T27" fmla="*/ 34 h 364"/>
                <a:gd name="T28" fmla="*/ 631 w 727"/>
                <a:gd name="T29" fmla="*/ 0 h 364"/>
                <a:gd name="T30" fmla="*/ 590 w 727"/>
                <a:gd name="T31" fmla="*/ 40 h 364"/>
                <a:gd name="T32" fmla="*/ 519 w 727"/>
                <a:gd name="T33" fmla="*/ 85 h 364"/>
                <a:gd name="T34" fmla="*/ 421 w 727"/>
                <a:gd name="T35" fmla="*/ 115 h 364"/>
                <a:gd name="T36" fmla="*/ 333 w 727"/>
                <a:gd name="T37" fmla="*/ 119 h 364"/>
                <a:gd name="T38" fmla="*/ 254 w 727"/>
                <a:gd name="T39" fmla="*/ 102 h 364"/>
                <a:gd name="T40" fmla="*/ 145 w 727"/>
                <a:gd name="T41" fmla="*/ 42 h 364"/>
                <a:gd name="T42" fmla="*/ 103 w 727"/>
                <a:gd name="T43" fmla="*/ 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7" h="364">
                  <a:moveTo>
                    <a:pt x="103" y="1"/>
                  </a:moveTo>
                  <a:cubicBezTo>
                    <a:pt x="78" y="25"/>
                    <a:pt x="62" y="48"/>
                    <a:pt x="52" y="65"/>
                  </a:cubicBezTo>
                  <a:cubicBezTo>
                    <a:pt x="32" y="98"/>
                    <a:pt x="24" y="127"/>
                    <a:pt x="19" y="147"/>
                  </a:cubicBezTo>
                  <a:cubicBezTo>
                    <a:pt x="10" y="178"/>
                    <a:pt x="8" y="202"/>
                    <a:pt x="6" y="223"/>
                  </a:cubicBezTo>
                  <a:cubicBezTo>
                    <a:pt x="2" y="261"/>
                    <a:pt x="0" y="287"/>
                    <a:pt x="10" y="318"/>
                  </a:cubicBezTo>
                  <a:cubicBezTo>
                    <a:pt x="14" y="330"/>
                    <a:pt x="19" y="339"/>
                    <a:pt x="22" y="345"/>
                  </a:cubicBezTo>
                  <a:cubicBezTo>
                    <a:pt x="26" y="349"/>
                    <a:pt x="34" y="357"/>
                    <a:pt x="47" y="361"/>
                  </a:cubicBezTo>
                  <a:cubicBezTo>
                    <a:pt x="53" y="363"/>
                    <a:pt x="58" y="364"/>
                    <a:pt x="61" y="364"/>
                  </a:cubicBezTo>
                  <a:cubicBezTo>
                    <a:pt x="268" y="364"/>
                    <a:pt x="474" y="363"/>
                    <a:pt x="680" y="363"/>
                  </a:cubicBezTo>
                  <a:cubicBezTo>
                    <a:pt x="686" y="361"/>
                    <a:pt x="695" y="358"/>
                    <a:pt x="704" y="350"/>
                  </a:cubicBezTo>
                  <a:cubicBezTo>
                    <a:pt x="719" y="338"/>
                    <a:pt x="724" y="322"/>
                    <a:pt x="725" y="315"/>
                  </a:cubicBezTo>
                  <a:cubicBezTo>
                    <a:pt x="726" y="302"/>
                    <a:pt x="727" y="283"/>
                    <a:pt x="726" y="261"/>
                  </a:cubicBezTo>
                  <a:cubicBezTo>
                    <a:pt x="725" y="227"/>
                    <a:pt x="724" y="195"/>
                    <a:pt x="715" y="156"/>
                  </a:cubicBezTo>
                  <a:cubicBezTo>
                    <a:pt x="709" y="132"/>
                    <a:pt x="697" y="83"/>
                    <a:pt x="660" y="34"/>
                  </a:cubicBezTo>
                  <a:cubicBezTo>
                    <a:pt x="649" y="19"/>
                    <a:pt x="639" y="8"/>
                    <a:pt x="631" y="0"/>
                  </a:cubicBezTo>
                  <a:cubicBezTo>
                    <a:pt x="621" y="11"/>
                    <a:pt x="608" y="25"/>
                    <a:pt x="590" y="40"/>
                  </a:cubicBezTo>
                  <a:cubicBezTo>
                    <a:pt x="559" y="65"/>
                    <a:pt x="531" y="80"/>
                    <a:pt x="519" y="85"/>
                  </a:cubicBezTo>
                  <a:cubicBezTo>
                    <a:pt x="476" y="105"/>
                    <a:pt x="440" y="112"/>
                    <a:pt x="421" y="115"/>
                  </a:cubicBezTo>
                  <a:cubicBezTo>
                    <a:pt x="403" y="118"/>
                    <a:pt x="373" y="122"/>
                    <a:pt x="333" y="119"/>
                  </a:cubicBezTo>
                  <a:cubicBezTo>
                    <a:pt x="323" y="118"/>
                    <a:pt x="292" y="115"/>
                    <a:pt x="254" y="102"/>
                  </a:cubicBezTo>
                  <a:cubicBezTo>
                    <a:pt x="195" y="82"/>
                    <a:pt x="157" y="52"/>
                    <a:pt x="145" y="42"/>
                  </a:cubicBezTo>
                  <a:cubicBezTo>
                    <a:pt x="126" y="27"/>
                    <a:pt x="113" y="12"/>
                    <a:pt x="10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 name="Oval 261">
              <a:extLst>
                <a:ext uri="{FF2B5EF4-FFF2-40B4-BE49-F238E27FC236}">
                  <a16:creationId xmlns:a16="http://schemas.microsoft.com/office/drawing/2014/main" id="{CD33CA91-ACB1-4FE8-A9FD-EF757704F146}"/>
                </a:ext>
              </a:extLst>
            </p:cNvPr>
            <p:cNvSpPr>
              <a:spLocks noChangeArrowheads="1"/>
            </p:cNvSpPr>
            <p:nvPr/>
          </p:nvSpPr>
          <p:spPr bwMode="auto">
            <a:xfrm>
              <a:off x="9970233" y="4466995"/>
              <a:ext cx="415925" cy="4159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18" name="组合 4">
            <a:extLst>
              <a:ext uri="{FF2B5EF4-FFF2-40B4-BE49-F238E27FC236}">
                <a16:creationId xmlns:a16="http://schemas.microsoft.com/office/drawing/2014/main" id="{CAE65B45-564B-4530-A29D-7147CDBAAAC6}"/>
              </a:ext>
            </a:extLst>
          </p:cNvPr>
          <p:cNvGrpSpPr/>
          <p:nvPr userDrawn="1"/>
        </p:nvGrpSpPr>
        <p:grpSpPr>
          <a:xfrm>
            <a:off x="-19048" y="0"/>
            <a:ext cx="12209461" cy="1010003"/>
            <a:chOff x="-19048" y="0"/>
            <a:chExt cx="12209461" cy="1010003"/>
          </a:xfrm>
        </p:grpSpPr>
        <p:grpSp>
          <p:nvGrpSpPr>
            <p:cNvPr id="19" name="组合 5">
              <a:extLst>
                <a:ext uri="{FF2B5EF4-FFF2-40B4-BE49-F238E27FC236}">
                  <a16:creationId xmlns:a16="http://schemas.microsoft.com/office/drawing/2014/main" id="{E7C42FB4-2C3E-4DFA-AACC-7DF74D64D032}"/>
                </a:ext>
              </a:extLst>
            </p:cNvPr>
            <p:cNvGrpSpPr/>
            <p:nvPr/>
          </p:nvGrpSpPr>
          <p:grpSpPr>
            <a:xfrm>
              <a:off x="-19048" y="355587"/>
              <a:ext cx="12209461" cy="654416"/>
              <a:chOff x="-19048" y="355587"/>
              <a:chExt cx="12209461" cy="654416"/>
            </a:xfrm>
          </p:grpSpPr>
          <p:sp>
            <p:nvSpPr>
              <p:cNvPr id="27" name="矩形 1">
                <a:extLst>
                  <a:ext uri="{FF2B5EF4-FFF2-40B4-BE49-F238E27FC236}">
                    <a16:creationId xmlns:a16="http://schemas.microsoft.com/office/drawing/2014/main" id="{9963A195-AD90-4CD0-A7B2-8D2E3C3730AC}"/>
                  </a:ext>
                </a:extLst>
              </p:cNvPr>
              <p:cNvSpPr/>
              <p:nvPr/>
            </p:nvSpPr>
            <p:spPr>
              <a:xfrm flipV="1">
                <a:off x="-19048" y="931248"/>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等腰三角形 2">
                <a:extLst>
                  <a:ext uri="{FF2B5EF4-FFF2-40B4-BE49-F238E27FC236}">
                    <a16:creationId xmlns:a16="http://schemas.microsoft.com/office/drawing/2014/main" id="{28D7DD90-782A-479D-8804-EC91139078A2}"/>
                  </a:ext>
                </a:extLst>
              </p:cNvPr>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8">
              <a:extLst>
                <a:ext uri="{FF2B5EF4-FFF2-40B4-BE49-F238E27FC236}">
                  <a16:creationId xmlns:a16="http://schemas.microsoft.com/office/drawing/2014/main" id="{3E3C7B6C-72FB-45E5-91E3-C894521361A7}"/>
                </a:ext>
              </a:extLst>
            </p:cNvPr>
            <p:cNvGrpSpPr/>
            <p:nvPr/>
          </p:nvGrpSpPr>
          <p:grpSpPr>
            <a:xfrm>
              <a:off x="4536" y="0"/>
              <a:ext cx="721182" cy="931248"/>
              <a:chOff x="0" y="532828"/>
              <a:chExt cx="498355" cy="568897"/>
            </a:xfrm>
          </p:grpSpPr>
          <p:sp>
            <p:nvSpPr>
              <p:cNvPr id="21" name="矩形 9">
                <a:extLst>
                  <a:ext uri="{FF2B5EF4-FFF2-40B4-BE49-F238E27FC236}">
                    <a16:creationId xmlns:a16="http://schemas.microsoft.com/office/drawing/2014/main" id="{41C0DFCF-1CE2-412C-9CAA-B50B3BF5C823}"/>
                  </a:ext>
                </a:extLst>
              </p:cNvPr>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10">
                <a:extLst>
                  <a:ext uri="{FF2B5EF4-FFF2-40B4-BE49-F238E27FC236}">
                    <a16:creationId xmlns:a16="http://schemas.microsoft.com/office/drawing/2014/main" id="{639D87E7-E39C-41BB-814D-1CA1FCC7B362}"/>
                  </a:ext>
                </a:extLst>
              </p:cNvPr>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11">
                <a:extLst>
                  <a:ext uri="{FF2B5EF4-FFF2-40B4-BE49-F238E27FC236}">
                    <a16:creationId xmlns:a16="http://schemas.microsoft.com/office/drawing/2014/main" id="{1FD04F23-9A6B-45D6-864C-D47521925D2D}"/>
                  </a:ext>
                </a:extLst>
              </p:cNvPr>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12">
                <a:extLst>
                  <a:ext uri="{FF2B5EF4-FFF2-40B4-BE49-F238E27FC236}">
                    <a16:creationId xmlns:a16="http://schemas.microsoft.com/office/drawing/2014/main" id="{9BEA0C5D-8268-4629-95B1-AD6EE0BB4291}"/>
                  </a:ext>
                </a:extLst>
              </p:cNvPr>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93056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65F1BDE-4394-4933-8B76-169275AAEC66}"/>
              </a:ext>
            </a:extLst>
          </p:cNvPr>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a:extLst>
              <a:ext uri="{FF2B5EF4-FFF2-40B4-BE49-F238E27FC236}">
                <a16:creationId xmlns:a16="http://schemas.microsoft.com/office/drawing/2014/main" id="{700E3113-C22F-4103-A7F3-04B458CE6801}"/>
              </a:ext>
            </a:extLst>
          </p:cNvPr>
          <p:cNvSpPr/>
          <p:nvPr userDrawn="1"/>
        </p:nvSpPr>
        <p:spPr>
          <a:xfrm>
            <a:off x="354010" y="1131591"/>
            <a:ext cx="3560767" cy="5402561"/>
          </a:xfrm>
          <a:prstGeom prst="roundRect">
            <a:avLst>
              <a:gd name="adj" fmla="val 3968"/>
            </a:avLst>
          </a:prstGeom>
          <a:solidFill>
            <a:srgbClr val="01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a:extLst>
              <a:ext uri="{FF2B5EF4-FFF2-40B4-BE49-F238E27FC236}">
                <a16:creationId xmlns:a16="http://schemas.microsoft.com/office/drawing/2014/main" id="{F1FD3102-8349-4210-812B-B7F042E75A81}"/>
              </a:ext>
            </a:extLst>
          </p:cNvPr>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a:extLst>
              <a:ext uri="{FF2B5EF4-FFF2-40B4-BE49-F238E27FC236}">
                <a16:creationId xmlns:a16="http://schemas.microsoft.com/office/drawing/2014/main" id="{B024C67E-4C91-489D-86C7-2D35A729A107}"/>
              </a:ext>
            </a:extLst>
          </p:cNvPr>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6" name="TextBox 57">
            <a:extLst>
              <a:ext uri="{FF2B5EF4-FFF2-40B4-BE49-F238E27FC236}">
                <a16:creationId xmlns:a16="http://schemas.microsoft.com/office/drawing/2014/main" id="{6325B21F-5C16-4164-A372-B0B08B17DF9B}"/>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7" name="TextBox 58">
            <a:extLst>
              <a:ext uri="{FF2B5EF4-FFF2-40B4-BE49-F238E27FC236}">
                <a16:creationId xmlns:a16="http://schemas.microsoft.com/office/drawing/2014/main" id="{24DDADF7-8D65-4318-A334-AC5E74FA127E}"/>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9" name="TextBox 60">
            <a:extLst>
              <a:ext uri="{FF2B5EF4-FFF2-40B4-BE49-F238E27FC236}">
                <a16:creationId xmlns:a16="http://schemas.microsoft.com/office/drawing/2014/main" id="{8FF027AA-6CDD-457C-8576-629D4A65757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580519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2020/12/20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10.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2020/12/20</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‹Nº›</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12/20/2020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‹Nº›</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7" r:id="rId14"/>
    <p:sldLayoutId id="2147483706" r:id="rId15"/>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20/12/2020</a:t>
            </a:fld>
            <a:endParaRPr lang="en-JM" dirty="0">
              <a:solidFill>
                <a:prstClr val="black">
                  <a:tint val="7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‹Nº›</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5.jpg"/><Relationship Id="rId5" Type="http://schemas.openxmlformats.org/officeDocument/2006/relationships/image" Target="../media/image13.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6.jpg"/><Relationship Id="rId5" Type="http://schemas.openxmlformats.org/officeDocument/2006/relationships/image" Target="../media/image9.jp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20.gif"/><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9.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536" y="0"/>
            <a:ext cx="12190412" cy="2137792"/>
            <a:chOff x="0" y="532828"/>
            <a:chExt cx="759125" cy="568897"/>
          </a:xfrm>
        </p:grpSpPr>
        <p:sp>
          <p:nvSpPr>
            <p:cNvPr id="25" name="矩形 24"/>
            <p:cNvSpPr/>
            <p:nvPr/>
          </p:nvSpPr>
          <p:spPr>
            <a:xfrm>
              <a:off x="0" y="532828"/>
              <a:ext cx="190710"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90710" y="532828"/>
              <a:ext cx="193421"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574841" y="532828"/>
              <a:ext cx="184284"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84131" y="532828"/>
              <a:ext cx="190710"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29"/>
          <p:cNvSpPr/>
          <p:nvPr/>
        </p:nvSpPr>
        <p:spPr>
          <a:xfrm>
            <a:off x="-14514" y="4748441"/>
            <a:ext cx="6676347" cy="195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a:p>
        </p:txBody>
      </p:sp>
      <p:sp>
        <p:nvSpPr>
          <p:cNvPr id="33" name="TextBox 5"/>
          <p:cNvSpPr>
            <a:spLocks noChangeArrowheads="1"/>
          </p:cNvSpPr>
          <p:nvPr/>
        </p:nvSpPr>
        <p:spPr bwMode="auto">
          <a:xfrm>
            <a:off x="757418" y="5134615"/>
            <a:ext cx="5338582" cy="107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6" tIns="45703" rIns="91406" bIns="45703">
            <a:spAutoFit/>
          </a:bodyPr>
          <a:lstStyle/>
          <a:p>
            <a:pPr algn="ctr"/>
            <a:r>
              <a:rPr lang="en-US" altLang="zh-CN" sz="3200" b="1" dirty="0">
                <a:solidFill>
                  <a:schemeClr val="bg1"/>
                </a:solidFill>
                <a:latin typeface="微软雅黑" pitchFamily="34" charset="-122"/>
                <a:ea typeface="微软雅黑" pitchFamily="34" charset="-122"/>
                <a:sym typeface="方正兰亭中黑_GBK" pitchFamily="2" charset="-122"/>
              </a:rPr>
              <a:t>General cooperation plan</a:t>
            </a:r>
            <a:endParaRPr lang="zh-CN" altLang="en-US" sz="3200" b="1" dirty="0">
              <a:solidFill>
                <a:schemeClr val="bg1"/>
              </a:solidFill>
              <a:latin typeface="微软雅黑" pitchFamily="34" charset="-122"/>
              <a:ea typeface="微软雅黑" pitchFamily="34" charset="-122"/>
              <a:sym typeface="方正兰亭粗黑_GBK" charset="-122"/>
            </a:endParaRPr>
          </a:p>
        </p:txBody>
      </p:sp>
      <p:sp>
        <p:nvSpPr>
          <p:cNvPr id="3" name="矩形 2"/>
          <p:cNvSpPr/>
          <p:nvPr/>
        </p:nvSpPr>
        <p:spPr>
          <a:xfrm>
            <a:off x="6828065" y="4748441"/>
            <a:ext cx="2598058" cy="1955800"/>
          </a:xfrm>
          <a:prstGeom prst="rect">
            <a:avLst/>
          </a:prstGeom>
          <a:blipFill dpi="0" rotWithShape="1">
            <a:blip r:embed="rId5"/>
            <a:srcRect/>
            <a:tile tx="254000" ty="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9592355" y="4748441"/>
            <a:ext cx="2598058" cy="1955800"/>
          </a:xfrm>
          <a:prstGeom prst="rect">
            <a:avLst/>
          </a:prstGeom>
          <a:blipFill dpi="0" rotWithShape="1">
            <a:blip r:embed="rId6"/>
            <a:srcRect/>
            <a:tile tx="0" ty="0" sx="35000" sy="3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TextBox 31"/>
          <p:cNvSpPr txBox="1"/>
          <p:nvPr/>
        </p:nvSpPr>
        <p:spPr>
          <a:xfrm>
            <a:off x="2854060" y="3736203"/>
            <a:ext cx="6877169" cy="477054"/>
          </a:xfrm>
          <a:prstGeom prst="rect">
            <a:avLst/>
          </a:prstGeom>
          <a:noFill/>
        </p:spPr>
        <p:txBody>
          <a:bodyPr wrap="square" rtlCol="0">
            <a:spAutoFit/>
          </a:bodyPr>
          <a:lstStyle/>
          <a:p>
            <a:pPr algn="ctr"/>
            <a:r>
              <a:rPr lang="en-US" altLang="zh-CN" sz="2500" dirty="0">
                <a:solidFill>
                  <a:schemeClr val="bg1">
                    <a:lumMod val="50000"/>
                  </a:schemeClr>
                </a:solidFill>
                <a:latin typeface="微软雅黑" pitchFamily="34" charset="-122"/>
                <a:ea typeface="微软雅黑" pitchFamily="34" charset="-122"/>
              </a:rPr>
              <a:t>Company introduction</a:t>
            </a:r>
            <a:endParaRPr lang="zh-CN" altLang="en-US" sz="2500" dirty="0">
              <a:solidFill>
                <a:schemeClr val="bg1">
                  <a:lumMod val="50000"/>
                </a:schemeClr>
              </a:solidFill>
              <a:latin typeface="微软雅黑" pitchFamily="34" charset="-122"/>
              <a:ea typeface="微软雅黑" pitchFamily="34" charset="-122"/>
            </a:endParaRPr>
          </a:p>
        </p:txBody>
      </p:sp>
      <p:sp>
        <p:nvSpPr>
          <p:cNvPr id="50" name="TextBox 32"/>
          <p:cNvSpPr txBox="1"/>
          <p:nvPr/>
        </p:nvSpPr>
        <p:spPr>
          <a:xfrm>
            <a:off x="1081151" y="2031859"/>
            <a:ext cx="10183907" cy="1785104"/>
          </a:xfrm>
          <a:prstGeom prst="rect">
            <a:avLst/>
          </a:prstGeom>
          <a:noFill/>
        </p:spPr>
        <p:txBody>
          <a:bodyPr wrap="square" rtlCol="0">
            <a:spAutoFit/>
          </a:bodyPr>
          <a:lstStyle/>
          <a:p>
            <a:pPr algn="ctr"/>
            <a:r>
              <a:rPr lang="es-PE" altLang="zh-CN" sz="5500" b="1" dirty="0">
                <a:solidFill>
                  <a:schemeClr val="accent3"/>
                </a:solidFill>
                <a:latin typeface="微软雅黑" pitchFamily="34" charset="-122"/>
                <a:ea typeface="微软雅黑" pitchFamily="34" charset="-122"/>
              </a:rPr>
              <a:t>Teamwork powerpoint template</a:t>
            </a:r>
            <a:endParaRPr lang="zh-CN" altLang="en-US" sz="5500" b="1" dirty="0">
              <a:solidFill>
                <a:schemeClr val="accent3"/>
              </a:solidFill>
              <a:latin typeface="微软雅黑" pitchFamily="34" charset="-122"/>
              <a:ea typeface="微软雅黑" pitchFamily="34" charset="-122"/>
            </a:endParaRPr>
          </a:p>
        </p:txBody>
      </p:sp>
      <p:pic>
        <p:nvPicPr>
          <p:cNvPr id="51" name="欧美快节奏Chairlift - Bruis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1533" y="-891891"/>
            <a:ext cx="609627" cy="609882"/>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250" advClick="0" advTm="1000">
        <p14:flip dir="r"/>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1"/>
                                        </p:tgtEl>
                                      </p:cBhvr>
                                    </p:cmd>
                                  </p:childTnLst>
                                </p:cTn>
                              </p:par>
                              <p:par>
                                <p:cTn id="7" presetID="45"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1250"/>
                                        <p:tgtEl>
                                          <p:spTgt spid="24"/>
                                        </p:tgtEl>
                                      </p:cBhvr>
                                    </p:animEffect>
                                    <p:anim calcmode="lin" valueType="num">
                                      <p:cBhvr>
                                        <p:cTn id="10" dur="1250" fill="hold"/>
                                        <p:tgtEl>
                                          <p:spTgt spid="24"/>
                                        </p:tgtEl>
                                        <p:attrNameLst>
                                          <p:attrName>ppt_w</p:attrName>
                                        </p:attrNameLst>
                                      </p:cBhvr>
                                      <p:tavLst>
                                        <p:tav tm="0" fmla="#ppt_w*sin(2.5*pi*$)">
                                          <p:val>
                                            <p:fltVal val="0"/>
                                          </p:val>
                                        </p:tav>
                                        <p:tav tm="100000">
                                          <p:val>
                                            <p:fltVal val="1"/>
                                          </p:val>
                                        </p:tav>
                                      </p:tavLst>
                                    </p:anim>
                                    <p:anim calcmode="lin" valueType="num">
                                      <p:cBhvr>
                                        <p:cTn id="11" dur="1250" fill="hold"/>
                                        <p:tgtEl>
                                          <p:spTgt spid="24"/>
                                        </p:tgtEl>
                                        <p:attrNameLst>
                                          <p:attrName>ppt_h</p:attrName>
                                        </p:attrNameLst>
                                      </p:cBhvr>
                                      <p:tavLst>
                                        <p:tav tm="0">
                                          <p:val>
                                            <p:strVal val="#ppt_h"/>
                                          </p:val>
                                        </p:tav>
                                        <p:tav tm="100000">
                                          <p:val>
                                            <p:strVal val="#ppt_h"/>
                                          </p:val>
                                        </p:tav>
                                      </p:tavLst>
                                    </p:anim>
                                  </p:childTnLst>
                                </p:cTn>
                              </p:par>
                              <p:par>
                                <p:cTn id="12" presetID="22" presetClass="entr" presetSubtype="8"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250"/>
                                        <p:tgtEl>
                                          <p:spTgt spid="3"/>
                                        </p:tgtEl>
                                      </p:cBhvr>
                                    </p:animEffect>
                                  </p:childTnLst>
                                </p:cTn>
                              </p:par>
                              <p:par>
                                <p:cTn id="15" presetID="22" presetClass="entr" presetSubtype="2" fill="hold" grpId="0"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1250"/>
                                        <p:tgtEl>
                                          <p:spTgt spid="34"/>
                                        </p:tgtEl>
                                      </p:cBhvr>
                                    </p:animEffect>
                                  </p:childTnLst>
                                </p:cTn>
                              </p:par>
                              <p:par>
                                <p:cTn id="18" presetID="14" presetClass="entr" presetSubtype="10" fill="hold" grpId="0" nodeType="withEffect">
                                  <p:stCondLst>
                                    <p:cond delay="25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1000"/>
                                        <p:tgtEl>
                                          <p:spTgt spid="30"/>
                                        </p:tgtEl>
                                      </p:cBhvr>
                                    </p:animEffect>
                                  </p:childTnLst>
                                </p:cTn>
                              </p:par>
                            </p:childTnLst>
                          </p:cTn>
                        </p:par>
                        <p:par>
                          <p:cTn id="21" fill="hold">
                            <p:stCondLst>
                              <p:cond delay="175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3"/>
                                        </p:tgtEl>
                                        <p:attrNameLst>
                                          <p:attrName>ppt_y</p:attrName>
                                        </p:attrNameLst>
                                      </p:cBhvr>
                                      <p:tavLst>
                                        <p:tav tm="0">
                                          <p:val>
                                            <p:strVal val="#ppt_y"/>
                                          </p:val>
                                        </p:tav>
                                        <p:tav tm="100000">
                                          <p:val>
                                            <p:strVal val="#ppt_y"/>
                                          </p:val>
                                        </p:tav>
                                      </p:tavLst>
                                    </p:anim>
                                    <p:anim calcmode="lin" valueType="num">
                                      <p:cBhvr>
                                        <p:cTn id="26"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3"/>
                                        </p:tgtEl>
                                        <p:attrNameLst>
                                          <p:attrName>ppt_w</p:attrName>
                                        </p:attrNameLst>
                                      </p:cBhvr>
                                      <p:tavLst>
                                        <p:tav tm="0">
                                          <p:val>
                                            <p:strVal val="#ppt_w/10"/>
                                          </p:val>
                                        </p:tav>
                                        <p:tav tm="50000">
                                          <p:val>
                                            <p:strVal val="#ppt_w+.01"/>
                                          </p:val>
                                        </p:tav>
                                        <p:tav tm="100000">
                                          <p:val>
                                            <p:strVal val="#ppt_w"/>
                                          </p:val>
                                        </p:tav>
                                      </p:tavLst>
                                    </p:anim>
                                    <p:animEffect>
                                      <p:cBhvr>
                                        <p:cTn id="28" dur="500" tmFilter="0,0; .5, 1; 1, 1"/>
                                        <p:tgtEl>
                                          <p:spTgt spid="33"/>
                                        </p:tgtEl>
                                      </p:cBhvr>
                                    </p:animEffect>
                                  </p:childTnLst>
                                </p:cTn>
                              </p:par>
                            </p:childTnLst>
                          </p:cTn>
                        </p:par>
                        <p:par>
                          <p:cTn id="29" fill="hold">
                            <p:stCondLst>
                              <p:cond delay="3300"/>
                            </p:stCondLst>
                            <p:childTnLst>
                              <p:par>
                                <p:cTn id="30" presetID="41" presetClass="entr" presetSubtype="0" fill="hold" grpId="0" nodeType="afterEffect">
                                  <p:stCondLst>
                                    <p:cond delay="0"/>
                                  </p:stCondLst>
                                  <p:iterate type="lt">
                                    <p:tmPct val="3333"/>
                                  </p:iterate>
                                  <p:childTnLst>
                                    <p:set>
                                      <p:cBhvr>
                                        <p:cTn id="31" dur="1" fill="hold">
                                          <p:stCondLst>
                                            <p:cond delay="0"/>
                                          </p:stCondLst>
                                        </p:cTn>
                                        <p:tgtEl>
                                          <p:spTgt spid="50"/>
                                        </p:tgtEl>
                                        <p:attrNameLst>
                                          <p:attrName>style.visibility</p:attrName>
                                        </p:attrNameLst>
                                      </p:cBhvr>
                                      <p:to>
                                        <p:strVal val="visible"/>
                                      </p:to>
                                    </p:set>
                                    <p:anim calcmode="lin" valueType="num">
                                      <p:cBhvr>
                                        <p:cTn id="32" dur="125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3" dur="1250" fill="hold"/>
                                        <p:tgtEl>
                                          <p:spTgt spid="50"/>
                                        </p:tgtEl>
                                        <p:attrNameLst>
                                          <p:attrName>ppt_y</p:attrName>
                                        </p:attrNameLst>
                                      </p:cBhvr>
                                      <p:tavLst>
                                        <p:tav tm="0">
                                          <p:val>
                                            <p:strVal val="#ppt_y"/>
                                          </p:val>
                                        </p:tav>
                                        <p:tav tm="100000">
                                          <p:val>
                                            <p:strVal val="#ppt_y"/>
                                          </p:val>
                                        </p:tav>
                                      </p:tavLst>
                                    </p:anim>
                                    <p:anim calcmode="lin" valueType="num">
                                      <p:cBhvr>
                                        <p:cTn id="34" dur="125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5" dur="125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250" tmFilter="0,0; .5, 1; 1, 1"/>
                                        <p:tgtEl>
                                          <p:spTgt spid="50"/>
                                        </p:tgtEl>
                                      </p:cBhvr>
                                    </p:animEffect>
                                  </p:childTnLst>
                                </p:cTn>
                              </p:par>
                            </p:childTnLst>
                          </p:cTn>
                        </p:par>
                        <p:par>
                          <p:cTn id="37" fill="hold">
                            <p:stCondLst>
                              <p:cond delay="5592"/>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49"/>
                                        </p:tgtEl>
                                        <p:attrNameLst>
                                          <p:attrName>style.visibility</p:attrName>
                                        </p:attrNameLst>
                                      </p:cBhvr>
                                      <p:to>
                                        <p:strVal val="visible"/>
                                      </p:to>
                                    </p:set>
                                    <p:anim by="(-#ppt_w*2)" calcmode="lin" valueType="num">
                                      <p:cBhvr rctx="PPT">
                                        <p:cTn id="40" dur="500" autoRev="1" fill="hold">
                                          <p:stCondLst>
                                            <p:cond delay="0"/>
                                          </p:stCondLst>
                                        </p:cTn>
                                        <p:tgtEl>
                                          <p:spTgt spid="49"/>
                                        </p:tgtEl>
                                        <p:attrNameLst>
                                          <p:attrName>ppt_w</p:attrName>
                                        </p:attrNameLst>
                                      </p:cBhvr>
                                    </p:anim>
                                    <p:anim by="(#ppt_w*0.50)" calcmode="lin" valueType="num">
                                      <p:cBhvr>
                                        <p:cTn id="41" dur="500" decel="50000" autoRev="1" fill="hold">
                                          <p:stCondLst>
                                            <p:cond delay="0"/>
                                          </p:stCondLst>
                                        </p:cTn>
                                        <p:tgtEl>
                                          <p:spTgt spid="49"/>
                                        </p:tgtEl>
                                        <p:attrNameLst>
                                          <p:attrName>ppt_x</p:attrName>
                                        </p:attrNameLst>
                                      </p:cBhvr>
                                    </p:anim>
                                    <p:anim from="(-#ppt_h/2)" to="(#ppt_y)" calcmode="lin" valueType="num">
                                      <p:cBhvr>
                                        <p:cTn id="42" dur="1000" fill="hold">
                                          <p:stCondLst>
                                            <p:cond delay="0"/>
                                          </p:stCondLst>
                                        </p:cTn>
                                        <p:tgtEl>
                                          <p:spTgt spid="49"/>
                                        </p:tgtEl>
                                        <p:attrNameLst>
                                          <p:attrName>ppt_y</p:attrName>
                                        </p:attrNameLst>
                                      </p:cBhvr>
                                    </p:anim>
                                    <p:animRot by="21600000">
                                      <p:cBhvr>
                                        <p:cTn id="43" dur="1000" fill="hold">
                                          <p:stCondLst>
                                            <p:cond delay="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51"/>
                </p:tgtEl>
              </p:cMediaNode>
            </p:audio>
          </p:childTnLst>
        </p:cTn>
      </p:par>
    </p:tnLst>
    <p:bldLst>
      <p:bldP spid="30" grpId="0" animBg="1"/>
      <p:bldP spid="33" grpId="0" bldLvl="0" autoUpdateAnimBg="0"/>
      <p:bldP spid="3" grpId="0" animBg="1"/>
      <p:bldP spid="34" grpId="0" animBg="1"/>
      <p:bldP spid="49" grpId="0"/>
      <p:bldP spid="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7" name="矩形​​ 5"/>
          <p:cNvSpPr>
            <a:spLocks noChangeArrowheads="1"/>
          </p:cNvSpPr>
          <p:nvPr/>
        </p:nvSpPr>
        <p:spPr bwMode="auto">
          <a:xfrm>
            <a:off x="89599" y="3564443"/>
            <a:ext cx="12020779" cy="29827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solidFill>
                <a:schemeClr val="lt1"/>
              </a:solidFill>
              <a:sym typeface="Arial" pitchFamily="34" charset="0"/>
            </a:endParaRPr>
          </a:p>
        </p:txBody>
      </p:sp>
      <p:sp>
        <p:nvSpPr>
          <p:cNvPr id="19" name="TextBox 6"/>
          <p:cNvSpPr txBox="1"/>
          <p:nvPr/>
        </p:nvSpPr>
        <p:spPr>
          <a:xfrm>
            <a:off x="477945" y="3761303"/>
            <a:ext cx="11348958" cy="2264851"/>
          </a:xfrm>
          <a:prstGeom prst="rect">
            <a:avLst/>
          </a:prstGeom>
          <a:noFill/>
        </p:spPr>
        <p:txBody>
          <a:bodyPr wrap="square" rtlCol="0">
            <a:spAutoFit/>
          </a:bodyPr>
          <a:lstStyle/>
          <a:p>
            <a:pPr>
              <a:lnSpc>
                <a:spcPct val="150000"/>
              </a:lnSpc>
            </a:pPr>
            <a:r>
              <a:rPr lang="en-US" altLang="zh-CN" sz="1600" dirty="0">
                <a:solidFill>
                  <a:schemeClr val="bg1"/>
                </a:solidFill>
                <a:latin typeface="微软雅黑" pitchFamily="34" charset="-122"/>
                <a:ea typeface="微软雅黑" pitchFamily="34" charset="-122"/>
              </a:rPr>
              <a:t>       Looking back on the past, full of passion, looking to the future, there is a long way to go. Standing at a new historical starting point, we must clearly see the difficulties and challenges in the process of advancement, face up to the gaps and deficiencies in our own existence, with more firm beliefs, more full enthusiasm, a more pragmatic style, and a stronger synergy. Co-authoring a new chapter in the company's development, providing strong financial services and support for the Group's oil and gas industry. Co-authoring a new chapter in the company's development, providing strong financial services and support for the Group's oil and gas industry.</a:t>
            </a:r>
            <a:endParaRPr lang="zh-CN" altLang="en-US" sz="1600" dirty="0">
              <a:solidFill>
                <a:schemeClr val="bg1"/>
              </a:solidFill>
              <a:latin typeface="微软雅黑" pitchFamily="34" charset="-122"/>
              <a:ea typeface="微软雅黑" pitchFamily="34" charset="-122"/>
            </a:endParaRPr>
          </a:p>
        </p:txBody>
      </p:sp>
      <p:sp>
        <p:nvSpPr>
          <p:cNvPr id="20" name="Rectangle 12"/>
          <p:cNvSpPr>
            <a:spLocks noChangeArrowheads="1"/>
          </p:cNvSpPr>
          <p:nvPr/>
        </p:nvSpPr>
        <p:spPr bwMode="auto">
          <a:xfrm>
            <a:off x="3045188" y="1647591"/>
            <a:ext cx="2963921" cy="1818421"/>
          </a:xfrm>
          <a:prstGeom prst="rect">
            <a:avLst/>
          </a:prstGeom>
          <a:blipFill dpi="0" rotWithShape="1">
            <a:blip r:embed="rId3"/>
            <a:srcRect/>
            <a:tile tx="0" ty="0" sx="35000" sy="35000" flip="none" algn="ctr"/>
          </a:blipFill>
          <a:ln>
            <a:noFill/>
          </a:ln>
        </p:spPr>
        <p:txBody>
          <a:bodyPr lIns="45720" rIns="45720" anchor="b"/>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1" name="Rectangle 12"/>
          <p:cNvSpPr>
            <a:spLocks noChangeArrowheads="1"/>
          </p:cNvSpPr>
          <p:nvPr/>
        </p:nvSpPr>
        <p:spPr bwMode="auto">
          <a:xfrm>
            <a:off x="6125388" y="1647590"/>
            <a:ext cx="2963921" cy="1818421"/>
          </a:xfrm>
          <a:prstGeom prst="rect">
            <a:avLst/>
          </a:prstGeom>
          <a:blipFill dpi="0" rotWithShape="1">
            <a:blip r:embed="rId4"/>
            <a:srcRect/>
            <a:tile tx="0" ty="190500" sx="35000" sy="35000" flip="none" algn="ctr"/>
          </a:blipFill>
          <a:ln>
            <a:noFill/>
          </a:ln>
        </p:spPr>
        <p:txBody>
          <a:bodyPr lIns="45720" rIns="45720" anchor="b"/>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2" name="Rectangle 12"/>
          <p:cNvSpPr>
            <a:spLocks noChangeArrowheads="1"/>
          </p:cNvSpPr>
          <p:nvPr/>
        </p:nvSpPr>
        <p:spPr bwMode="auto">
          <a:xfrm>
            <a:off x="9226493" y="1647589"/>
            <a:ext cx="2883886" cy="1818421"/>
          </a:xfrm>
          <a:prstGeom prst="rect">
            <a:avLst/>
          </a:prstGeom>
          <a:blipFill dpi="0" rotWithShape="1">
            <a:blip r:embed="rId5"/>
            <a:srcRect/>
            <a:stretch>
              <a:fillRect/>
            </a:stretch>
          </a:blipFill>
          <a:ln>
            <a:noFill/>
          </a:ln>
        </p:spPr>
        <p:txBody>
          <a:bodyPr lIns="45720" rIns="45720" anchor="b"/>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3" name="Rectangle 12"/>
          <p:cNvSpPr>
            <a:spLocks noChangeArrowheads="1"/>
          </p:cNvSpPr>
          <p:nvPr/>
        </p:nvSpPr>
        <p:spPr bwMode="auto">
          <a:xfrm>
            <a:off x="89599" y="1647589"/>
            <a:ext cx="2832678" cy="1818421"/>
          </a:xfrm>
          <a:prstGeom prst="rect">
            <a:avLst/>
          </a:prstGeom>
          <a:blipFill dpi="0" rotWithShape="1">
            <a:blip r:embed="rId6"/>
            <a:srcRect/>
            <a:stretch>
              <a:fillRect/>
            </a:stretch>
          </a:blipFill>
          <a:ln>
            <a:noFill/>
          </a:ln>
        </p:spPr>
        <p:txBody>
          <a:bodyPr lIns="45720" rIns="45720" anchor="b"/>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3893735338"/>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300"/>
                                        <p:tgtEl>
                                          <p:spTgt spid="17"/>
                                        </p:tgtEl>
                                      </p:cBhvr>
                                    </p:animEffect>
                                  </p:childTnLst>
                                </p:cTn>
                              </p:par>
                              <p:par>
                                <p:cTn id="12" presetID="2" presetClass="entr" presetSubtype="9" fill="hold" grpId="1"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1000" fill="hold"/>
                                        <p:tgtEl>
                                          <p:spTgt spid="17"/>
                                        </p:tgtEl>
                                        <p:attrNameLst>
                                          <p:attrName>ppt_x</p:attrName>
                                        </p:attrNameLst>
                                      </p:cBhvr>
                                      <p:tavLst>
                                        <p:tav tm="0">
                                          <p:val>
                                            <p:strVal val="0-#ppt_w/2"/>
                                          </p:val>
                                        </p:tav>
                                        <p:tav tm="100000">
                                          <p:val>
                                            <p:strVal val="#ppt_x"/>
                                          </p:val>
                                        </p:tav>
                                      </p:tavLst>
                                    </p:anim>
                                    <p:anim calcmode="lin" valueType="num">
                                      <p:cBhvr additive="base">
                                        <p:cTn id="15" dur="1000" fill="hold"/>
                                        <p:tgtEl>
                                          <p:spTgt spid="17"/>
                                        </p:tgtEl>
                                        <p:attrNameLst>
                                          <p:attrName>ppt_y</p:attrName>
                                        </p:attrNameLst>
                                      </p:cBhvr>
                                      <p:tavLst>
                                        <p:tav tm="0">
                                          <p:val>
                                            <p:strVal val="0-#ppt_h/2"/>
                                          </p:val>
                                        </p:tav>
                                        <p:tav tm="100000">
                                          <p:val>
                                            <p:strVal val="#ppt_y"/>
                                          </p:val>
                                        </p:tav>
                                      </p:tavLst>
                                    </p:anim>
                                  </p:childTnLst>
                                </p:cTn>
                              </p:par>
                            </p:childTnLst>
                          </p:cTn>
                        </p:par>
                        <p:par>
                          <p:cTn id="16" fill="hold">
                            <p:stCondLst>
                              <p:cond delay="1800"/>
                            </p:stCondLst>
                            <p:childTnLst>
                              <p:par>
                                <p:cTn id="17" presetID="41" presetClass="entr" presetSubtype="0" fill="hold" grpId="0" nodeType="afterEffect">
                                  <p:stCondLst>
                                    <p:cond delay="0"/>
                                  </p:stCondLst>
                                  <p:iterate type="lt">
                                    <p:tmPct val="1818"/>
                                  </p:iterate>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9"/>
                                        </p:tgtEl>
                                        <p:attrNameLst>
                                          <p:attrName>ppt_y</p:attrName>
                                        </p:attrNameLst>
                                      </p:cBhvr>
                                      <p:tavLst>
                                        <p:tav tm="0">
                                          <p:val>
                                            <p:strVal val="#ppt_y"/>
                                          </p:val>
                                        </p:tav>
                                        <p:tav tm="100000">
                                          <p:val>
                                            <p:strVal val="#ppt_y"/>
                                          </p:val>
                                        </p:tav>
                                      </p:tavLst>
                                    </p:anim>
                                    <p:anim calcmode="lin" valueType="num">
                                      <p:cBhvr>
                                        <p:cTn id="2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9"/>
                                        </p:tgtEl>
                                      </p:cBhvr>
                                    </p:animEffect>
                                  </p:childTnLst>
                                </p:cTn>
                              </p:par>
                            </p:childTnLst>
                          </p:cTn>
                        </p:par>
                        <p:par>
                          <p:cTn id="24" fill="hold">
                            <p:stCondLst>
                              <p:cond delay="7318"/>
                            </p:stCondLst>
                            <p:childTnLst>
                              <p:par>
                                <p:cTn id="25" presetID="2" presetClass="entr" presetSubtype="2" decel="10000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ppt_x</p:attrName>
                                        </p:attrNameLst>
                                      </p:cBhvr>
                                      <p:tavLst>
                                        <p:tav tm="0">
                                          <p:val>
                                            <p:strVal val="1+#ppt_w/2"/>
                                          </p:val>
                                        </p:tav>
                                        <p:tav tm="100000">
                                          <p:val>
                                            <p:strVal val="#ppt_x"/>
                                          </p:val>
                                        </p:tav>
                                      </p:tavLst>
                                    </p:anim>
                                    <p:anim calcmode="lin" valueType="num">
                                      <p:cBhvr>
                                        <p:cTn id="28" dur="500" fill="hold"/>
                                        <p:tgtEl>
                                          <p:spTgt spid="20"/>
                                        </p:tgtEl>
                                        <p:attrNameLst>
                                          <p:attrName>ppt_y</p:attrName>
                                        </p:attrNameLst>
                                      </p:cBhvr>
                                      <p:tavLst>
                                        <p:tav tm="0">
                                          <p:val>
                                            <p:strVal val="#ppt_y"/>
                                          </p:val>
                                        </p:tav>
                                        <p:tav tm="100000">
                                          <p:val>
                                            <p:strVal val="#ppt_y"/>
                                          </p:val>
                                        </p:tav>
                                      </p:tavLst>
                                    </p:anim>
                                  </p:childTnLst>
                                </p:cTn>
                              </p:par>
                            </p:childTnLst>
                          </p:cTn>
                        </p:par>
                        <p:par>
                          <p:cTn id="29" fill="hold">
                            <p:stCondLst>
                              <p:cond delay="7818"/>
                            </p:stCondLst>
                            <p:childTnLst>
                              <p:par>
                                <p:cTn id="30" presetID="2" presetClass="entr" presetSubtype="2" decel="10000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ppt_x</p:attrName>
                                        </p:attrNameLst>
                                      </p:cBhvr>
                                      <p:tavLst>
                                        <p:tav tm="0">
                                          <p:val>
                                            <p:strVal val="1+#ppt_w/2"/>
                                          </p:val>
                                        </p:tav>
                                        <p:tav tm="100000">
                                          <p:val>
                                            <p:strVal val="#ppt_x"/>
                                          </p:val>
                                        </p:tav>
                                      </p:tavLst>
                                    </p:anim>
                                    <p:anim calcmode="lin" valueType="num">
                                      <p:cBhvr>
                                        <p:cTn id="33" dur="500" fill="hold"/>
                                        <p:tgtEl>
                                          <p:spTgt spid="21"/>
                                        </p:tgtEl>
                                        <p:attrNameLst>
                                          <p:attrName>ppt_y</p:attrName>
                                        </p:attrNameLst>
                                      </p:cBhvr>
                                      <p:tavLst>
                                        <p:tav tm="0">
                                          <p:val>
                                            <p:strVal val="#ppt_y"/>
                                          </p:val>
                                        </p:tav>
                                        <p:tav tm="100000">
                                          <p:val>
                                            <p:strVal val="#ppt_y"/>
                                          </p:val>
                                        </p:tav>
                                      </p:tavLst>
                                    </p:anim>
                                  </p:childTnLst>
                                </p:cTn>
                              </p:par>
                            </p:childTnLst>
                          </p:cTn>
                        </p:par>
                        <p:par>
                          <p:cTn id="34" fill="hold">
                            <p:stCondLst>
                              <p:cond delay="8318"/>
                            </p:stCondLst>
                            <p:childTnLst>
                              <p:par>
                                <p:cTn id="35" presetID="2" presetClass="entr" presetSubtype="2" decel="10000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ppt_x</p:attrName>
                                        </p:attrNameLst>
                                      </p:cBhvr>
                                      <p:tavLst>
                                        <p:tav tm="0">
                                          <p:val>
                                            <p:strVal val="1+#ppt_w/2"/>
                                          </p:val>
                                        </p:tav>
                                        <p:tav tm="100000">
                                          <p:val>
                                            <p:strVal val="#ppt_x"/>
                                          </p:val>
                                        </p:tav>
                                      </p:tavLst>
                                    </p:anim>
                                    <p:anim calcmode="lin" valueType="num">
                                      <p:cBhvr>
                                        <p:cTn id="38" dur="500" fill="hold"/>
                                        <p:tgtEl>
                                          <p:spTgt spid="22"/>
                                        </p:tgtEl>
                                        <p:attrNameLst>
                                          <p:attrName>ppt_y</p:attrName>
                                        </p:attrNameLst>
                                      </p:cBhvr>
                                      <p:tavLst>
                                        <p:tav tm="0">
                                          <p:val>
                                            <p:strVal val="#ppt_y"/>
                                          </p:val>
                                        </p:tav>
                                        <p:tav tm="100000">
                                          <p:val>
                                            <p:strVal val="#ppt_y"/>
                                          </p:val>
                                        </p:tav>
                                      </p:tavLst>
                                    </p:anim>
                                  </p:childTnLst>
                                </p:cTn>
                              </p:par>
                            </p:childTnLst>
                          </p:cTn>
                        </p:par>
                        <p:par>
                          <p:cTn id="39" fill="hold">
                            <p:stCondLst>
                              <p:cond delay="8818"/>
                            </p:stCondLst>
                            <p:childTnLst>
                              <p:par>
                                <p:cTn id="40" presetID="2" presetClass="entr" presetSubtype="2" decel="10000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1+#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4" name="Straight Connector 57"/>
          <p:cNvCxnSpPr/>
          <p:nvPr/>
        </p:nvCxnSpPr>
        <p:spPr>
          <a:xfrm>
            <a:off x="5346394" y="2293142"/>
            <a:ext cx="0" cy="3898900"/>
          </a:xfrm>
          <a:prstGeom prst="line">
            <a:avLst/>
          </a:prstGeom>
          <a:noFill/>
          <a:ln w="9525" cap="flat" cmpd="sng" algn="ctr">
            <a:solidFill>
              <a:sysClr val="window" lastClr="FFFFFF">
                <a:lumMod val="85000"/>
              </a:sysClr>
            </a:solidFill>
            <a:prstDash val="dash"/>
            <a:headEnd type="oval"/>
            <a:tailEnd type="oval"/>
          </a:ln>
          <a:effectLst/>
        </p:spPr>
      </p:cxnSp>
      <p:grpSp>
        <p:nvGrpSpPr>
          <p:cNvPr id="15" name="Group 58"/>
          <p:cNvGrpSpPr/>
          <p:nvPr/>
        </p:nvGrpSpPr>
        <p:grpSpPr>
          <a:xfrm rot="5400000">
            <a:off x="10295769" y="1545362"/>
            <a:ext cx="860695" cy="2005159"/>
            <a:chOff x="9732616" y="1671637"/>
            <a:chExt cx="860695" cy="2005159"/>
          </a:xfrm>
        </p:grpSpPr>
        <p:sp>
          <p:nvSpPr>
            <p:cNvPr id="16" name="TextBox 59"/>
            <p:cNvSpPr txBox="1"/>
            <p:nvPr/>
          </p:nvSpPr>
          <p:spPr>
            <a:xfrm rot="16200000" flipH="1">
              <a:off x="8956794" y="2531640"/>
              <a:ext cx="1920975" cy="369332"/>
            </a:xfrm>
            <a:prstGeom prst="rect">
              <a:avLst/>
            </a:prstGeom>
            <a:noFill/>
          </p:spPr>
          <p:txBody>
            <a:bodyPr wrap="none" rtlCol="0">
              <a:spAutoFit/>
            </a:bodyPr>
            <a:lstStyle/>
            <a:p>
              <a:r>
                <a:rPr lang="en-US" altLang="zh-CN" b="1" dirty="0">
                  <a:solidFill>
                    <a:prstClr val="white">
                      <a:lumMod val="50000"/>
                    </a:prstClr>
                  </a:solidFill>
                  <a:latin typeface="微软雅黑" pitchFamily="34" charset="-122"/>
                  <a:ea typeface="微软雅黑" pitchFamily="34" charset="-122"/>
                </a:rPr>
                <a:t>Enter your text</a:t>
              </a:r>
              <a:endParaRPr lang="id-ID" b="1" dirty="0">
                <a:solidFill>
                  <a:prstClr val="white">
                    <a:lumMod val="50000"/>
                  </a:prstClr>
                </a:solidFill>
                <a:latin typeface="微软雅黑" pitchFamily="34" charset="-122"/>
                <a:ea typeface="微软雅黑" pitchFamily="34" charset="-122"/>
              </a:endParaRPr>
            </a:p>
          </p:txBody>
        </p:sp>
        <p:sp>
          <p:nvSpPr>
            <p:cNvPr id="17" name="TextBox 60"/>
            <p:cNvSpPr txBox="1"/>
            <p:nvPr/>
          </p:nvSpPr>
          <p:spPr>
            <a:xfrm rot="16200000" flipH="1">
              <a:off x="9327326" y="2410811"/>
              <a:ext cx="2005159" cy="526811"/>
            </a:xfrm>
            <a:prstGeom prst="rect">
              <a:avLst/>
            </a:prstGeom>
            <a:noFill/>
          </p:spPr>
          <p:txBody>
            <a:bodyPr wrap="square" rtlCol="0">
              <a:spAutoFit/>
            </a:bodyPr>
            <a:lstStyle/>
            <a:p>
              <a:pPr>
                <a:lnSpc>
                  <a:spcPct val="150000"/>
                </a:lnSpc>
              </a:pPr>
              <a:r>
                <a:rPr lang="en-US" altLang="zh-CN" sz="1000" dirty="0">
                  <a:solidFill>
                    <a:prstClr val="white">
                      <a:lumMod val="65000"/>
                    </a:prstClr>
                  </a:solidFill>
                  <a:latin typeface="微软雅黑" pitchFamily="34" charset="-122"/>
                  <a:ea typeface="微软雅黑" pitchFamily="34" charset="-122"/>
                </a:rPr>
                <a:t>Enter your textEnter your textEnter your text</a:t>
              </a:r>
              <a:endParaRPr lang="en-US" sz="1000" b="1" dirty="0">
                <a:solidFill>
                  <a:prstClr val="white">
                    <a:lumMod val="65000"/>
                  </a:prstClr>
                </a:solidFill>
                <a:latin typeface="微软雅黑" pitchFamily="34" charset="-122"/>
                <a:ea typeface="微软雅黑" pitchFamily="34" charset="-122"/>
              </a:endParaRPr>
            </a:p>
          </p:txBody>
        </p:sp>
      </p:grpSp>
      <p:grpSp>
        <p:nvGrpSpPr>
          <p:cNvPr id="18" name="Group 61"/>
          <p:cNvGrpSpPr/>
          <p:nvPr/>
        </p:nvGrpSpPr>
        <p:grpSpPr>
          <a:xfrm>
            <a:off x="9710021" y="5168895"/>
            <a:ext cx="2018669" cy="629864"/>
            <a:chOff x="1656326" y="1378811"/>
            <a:chExt cx="2018669" cy="629864"/>
          </a:xfrm>
        </p:grpSpPr>
        <p:sp>
          <p:nvSpPr>
            <p:cNvPr id="19" name="TextBox 62"/>
            <p:cNvSpPr txBox="1"/>
            <p:nvPr/>
          </p:nvSpPr>
          <p:spPr>
            <a:xfrm flipH="1">
              <a:off x="1656327" y="1378811"/>
              <a:ext cx="1920975" cy="369332"/>
            </a:xfrm>
            <a:prstGeom prst="rect">
              <a:avLst/>
            </a:prstGeom>
            <a:noFill/>
          </p:spPr>
          <p:txBody>
            <a:bodyPr wrap="none" rtlCol="0">
              <a:spAutoFit/>
            </a:bodyPr>
            <a:lstStyle/>
            <a:p>
              <a:r>
                <a:rPr lang="en-US" altLang="zh-CN" b="1" dirty="0">
                  <a:solidFill>
                    <a:prstClr val="white">
                      <a:lumMod val="50000"/>
                    </a:prstClr>
                  </a:solidFill>
                  <a:latin typeface="微软雅黑" pitchFamily="34" charset="-122"/>
                  <a:ea typeface="微软雅黑" pitchFamily="34" charset="-122"/>
                </a:rPr>
                <a:t>Enter your text</a:t>
              </a:r>
              <a:endParaRPr lang="id-ID" b="1" dirty="0">
                <a:solidFill>
                  <a:prstClr val="white">
                    <a:lumMod val="50000"/>
                  </a:prstClr>
                </a:solidFill>
                <a:latin typeface="微软雅黑" pitchFamily="34" charset="-122"/>
                <a:ea typeface="微软雅黑" pitchFamily="34" charset="-122"/>
              </a:endParaRPr>
            </a:p>
          </p:txBody>
        </p:sp>
        <p:sp>
          <p:nvSpPr>
            <p:cNvPr id="20" name="TextBox 63"/>
            <p:cNvSpPr txBox="1"/>
            <p:nvPr/>
          </p:nvSpPr>
          <p:spPr>
            <a:xfrm flipH="1">
              <a:off x="1656326" y="1712697"/>
              <a:ext cx="2018669" cy="295978"/>
            </a:xfrm>
            <a:prstGeom prst="rect">
              <a:avLst/>
            </a:prstGeom>
            <a:noFill/>
          </p:spPr>
          <p:txBody>
            <a:bodyPr wrap="square" rtlCol="0">
              <a:spAutoFit/>
            </a:bodyPr>
            <a:lstStyle/>
            <a:p>
              <a:pPr>
                <a:lnSpc>
                  <a:spcPct val="150000"/>
                </a:lnSpc>
              </a:pPr>
              <a:r>
                <a:rPr lang="en-US" altLang="zh-CN" sz="1000" dirty="0">
                  <a:solidFill>
                    <a:prstClr val="white">
                      <a:lumMod val="65000"/>
                    </a:prstClr>
                  </a:solidFill>
                  <a:latin typeface="微软雅黑" pitchFamily="34" charset="-122"/>
                  <a:ea typeface="微软雅黑" pitchFamily="34" charset="-122"/>
                </a:rPr>
                <a:t>Enter your textEnter your text</a:t>
              </a:r>
              <a:endParaRPr lang="en-US" sz="1000" b="1" dirty="0">
                <a:solidFill>
                  <a:prstClr val="white">
                    <a:lumMod val="65000"/>
                  </a:prstClr>
                </a:solidFill>
                <a:latin typeface="微软雅黑" pitchFamily="34" charset="-122"/>
                <a:ea typeface="微软雅黑" pitchFamily="34" charset="-122"/>
              </a:endParaRPr>
            </a:p>
          </p:txBody>
        </p:sp>
      </p:grpSp>
      <p:grpSp>
        <p:nvGrpSpPr>
          <p:cNvPr id="21" name="Group 64"/>
          <p:cNvGrpSpPr/>
          <p:nvPr/>
        </p:nvGrpSpPr>
        <p:grpSpPr>
          <a:xfrm>
            <a:off x="9749662" y="4098835"/>
            <a:ext cx="2087115" cy="629864"/>
            <a:chOff x="3438888" y="2429535"/>
            <a:chExt cx="2087115" cy="629864"/>
          </a:xfrm>
        </p:grpSpPr>
        <p:sp>
          <p:nvSpPr>
            <p:cNvPr id="22" name="TextBox 65"/>
            <p:cNvSpPr txBox="1"/>
            <p:nvPr/>
          </p:nvSpPr>
          <p:spPr>
            <a:xfrm flipH="1">
              <a:off x="3438888" y="2429535"/>
              <a:ext cx="1920975" cy="369332"/>
            </a:xfrm>
            <a:prstGeom prst="rect">
              <a:avLst/>
            </a:prstGeom>
            <a:noFill/>
          </p:spPr>
          <p:txBody>
            <a:bodyPr wrap="none" rtlCol="0">
              <a:spAutoFit/>
            </a:bodyPr>
            <a:lstStyle/>
            <a:p>
              <a:r>
                <a:rPr lang="en-US" altLang="zh-CN" b="1" dirty="0">
                  <a:solidFill>
                    <a:prstClr val="white">
                      <a:lumMod val="50000"/>
                    </a:prstClr>
                  </a:solidFill>
                  <a:latin typeface="微软雅黑" pitchFamily="34" charset="-122"/>
                  <a:ea typeface="微软雅黑" pitchFamily="34" charset="-122"/>
                </a:rPr>
                <a:t>Enter your text</a:t>
              </a:r>
              <a:endParaRPr lang="id-ID" b="1" dirty="0">
                <a:solidFill>
                  <a:prstClr val="white">
                    <a:lumMod val="50000"/>
                  </a:prstClr>
                </a:solidFill>
                <a:latin typeface="微软雅黑" pitchFamily="34" charset="-122"/>
                <a:ea typeface="微软雅黑" pitchFamily="34" charset="-122"/>
              </a:endParaRPr>
            </a:p>
          </p:txBody>
        </p:sp>
        <p:sp>
          <p:nvSpPr>
            <p:cNvPr id="23" name="TextBox 66"/>
            <p:cNvSpPr txBox="1"/>
            <p:nvPr/>
          </p:nvSpPr>
          <p:spPr>
            <a:xfrm flipH="1">
              <a:off x="3438888" y="2763421"/>
              <a:ext cx="2087115" cy="295978"/>
            </a:xfrm>
            <a:prstGeom prst="rect">
              <a:avLst/>
            </a:prstGeom>
            <a:noFill/>
          </p:spPr>
          <p:txBody>
            <a:bodyPr wrap="square" rtlCol="0">
              <a:spAutoFit/>
            </a:bodyPr>
            <a:lstStyle/>
            <a:p>
              <a:pPr>
                <a:lnSpc>
                  <a:spcPct val="150000"/>
                </a:lnSpc>
              </a:pPr>
              <a:r>
                <a:rPr lang="en-US" altLang="zh-CN" sz="1000" dirty="0">
                  <a:solidFill>
                    <a:prstClr val="white">
                      <a:lumMod val="65000"/>
                    </a:prstClr>
                  </a:solidFill>
                  <a:latin typeface="微软雅黑" pitchFamily="34" charset="-122"/>
                  <a:ea typeface="微软雅黑" pitchFamily="34" charset="-122"/>
                </a:rPr>
                <a:t>Enter your textEnter your text</a:t>
              </a:r>
              <a:endParaRPr lang="en-US" sz="1000" b="1" dirty="0">
                <a:solidFill>
                  <a:prstClr val="white">
                    <a:lumMod val="65000"/>
                  </a:prstClr>
                </a:solidFill>
                <a:latin typeface="微软雅黑" pitchFamily="34" charset="-122"/>
                <a:ea typeface="微软雅黑" pitchFamily="34" charset="-122"/>
              </a:endParaRPr>
            </a:p>
          </p:txBody>
        </p:sp>
      </p:grpSp>
      <p:grpSp>
        <p:nvGrpSpPr>
          <p:cNvPr id="24" name="Group 67"/>
          <p:cNvGrpSpPr/>
          <p:nvPr/>
        </p:nvGrpSpPr>
        <p:grpSpPr>
          <a:xfrm>
            <a:off x="9709128" y="3144342"/>
            <a:ext cx="2033071" cy="629864"/>
            <a:chOff x="5226279" y="3434268"/>
            <a:chExt cx="2033072" cy="629864"/>
          </a:xfrm>
        </p:grpSpPr>
        <p:sp>
          <p:nvSpPr>
            <p:cNvPr id="25" name="TextBox 68"/>
            <p:cNvSpPr txBox="1"/>
            <p:nvPr/>
          </p:nvSpPr>
          <p:spPr>
            <a:xfrm flipH="1">
              <a:off x="5226280" y="3434268"/>
              <a:ext cx="1920976" cy="369332"/>
            </a:xfrm>
            <a:prstGeom prst="rect">
              <a:avLst/>
            </a:prstGeom>
            <a:noFill/>
          </p:spPr>
          <p:txBody>
            <a:bodyPr wrap="none" rtlCol="0">
              <a:spAutoFit/>
            </a:bodyPr>
            <a:lstStyle/>
            <a:p>
              <a:r>
                <a:rPr lang="en-US" altLang="zh-CN" b="1" dirty="0">
                  <a:solidFill>
                    <a:prstClr val="white">
                      <a:lumMod val="50000"/>
                    </a:prstClr>
                  </a:solidFill>
                  <a:latin typeface="微软雅黑" pitchFamily="34" charset="-122"/>
                  <a:ea typeface="微软雅黑" pitchFamily="34" charset="-122"/>
                </a:rPr>
                <a:t>Enter your text</a:t>
              </a:r>
              <a:endParaRPr lang="id-ID" b="1" dirty="0">
                <a:solidFill>
                  <a:prstClr val="white">
                    <a:lumMod val="50000"/>
                  </a:prstClr>
                </a:solidFill>
                <a:latin typeface="微软雅黑" pitchFamily="34" charset="-122"/>
                <a:ea typeface="微软雅黑" pitchFamily="34" charset="-122"/>
              </a:endParaRPr>
            </a:p>
          </p:txBody>
        </p:sp>
        <p:sp>
          <p:nvSpPr>
            <p:cNvPr id="26" name="TextBox 69"/>
            <p:cNvSpPr txBox="1"/>
            <p:nvPr/>
          </p:nvSpPr>
          <p:spPr>
            <a:xfrm flipH="1">
              <a:off x="5226279" y="3768154"/>
              <a:ext cx="2033072" cy="295978"/>
            </a:xfrm>
            <a:prstGeom prst="rect">
              <a:avLst/>
            </a:prstGeom>
            <a:noFill/>
          </p:spPr>
          <p:txBody>
            <a:bodyPr wrap="square" rtlCol="0">
              <a:spAutoFit/>
            </a:bodyPr>
            <a:lstStyle/>
            <a:p>
              <a:pPr>
                <a:lnSpc>
                  <a:spcPct val="150000"/>
                </a:lnSpc>
              </a:pPr>
              <a:r>
                <a:rPr lang="en-US" altLang="zh-CN" sz="1000" dirty="0">
                  <a:solidFill>
                    <a:prstClr val="white">
                      <a:lumMod val="65000"/>
                    </a:prstClr>
                  </a:solidFill>
                  <a:latin typeface="微软雅黑" pitchFamily="34" charset="-122"/>
                  <a:ea typeface="微软雅黑" pitchFamily="34" charset="-122"/>
                </a:rPr>
                <a:t>Enter your textEnter your text</a:t>
              </a:r>
              <a:endParaRPr lang="en-US" sz="1000" b="1" dirty="0">
                <a:solidFill>
                  <a:prstClr val="white">
                    <a:lumMod val="65000"/>
                  </a:prstClr>
                </a:solidFill>
                <a:latin typeface="微软雅黑" pitchFamily="34" charset="-122"/>
                <a:ea typeface="微软雅黑" pitchFamily="34" charset="-122"/>
              </a:endParaRPr>
            </a:p>
          </p:txBody>
        </p:sp>
      </p:grpSp>
      <p:grpSp>
        <p:nvGrpSpPr>
          <p:cNvPr id="27" name="Group 70"/>
          <p:cNvGrpSpPr/>
          <p:nvPr/>
        </p:nvGrpSpPr>
        <p:grpSpPr>
          <a:xfrm>
            <a:off x="9089480" y="2317496"/>
            <a:ext cx="549355" cy="619997"/>
            <a:chOff x="3175" y="3175"/>
            <a:chExt cx="2320925" cy="2619375"/>
          </a:xfrm>
          <a:solidFill>
            <a:schemeClr val="accent3"/>
          </a:solidFill>
        </p:grpSpPr>
        <p:sp>
          <p:nvSpPr>
            <p:cNvPr id="28" name="Freeform 5"/>
            <p:cNvSpPr>
              <a:spLocks noEditPoints="1"/>
            </p:cNvSpPr>
            <p:nvPr/>
          </p:nvSpPr>
          <p:spPr bwMode="auto">
            <a:xfrm>
              <a:off x="168275" y="3175"/>
              <a:ext cx="1990725" cy="1990725"/>
            </a:xfrm>
            <a:custGeom>
              <a:avLst/>
              <a:gdLst>
                <a:gd name="T0" fmla="*/ 264 w 528"/>
                <a:gd name="T1" fmla="*/ 528 h 528"/>
                <a:gd name="T2" fmla="*/ 528 w 528"/>
                <a:gd name="T3" fmla="*/ 264 h 528"/>
                <a:gd name="T4" fmla="*/ 264 w 528"/>
                <a:gd name="T5" fmla="*/ 0 h 528"/>
                <a:gd name="T6" fmla="*/ 0 w 528"/>
                <a:gd name="T7" fmla="*/ 264 h 528"/>
                <a:gd name="T8" fmla="*/ 264 w 528"/>
                <a:gd name="T9" fmla="*/ 528 h 528"/>
                <a:gd name="T10" fmla="*/ 264 w 528"/>
                <a:gd name="T11" fmla="*/ 484 h 528"/>
                <a:gd name="T12" fmla="*/ 71 w 528"/>
                <a:gd name="T13" fmla="*/ 370 h 528"/>
                <a:gd name="T14" fmla="*/ 73 w 528"/>
                <a:gd name="T15" fmla="*/ 369 h 528"/>
                <a:gd name="T16" fmla="*/ 92 w 528"/>
                <a:gd name="T17" fmla="*/ 352 h 528"/>
                <a:gd name="T18" fmla="*/ 104 w 528"/>
                <a:gd name="T19" fmla="*/ 312 h 528"/>
                <a:gd name="T20" fmla="*/ 304 w 528"/>
                <a:gd name="T21" fmla="*/ 385 h 528"/>
                <a:gd name="T22" fmla="*/ 321 w 528"/>
                <a:gd name="T23" fmla="*/ 385 h 528"/>
                <a:gd name="T24" fmla="*/ 461 w 528"/>
                <a:gd name="T25" fmla="*/ 361 h 528"/>
                <a:gd name="T26" fmla="*/ 264 w 528"/>
                <a:gd name="T27" fmla="*/ 484 h 528"/>
                <a:gd name="T28" fmla="*/ 264 w 528"/>
                <a:gd name="T29" fmla="*/ 44 h 528"/>
                <a:gd name="T30" fmla="*/ 484 w 528"/>
                <a:gd name="T31" fmla="*/ 264 h 528"/>
                <a:gd name="T32" fmla="*/ 472 w 528"/>
                <a:gd name="T33" fmla="*/ 334 h 528"/>
                <a:gd name="T34" fmla="*/ 305 w 528"/>
                <a:gd name="T35" fmla="*/ 363 h 528"/>
                <a:gd name="T36" fmla="*/ 107 w 528"/>
                <a:gd name="T37" fmla="*/ 283 h 528"/>
                <a:gd name="T38" fmla="*/ 95 w 528"/>
                <a:gd name="T39" fmla="*/ 279 h 528"/>
                <a:gd name="T40" fmla="*/ 87 w 528"/>
                <a:gd name="T41" fmla="*/ 287 h 528"/>
                <a:gd name="T42" fmla="*/ 72 w 528"/>
                <a:gd name="T43" fmla="*/ 343 h 528"/>
                <a:gd name="T44" fmla="*/ 67 w 528"/>
                <a:gd name="T45" fmla="*/ 348 h 528"/>
                <a:gd name="T46" fmla="*/ 60 w 528"/>
                <a:gd name="T47" fmla="*/ 347 h 528"/>
                <a:gd name="T48" fmla="*/ 44 w 528"/>
                <a:gd name="T49" fmla="*/ 264 h 528"/>
                <a:gd name="T50" fmla="*/ 264 w 528"/>
                <a:gd name="T51" fmla="*/ 4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528">
                  <a:moveTo>
                    <a:pt x="264" y="528"/>
                  </a:moveTo>
                  <a:cubicBezTo>
                    <a:pt x="410" y="528"/>
                    <a:pt x="528" y="410"/>
                    <a:pt x="528" y="264"/>
                  </a:cubicBezTo>
                  <a:cubicBezTo>
                    <a:pt x="528" y="118"/>
                    <a:pt x="410" y="0"/>
                    <a:pt x="264" y="0"/>
                  </a:cubicBezTo>
                  <a:cubicBezTo>
                    <a:pt x="118" y="0"/>
                    <a:pt x="0" y="118"/>
                    <a:pt x="0" y="264"/>
                  </a:cubicBezTo>
                  <a:cubicBezTo>
                    <a:pt x="0" y="410"/>
                    <a:pt x="118" y="528"/>
                    <a:pt x="264" y="528"/>
                  </a:cubicBezTo>
                  <a:close/>
                  <a:moveTo>
                    <a:pt x="264" y="484"/>
                  </a:moveTo>
                  <a:cubicBezTo>
                    <a:pt x="181" y="484"/>
                    <a:pt x="108" y="438"/>
                    <a:pt x="71" y="370"/>
                  </a:cubicBezTo>
                  <a:cubicBezTo>
                    <a:pt x="72" y="369"/>
                    <a:pt x="72" y="369"/>
                    <a:pt x="73" y="369"/>
                  </a:cubicBezTo>
                  <a:cubicBezTo>
                    <a:pt x="79" y="367"/>
                    <a:pt x="87" y="363"/>
                    <a:pt x="92" y="352"/>
                  </a:cubicBezTo>
                  <a:cubicBezTo>
                    <a:pt x="97" y="340"/>
                    <a:pt x="101" y="324"/>
                    <a:pt x="104" y="312"/>
                  </a:cubicBezTo>
                  <a:cubicBezTo>
                    <a:pt x="130" y="335"/>
                    <a:pt x="191" y="377"/>
                    <a:pt x="304" y="385"/>
                  </a:cubicBezTo>
                  <a:cubicBezTo>
                    <a:pt x="309" y="385"/>
                    <a:pt x="315" y="385"/>
                    <a:pt x="321" y="385"/>
                  </a:cubicBezTo>
                  <a:cubicBezTo>
                    <a:pt x="371" y="385"/>
                    <a:pt x="426" y="372"/>
                    <a:pt x="461" y="361"/>
                  </a:cubicBezTo>
                  <a:cubicBezTo>
                    <a:pt x="425" y="434"/>
                    <a:pt x="350" y="484"/>
                    <a:pt x="264" y="484"/>
                  </a:cubicBezTo>
                  <a:close/>
                  <a:moveTo>
                    <a:pt x="264" y="44"/>
                  </a:moveTo>
                  <a:cubicBezTo>
                    <a:pt x="385" y="44"/>
                    <a:pt x="484" y="143"/>
                    <a:pt x="484" y="264"/>
                  </a:cubicBezTo>
                  <a:cubicBezTo>
                    <a:pt x="484" y="289"/>
                    <a:pt x="480" y="312"/>
                    <a:pt x="472" y="334"/>
                  </a:cubicBezTo>
                  <a:cubicBezTo>
                    <a:pt x="438" y="345"/>
                    <a:pt x="364" y="367"/>
                    <a:pt x="305" y="363"/>
                  </a:cubicBezTo>
                  <a:cubicBezTo>
                    <a:pt x="161" y="352"/>
                    <a:pt x="107" y="283"/>
                    <a:pt x="107" y="283"/>
                  </a:cubicBezTo>
                  <a:cubicBezTo>
                    <a:pt x="104" y="279"/>
                    <a:pt x="99" y="278"/>
                    <a:pt x="95" y="279"/>
                  </a:cubicBezTo>
                  <a:cubicBezTo>
                    <a:pt x="91" y="280"/>
                    <a:pt x="88" y="283"/>
                    <a:pt x="87" y="287"/>
                  </a:cubicBezTo>
                  <a:cubicBezTo>
                    <a:pt x="87" y="288"/>
                    <a:pt x="81" y="323"/>
                    <a:pt x="72" y="343"/>
                  </a:cubicBezTo>
                  <a:cubicBezTo>
                    <a:pt x="70" y="347"/>
                    <a:pt x="68" y="348"/>
                    <a:pt x="67" y="348"/>
                  </a:cubicBezTo>
                  <a:cubicBezTo>
                    <a:pt x="65" y="348"/>
                    <a:pt x="63" y="348"/>
                    <a:pt x="60" y="347"/>
                  </a:cubicBezTo>
                  <a:cubicBezTo>
                    <a:pt x="50" y="322"/>
                    <a:pt x="44" y="294"/>
                    <a:pt x="44" y="264"/>
                  </a:cubicBezTo>
                  <a:cubicBezTo>
                    <a:pt x="44" y="143"/>
                    <a:pt x="142" y="44"/>
                    <a:pt x="264"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sp>
          <p:nvSpPr>
            <p:cNvPr id="29" name="Freeform 6"/>
            <p:cNvSpPr>
              <a:spLocks/>
            </p:cNvSpPr>
            <p:nvPr/>
          </p:nvSpPr>
          <p:spPr bwMode="auto">
            <a:xfrm>
              <a:off x="3175" y="1698625"/>
              <a:ext cx="2320925" cy="923925"/>
            </a:xfrm>
            <a:custGeom>
              <a:avLst/>
              <a:gdLst>
                <a:gd name="T0" fmla="*/ 541 w 616"/>
                <a:gd name="T1" fmla="*/ 7 h 245"/>
                <a:gd name="T2" fmla="*/ 510 w 616"/>
                <a:gd name="T3" fmla="*/ 12 h 245"/>
                <a:gd name="T4" fmla="*/ 515 w 616"/>
                <a:gd name="T5" fmla="*/ 43 h 245"/>
                <a:gd name="T6" fmla="*/ 572 w 616"/>
                <a:gd name="T7" fmla="*/ 113 h 245"/>
                <a:gd name="T8" fmla="*/ 308 w 616"/>
                <a:gd name="T9" fmla="*/ 201 h 245"/>
                <a:gd name="T10" fmla="*/ 44 w 616"/>
                <a:gd name="T11" fmla="*/ 113 h 245"/>
                <a:gd name="T12" fmla="*/ 101 w 616"/>
                <a:gd name="T13" fmla="*/ 43 h 245"/>
                <a:gd name="T14" fmla="*/ 105 w 616"/>
                <a:gd name="T15" fmla="*/ 12 h 245"/>
                <a:gd name="T16" fmla="*/ 75 w 616"/>
                <a:gd name="T17" fmla="*/ 7 h 245"/>
                <a:gd name="T18" fmla="*/ 0 w 616"/>
                <a:gd name="T19" fmla="*/ 113 h 245"/>
                <a:gd name="T20" fmla="*/ 308 w 616"/>
                <a:gd name="T21" fmla="*/ 245 h 245"/>
                <a:gd name="T22" fmla="*/ 616 w 616"/>
                <a:gd name="T23" fmla="*/ 113 h 245"/>
                <a:gd name="T24" fmla="*/ 541 w 616"/>
                <a:gd name="T25" fmla="*/ 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245">
                  <a:moveTo>
                    <a:pt x="541" y="7"/>
                  </a:moveTo>
                  <a:cubicBezTo>
                    <a:pt x="531" y="0"/>
                    <a:pt x="517" y="2"/>
                    <a:pt x="510" y="12"/>
                  </a:cubicBezTo>
                  <a:cubicBezTo>
                    <a:pt x="503" y="22"/>
                    <a:pt x="505" y="36"/>
                    <a:pt x="515" y="43"/>
                  </a:cubicBezTo>
                  <a:cubicBezTo>
                    <a:pt x="555" y="72"/>
                    <a:pt x="572" y="88"/>
                    <a:pt x="572" y="113"/>
                  </a:cubicBezTo>
                  <a:cubicBezTo>
                    <a:pt x="572" y="177"/>
                    <a:pt x="498" y="201"/>
                    <a:pt x="308" y="201"/>
                  </a:cubicBezTo>
                  <a:cubicBezTo>
                    <a:pt x="118" y="201"/>
                    <a:pt x="44" y="177"/>
                    <a:pt x="44" y="113"/>
                  </a:cubicBezTo>
                  <a:cubicBezTo>
                    <a:pt x="44" y="88"/>
                    <a:pt x="60" y="72"/>
                    <a:pt x="101" y="43"/>
                  </a:cubicBezTo>
                  <a:cubicBezTo>
                    <a:pt x="110" y="36"/>
                    <a:pt x="113" y="22"/>
                    <a:pt x="105" y="12"/>
                  </a:cubicBezTo>
                  <a:cubicBezTo>
                    <a:pt x="98" y="2"/>
                    <a:pt x="85" y="0"/>
                    <a:pt x="75" y="7"/>
                  </a:cubicBezTo>
                  <a:cubicBezTo>
                    <a:pt x="40" y="33"/>
                    <a:pt x="0" y="62"/>
                    <a:pt x="0" y="113"/>
                  </a:cubicBezTo>
                  <a:cubicBezTo>
                    <a:pt x="0" y="235"/>
                    <a:pt x="159" y="245"/>
                    <a:pt x="308" y="245"/>
                  </a:cubicBezTo>
                  <a:cubicBezTo>
                    <a:pt x="457" y="245"/>
                    <a:pt x="616" y="235"/>
                    <a:pt x="616" y="113"/>
                  </a:cubicBezTo>
                  <a:cubicBezTo>
                    <a:pt x="616" y="62"/>
                    <a:pt x="576" y="33"/>
                    <a:pt x="54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grpSp>
      <p:sp>
        <p:nvSpPr>
          <p:cNvPr id="30" name="Freeform 10"/>
          <p:cNvSpPr>
            <a:spLocks noEditPoints="1"/>
          </p:cNvSpPr>
          <p:nvPr/>
        </p:nvSpPr>
        <p:spPr bwMode="auto">
          <a:xfrm>
            <a:off x="8922601" y="3317415"/>
            <a:ext cx="652201" cy="499688"/>
          </a:xfrm>
          <a:custGeom>
            <a:avLst/>
            <a:gdLst>
              <a:gd name="T0" fmla="*/ 633 w 718"/>
              <a:gd name="T1" fmla="*/ 0 h 549"/>
              <a:gd name="T2" fmla="*/ 549 w 718"/>
              <a:gd name="T3" fmla="*/ 84 h 549"/>
              <a:gd name="T4" fmla="*/ 578 w 718"/>
              <a:gd name="T5" fmla="*/ 148 h 549"/>
              <a:gd name="T6" fmla="*/ 475 w 718"/>
              <a:gd name="T7" fmla="*/ 302 h 549"/>
              <a:gd name="T8" fmla="*/ 443 w 718"/>
              <a:gd name="T9" fmla="*/ 296 h 549"/>
              <a:gd name="T10" fmla="*/ 369 w 718"/>
              <a:gd name="T11" fmla="*/ 340 h 549"/>
              <a:gd name="T12" fmla="*/ 310 w 718"/>
              <a:gd name="T13" fmla="*/ 305 h 549"/>
              <a:gd name="T14" fmla="*/ 316 w 718"/>
              <a:gd name="T15" fmla="*/ 275 h 549"/>
              <a:gd name="T16" fmla="*/ 232 w 718"/>
              <a:gd name="T17" fmla="*/ 190 h 549"/>
              <a:gd name="T18" fmla="*/ 147 w 718"/>
              <a:gd name="T19" fmla="*/ 275 h 549"/>
              <a:gd name="T20" fmla="*/ 176 w 718"/>
              <a:gd name="T21" fmla="*/ 338 h 549"/>
              <a:gd name="T22" fmla="*/ 133 w 718"/>
              <a:gd name="T23" fmla="*/ 396 h 549"/>
              <a:gd name="T24" fmla="*/ 84 w 718"/>
              <a:gd name="T25" fmla="*/ 380 h 549"/>
              <a:gd name="T26" fmla="*/ 0 w 718"/>
              <a:gd name="T27" fmla="*/ 465 h 549"/>
              <a:gd name="T28" fmla="*/ 84 w 718"/>
              <a:gd name="T29" fmla="*/ 549 h 549"/>
              <a:gd name="T30" fmla="*/ 168 w 718"/>
              <a:gd name="T31" fmla="*/ 465 h 549"/>
              <a:gd name="T32" fmla="*/ 148 w 718"/>
              <a:gd name="T33" fmla="*/ 411 h 549"/>
              <a:gd name="T34" fmla="*/ 194 w 718"/>
              <a:gd name="T35" fmla="*/ 350 h 549"/>
              <a:gd name="T36" fmla="*/ 232 w 718"/>
              <a:gd name="T37" fmla="*/ 359 h 549"/>
              <a:gd name="T38" fmla="*/ 300 w 718"/>
              <a:gd name="T39" fmla="*/ 324 h 549"/>
              <a:gd name="T40" fmla="*/ 361 w 718"/>
              <a:gd name="T41" fmla="*/ 360 h 549"/>
              <a:gd name="T42" fmla="*/ 359 w 718"/>
              <a:gd name="T43" fmla="*/ 380 h 549"/>
              <a:gd name="T44" fmla="*/ 443 w 718"/>
              <a:gd name="T45" fmla="*/ 465 h 549"/>
              <a:gd name="T46" fmla="*/ 528 w 718"/>
              <a:gd name="T47" fmla="*/ 380 h 549"/>
              <a:gd name="T48" fmla="*/ 494 w 718"/>
              <a:gd name="T49" fmla="*/ 313 h 549"/>
              <a:gd name="T50" fmla="*/ 596 w 718"/>
              <a:gd name="T51" fmla="*/ 160 h 549"/>
              <a:gd name="T52" fmla="*/ 633 w 718"/>
              <a:gd name="T53" fmla="*/ 169 h 549"/>
              <a:gd name="T54" fmla="*/ 718 w 718"/>
              <a:gd name="T55" fmla="*/ 84 h 549"/>
              <a:gd name="T56" fmla="*/ 633 w 718"/>
              <a:gd name="T57" fmla="*/ 0 h 549"/>
              <a:gd name="T58" fmla="*/ 84 w 718"/>
              <a:gd name="T59" fmla="*/ 507 h 549"/>
              <a:gd name="T60" fmla="*/ 42 w 718"/>
              <a:gd name="T61" fmla="*/ 465 h 549"/>
              <a:gd name="T62" fmla="*/ 84 w 718"/>
              <a:gd name="T63" fmla="*/ 422 h 549"/>
              <a:gd name="T64" fmla="*/ 126 w 718"/>
              <a:gd name="T65" fmla="*/ 465 h 549"/>
              <a:gd name="T66" fmla="*/ 84 w 718"/>
              <a:gd name="T67" fmla="*/ 507 h 549"/>
              <a:gd name="T68" fmla="*/ 232 w 718"/>
              <a:gd name="T69" fmla="*/ 317 h 549"/>
              <a:gd name="T70" fmla="*/ 190 w 718"/>
              <a:gd name="T71" fmla="*/ 275 h 549"/>
              <a:gd name="T72" fmla="*/ 232 w 718"/>
              <a:gd name="T73" fmla="*/ 233 h 549"/>
              <a:gd name="T74" fmla="*/ 274 w 718"/>
              <a:gd name="T75" fmla="*/ 275 h 549"/>
              <a:gd name="T76" fmla="*/ 232 w 718"/>
              <a:gd name="T77" fmla="*/ 317 h 549"/>
              <a:gd name="T78" fmla="*/ 443 w 718"/>
              <a:gd name="T79" fmla="*/ 422 h 549"/>
              <a:gd name="T80" fmla="*/ 401 w 718"/>
              <a:gd name="T81" fmla="*/ 380 h 549"/>
              <a:gd name="T82" fmla="*/ 443 w 718"/>
              <a:gd name="T83" fmla="*/ 338 h 549"/>
              <a:gd name="T84" fmla="*/ 486 w 718"/>
              <a:gd name="T85" fmla="*/ 380 h 549"/>
              <a:gd name="T86" fmla="*/ 443 w 718"/>
              <a:gd name="T87" fmla="*/ 422 h 549"/>
              <a:gd name="T88" fmla="*/ 633 w 718"/>
              <a:gd name="T89" fmla="*/ 127 h 549"/>
              <a:gd name="T90" fmla="*/ 591 w 718"/>
              <a:gd name="T91" fmla="*/ 84 h 549"/>
              <a:gd name="T92" fmla="*/ 633 w 718"/>
              <a:gd name="T93" fmla="*/ 42 h 549"/>
              <a:gd name="T94" fmla="*/ 675 w 718"/>
              <a:gd name="T95" fmla="*/ 84 h 549"/>
              <a:gd name="T96" fmla="*/ 633 w 718"/>
              <a:gd name="T97" fmla="*/ 12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8" h="549">
                <a:moveTo>
                  <a:pt x="633" y="0"/>
                </a:moveTo>
                <a:cubicBezTo>
                  <a:pt x="587" y="0"/>
                  <a:pt x="549" y="38"/>
                  <a:pt x="549" y="84"/>
                </a:cubicBezTo>
                <a:cubicBezTo>
                  <a:pt x="549" y="110"/>
                  <a:pt x="561" y="132"/>
                  <a:pt x="578" y="148"/>
                </a:cubicBezTo>
                <a:cubicBezTo>
                  <a:pt x="475" y="302"/>
                  <a:pt x="475" y="302"/>
                  <a:pt x="475" y="302"/>
                </a:cubicBezTo>
                <a:cubicBezTo>
                  <a:pt x="466" y="298"/>
                  <a:pt x="455" y="296"/>
                  <a:pt x="443" y="296"/>
                </a:cubicBezTo>
                <a:cubicBezTo>
                  <a:pt x="411" y="296"/>
                  <a:pt x="383" y="314"/>
                  <a:pt x="369" y="340"/>
                </a:cubicBezTo>
                <a:cubicBezTo>
                  <a:pt x="310" y="305"/>
                  <a:pt x="310" y="305"/>
                  <a:pt x="310" y="305"/>
                </a:cubicBezTo>
                <a:cubicBezTo>
                  <a:pt x="314" y="296"/>
                  <a:pt x="316" y="285"/>
                  <a:pt x="316" y="275"/>
                </a:cubicBezTo>
                <a:cubicBezTo>
                  <a:pt x="316" y="228"/>
                  <a:pt x="278" y="190"/>
                  <a:pt x="232" y="190"/>
                </a:cubicBezTo>
                <a:cubicBezTo>
                  <a:pt x="185" y="190"/>
                  <a:pt x="147" y="228"/>
                  <a:pt x="147" y="275"/>
                </a:cubicBezTo>
                <a:cubicBezTo>
                  <a:pt x="147" y="300"/>
                  <a:pt x="159" y="322"/>
                  <a:pt x="176" y="338"/>
                </a:cubicBezTo>
                <a:cubicBezTo>
                  <a:pt x="133" y="396"/>
                  <a:pt x="133" y="396"/>
                  <a:pt x="133" y="396"/>
                </a:cubicBezTo>
                <a:cubicBezTo>
                  <a:pt x="119" y="386"/>
                  <a:pt x="102" y="380"/>
                  <a:pt x="84" y="380"/>
                </a:cubicBezTo>
                <a:cubicBezTo>
                  <a:pt x="38" y="380"/>
                  <a:pt x="0" y="418"/>
                  <a:pt x="0" y="465"/>
                </a:cubicBezTo>
                <a:cubicBezTo>
                  <a:pt x="0" y="511"/>
                  <a:pt x="38" y="549"/>
                  <a:pt x="84" y="549"/>
                </a:cubicBezTo>
                <a:cubicBezTo>
                  <a:pt x="130" y="549"/>
                  <a:pt x="168" y="511"/>
                  <a:pt x="168" y="465"/>
                </a:cubicBezTo>
                <a:cubicBezTo>
                  <a:pt x="168" y="444"/>
                  <a:pt x="160" y="425"/>
                  <a:pt x="148" y="411"/>
                </a:cubicBezTo>
                <a:cubicBezTo>
                  <a:pt x="194" y="350"/>
                  <a:pt x="194" y="350"/>
                  <a:pt x="194" y="350"/>
                </a:cubicBezTo>
                <a:cubicBezTo>
                  <a:pt x="205" y="355"/>
                  <a:pt x="218" y="359"/>
                  <a:pt x="232" y="359"/>
                </a:cubicBezTo>
                <a:cubicBezTo>
                  <a:pt x="260" y="359"/>
                  <a:pt x="285" y="345"/>
                  <a:pt x="300" y="324"/>
                </a:cubicBezTo>
                <a:cubicBezTo>
                  <a:pt x="361" y="360"/>
                  <a:pt x="361" y="360"/>
                  <a:pt x="361" y="360"/>
                </a:cubicBezTo>
                <a:cubicBezTo>
                  <a:pt x="360" y="367"/>
                  <a:pt x="359" y="373"/>
                  <a:pt x="359" y="380"/>
                </a:cubicBezTo>
                <a:cubicBezTo>
                  <a:pt x="359" y="427"/>
                  <a:pt x="397" y="465"/>
                  <a:pt x="443" y="465"/>
                </a:cubicBezTo>
                <a:cubicBezTo>
                  <a:pt x="490" y="465"/>
                  <a:pt x="528" y="427"/>
                  <a:pt x="528" y="380"/>
                </a:cubicBezTo>
                <a:cubicBezTo>
                  <a:pt x="528" y="352"/>
                  <a:pt x="514" y="328"/>
                  <a:pt x="494" y="313"/>
                </a:cubicBezTo>
                <a:cubicBezTo>
                  <a:pt x="596" y="160"/>
                  <a:pt x="596" y="160"/>
                  <a:pt x="596" y="160"/>
                </a:cubicBezTo>
                <a:cubicBezTo>
                  <a:pt x="607" y="165"/>
                  <a:pt x="620" y="169"/>
                  <a:pt x="633" y="169"/>
                </a:cubicBezTo>
                <a:cubicBezTo>
                  <a:pt x="680" y="169"/>
                  <a:pt x="718" y="131"/>
                  <a:pt x="718" y="84"/>
                </a:cubicBezTo>
                <a:cubicBezTo>
                  <a:pt x="718" y="38"/>
                  <a:pt x="680" y="0"/>
                  <a:pt x="633" y="0"/>
                </a:cubicBezTo>
                <a:close/>
                <a:moveTo>
                  <a:pt x="84" y="507"/>
                </a:moveTo>
                <a:cubicBezTo>
                  <a:pt x="61" y="507"/>
                  <a:pt x="42" y="488"/>
                  <a:pt x="42" y="465"/>
                </a:cubicBezTo>
                <a:cubicBezTo>
                  <a:pt x="42" y="441"/>
                  <a:pt x="61" y="422"/>
                  <a:pt x="84" y="422"/>
                </a:cubicBezTo>
                <a:cubicBezTo>
                  <a:pt x="107" y="422"/>
                  <a:pt x="126" y="441"/>
                  <a:pt x="126" y="465"/>
                </a:cubicBezTo>
                <a:cubicBezTo>
                  <a:pt x="126" y="488"/>
                  <a:pt x="107" y="507"/>
                  <a:pt x="84" y="507"/>
                </a:cubicBezTo>
                <a:close/>
                <a:moveTo>
                  <a:pt x="232" y="317"/>
                </a:moveTo>
                <a:cubicBezTo>
                  <a:pt x="209" y="317"/>
                  <a:pt x="190" y="298"/>
                  <a:pt x="190" y="275"/>
                </a:cubicBezTo>
                <a:cubicBezTo>
                  <a:pt x="190" y="251"/>
                  <a:pt x="209" y="233"/>
                  <a:pt x="232" y="233"/>
                </a:cubicBezTo>
                <a:cubicBezTo>
                  <a:pt x="255" y="233"/>
                  <a:pt x="274" y="251"/>
                  <a:pt x="274" y="275"/>
                </a:cubicBezTo>
                <a:cubicBezTo>
                  <a:pt x="274" y="298"/>
                  <a:pt x="255" y="317"/>
                  <a:pt x="232" y="317"/>
                </a:cubicBezTo>
                <a:close/>
                <a:moveTo>
                  <a:pt x="443" y="422"/>
                </a:moveTo>
                <a:cubicBezTo>
                  <a:pt x="420" y="422"/>
                  <a:pt x="401" y="403"/>
                  <a:pt x="401" y="380"/>
                </a:cubicBezTo>
                <a:cubicBezTo>
                  <a:pt x="401" y="357"/>
                  <a:pt x="420" y="338"/>
                  <a:pt x="443" y="338"/>
                </a:cubicBezTo>
                <a:cubicBezTo>
                  <a:pt x="467" y="338"/>
                  <a:pt x="486" y="357"/>
                  <a:pt x="486" y="380"/>
                </a:cubicBezTo>
                <a:cubicBezTo>
                  <a:pt x="486" y="403"/>
                  <a:pt x="467" y="422"/>
                  <a:pt x="443" y="422"/>
                </a:cubicBezTo>
                <a:close/>
                <a:moveTo>
                  <a:pt x="633" y="127"/>
                </a:moveTo>
                <a:cubicBezTo>
                  <a:pt x="610" y="127"/>
                  <a:pt x="591" y="108"/>
                  <a:pt x="591" y="84"/>
                </a:cubicBezTo>
                <a:cubicBezTo>
                  <a:pt x="591" y="61"/>
                  <a:pt x="610" y="42"/>
                  <a:pt x="633" y="42"/>
                </a:cubicBezTo>
                <a:cubicBezTo>
                  <a:pt x="657" y="42"/>
                  <a:pt x="675" y="61"/>
                  <a:pt x="675" y="84"/>
                </a:cubicBezTo>
                <a:cubicBezTo>
                  <a:pt x="675" y="108"/>
                  <a:pt x="657" y="127"/>
                  <a:pt x="633" y="12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grpSp>
        <p:nvGrpSpPr>
          <p:cNvPr id="31" name="Group 74"/>
          <p:cNvGrpSpPr/>
          <p:nvPr/>
        </p:nvGrpSpPr>
        <p:grpSpPr>
          <a:xfrm>
            <a:off x="9007004" y="4277495"/>
            <a:ext cx="670536" cy="536573"/>
            <a:chOff x="6069013" y="-1522413"/>
            <a:chExt cx="4465637" cy="3573463"/>
          </a:xfrm>
          <a:solidFill>
            <a:schemeClr val="accent1"/>
          </a:solidFill>
        </p:grpSpPr>
        <p:sp>
          <p:nvSpPr>
            <p:cNvPr id="32" name="Freeform 14"/>
            <p:cNvSpPr>
              <a:spLocks/>
            </p:cNvSpPr>
            <p:nvPr/>
          </p:nvSpPr>
          <p:spPr bwMode="auto">
            <a:xfrm>
              <a:off x="6069013" y="-1522413"/>
              <a:ext cx="4465637" cy="2979738"/>
            </a:xfrm>
            <a:custGeom>
              <a:avLst/>
              <a:gdLst>
                <a:gd name="T0" fmla="*/ 869 w 1188"/>
                <a:gd name="T1" fmla="*/ 792 h 792"/>
                <a:gd name="T2" fmla="*/ 830 w 1188"/>
                <a:gd name="T3" fmla="*/ 753 h 792"/>
                <a:gd name="T4" fmla="*/ 869 w 1188"/>
                <a:gd name="T5" fmla="*/ 713 h 792"/>
                <a:gd name="T6" fmla="*/ 949 w 1188"/>
                <a:gd name="T7" fmla="*/ 713 h 792"/>
                <a:gd name="T8" fmla="*/ 953 w 1188"/>
                <a:gd name="T9" fmla="*/ 713 h 792"/>
                <a:gd name="T10" fmla="*/ 955 w 1188"/>
                <a:gd name="T11" fmla="*/ 713 h 792"/>
                <a:gd name="T12" fmla="*/ 1109 w 1188"/>
                <a:gd name="T13" fmla="*/ 555 h 792"/>
                <a:gd name="T14" fmla="*/ 951 w 1188"/>
                <a:gd name="T15" fmla="*/ 396 h 792"/>
                <a:gd name="T16" fmla="*/ 915 w 1188"/>
                <a:gd name="T17" fmla="*/ 401 h 792"/>
                <a:gd name="T18" fmla="*/ 879 w 1188"/>
                <a:gd name="T19" fmla="*/ 391 h 792"/>
                <a:gd name="T20" fmla="*/ 867 w 1188"/>
                <a:gd name="T21" fmla="*/ 356 h 792"/>
                <a:gd name="T22" fmla="*/ 871 w 1188"/>
                <a:gd name="T23" fmla="*/ 317 h 792"/>
                <a:gd name="T24" fmla="*/ 634 w 1188"/>
                <a:gd name="T25" fmla="*/ 79 h 792"/>
                <a:gd name="T26" fmla="*/ 398 w 1188"/>
                <a:gd name="T27" fmla="*/ 296 h 792"/>
                <a:gd name="T28" fmla="*/ 380 w 1188"/>
                <a:gd name="T29" fmla="*/ 326 h 792"/>
                <a:gd name="T30" fmla="*/ 345 w 1188"/>
                <a:gd name="T31" fmla="*/ 330 h 792"/>
                <a:gd name="T32" fmla="*/ 277 w 1188"/>
                <a:gd name="T33" fmla="*/ 317 h 792"/>
                <a:gd name="T34" fmla="*/ 79 w 1188"/>
                <a:gd name="T35" fmla="*/ 515 h 792"/>
                <a:gd name="T36" fmla="*/ 272 w 1188"/>
                <a:gd name="T37" fmla="*/ 713 h 792"/>
                <a:gd name="T38" fmla="*/ 275 w 1188"/>
                <a:gd name="T39" fmla="*/ 713 h 792"/>
                <a:gd name="T40" fmla="*/ 295 w 1188"/>
                <a:gd name="T41" fmla="*/ 713 h 792"/>
                <a:gd name="T42" fmla="*/ 358 w 1188"/>
                <a:gd name="T43" fmla="*/ 713 h 792"/>
                <a:gd name="T44" fmla="*/ 398 w 1188"/>
                <a:gd name="T45" fmla="*/ 753 h 792"/>
                <a:gd name="T46" fmla="*/ 358 w 1188"/>
                <a:gd name="T47" fmla="*/ 792 h 792"/>
                <a:gd name="T48" fmla="*/ 282 w 1188"/>
                <a:gd name="T49" fmla="*/ 792 h 792"/>
                <a:gd name="T50" fmla="*/ 277 w 1188"/>
                <a:gd name="T51" fmla="*/ 792 h 792"/>
                <a:gd name="T52" fmla="*/ 0 w 1188"/>
                <a:gd name="T53" fmla="*/ 515 h 792"/>
                <a:gd name="T54" fmla="*/ 277 w 1188"/>
                <a:gd name="T55" fmla="*/ 238 h 792"/>
                <a:gd name="T56" fmla="*/ 327 w 1188"/>
                <a:gd name="T57" fmla="*/ 242 h 792"/>
                <a:gd name="T58" fmla="*/ 634 w 1188"/>
                <a:gd name="T59" fmla="*/ 0 h 792"/>
                <a:gd name="T60" fmla="*/ 950 w 1188"/>
                <a:gd name="T61" fmla="*/ 317 h 792"/>
                <a:gd name="T62" fmla="*/ 950 w 1188"/>
                <a:gd name="T63" fmla="*/ 317 h 792"/>
                <a:gd name="T64" fmla="*/ 951 w 1188"/>
                <a:gd name="T65" fmla="*/ 317 h 792"/>
                <a:gd name="T66" fmla="*/ 1188 w 1188"/>
                <a:gd name="T67" fmla="*/ 555 h 792"/>
                <a:gd name="T68" fmla="*/ 951 w 1188"/>
                <a:gd name="T69" fmla="*/ 792 h 792"/>
                <a:gd name="T70" fmla="*/ 946 w 1188"/>
                <a:gd name="T71" fmla="*/ 792 h 792"/>
                <a:gd name="T72" fmla="*/ 869 w 1188"/>
                <a:gd name="T73" fmla="*/ 79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8" h="792">
                  <a:moveTo>
                    <a:pt x="869" y="792"/>
                  </a:moveTo>
                  <a:cubicBezTo>
                    <a:pt x="847" y="792"/>
                    <a:pt x="830" y="775"/>
                    <a:pt x="830" y="753"/>
                  </a:cubicBezTo>
                  <a:cubicBezTo>
                    <a:pt x="830" y="731"/>
                    <a:pt x="847" y="713"/>
                    <a:pt x="869" y="713"/>
                  </a:cubicBezTo>
                  <a:cubicBezTo>
                    <a:pt x="949" y="713"/>
                    <a:pt x="949" y="713"/>
                    <a:pt x="949" y="713"/>
                  </a:cubicBezTo>
                  <a:cubicBezTo>
                    <a:pt x="950" y="713"/>
                    <a:pt x="952" y="713"/>
                    <a:pt x="953" y="713"/>
                  </a:cubicBezTo>
                  <a:cubicBezTo>
                    <a:pt x="954" y="713"/>
                    <a:pt x="955" y="713"/>
                    <a:pt x="955" y="713"/>
                  </a:cubicBezTo>
                  <a:cubicBezTo>
                    <a:pt x="1041" y="710"/>
                    <a:pt x="1109" y="640"/>
                    <a:pt x="1109" y="555"/>
                  </a:cubicBezTo>
                  <a:cubicBezTo>
                    <a:pt x="1109" y="467"/>
                    <a:pt x="1038" y="396"/>
                    <a:pt x="951" y="396"/>
                  </a:cubicBezTo>
                  <a:cubicBezTo>
                    <a:pt x="940" y="396"/>
                    <a:pt x="928" y="398"/>
                    <a:pt x="915" y="401"/>
                  </a:cubicBezTo>
                  <a:cubicBezTo>
                    <a:pt x="902" y="404"/>
                    <a:pt x="889" y="400"/>
                    <a:pt x="879" y="391"/>
                  </a:cubicBezTo>
                  <a:cubicBezTo>
                    <a:pt x="870" y="382"/>
                    <a:pt x="865" y="369"/>
                    <a:pt x="867" y="356"/>
                  </a:cubicBezTo>
                  <a:cubicBezTo>
                    <a:pt x="869" y="343"/>
                    <a:pt x="871" y="330"/>
                    <a:pt x="871" y="317"/>
                  </a:cubicBezTo>
                  <a:cubicBezTo>
                    <a:pt x="871" y="186"/>
                    <a:pt x="765" y="79"/>
                    <a:pt x="634" y="79"/>
                  </a:cubicBezTo>
                  <a:cubicBezTo>
                    <a:pt x="510" y="79"/>
                    <a:pt x="409" y="172"/>
                    <a:pt x="398" y="296"/>
                  </a:cubicBezTo>
                  <a:cubicBezTo>
                    <a:pt x="397" y="308"/>
                    <a:pt x="390" y="319"/>
                    <a:pt x="380" y="326"/>
                  </a:cubicBezTo>
                  <a:cubicBezTo>
                    <a:pt x="370" y="332"/>
                    <a:pt x="357" y="334"/>
                    <a:pt x="345" y="330"/>
                  </a:cubicBezTo>
                  <a:cubicBezTo>
                    <a:pt x="322" y="321"/>
                    <a:pt x="300" y="317"/>
                    <a:pt x="277" y="317"/>
                  </a:cubicBezTo>
                  <a:cubicBezTo>
                    <a:pt x="168" y="317"/>
                    <a:pt x="79" y="406"/>
                    <a:pt x="79" y="515"/>
                  </a:cubicBezTo>
                  <a:cubicBezTo>
                    <a:pt x="79" y="623"/>
                    <a:pt x="165" y="710"/>
                    <a:pt x="272" y="713"/>
                  </a:cubicBezTo>
                  <a:cubicBezTo>
                    <a:pt x="273" y="713"/>
                    <a:pt x="274" y="713"/>
                    <a:pt x="275" y="713"/>
                  </a:cubicBezTo>
                  <a:cubicBezTo>
                    <a:pt x="295" y="713"/>
                    <a:pt x="295" y="713"/>
                    <a:pt x="295" y="713"/>
                  </a:cubicBezTo>
                  <a:cubicBezTo>
                    <a:pt x="358" y="713"/>
                    <a:pt x="358" y="713"/>
                    <a:pt x="358" y="713"/>
                  </a:cubicBezTo>
                  <a:cubicBezTo>
                    <a:pt x="380" y="713"/>
                    <a:pt x="398" y="731"/>
                    <a:pt x="398" y="753"/>
                  </a:cubicBezTo>
                  <a:cubicBezTo>
                    <a:pt x="398" y="775"/>
                    <a:pt x="380" y="792"/>
                    <a:pt x="358" y="792"/>
                  </a:cubicBezTo>
                  <a:cubicBezTo>
                    <a:pt x="282" y="792"/>
                    <a:pt x="282" y="792"/>
                    <a:pt x="282" y="792"/>
                  </a:cubicBezTo>
                  <a:cubicBezTo>
                    <a:pt x="281" y="792"/>
                    <a:pt x="279" y="792"/>
                    <a:pt x="277" y="792"/>
                  </a:cubicBezTo>
                  <a:cubicBezTo>
                    <a:pt x="124" y="792"/>
                    <a:pt x="0" y="668"/>
                    <a:pt x="0" y="515"/>
                  </a:cubicBezTo>
                  <a:cubicBezTo>
                    <a:pt x="0" y="362"/>
                    <a:pt x="124" y="238"/>
                    <a:pt x="277" y="238"/>
                  </a:cubicBezTo>
                  <a:cubicBezTo>
                    <a:pt x="294" y="238"/>
                    <a:pt x="310" y="239"/>
                    <a:pt x="327" y="242"/>
                  </a:cubicBezTo>
                  <a:cubicBezTo>
                    <a:pt x="360" y="101"/>
                    <a:pt x="485" y="0"/>
                    <a:pt x="634" y="0"/>
                  </a:cubicBezTo>
                  <a:cubicBezTo>
                    <a:pt x="808" y="0"/>
                    <a:pt x="950" y="142"/>
                    <a:pt x="950" y="317"/>
                  </a:cubicBezTo>
                  <a:cubicBezTo>
                    <a:pt x="950" y="317"/>
                    <a:pt x="950" y="317"/>
                    <a:pt x="950" y="317"/>
                  </a:cubicBezTo>
                  <a:cubicBezTo>
                    <a:pt x="951" y="317"/>
                    <a:pt x="951" y="317"/>
                    <a:pt x="951" y="317"/>
                  </a:cubicBezTo>
                  <a:cubicBezTo>
                    <a:pt x="1082" y="317"/>
                    <a:pt x="1188" y="424"/>
                    <a:pt x="1188" y="555"/>
                  </a:cubicBezTo>
                  <a:cubicBezTo>
                    <a:pt x="1188" y="686"/>
                    <a:pt x="1082" y="792"/>
                    <a:pt x="951" y="792"/>
                  </a:cubicBezTo>
                  <a:cubicBezTo>
                    <a:pt x="949" y="792"/>
                    <a:pt x="947" y="792"/>
                    <a:pt x="946" y="792"/>
                  </a:cubicBezTo>
                  <a:lnTo>
                    <a:pt x="869" y="7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sp>
          <p:nvSpPr>
            <p:cNvPr id="33" name="Freeform 15"/>
            <p:cNvSpPr>
              <a:spLocks/>
            </p:cNvSpPr>
            <p:nvPr/>
          </p:nvSpPr>
          <p:spPr bwMode="auto">
            <a:xfrm>
              <a:off x="7707313" y="-479425"/>
              <a:ext cx="1484312" cy="2530475"/>
            </a:xfrm>
            <a:custGeom>
              <a:avLst/>
              <a:gdLst>
                <a:gd name="T0" fmla="*/ 935 w 935"/>
                <a:gd name="T1" fmla="*/ 656 h 1594"/>
                <a:gd name="T2" fmla="*/ 561 w 935"/>
                <a:gd name="T3" fmla="*/ 656 h 1594"/>
                <a:gd name="T4" fmla="*/ 561 w 935"/>
                <a:gd name="T5" fmla="*/ 0 h 1594"/>
                <a:gd name="T6" fmla="*/ 0 w 935"/>
                <a:gd name="T7" fmla="*/ 940 h 1594"/>
                <a:gd name="T8" fmla="*/ 374 w 935"/>
                <a:gd name="T9" fmla="*/ 940 h 1594"/>
                <a:gd name="T10" fmla="*/ 374 w 935"/>
                <a:gd name="T11" fmla="*/ 1594 h 1594"/>
                <a:gd name="T12" fmla="*/ 935 w 935"/>
                <a:gd name="T13" fmla="*/ 656 h 1594"/>
              </a:gdLst>
              <a:ahLst/>
              <a:cxnLst>
                <a:cxn ang="0">
                  <a:pos x="T0" y="T1"/>
                </a:cxn>
                <a:cxn ang="0">
                  <a:pos x="T2" y="T3"/>
                </a:cxn>
                <a:cxn ang="0">
                  <a:pos x="T4" y="T5"/>
                </a:cxn>
                <a:cxn ang="0">
                  <a:pos x="T6" y="T7"/>
                </a:cxn>
                <a:cxn ang="0">
                  <a:pos x="T8" y="T9"/>
                </a:cxn>
                <a:cxn ang="0">
                  <a:pos x="T10" y="T11"/>
                </a:cxn>
                <a:cxn ang="0">
                  <a:pos x="T12" y="T13"/>
                </a:cxn>
              </a:cxnLst>
              <a:rect l="0" t="0" r="r" b="b"/>
              <a:pathLst>
                <a:path w="935" h="1594">
                  <a:moveTo>
                    <a:pt x="935" y="656"/>
                  </a:moveTo>
                  <a:lnTo>
                    <a:pt x="561" y="656"/>
                  </a:lnTo>
                  <a:lnTo>
                    <a:pt x="561" y="0"/>
                  </a:lnTo>
                  <a:lnTo>
                    <a:pt x="0" y="940"/>
                  </a:lnTo>
                  <a:lnTo>
                    <a:pt x="374" y="940"/>
                  </a:lnTo>
                  <a:lnTo>
                    <a:pt x="374" y="1594"/>
                  </a:lnTo>
                  <a:lnTo>
                    <a:pt x="935" y="6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grpSp>
      <p:grpSp>
        <p:nvGrpSpPr>
          <p:cNvPr id="34" name="Group 77"/>
          <p:cNvGrpSpPr/>
          <p:nvPr/>
        </p:nvGrpSpPr>
        <p:grpSpPr>
          <a:xfrm>
            <a:off x="9025452" y="5292767"/>
            <a:ext cx="631893" cy="631893"/>
            <a:chOff x="1928427" y="-1529876"/>
            <a:chExt cx="1960563" cy="1960563"/>
          </a:xfrm>
          <a:solidFill>
            <a:srgbClr val="8CC066"/>
          </a:solidFill>
        </p:grpSpPr>
        <p:sp>
          <p:nvSpPr>
            <p:cNvPr id="35" name="Freeform 19"/>
            <p:cNvSpPr>
              <a:spLocks noEditPoints="1"/>
            </p:cNvSpPr>
            <p:nvPr/>
          </p:nvSpPr>
          <p:spPr bwMode="auto">
            <a:xfrm>
              <a:off x="3200014" y="-256700"/>
              <a:ext cx="265113" cy="260350"/>
            </a:xfrm>
            <a:custGeom>
              <a:avLst/>
              <a:gdLst>
                <a:gd name="T0" fmla="*/ 78 w 156"/>
                <a:gd name="T1" fmla="*/ 0 h 154"/>
                <a:gd name="T2" fmla="*/ 0 w 156"/>
                <a:gd name="T3" fmla="*/ 77 h 154"/>
                <a:gd name="T4" fmla="*/ 78 w 156"/>
                <a:gd name="T5" fmla="*/ 154 h 154"/>
                <a:gd name="T6" fmla="*/ 156 w 156"/>
                <a:gd name="T7" fmla="*/ 77 h 154"/>
                <a:gd name="T8" fmla="*/ 78 w 156"/>
                <a:gd name="T9" fmla="*/ 0 h 154"/>
                <a:gd name="T10" fmla="*/ 78 w 156"/>
                <a:gd name="T11" fmla="*/ 116 h 154"/>
                <a:gd name="T12" fmla="*/ 39 w 156"/>
                <a:gd name="T13" fmla="*/ 77 h 154"/>
                <a:gd name="T14" fmla="*/ 78 w 156"/>
                <a:gd name="T15" fmla="*/ 39 h 154"/>
                <a:gd name="T16" fmla="*/ 117 w 156"/>
                <a:gd name="T17" fmla="*/ 77 h 154"/>
                <a:gd name="T18" fmla="*/ 78 w 156"/>
                <a:gd name="T19" fmla="*/ 1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4">
                  <a:moveTo>
                    <a:pt x="78" y="0"/>
                  </a:moveTo>
                  <a:cubicBezTo>
                    <a:pt x="35" y="0"/>
                    <a:pt x="0" y="35"/>
                    <a:pt x="0" y="77"/>
                  </a:cubicBezTo>
                  <a:cubicBezTo>
                    <a:pt x="0" y="120"/>
                    <a:pt x="35" y="154"/>
                    <a:pt x="78" y="154"/>
                  </a:cubicBezTo>
                  <a:cubicBezTo>
                    <a:pt x="121" y="154"/>
                    <a:pt x="156" y="120"/>
                    <a:pt x="156" y="77"/>
                  </a:cubicBezTo>
                  <a:cubicBezTo>
                    <a:pt x="156" y="35"/>
                    <a:pt x="121" y="0"/>
                    <a:pt x="78" y="0"/>
                  </a:cubicBezTo>
                  <a:close/>
                  <a:moveTo>
                    <a:pt x="78" y="116"/>
                  </a:moveTo>
                  <a:cubicBezTo>
                    <a:pt x="56" y="116"/>
                    <a:pt x="39" y="98"/>
                    <a:pt x="39" y="77"/>
                  </a:cubicBezTo>
                  <a:cubicBezTo>
                    <a:pt x="39" y="56"/>
                    <a:pt x="56" y="39"/>
                    <a:pt x="78" y="39"/>
                  </a:cubicBezTo>
                  <a:cubicBezTo>
                    <a:pt x="99" y="39"/>
                    <a:pt x="117" y="56"/>
                    <a:pt x="117" y="77"/>
                  </a:cubicBezTo>
                  <a:cubicBezTo>
                    <a:pt x="117" y="98"/>
                    <a:pt x="99" y="116"/>
                    <a:pt x="7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sp>
          <p:nvSpPr>
            <p:cNvPr id="36" name="Freeform 20"/>
            <p:cNvSpPr>
              <a:spLocks noEditPoints="1"/>
            </p:cNvSpPr>
            <p:nvPr/>
          </p:nvSpPr>
          <p:spPr bwMode="auto">
            <a:xfrm>
              <a:off x="2350702" y="-256700"/>
              <a:ext cx="263525" cy="260350"/>
            </a:xfrm>
            <a:custGeom>
              <a:avLst/>
              <a:gdLst>
                <a:gd name="T0" fmla="*/ 78 w 155"/>
                <a:gd name="T1" fmla="*/ 0 h 154"/>
                <a:gd name="T2" fmla="*/ 0 w 155"/>
                <a:gd name="T3" fmla="*/ 77 h 154"/>
                <a:gd name="T4" fmla="*/ 78 w 155"/>
                <a:gd name="T5" fmla="*/ 154 h 154"/>
                <a:gd name="T6" fmla="*/ 155 w 155"/>
                <a:gd name="T7" fmla="*/ 77 h 154"/>
                <a:gd name="T8" fmla="*/ 78 w 155"/>
                <a:gd name="T9" fmla="*/ 0 h 154"/>
                <a:gd name="T10" fmla="*/ 78 w 155"/>
                <a:gd name="T11" fmla="*/ 116 h 154"/>
                <a:gd name="T12" fmla="*/ 39 w 155"/>
                <a:gd name="T13" fmla="*/ 77 h 154"/>
                <a:gd name="T14" fmla="*/ 78 w 155"/>
                <a:gd name="T15" fmla="*/ 39 h 154"/>
                <a:gd name="T16" fmla="*/ 117 w 155"/>
                <a:gd name="T17" fmla="*/ 77 h 154"/>
                <a:gd name="T18" fmla="*/ 78 w 155"/>
                <a:gd name="T19" fmla="*/ 1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154">
                  <a:moveTo>
                    <a:pt x="78" y="0"/>
                  </a:moveTo>
                  <a:cubicBezTo>
                    <a:pt x="35" y="0"/>
                    <a:pt x="0" y="35"/>
                    <a:pt x="0" y="77"/>
                  </a:cubicBezTo>
                  <a:cubicBezTo>
                    <a:pt x="0" y="120"/>
                    <a:pt x="35" y="154"/>
                    <a:pt x="78" y="154"/>
                  </a:cubicBezTo>
                  <a:cubicBezTo>
                    <a:pt x="121" y="154"/>
                    <a:pt x="155" y="120"/>
                    <a:pt x="155" y="77"/>
                  </a:cubicBezTo>
                  <a:cubicBezTo>
                    <a:pt x="155" y="35"/>
                    <a:pt x="121" y="0"/>
                    <a:pt x="78" y="0"/>
                  </a:cubicBezTo>
                  <a:close/>
                  <a:moveTo>
                    <a:pt x="78" y="116"/>
                  </a:moveTo>
                  <a:cubicBezTo>
                    <a:pt x="56" y="116"/>
                    <a:pt x="39" y="98"/>
                    <a:pt x="39" y="77"/>
                  </a:cubicBezTo>
                  <a:cubicBezTo>
                    <a:pt x="39" y="56"/>
                    <a:pt x="56" y="39"/>
                    <a:pt x="78" y="39"/>
                  </a:cubicBezTo>
                  <a:cubicBezTo>
                    <a:pt x="99" y="39"/>
                    <a:pt x="117" y="56"/>
                    <a:pt x="117" y="77"/>
                  </a:cubicBezTo>
                  <a:cubicBezTo>
                    <a:pt x="117" y="98"/>
                    <a:pt x="99" y="116"/>
                    <a:pt x="7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sp>
          <p:nvSpPr>
            <p:cNvPr id="37" name="Freeform 21"/>
            <p:cNvSpPr>
              <a:spLocks/>
            </p:cNvSpPr>
            <p:nvPr/>
          </p:nvSpPr>
          <p:spPr bwMode="auto">
            <a:xfrm>
              <a:off x="2711064" y="-288450"/>
              <a:ext cx="393700" cy="65088"/>
            </a:xfrm>
            <a:custGeom>
              <a:avLst/>
              <a:gdLst>
                <a:gd name="T0" fmla="*/ 213 w 232"/>
                <a:gd name="T1" fmla="*/ 0 h 38"/>
                <a:gd name="T2" fmla="*/ 20 w 232"/>
                <a:gd name="T3" fmla="*/ 0 h 38"/>
                <a:gd name="T4" fmla="*/ 0 w 232"/>
                <a:gd name="T5" fmla="*/ 19 h 38"/>
                <a:gd name="T6" fmla="*/ 20 w 232"/>
                <a:gd name="T7" fmla="*/ 38 h 38"/>
                <a:gd name="T8" fmla="*/ 213 w 232"/>
                <a:gd name="T9" fmla="*/ 38 h 38"/>
                <a:gd name="T10" fmla="*/ 232 w 232"/>
                <a:gd name="T11" fmla="*/ 19 h 38"/>
                <a:gd name="T12" fmla="*/ 213 w 232"/>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32" h="38">
                  <a:moveTo>
                    <a:pt x="213" y="0"/>
                  </a:moveTo>
                  <a:cubicBezTo>
                    <a:pt x="20" y="0"/>
                    <a:pt x="20" y="0"/>
                    <a:pt x="20" y="0"/>
                  </a:cubicBezTo>
                  <a:cubicBezTo>
                    <a:pt x="9" y="0"/>
                    <a:pt x="0" y="8"/>
                    <a:pt x="0" y="19"/>
                  </a:cubicBezTo>
                  <a:cubicBezTo>
                    <a:pt x="0" y="30"/>
                    <a:pt x="9" y="38"/>
                    <a:pt x="20" y="38"/>
                  </a:cubicBezTo>
                  <a:cubicBezTo>
                    <a:pt x="213" y="38"/>
                    <a:pt x="213" y="38"/>
                    <a:pt x="213" y="38"/>
                  </a:cubicBezTo>
                  <a:cubicBezTo>
                    <a:pt x="223" y="38"/>
                    <a:pt x="232" y="30"/>
                    <a:pt x="232" y="19"/>
                  </a:cubicBezTo>
                  <a:cubicBezTo>
                    <a:pt x="232" y="8"/>
                    <a:pt x="223" y="0"/>
                    <a:pt x="2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sp>
          <p:nvSpPr>
            <p:cNvPr id="38" name="Freeform 22"/>
            <p:cNvSpPr>
              <a:spLocks/>
            </p:cNvSpPr>
            <p:nvPr/>
          </p:nvSpPr>
          <p:spPr bwMode="auto">
            <a:xfrm>
              <a:off x="2711064" y="-158275"/>
              <a:ext cx="393700" cy="66675"/>
            </a:xfrm>
            <a:custGeom>
              <a:avLst/>
              <a:gdLst>
                <a:gd name="T0" fmla="*/ 213 w 232"/>
                <a:gd name="T1" fmla="*/ 0 h 39"/>
                <a:gd name="T2" fmla="*/ 20 w 232"/>
                <a:gd name="T3" fmla="*/ 0 h 39"/>
                <a:gd name="T4" fmla="*/ 0 w 232"/>
                <a:gd name="T5" fmla="*/ 19 h 39"/>
                <a:gd name="T6" fmla="*/ 20 w 232"/>
                <a:gd name="T7" fmla="*/ 39 h 39"/>
                <a:gd name="T8" fmla="*/ 213 w 232"/>
                <a:gd name="T9" fmla="*/ 39 h 39"/>
                <a:gd name="T10" fmla="*/ 232 w 232"/>
                <a:gd name="T11" fmla="*/ 19 h 39"/>
                <a:gd name="T12" fmla="*/ 213 w 23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232" h="39">
                  <a:moveTo>
                    <a:pt x="213" y="0"/>
                  </a:moveTo>
                  <a:cubicBezTo>
                    <a:pt x="20" y="0"/>
                    <a:pt x="20" y="0"/>
                    <a:pt x="20" y="0"/>
                  </a:cubicBezTo>
                  <a:cubicBezTo>
                    <a:pt x="9" y="0"/>
                    <a:pt x="0" y="9"/>
                    <a:pt x="0" y="19"/>
                  </a:cubicBezTo>
                  <a:cubicBezTo>
                    <a:pt x="0" y="30"/>
                    <a:pt x="9" y="39"/>
                    <a:pt x="20" y="39"/>
                  </a:cubicBezTo>
                  <a:cubicBezTo>
                    <a:pt x="213" y="39"/>
                    <a:pt x="213" y="39"/>
                    <a:pt x="213" y="39"/>
                  </a:cubicBezTo>
                  <a:cubicBezTo>
                    <a:pt x="223" y="39"/>
                    <a:pt x="232" y="30"/>
                    <a:pt x="232" y="19"/>
                  </a:cubicBezTo>
                  <a:cubicBezTo>
                    <a:pt x="232" y="9"/>
                    <a:pt x="223" y="0"/>
                    <a:pt x="2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sp>
          <p:nvSpPr>
            <p:cNvPr id="39" name="Freeform 23"/>
            <p:cNvSpPr>
              <a:spLocks/>
            </p:cNvSpPr>
            <p:nvPr/>
          </p:nvSpPr>
          <p:spPr bwMode="auto">
            <a:xfrm>
              <a:off x="2418964" y="-842488"/>
              <a:ext cx="260350" cy="260350"/>
            </a:xfrm>
            <a:custGeom>
              <a:avLst/>
              <a:gdLst>
                <a:gd name="T0" fmla="*/ 135 w 154"/>
                <a:gd name="T1" fmla="*/ 0 h 154"/>
                <a:gd name="T2" fmla="*/ 0 w 154"/>
                <a:gd name="T3" fmla="*/ 135 h 154"/>
                <a:gd name="T4" fmla="*/ 19 w 154"/>
                <a:gd name="T5" fmla="*/ 154 h 154"/>
                <a:gd name="T6" fmla="*/ 38 w 154"/>
                <a:gd name="T7" fmla="*/ 135 h 154"/>
                <a:gd name="T8" fmla="*/ 135 w 154"/>
                <a:gd name="T9" fmla="*/ 38 h 154"/>
                <a:gd name="T10" fmla="*/ 154 w 154"/>
                <a:gd name="T11" fmla="*/ 19 h 154"/>
                <a:gd name="T12" fmla="*/ 135 w 154"/>
                <a:gd name="T13" fmla="*/ 0 h 154"/>
              </a:gdLst>
              <a:ahLst/>
              <a:cxnLst>
                <a:cxn ang="0">
                  <a:pos x="T0" y="T1"/>
                </a:cxn>
                <a:cxn ang="0">
                  <a:pos x="T2" y="T3"/>
                </a:cxn>
                <a:cxn ang="0">
                  <a:pos x="T4" y="T5"/>
                </a:cxn>
                <a:cxn ang="0">
                  <a:pos x="T6" y="T7"/>
                </a:cxn>
                <a:cxn ang="0">
                  <a:pos x="T8" y="T9"/>
                </a:cxn>
                <a:cxn ang="0">
                  <a:pos x="T10" y="T11"/>
                </a:cxn>
                <a:cxn ang="0">
                  <a:pos x="T12" y="T13"/>
                </a:cxn>
              </a:cxnLst>
              <a:rect l="0" t="0" r="r" b="b"/>
              <a:pathLst>
                <a:path w="154" h="154">
                  <a:moveTo>
                    <a:pt x="135" y="0"/>
                  </a:moveTo>
                  <a:cubicBezTo>
                    <a:pt x="60" y="0"/>
                    <a:pt x="0" y="60"/>
                    <a:pt x="0" y="135"/>
                  </a:cubicBezTo>
                  <a:cubicBezTo>
                    <a:pt x="0" y="145"/>
                    <a:pt x="8" y="154"/>
                    <a:pt x="19" y="154"/>
                  </a:cubicBezTo>
                  <a:cubicBezTo>
                    <a:pt x="30" y="154"/>
                    <a:pt x="38" y="145"/>
                    <a:pt x="38" y="135"/>
                  </a:cubicBezTo>
                  <a:cubicBezTo>
                    <a:pt x="38" y="81"/>
                    <a:pt x="82" y="38"/>
                    <a:pt x="135" y="38"/>
                  </a:cubicBezTo>
                  <a:cubicBezTo>
                    <a:pt x="145" y="38"/>
                    <a:pt x="154" y="30"/>
                    <a:pt x="154" y="19"/>
                  </a:cubicBezTo>
                  <a:cubicBezTo>
                    <a:pt x="154" y="8"/>
                    <a:pt x="145" y="0"/>
                    <a:pt x="1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sp>
          <p:nvSpPr>
            <p:cNvPr id="40" name="Freeform 24"/>
            <p:cNvSpPr>
              <a:spLocks noEditPoints="1"/>
            </p:cNvSpPr>
            <p:nvPr/>
          </p:nvSpPr>
          <p:spPr bwMode="auto">
            <a:xfrm>
              <a:off x="1928427" y="-1529876"/>
              <a:ext cx="1960563" cy="1960563"/>
            </a:xfrm>
            <a:custGeom>
              <a:avLst/>
              <a:gdLst>
                <a:gd name="T0" fmla="*/ 1081 w 1159"/>
                <a:gd name="T1" fmla="*/ 316 h 1159"/>
                <a:gd name="T2" fmla="*/ 1081 w 1159"/>
                <a:gd name="T3" fmla="*/ 154 h 1159"/>
                <a:gd name="T4" fmla="*/ 927 w 1159"/>
                <a:gd name="T5" fmla="*/ 0 h 1159"/>
                <a:gd name="T6" fmla="*/ 232 w 1159"/>
                <a:gd name="T7" fmla="*/ 0 h 1159"/>
                <a:gd name="T8" fmla="*/ 77 w 1159"/>
                <a:gd name="T9" fmla="*/ 154 h 1159"/>
                <a:gd name="T10" fmla="*/ 77 w 1159"/>
                <a:gd name="T11" fmla="*/ 316 h 1159"/>
                <a:gd name="T12" fmla="*/ 0 w 1159"/>
                <a:gd name="T13" fmla="*/ 425 h 1159"/>
                <a:gd name="T14" fmla="*/ 0 w 1159"/>
                <a:gd name="T15" fmla="*/ 618 h 1159"/>
                <a:gd name="T16" fmla="*/ 77 w 1159"/>
                <a:gd name="T17" fmla="*/ 727 h 1159"/>
                <a:gd name="T18" fmla="*/ 77 w 1159"/>
                <a:gd name="T19" fmla="*/ 978 h 1159"/>
                <a:gd name="T20" fmla="*/ 251 w 1159"/>
                <a:gd name="T21" fmla="*/ 1159 h 1159"/>
                <a:gd name="T22" fmla="*/ 413 w 1159"/>
                <a:gd name="T23" fmla="*/ 1042 h 1159"/>
                <a:gd name="T24" fmla="*/ 746 w 1159"/>
                <a:gd name="T25" fmla="*/ 1042 h 1159"/>
                <a:gd name="T26" fmla="*/ 908 w 1159"/>
                <a:gd name="T27" fmla="*/ 1159 h 1159"/>
                <a:gd name="T28" fmla="*/ 1081 w 1159"/>
                <a:gd name="T29" fmla="*/ 978 h 1159"/>
                <a:gd name="T30" fmla="*/ 1081 w 1159"/>
                <a:gd name="T31" fmla="*/ 727 h 1159"/>
                <a:gd name="T32" fmla="*/ 1159 w 1159"/>
                <a:gd name="T33" fmla="*/ 618 h 1159"/>
                <a:gd name="T34" fmla="*/ 1159 w 1159"/>
                <a:gd name="T35" fmla="*/ 425 h 1159"/>
                <a:gd name="T36" fmla="*/ 1081 w 1159"/>
                <a:gd name="T37" fmla="*/ 316 h 1159"/>
                <a:gd name="T38" fmla="*/ 1081 w 1159"/>
                <a:gd name="T39" fmla="*/ 618 h 1159"/>
                <a:gd name="T40" fmla="*/ 1043 w 1159"/>
                <a:gd name="T41" fmla="*/ 657 h 1159"/>
                <a:gd name="T42" fmla="*/ 1004 w 1159"/>
                <a:gd name="T43" fmla="*/ 657 h 1159"/>
                <a:gd name="T44" fmla="*/ 1004 w 1159"/>
                <a:gd name="T45" fmla="*/ 978 h 1159"/>
                <a:gd name="T46" fmla="*/ 908 w 1159"/>
                <a:gd name="T47" fmla="*/ 1081 h 1159"/>
                <a:gd name="T48" fmla="*/ 811 w 1159"/>
                <a:gd name="T49" fmla="*/ 978 h 1159"/>
                <a:gd name="T50" fmla="*/ 811 w 1159"/>
                <a:gd name="T51" fmla="*/ 965 h 1159"/>
                <a:gd name="T52" fmla="*/ 347 w 1159"/>
                <a:gd name="T53" fmla="*/ 965 h 1159"/>
                <a:gd name="T54" fmla="*/ 347 w 1159"/>
                <a:gd name="T55" fmla="*/ 978 h 1159"/>
                <a:gd name="T56" fmla="*/ 251 w 1159"/>
                <a:gd name="T57" fmla="*/ 1081 h 1159"/>
                <a:gd name="T58" fmla="*/ 155 w 1159"/>
                <a:gd name="T59" fmla="*/ 978 h 1159"/>
                <a:gd name="T60" fmla="*/ 155 w 1159"/>
                <a:gd name="T61" fmla="*/ 657 h 1159"/>
                <a:gd name="T62" fmla="*/ 116 w 1159"/>
                <a:gd name="T63" fmla="*/ 657 h 1159"/>
                <a:gd name="T64" fmla="*/ 77 w 1159"/>
                <a:gd name="T65" fmla="*/ 618 h 1159"/>
                <a:gd name="T66" fmla="*/ 77 w 1159"/>
                <a:gd name="T67" fmla="*/ 425 h 1159"/>
                <a:gd name="T68" fmla="*/ 116 w 1159"/>
                <a:gd name="T69" fmla="*/ 386 h 1159"/>
                <a:gd name="T70" fmla="*/ 154 w 1159"/>
                <a:gd name="T71" fmla="*/ 386 h 1159"/>
                <a:gd name="T72" fmla="*/ 154 w 1159"/>
                <a:gd name="T73" fmla="*/ 270 h 1159"/>
                <a:gd name="T74" fmla="*/ 270 w 1159"/>
                <a:gd name="T75" fmla="*/ 155 h 1159"/>
                <a:gd name="T76" fmla="*/ 888 w 1159"/>
                <a:gd name="T77" fmla="*/ 155 h 1159"/>
                <a:gd name="T78" fmla="*/ 1004 w 1159"/>
                <a:gd name="T79" fmla="*/ 270 h 1159"/>
                <a:gd name="T80" fmla="*/ 1004 w 1159"/>
                <a:gd name="T81" fmla="*/ 386 h 1159"/>
                <a:gd name="T82" fmla="*/ 1043 w 1159"/>
                <a:gd name="T83" fmla="*/ 386 h 1159"/>
                <a:gd name="T84" fmla="*/ 1081 w 1159"/>
                <a:gd name="T85" fmla="*/ 425 h 1159"/>
                <a:gd name="T86" fmla="*/ 1081 w 1159"/>
                <a:gd name="T87" fmla="*/ 61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9" h="1159">
                  <a:moveTo>
                    <a:pt x="1081" y="316"/>
                  </a:moveTo>
                  <a:cubicBezTo>
                    <a:pt x="1081" y="154"/>
                    <a:pt x="1081" y="154"/>
                    <a:pt x="1081" y="154"/>
                  </a:cubicBezTo>
                  <a:cubicBezTo>
                    <a:pt x="1081" y="69"/>
                    <a:pt x="1012" y="0"/>
                    <a:pt x="927" y="0"/>
                  </a:cubicBezTo>
                  <a:cubicBezTo>
                    <a:pt x="232" y="0"/>
                    <a:pt x="232" y="0"/>
                    <a:pt x="232" y="0"/>
                  </a:cubicBezTo>
                  <a:cubicBezTo>
                    <a:pt x="147" y="0"/>
                    <a:pt x="77" y="69"/>
                    <a:pt x="77" y="154"/>
                  </a:cubicBezTo>
                  <a:cubicBezTo>
                    <a:pt x="77" y="316"/>
                    <a:pt x="77" y="316"/>
                    <a:pt x="77" y="316"/>
                  </a:cubicBezTo>
                  <a:cubicBezTo>
                    <a:pt x="32" y="332"/>
                    <a:pt x="0" y="374"/>
                    <a:pt x="0" y="425"/>
                  </a:cubicBezTo>
                  <a:cubicBezTo>
                    <a:pt x="0" y="618"/>
                    <a:pt x="0" y="618"/>
                    <a:pt x="0" y="618"/>
                  </a:cubicBezTo>
                  <a:cubicBezTo>
                    <a:pt x="0" y="668"/>
                    <a:pt x="32" y="711"/>
                    <a:pt x="77" y="727"/>
                  </a:cubicBezTo>
                  <a:cubicBezTo>
                    <a:pt x="77" y="978"/>
                    <a:pt x="77" y="978"/>
                    <a:pt x="77" y="978"/>
                  </a:cubicBezTo>
                  <a:cubicBezTo>
                    <a:pt x="77" y="1078"/>
                    <a:pt x="155" y="1159"/>
                    <a:pt x="251" y="1159"/>
                  </a:cubicBezTo>
                  <a:cubicBezTo>
                    <a:pt x="325" y="1159"/>
                    <a:pt x="388" y="1110"/>
                    <a:pt x="413" y="1042"/>
                  </a:cubicBezTo>
                  <a:cubicBezTo>
                    <a:pt x="746" y="1042"/>
                    <a:pt x="746" y="1042"/>
                    <a:pt x="746" y="1042"/>
                  </a:cubicBezTo>
                  <a:cubicBezTo>
                    <a:pt x="771" y="1110"/>
                    <a:pt x="834" y="1159"/>
                    <a:pt x="908" y="1159"/>
                  </a:cubicBezTo>
                  <a:cubicBezTo>
                    <a:pt x="1003" y="1159"/>
                    <a:pt x="1081" y="1078"/>
                    <a:pt x="1081" y="978"/>
                  </a:cubicBezTo>
                  <a:cubicBezTo>
                    <a:pt x="1081" y="727"/>
                    <a:pt x="1081" y="727"/>
                    <a:pt x="1081" y="727"/>
                  </a:cubicBezTo>
                  <a:cubicBezTo>
                    <a:pt x="1126" y="711"/>
                    <a:pt x="1159" y="668"/>
                    <a:pt x="1159" y="618"/>
                  </a:cubicBezTo>
                  <a:cubicBezTo>
                    <a:pt x="1159" y="425"/>
                    <a:pt x="1159" y="425"/>
                    <a:pt x="1159" y="425"/>
                  </a:cubicBezTo>
                  <a:cubicBezTo>
                    <a:pt x="1159" y="374"/>
                    <a:pt x="1126" y="332"/>
                    <a:pt x="1081" y="316"/>
                  </a:cubicBezTo>
                  <a:close/>
                  <a:moveTo>
                    <a:pt x="1081" y="618"/>
                  </a:moveTo>
                  <a:cubicBezTo>
                    <a:pt x="1081" y="639"/>
                    <a:pt x="1064" y="657"/>
                    <a:pt x="1043" y="657"/>
                  </a:cubicBezTo>
                  <a:cubicBezTo>
                    <a:pt x="1004" y="657"/>
                    <a:pt x="1004" y="657"/>
                    <a:pt x="1004" y="657"/>
                  </a:cubicBezTo>
                  <a:cubicBezTo>
                    <a:pt x="1004" y="978"/>
                    <a:pt x="1004" y="978"/>
                    <a:pt x="1004" y="978"/>
                  </a:cubicBezTo>
                  <a:cubicBezTo>
                    <a:pt x="1004" y="1035"/>
                    <a:pt x="961" y="1081"/>
                    <a:pt x="908" y="1081"/>
                  </a:cubicBezTo>
                  <a:cubicBezTo>
                    <a:pt x="855" y="1081"/>
                    <a:pt x="811" y="1035"/>
                    <a:pt x="811" y="978"/>
                  </a:cubicBezTo>
                  <a:cubicBezTo>
                    <a:pt x="811" y="965"/>
                    <a:pt x="811" y="965"/>
                    <a:pt x="811" y="965"/>
                  </a:cubicBezTo>
                  <a:cubicBezTo>
                    <a:pt x="347" y="965"/>
                    <a:pt x="347" y="965"/>
                    <a:pt x="347" y="965"/>
                  </a:cubicBezTo>
                  <a:cubicBezTo>
                    <a:pt x="347" y="978"/>
                    <a:pt x="347" y="978"/>
                    <a:pt x="347" y="978"/>
                  </a:cubicBezTo>
                  <a:cubicBezTo>
                    <a:pt x="347" y="1035"/>
                    <a:pt x="304" y="1081"/>
                    <a:pt x="251" y="1081"/>
                  </a:cubicBezTo>
                  <a:cubicBezTo>
                    <a:pt x="198" y="1081"/>
                    <a:pt x="155" y="1035"/>
                    <a:pt x="155" y="978"/>
                  </a:cubicBezTo>
                  <a:cubicBezTo>
                    <a:pt x="155" y="657"/>
                    <a:pt x="155" y="657"/>
                    <a:pt x="155" y="657"/>
                  </a:cubicBezTo>
                  <a:cubicBezTo>
                    <a:pt x="116" y="657"/>
                    <a:pt x="116" y="657"/>
                    <a:pt x="116" y="657"/>
                  </a:cubicBezTo>
                  <a:cubicBezTo>
                    <a:pt x="94" y="657"/>
                    <a:pt x="77" y="639"/>
                    <a:pt x="77" y="618"/>
                  </a:cubicBezTo>
                  <a:cubicBezTo>
                    <a:pt x="77" y="425"/>
                    <a:pt x="77" y="425"/>
                    <a:pt x="77" y="425"/>
                  </a:cubicBezTo>
                  <a:cubicBezTo>
                    <a:pt x="77" y="403"/>
                    <a:pt x="94" y="386"/>
                    <a:pt x="116" y="386"/>
                  </a:cubicBezTo>
                  <a:cubicBezTo>
                    <a:pt x="154" y="386"/>
                    <a:pt x="154" y="386"/>
                    <a:pt x="154" y="386"/>
                  </a:cubicBezTo>
                  <a:cubicBezTo>
                    <a:pt x="154" y="270"/>
                    <a:pt x="154" y="270"/>
                    <a:pt x="154" y="270"/>
                  </a:cubicBezTo>
                  <a:cubicBezTo>
                    <a:pt x="154" y="193"/>
                    <a:pt x="193" y="155"/>
                    <a:pt x="270" y="155"/>
                  </a:cubicBezTo>
                  <a:cubicBezTo>
                    <a:pt x="348" y="155"/>
                    <a:pt x="811" y="155"/>
                    <a:pt x="888" y="155"/>
                  </a:cubicBezTo>
                  <a:cubicBezTo>
                    <a:pt x="965" y="155"/>
                    <a:pt x="1004" y="193"/>
                    <a:pt x="1004" y="270"/>
                  </a:cubicBezTo>
                  <a:cubicBezTo>
                    <a:pt x="1004" y="386"/>
                    <a:pt x="1004" y="386"/>
                    <a:pt x="1004" y="386"/>
                  </a:cubicBezTo>
                  <a:cubicBezTo>
                    <a:pt x="1043" y="386"/>
                    <a:pt x="1043" y="386"/>
                    <a:pt x="1043" y="386"/>
                  </a:cubicBezTo>
                  <a:cubicBezTo>
                    <a:pt x="1064" y="386"/>
                    <a:pt x="1081" y="403"/>
                    <a:pt x="1081" y="425"/>
                  </a:cubicBezTo>
                  <a:lnTo>
                    <a:pt x="1081" y="6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sp>
          <p:nvSpPr>
            <p:cNvPr id="41" name="Freeform 25"/>
            <p:cNvSpPr>
              <a:spLocks noEditPoints="1"/>
            </p:cNvSpPr>
            <p:nvPr/>
          </p:nvSpPr>
          <p:spPr bwMode="auto">
            <a:xfrm>
              <a:off x="2287202" y="-975838"/>
              <a:ext cx="1241425" cy="588963"/>
            </a:xfrm>
            <a:custGeom>
              <a:avLst/>
              <a:gdLst>
                <a:gd name="T0" fmla="*/ 638 w 734"/>
                <a:gd name="T1" fmla="*/ 0 h 348"/>
                <a:gd name="T2" fmla="*/ 97 w 734"/>
                <a:gd name="T3" fmla="*/ 0 h 348"/>
                <a:gd name="T4" fmla="*/ 0 w 734"/>
                <a:gd name="T5" fmla="*/ 97 h 348"/>
                <a:gd name="T6" fmla="*/ 0 w 734"/>
                <a:gd name="T7" fmla="*/ 251 h 348"/>
                <a:gd name="T8" fmla="*/ 97 w 734"/>
                <a:gd name="T9" fmla="*/ 348 h 348"/>
                <a:gd name="T10" fmla="*/ 638 w 734"/>
                <a:gd name="T11" fmla="*/ 348 h 348"/>
                <a:gd name="T12" fmla="*/ 734 w 734"/>
                <a:gd name="T13" fmla="*/ 251 h 348"/>
                <a:gd name="T14" fmla="*/ 734 w 734"/>
                <a:gd name="T15" fmla="*/ 97 h 348"/>
                <a:gd name="T16" fmla="*/ 638 w 734"/>
                <a:gd name="T17" fmla="*/ 0 h 348"/>
                <a:gd name="T18" fmla="*/ 696 w 734"/>
                <a:gd name="T19" fmla="*/ 251 h 348"/>
                <a:gd name="T20" fmla="*/ 638 w 734"/>
                <a:gd name="T21" fmla="*/ 309 h 348"/>
                <a:gd name="T22" fmla="*/ 97 w 734"/>
                <a:gd name="T23" fmla="*/ 309 h 348"/>
                <a:gd name="T24" fmla="*/ 39 w 734"/>
                <a:gd name="T25" fmla="*/ 251 h 348"/>
                <a:gd name="T26" fmla="*/ 39 w 734"/>
                <a:gd name="T27" fmla="*/ 97 h 348"/>
                <a:gd name="T28" fmla="*/ 97 w 734"/>
                <a:gd name="T29" fmla="*/ 39 h 348"/>
                <a:gd name="T30" fmla="*/ 638 w 734"/>
                <a:gd name="T31" fmla="*/ 39 h 348"/>
                <a:gd name="T32" fmla="*/ 696 w 734"/>
                <a:gd name="T33" fmla="*/ 97 h 348"/>
                <a:gd name="T34" fmla="*/ 696 w 734"/>
                <a:gd name="T35" fmla="*/ 25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4" h="348">
                  <a:moveTo>
                    <a:pt x="638" y="0"/>
                  </a:moveTo>
                  <a:cubicBezTo>
                    <a:pt x="97" y="0"/>
                    <a:pt x="97" y="0"/>
                    <a:pt x="97" y="0"/>
                  </a:cubicBezTo>
                  <a:cubicBezTo>
                    <a:pt x="44" y="0"/>
                    <a:pt x="0" y="44"/>
                    <a:pt x="0" y="97"/>
                  </a:cubicBezTo>
                  <a:cubicBezTo>
                    <a:pt x="0" y="251"/>
                    <a:pt x="0" y="251"/>
                    <a:pt x="0" y="251"/>
                  </a:cubicBezTo>
                  <a:cubicBezTo>
                    <a:pt x="0" y="305"/>
                    <a:pt x="44" y="348"/>
                    <a:pt x="97" y="348"/>
                  </a:cubicBezTo>
                  <a:cubicBezTo>
                    <a:pt x="638" y="348"/>
                    <a:pt x="638" y="348"/>
                    <a:pt x="638" y="348"/>
                  </a:cubicBezTo>
                  <a:cubicBezTo>
                    <a:pt x="691" y="348"/>
                    <a:pt x="734" y="305"/>
                    <a:pt x="734" y="251"/>
                  </a:cubicBezTo>
                  <a:cubicBezTo>
                    <a:pt x="734" y="97"/>
                    <a:pt x="734" y="97"/>
                    <a:pt x="734" y="97"/>
                  </a:cubicBezTo>
                  <a:cubicBezTo>
                    <a:pt x="734" y="44"/>
                    <a:pt x="691" y="0"/>
                    <a:pt x="638" y="0"/>
                  </a:cubicBezTo>
                  <a:close/>
                  <a:moveTo>
                    <a:pt x="696" y="251"/>
                  </a:moveTo>
                  <a:cubicBezTo>
                    <a:pt x="696" y="283"/>
                    <a:pt x="670" y="309"/>
                    <a:pt x="638" y="309"/>
                  </a:cubicBezTo>
                  <a:cubicBezTo>
                    <a:pt x="97" y="309"/>
                    <a:pt x="97" y="309"/>
                    <a:pt x="97" y="309"/>
                  </a:cubicBezTo>
                  <a:cubicBezTo>
                    <a:pt x="65" y="309"/>
                    <a:pt x="39" y="283"/>
                    <a:pt x="39" y="251"/>
                  </a:cubicBezTo>
                  <a:cubicBezTo>
                    <a:pt x="39" y="97"/>
                    <a:pt x="39" y="97"/>
                    <a:pt x="39" y="97"/>
                  </a:cubicBezTo>
                  <a:cubicBezTo>
                    <a:pt x="39" y="65"/>
                    <a:pt x="65" y="39"/>
                    <a:pt x="97" y="39"/>
                  </a:cubicBezTo>
                  <a:cubicBezTo>
                    <a:pt x="638" y="39"/>
                    <a:pt x="638" y="39"/>
                    <a:pt x="638" y="39"/>
                  </a:cubicBezTo>
                  <a:cubicBezTo>
                    <a:pt x="670" y="39"/>
                    <a:pt x="696" y="65"/>
                    <a:pt x="696" y="97"/>
                  </a:cubicBezTo>
                  <a:lnTo>
                    <a:pt x="696" y="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id-ID" kern="0">
                <a:solidFill>
                  <a:prstClr val="black"/>
                </a:solidFill>
                <a:latin typeface="微软雅黑" pitchFamily="34" charset="-122"/>
                <a:ea typeface="微软雅黑" pitchFamily="34" charset="-122"/>
              </a:endParaRPr>
            </a:p>
          </p:txBody>
        </p:sp>
      </p:grpSp>
      <p:cxnSp>
        <p:nvCxnSpPr>
          <p:cNvPr id="42" name="Straight Connector 85"/>
          <p:cNvCxnSpPr/>
          <p:nvPr/>
        </p:nvCxnSpPr>
        <p:spPr>
          <a:xfrm>
            <a:off x="8611276" y="2207030"/>
            <a:ext cx="0" cy="3898900"/>
          </a:xfrm>
          <a:prstGeom prst="line">
            <a:avLst/>
          </a:prstGeom>
          <a:noFill/>
          <a:ln w="9525" cap="flat" cmpd="sng" algn="ctr">
            <a:solidFill>
              <a:sysClr val="window" lastClr="FFFFFF">
                <a:lumMod val="85000"/>
              </a:sysClr>
            </a:solidFill>
            <a:prstDash val="dash"/>
            <a:headEnd type="oval"/>
            <a:tailEnd type="oval"/>
          </a:ln>
          <a:effectLst/>
        </p:spPr>
      </p:cxnSp>
      <p:sp>
        <p:nvSpPr>
          <p:cNvPr id="43" name="TextBox 86"/>
          <p:cNvSpPr txBox="1"/>
          <p:nvPr/>
        </p:nvSpPr>
        <p:spPr>
          <a:xfrm>
            <a:off x="5616207" y="2372836"/>
            <a:ext cx="2112822" cy="400110"/>
          </a:xfrm>
          <a:prstGeom prst="rect">
            <a:avLst/>
          </a:prstGeom>
          <a:noFill/>
        </p:spPr>
        <p:txBody>
          <a:bodyPr wrap="none" rtlCol="0">
            <a:spAutoFit/>
          </a:bodyPr>
          <a:lstStyle/>
          <a:p>
            <a:r>
              <a:rPr lang="en-US" altLang="zh-CN" sz="2000" b="1" dirty="0">
                <a:solidFill>
                  <a:prstClr val="white">
                    <a:lumMod val="50000"/>
                  </a:prstClr>
                </a:solidFill>
                <a:latin typeface="微软雅黑" pitchFamily="34" charset="-122"/>
                <a:ea typeface="微软雅黑" pitchFamily="34" charset="-122"/>
              </a:rPr>
              <a:t>Enter your text</a:t>
            </a:r>
            <a:endParaRPr lang="id-ID" sz="2000" b="1" dirty="0">
              <a:solidFill>
                <a:prstClr val="white">
                  <a:lumMod val="50000"/>
                </a:prstClr>
              </a:solidFill>
              <a:latin typeface="微软雅黑" pitchFamily="34" charset="-122"/>
              <a:ea typeface="微软雅黑" pitchFamily="34" charset="-122"/>
            </a:endParaRPr>
          </a:p>
        </p:txBody>
      </p:sp>
      <p:sp>
        <p:nvSpPr>
          <p:cNvPr id="44" name="TextBox 87"/>
          <p:cNvSpPr txBox="1"/>
          <p:nvPr/>
        </p:nvSpPr>
        <p:spPr>
          <a:xfrm>
            <a:off x="5616206" y="2866903"/>
            <a:ext cx="2896859" cy="307777"/>
          </a:xfrm>
          <a:prstGeom prst="rect">
            <a:avLst/>
          </a:prstGeom>
          <a:noFill/>
        </p:spPr>
        <p:txBody>
          <a:bodyPr wrap="square" rtlCol="0">
            <a:spAutoFit/>
          </a:bodyPr>
          <a:lstStyle/>
          <a:p>
            <a:r>
              <a:rPr lang="en-US" altLang="zh-CN" sz="1400" dirty="0">
                <a:solidFill>
                  <a:prstClr val="white">
                    <a:lumMod val="65000"/>
                  </a:prstClr>
                </a:solidFill>
                <a:latin typeface="微软雅黑" pitchFamily="34" charset="-122"/>
                <a:ea typeface="微软雅黑" pitchFamily="34" charset="-122"/>
              </a:rPr>
              <a:t>Enter your textEnter your text</a:t>
            </a:r>
            <a:endParaRPr lang="en-US" sz="1400" dirty="0">
              <a:solidFill>
                <a:prstClr val="white">
                  <a:lumMod val="65000"/>
                </a:prstClr>
              </a:solidFill>
              <a:latin typeface="微软雅黑" pitchFamily="34" charset="-122"/>
              <a:ea typeface="微软雅黑" pitchFamily="34" charset="-122"/>
            </a:endParaRPr>
          </a:p>
        </p:txBody>
      </p:sp>
      <p:sp>
        <p:nvSpPr>
          <p:cNvPr id="45" name="TextBox 34"/>
          <p:cNvSpPr txBox="1"/>
          <p:nvPr/>
        </p:nvSpPr>
        <p:spPr>
          <a:xfrm>
            <a:off x="5625731" y="3366206"/>
            <a:ext cx="2779247" cy="1998689"/>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a:lnSpc>
                <a:spcPct val="150000"/>
              </a:lnSpc>
            </a:pPr>
            <a:r>
              <a:rPr lang="en-US" altLang="zh-CN" sz="1200" dirty="0">
                <a:solidFill>
                  <a:prstClr val="white">
                    <a:lumMod val="65000"/>
                  </a:prstClr>
                </a:solidFill>
                <a:latin typeface="微软雅黑" pitchFamily="34" charset="-122"/>
                <a:ea typeface="微软雅黑" pitchFamily="34" charset="-122"/>
              </a:rPr>
              <a:t>Enter your textEnter your textEnter your textEnter your textEnter your textEnter your textEnter your textEnter your textEnter your text</a:t>
            </a:r>
          </a:p>
          <a:p>
            <a:pPr algn="just">
              <a:lnSpc>
                <a:spcPct val="150000"/>
              </a:lnSpc>
            </a:pPr>
            <a:endParaRPr lang="en-US" sz="1200" dirty="0">
              <a:solidFill>
                <a:prstClr val="white">
                  <a:lumMod val="65000"/>
                </a:prstClr>
              </a:solidFill>
              <a:latin typeface="微软雅黑" pitchFamily="34" charset="-122"/>
              <a:ea typeface="微软雅黑" pitchFamily="34" charset="-122"/>
            </a:endParaRPr>
          </a:p>
          <a:p>
            <a:pPr algn="just">
              <a:lnSpc>
                <a:spcPct val="150000"/>
              </a:lnSpc>
            </a:pPr>
            <a:r>
              <a:rPr lang="en-US" altLang="zh-CN" sz="1200" dirty="0">
                <a:solidFill>
                  <a:prstClr val="white">
                    <a:lumMod val="65000"/>
                  </a:prstClr>
                </a:solidFill>
                <a:latin typeface="微软雅黑" pitchFamily="34" charset="-122"/>
                <a:ea typeface="微软雅黑" pitchFamily="34" charset="-122"/>
              </a:rPr>
              <a:t>Enter your textEnter your textEnter your textEnter your text</a:t>
            </a:r>
            <a:endParaRPr lang="en-US" sz="1200" dirty="0">
              <a:solidFill>
                <a:prstClr val="white">
                  <a:lumMod val="65000"/>
                </a:prstClr>
              </a:solidFill>
              <a:latin typeface="微软雅黑" pitchFamily="34" charset="-122"/>
              <a:ea typeface="微软雅黑" pitchFamily="34" charset="-122"/>
            </a:endParaRPr>
          </a:p>
        </p:txBody>
      </p:sp>
      <p:sp>
        <p:nvSpPr>
          <p:cNvPr id="46" name="Rectangle 12"/>
          <p:cNvSpPr>
            <a:spLocks noChangeArrowheads="1"/>
          </p:cNvSpPr>
          <p:nvPr/>
        </p:nvSpPr>
        <p:spPr bwMode="auto">
          <a:xfrm>
            <a:off x="330899" y="1941251"/>
            <a:ext cx="4599505" cy="4386754"/>
          </a:xfrm>
          <a:prstGeom prst="rect">
            <a:avLst/>
          </a:prstGeom>
          <a:blipFill dpi="0" rotWithShape="1">
            <a:blip r:embed="rId3"/>
            <a:srcRect/>
            <a:tile tx="0" ty="0" sx="50000" sy="50000" flip="none" algn="ctr"/>
          </a:blipFill>
          <a:ln>
            <a:noFill/>
          </a:ln>
        </p:spPr>
        <p:txBody>
          <a:bodyPr lIns="45720" rIns="45720" anchor="b"/>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1707800130"/>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animEffect transition="in" filter="fade">
                                      <p:cBhvr>
                                        <p:cTn id="46" dur="500"/>
                                        <p:tgtEl>
                                          <p:spTgt spid="34"/>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par>
                          <p:cTn id="61" fill="hold">
                            <p:stCondLst>
                              <p:cond delay="5000"/>
                            </p:stCondLst>
                            <p:childTnLst>
                              <p:par>
                                <p:cTn id="62" presetID="10" presetClass="entr" presetSubtype="0"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par>
                          <p:cTn id="65" fill="hold">
                            <p:stCondLst>
                              <p:cond delay="5500"/>
                            </p:stCondLst>
                            <p:childTnLst>
                              <p:par>
                                <p:cTn id="66" presetID="2" presetClass="entr" presetSubtype="2" decel="100000"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p:cTn id="68" dur="500" fill="hold"/>
                                        <p:tgtEl>
                                          <p:spTgt spid="46"/>
                                        </p:tgtEl>
                                        <p:attrNameLst>
                                          <p:attrName>ppt_x</p:attrName>
                                        </p:attrNameLst>
                                      </p:cBhvr>
                                      <p:tavLst>
                                        <p:tav tm="0">
                                          <p:val>
                                            <p:strVal val="1+#ppt_w/2"/>
                                          </p:val>
                                        </p:tav>
                                        <p:tav tm="100000">
                                          <p:val>
                                            <p:strVal val="#ppt_x"/>
                                          </p:val>
                                        </p:tav>
                                      </p:tavLst>
                                    </p:anim>
                                    <p:anim calcmode="lin" valueType="num">
                                      <p:cBhvr>
                                        <p:cTn id="69"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3" grpId="0"/>
      <p:bldP spid="44" grpId="0"/>
      <p:bldP spid="45" grpId="0"/>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0" name="组合 39"/>
          <p:cNvGrpSpPr/>
          <p:nvPr/>
        </p:nvGrpSpPr>
        <p:grpSpPr>
          <a:xfrm>
            <a:off x="1114697" y="1908774"/>
            <a:ext cx="10670716" cy="4624997"/>
            <a:chOff x="755576" y="1091363"/>
            <a:chExt cx="7787378" cy="3375275"/>
          </a:xfrm>
        </p:grpSpPr>
        <p:grpSp>
          <p:nvGrpSpPr>
            <p:cNvPr id="41" name="淘宝店chenying0907出品 1"/>
            <p:cNvGrpSpPr/>
            <p:nvPr/>
          </p:nvGrpSpPr>
          <p:grpSpPr>
            <a:xfrm>
              <a:off x="755576" y="2354316"/>
              <a:ext cx="1565543" cy="798390"/>
              <a:chOff x="755576" y="2354316"/>
              <a:chExt cx="1565543" cy="798390"/>
            </a:xfrm>
          </p:grpSpPr>
          <p:sp>
            <p:nvSpPr>
              <p:cNvPr id="69" name="AutoShape 15"/>
              <p:cNvSpPr>
                <a:spLocks noChangeArrowheads="1"/>
              </p:cNvSpPr>
              <p:nvPr/>
            </p:nvSpPr>
            <p:spPr bwMode="auto">
              <a:xfrm>
                <a:off x="755576" y="2354316"/>
                <a:ext cx="1565543" cy="798390"/>
              </a:xfrm>
              <a:prstGeom prst="homePlate">
                <a:avLst>
                  <a:gd name="adj" fmla="val 33678"/>
                </a:avLst>
              </a:prstGeom>
              <a:solidFill>
                <a:schemeClr val="accent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kern="0">
                  <a:solidFill>
                    <a:srgbClr val="FFFFFF"/>
                  </a:solidFill>
                  <a:latin typeface="微软雅黑" panose="020B0503020204020204" pitchFamily="34" charset="-122"/>
                  <a:ea typeface="微软雅黑" panose="020B0503020204020204" pitchFamily="34" charset="-122"/>
                </a:endParaRPr>
              </a:p>
            </p:txBody>
          </p:sp>
          <p:sp>
            <p:nvSpPr>
              <p:cNvPr id="70" name="WordArt 20"/>
              <p:cNvSpPr>
                <a:spLocks noChangeArrowheads="1" noChangeShapeType="1"/>
              </p:cNvSpPr>
              <p:nvPr/>
            </p:nvSpPr>
            <p:spPr bwMode="auto">
              <a:xfrm>
                <a:off x="1043608" y="2591511"/>
                <a:ext cx="864000" cy="324000"/>
              </a:xfrm>
              <a:prstGeom prst="rect">
                <a:avLst/>
              </a:prstGeom>
              <a:extLst>
                <a:ext uri="{AF507438-7753-43E0-B8FC-AC1667EBCBE1}">
                  <a14:hiddenEffects xmlns:a14="http://schemas.microsoft.com/office/drawing/2010/main">
                    <a:effectLst/>
                  </a14:hiddenEffects>
                </a:ext>
              </a:extLst>
            </p:spPr>
            <p:txBody>
              <a:bodyPr wrap="none" fromWordArt="1"/>
              <a:lstStyle/>
              <a:p>
                <a:pPr algn="ctr">
                  <a:defRPr/>
                </a:pPr>
                <a:r>
                  <a:rPr lang="en-US" altLang="zh-CN" sz="2000" b="1" kern="0" dirty="0">
                    <a:ln w="9525" cmpd="sng">
                      <a:noFill/>
                      <a:round/>
                      <a:headEnd/>
                      <a:tailEnd/>
                    </a:ln>
                    <a:solidFill>
                      <a:schemeClr val="bg1"/>
                    </a:solidFill>
                    <a:latin typeface="微软雅黑" panose="020B0503020204020204" pitchFamily="34" charset="-122"/>
                    <a:ea typeface="微软雅黑" panose="020B0503020204020204" pitchFamily="34" charset="-122"/>
                  </a:rPr>
                  <a:t>Title text</a:t>
                </a:r>
                <a:endParaRPr lang="zh-CN" altLang="en-US" sz="2000" b="1" kern="0" dirty="0">
                  <a:ln w="9525" cmpd="sng">
                    <a:noFill/>
                    <a:round/>
                    <a:headEnd/>
                    <a:tailEnd/>
                  </a:ln>
                  <a:solidFill>
                    <a:schemeClr val="bg1"/>
                  </a:solidFill>
                  <a:latin typeface="微软雅黑" panose="020B0503020204020204" pitchFamily="34" charset="-122"/>
                  <a:ea typeface="微软雅黑" panose="020B0503020204020204" pitchFamily="34" charset="-122"/>
                </a:endParaRPr>
              </a:p>
            </p:txBody>
          </p:sp>
        </p:grpSp>
        <p:grpSp>
          <p:nvGrpSpPr>
            <p:cNvPr id="42" name="淘宝店chenying0907出品 3"/>
            <p:cNvGrpSpPr/>
            <p:nvPr/>
          </p:nvGrpSpPr>
          <p:grpSpPr>
            <a:xfrm>
              <a:off x="2110492" y="2354316"/>
              <a:ext cx="1565543" cy="798390"/>
              <a:chOff x="2147342" y="2354316"/>
              <a:chExt cx="1565543" cy="798390"/>
            </a:xfrm>
          </p:grpSpPr>
          <p:sp>
            <p:nvSpPr>
              <p:cNvPr id="67" name="AutoShape 16"/>
              <p:cNvSpPr>
                <a:spLocks noChangeArrowheads="1"/>
              </p:cNvSpPr>
              <p:nvPr/>
            </p:nvSpPr>
            <p:spPr bwMode="auto">
              <a:xfrm>
                <a:off x="2147342" y="2354316"/>
                <a:ext cx="1565543" cy="798390"/>
              </a:xfrm>
              <a:prstGeom prst="chevron">
                <a:avLst>
                  <a:gd name="adj" fmla="val 3367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kern="0">
                  <a:solidFill>
                    <a:srgbClr val="FFFFFF"/>
                  </a:solidFill>
                  <a:latin typeface="微软雅黑" panose="020B0503020204020204" pitchFamily="34" charset="-122"/>
                  <a:ea typeface="微软雅黑" panose="020B0503020204020204" pitchFamily="34" charset="-122"/>
                </a:endParaRPr>
              </a:p>
            </p:txBody>
          </p:sp>
          <p:sp>
            <p:nvSpPr>
              <p:cNvPr id="68" name="WordArt 21"/>
              <p:cNvSpPr>
                <a:spLocks noChangeArrowheads="1" noChangeShapeType="1"/>
              </p:cNvSpPr>
              <p:nvPr/>
            </p:nvSpPr>
            <p:spPr bwMode="auto">
              <a:xfrm>
                <a:off x="2648610" y="2591511"/>
                <a:ext cx="864000" cy="3240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lstStyle/>
              <a:p>
                <a:pPr algn="ctr" defTabSz="685800"/>
                <a:r>
                  <a:rPr lang="en-US" altLang="zh-CN" sz="2000" b="1" dirty="0">
                    <a:solidFill>
                      <a:schemeClr val="bg1"/>
                    </a:solidFill>
                    <a:latin typeface="微软雅黑" panose="020B0503020204020204" pitchFamily="34" charset="-122"/>
                    <a:ea typeface="微软雅黑" panose="020B0503020204020204" pitchFamily="34" charset="-122"/>
                  </a:rPr>
                  <a:t>Title text</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43" name="淘宝店chenying0907出品 20"/>
            <p:cNvGrpSpPr/>
            <p:nvPr/>
          </p:nvGrpSpPr>
          <p:grpSpPr>
            <a:xfrm>
              <a:off x="3465408" y="2354316"/>
              <a:ext cx="1565543" cy="798390"/>
              <a:chOff x="3501870" y="2354316"/>
              <a:chExt cx="1565543" cy="798390"/>
            </a:xfrm>
          </p:grpSpPr>
          <p:sp>
            <p:nvSpPr>
              <p:cNvPr id="65" name="AutoShape 17"/>
              <p:cNvSpPr>
                <a:spLocks noChangeArrowheads="1"/>
              </p:cNvSpPr>
              <p:nvPr/>
            </p:nvSpPr>
            <p:spPr bwMode="auto">
              <a:xfrm>
                <a:off x="3501870"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kern="0">
                  <a:solidFill>
                    <a:srgbClr val="FFFFFF"/>
                  </a:solidFill>
                  <a:latin typeface="微软雅黑" panose="020B0503020204020204" pitchFamily="34" charset="-122"/>
                  <a:ea typeface="微软雅黑" panose="020B0503020204020204" pitchFamily="34" charset="-122"/>
                </a:endParaRPr>
              </a:p>
            </p:txBody>
          </p:sp>
          <p:sp>
            <p:nvSpPr>
              <p:cNvPr id="66" name="WordArt 22"/>
              <p:cNvSpPr>
                <a:spLocks noChangeArrowheads="1" noChangeShapeType="1"/>
              </p:cNvSpPr>
              <p:nvPr/>
            </p:nvSpPr>
            <p:spPr bwMode="auto">
              <a:xfrm>
                <a:off x="4016296" y="2591511"/>
                <a:ext cx="864000" cy="324000"/>
              </a:xfrm>
              <a:prstGeom prst="rect">
                <a:avLst/>
              </a:prstGeom>
              <a:extLst>
                <a:ext uri="{AF507438-7753-43E0-B8FC-AC1667EBCBE1}">
                  <a14:hiddenEffects xmlns:a14="http://schemas.microsoft.com/office/drawing/2010/main">
                    <a:effectLst/>
                  </a14:hiddenEffects>
                </a:ext>
              </a:extLst>
            </p:spPr>
            <p:txBody>
              <a:bodyPr wrap="none" fromWordArt="1"/>
              <a:lstStyle/>
              <a:p>
                <a:pPr algn="ctr">
                  <a:defRPr/>
                </a:pPr>
                <a:r>
                  <a:rPr lang="en-US" altLang="zh-CN" sz="2000" b="1" kern="0" dirty="0">
                    <a:ln w="9525" cmpd="sng">
                      <a:noFill/>
                      <a:round/>
                      <a:headEnd/>
                      <a:tailEnd/>
                    </a:ln>
                    <a:solidFill>
                      <a:schemeClr val="bg1"/>
                    </a:solidFill>
                    <a:latin typeface="微软雅黑" panose="020B0503020204020204" pitchFamily="34" charset="-122"/>
                    <a:ea typeface="微软雅黑" panose="020B0503020204020204" pitchFamily="34" charset="-122"/>
                  </a:rPr>
                  <a:t>Title text</a:t>
                </a:r>
                <a:endParaRPr lang="zh-CN" altLang="en-US" sz="2000" b="1" kern="0" dirty="0">
                  <a:ln w="9525" cmpd="sng">
                    <a:noFill/>
                    <a:round/>
                    <a:headEnd/>
                    <a:tailEnd/>
                  </a:ln>
                  <a:solidFill>
                    <a:schemeClr val="bg1"/>
                  </a:solidFill>
                  <a:latin typeface="微软雅黑" panose="020B0503020204020204" pitchFamily="34" charset="-122"/>
                  <a:ea typeface="微软雅黑" panose="020B0503020204020204" pitchFamily="34" charset="-122"/>
                </a:endParaRPr>
              </a:p>
            </p:txBody>
          </p:sp>
        </p:grpSp>
        <p:grpSp>
          <p:nvGrpSpPr>
            <p:cNvPr id="44" name="淘宝店chenying0907出品 21"/>
            <p:cNvGrpSpPr/>
            <p:nvPr/>
          </p:nvGrpSpPr>
          <p:grpSpPr>
            <a:xfrm>
              <a:off x="4820324" y="2354316"/>
              <a:ext cx="1565543" cy="798390"/>
              <a:chOff x="4837779" y="2354316"/>
              <a:chExt cx="1565543" cy="798390"/>
            </a:xfrm>
          </p:grpSpPr>
          <p:sp>
            <p:nvSpPr>
              <p:cNvPr id="63" name="AutoShape 18"/>
              <p:cNvSpPr>
                <a:spLocks noChangeArrowheads="1"/>
              </p:cNvSpPr>
              <p:nvPr/>
            </p:nvSpPr>
            <p:spPr bwMode="auto">
              <a:xfrm>
                <a:off x="4837779" y="2354316"/>
                <a:ext cx="1565543" cy="798390"/>
              </a:xfrm>
              <a:prstGeom prst="chevron">
                <a:avLst>
                  <a:gd name="adj" fmla="val 33678"/>
                </a:avLst>
              </a:prstGeom>
              <a:solidFill>
                <a:srgbClr val="8CC0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kern="0">
                  <a:solidFill>
                    <a:srgbClr val="FFFFFF"/>
                  </a:solidFill>
                  <a:latin typeface="微软雅黑" panose="020B0503020204020204" pitchFamily="34" charset="-122"/>
                  <a:ea typeface="微软雅黑" panose="020B0503020204020204" pitchFamily="34" charset="-122"/>
                </a:endParaRPr>
              </a:p>
            </p:txBody>
          </p:sp>
          <p:sp>
            <p:nvSpPr>
              <p:cNvPr id="64" name="WordArt 23"/>
              <p:cNvSpPr>
                <a:spLocks noChangeArrowheads="1" noChangeShapeType="1"/>
              </p:cNvSpPr>
              <p:nvPr/>
            </p:nvSpPr>
            <p:spPr bwMode="auto">
              <a:xfrm>
                <a:off x="5333227" y="2591511"/>
                <a:ext cx="864000" cy="3240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lstStyle/>
              <a:p>
                <a:pPr algn="ctr" defTabSz="685800"/>
                <a:r>
                  <a:rPr lang="en-US" altLang="zh-CN" sz="2000" b="1" dirty="0">
                    <a:solidFill>
                      <a:schemeClr val="bg1"/>
                    </a:solidFill>
                    <a:latin typeface="微软雅黑" panose="020B0503020204020204" pitchFamily="34" charset="-122"/>
                    <a:ea typeface="微软雅黑" panose="020B0503020204020204" pitchFamily="34" charset="-122"/>
                  </a:rPr>
                  <a:t>Title text</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45" name="淘宝店chenying0907出品 22"/>
            <p:cNvGrpSpPr/>
            <p:nvPr/>
          </p:nvGrpSpPr>
          <p:grpSpPr>
            <a:xfrm>
              <a:off x="6175239" y="2354316"/>
              <a:ext cx="1565543" cy="798390"/>
              <a:chOff x="6175239" y="2354316"/>
              <a:chExt cx="1565543" cy="798390"/>
            </a:xfrm>
          </p:grpSpPr>
          <p:sp>
            <p:nvSpPr>
              <p:cNvPr id="61" name="AutoShape 19"/>
              <p:cNvSpPr>
                <a:spLocks noChangeArrowheads="1"/>
              </p:cNvSpPr>
              <p:nvPr/>
            </p:nvSpPr>
            <p:spPr bwMode="auto">
              <a:xfrm>
                <a:off x="6175239" y="2354316"/>
                <a:ext cx="1565543" cy="798390"/>
              </a:xfrm>
              <a:prstGeom prst="chevron">
                <a:avLst>
                  <a:gd name="adj" fmla="val 33678"/>
                </a:avLst>
              </a:prstGeom>
              <a:solidFill>
                <a:schemeClr val="accent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800" kern="0">
                  <a:solidFill>
                    <a:srgbClr val="FFFFFF"/>
                  </a:solidFill>
                  <a:latin typeface="微软雅黑" panose="020B0503020204020204" pitchFamily="34" charset="-122"/>
                  <a:ea typeface="微软雅黑" panose="020B0503020204020204" pitchFamily="34" charset="-122"/>
                </a:endParaRPr>
              </a:p>
            </p:txBody>
          </p:sp>
          <p:sp>
            <p:nvSpPr>
              <p:cNvPr id="62" name="WordArt 23"/>
              <p:cNvSpPr>
                <a:spLocks noChangeArrowheads="1" noChangeShapeType="1"/>
              </p:cNvSpPr>
              <p:nvPr/>
            </p:nvSpPr>
            <p:spPr bwMode="auto">
              <a:xfrm>
                <a:off x="6579343" y="2591511"/>
                <a:ext cx="864000" cy="3240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lstStyle/>
              <a:p>
                <a:pPr algn="ctr" defTabSz="685800"/>
                <a:r>
                  <a:rPr lang="en-US" altLang="zh-CN" sz="2000" b="1" dirty="0">
                    <a:solidFill>
                      <a:schemeClr val="bg1"/>
                    </a:solidFill>
                    <a:latin typeface="微软雅黑" panose="020B0503020204020204" pitchFamily="34" charset="-122"/>
                    <a:ea typeface="微软雅黑" panose="020B0503020204020204" pitchFamily="34" charset="-122"/>
                  </a:rPr>
                  <a:t>Title text</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46" name="Line 6"/>
            <p:cNvSpPr>
              <a:spLocks noChangeShapeType="1"/>
            </p:cNvSpPr>
            <p:nvPr/>
          </p:nvSpPr>
          <p:spPr bwMode="auto">
            <a:xfrm flipV="1">
              <a:off x="988782" y="1091363"/>
              <a:ext cx="0" cy="1182771"/>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800" kern="0">
                <a:solidFill>
                  <a:srgbClr val="080808"/>
                </a:solidFill>
                <a:latin typeface="微软雅黑" panose="020B0503020204020204" pitchFamily="34" charset="-122"/>
                <a:ea typeface="微软雅黑" panose="020B0503020204020204" pitchFamily="34" charset="-122"/>
              </a:endParaRPr>
            </a:p>
          </p:txBody>
        </p:sp>
        <p:sp>
          <p:nvSpPr>
            <p:cNvPr id="47" name="Line 7"/>
            <p:cNvSpPr>
              <a:spLocks noChangeShapeType="1"/>
            </p:cNvSpPr>
            <p:nvPr/>
          </p:nvSpPr>
          <p:spPr bwMode="auto">
            <a:xfrm flipH="1" flipV="1">
              <a:off x="3708336" y="1091363"/>
              <a:ext cx="10931" cy="1182771"/>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800" kern="0">
                <a:solidFill>
                  <a:srgbClr val="080808"/>
                </a:solidFill>
                <a:latin typeface="微软雅黑" panose="020B0503020204020204" pitchFamily="34" charset="-122"/>
                <a:ea typeface="微软雅黑" panose="020B0503020204020204" pitchFamily="34" charset="-122"/>
              </a:endParaRPr>
            </a:p>
          </p:txBody>
        </p:sp>
        <p:sp>
          <p:nvSpPr>
            <p:cNvPr id="48" name="Line 8"/>
            <p:cNvSpPr>
              <a:spLocks noChangeShapeType="1"/>
            </p:cNvSpPr>
            <p:nvPr/>
          </p:nvSpPr>
          <p:spPr bwMode="auto">
            <a:xfrm flipV="1">
              <a:off x="2340182" y="3243300"/>
              <a:ext cx="0" cy="1119066"/>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800" kern="0">
                <a:solidFill>
                  <a:srgbClr val="080808"/>
                </a:solidFill>
                <a:latin typeface="微软雅黑" panose="020B0503020204020204" pitchFamily="34" charset="-122"/>
                <a:ea typeface="微软雅黑" panose="020B0503020204020204" pitchFamily="34" charset="-122"/>
              </a:endParaRPr>
            </a:p>
          </p:txBody>
        </p:sp>
        <p:sp>
          <p:nvSpPr>
            <p:cNvPr id="49" name="Line 9"/>
            <p:cNvSpPr>
              <a:spLocks noChangeShapeType="1"/>
            </p:cNvSpPr>
            <p:nvPr/>
          </p:nvSpPr>
          <p:spPr bwMode="auto">
            <a:xfrm flipV="1">
              <a:off x="5004478" y="3243303"/>
              <a:ext cx="0" cy="1119067"/>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800" kern="0">
                <a:solidFill>
                  <a:srgbClr val="080808"/>
                </a:solidFill>
                <a:latin typeface="微软雅黑" panose="020B0503020204020204" pitchFamily="34" charset="-122"/>
                <a:ea typeface="微软雅黑" panose="020B0503020204020204" pitchFamily="34" charset="-122"/>
              </a:endParaRPr>
            </a:p>
          </p:txBody>
        </p:sp>
        <p:sp>
          <p:nvSpPr>
            <p:cNvPr id="50" name="TextBox 11"/>
            <p:cNvSpPr txBox="1">
              <a:spLocks noChangeArrowheads="1"/>
            </p:cNvSpPr>
            <p:nvPr/>
          </p:nvSpPr>
          <p:spPr bwMode="auto">
            <a:xfrm flipH="1">
              <a:off x="1127717" y="1460144"/>
              <a:ext cx="1944000" cy="804720"/>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lvl="0" eaLnBrk="1" hangingPunct="1">
                <a:lnSpc>
                  <a:spcPct val="120000"/>
                </a:lnSpc>
                <a:defRPr/>
              </a:pPr>
              <a:r>
                <a:rPr lang="en-US" altLang="zh-CN" sz="1400" dirty="0">
                  <a:solidFill>
                    <a:schemeClr val="bg1">
                      <a:lumMod val="50000"/>
                    </a:schemeClr>
                  </a:solidFill>
                  <a:latin typeface="Arial"/>
                  <a:ea typeface="微软雅黑"/>
                  <a:cs typeface="+mn-ea"/>
                  <a:sym typeface="+mn-lt"/>
                </a:rPr>
                <a:t>Your content is here, or by copying your text, select Paste in this box and choose to keep only the text.</a:t>
              </a:r>
              <a:endParaRPr lang="en-US" altLang="zh-CN" sz="1100" dirty="0">
                <a:solidFill>
                  <a:schemeClr val="bg1">
                    <a:lumMod val="50000"/>
                  </a:schemeClr>
                </a:solidFill>
                <a:latin typeface="Arial"/>
                <a:ea typeface="微软雅黑"/>
                <a:cs typeface="+mn-ea"/>
                <a:sym typeface="+mn-lt"/>
              </a:endParaRPr>
            </a:p>
          </p:txBody>
        </p:sp>
        <p:sp>
          <p:nvSpPr>
            <p:cNvPr id="51" name="TextBox 11"/>
            <p:cNvSpPr txBox="1">
              <a:spLocks noChangeArrowheads="1"/>
            </p:cNvSpPr>
            <p:nvPr/>
          </p:nvSpPr>
          <p:spPr bwMode="auto">
            <a:xfrm flipH="1">
              <a:off x="1127729" y="1165395"/>
              <a:ext cx="1628775" cy="291996"/>
            </a:xfrm>
            <a:prstGeom prst="rect">
              <a:avLst/>
            </a:prstGeom>
            <a:noFill/>
            <a:ln>
              <a:noFill/>
            </a:ln>
            <a:effec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en-US" altLang="zh-CN" sz="2000" b="1" kern="0" dirty="0">
                  <a:solidFill>
                    <a:schemeClr val="bg1">
                      <a:lumMod val="50000"/>
                    </a:schemeClr>
                  </a:solidFill>
                  <a:latin typeface="+mn-lt"/>
                  <a:ea typeface="+mn-ea"/>
                  <a:cs typeface="+mn-ea"/>
                  <a:sym typeface="+mn-lt"/>
                </a:rPr>
                <a:t>Click to add a title</a:t>
              </a:r>
              <a:r>
                <a:rPr lang="zh-CN" altLang="en-US" sz="2000" b="1" kern="0" dirty="0">
                  <a:solidFill>
                    <a:schemeClr val="bg1">
                      <a:lumMod val="50000"/>
                    </a:schemeClr>
                  </a:solidFill>
                  <a:latin typeface="+mn-lt"/>
                  <a:ea typeface="+mn-ea"/>
                  <a:cs typeface="+mn-ea"/>
                  <a:sym typeface="+mn-lt"/>
                </a:rPr>
                <a:t>    </a:t>
              </a:r>
              <a:endParaRPr lang="en-US" altLang="zh-CN" sz="2000" b="1" kern="0" dirty="0">
                <a:solidFill>
                  <a:schemeClr val="bg1">
                    <a:lumMod val="50000"/>
                  </a:schemeClr>
                </a:solidFill>
                <a:latin typeface="+mn-lt"/>
                <a:ea typeface="+mn-ea"/>
                <a:cs typeface="+mn-ea"/>
                <a:sym typeface="+mn-lt"/>
              </a:endParaRPr>
            </a:p>
          </p:txBody>
        </p:sp>
        <p:sp>
          <p:nvSpPr>
            <p:cNvPr id="52" name="TextBox 11"/>
            <p:cNvSpPr txBox="1">
              <a:spLocks noChangeArrowheads="1"/>
            </p:cNvSpPr>
            <p:nvPr/>
          </p:nvSpPr>
          <p:spPr bwMode="auto">
            <a:xfrm flipH="1">
              <a:off x="3852350" y="1460144"/>
              <a:ext cx="1944000" cy="804720"/>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lvl="0" eaLnBrk="1" hangingPunct="1">
                <a:lnSpc>
                  <a:spcPct val="120000"/>
                </a:lnSpc>
                <a:defRPr/>
              </a:pPr>
              <a:r>
                <a:rPr lang="en-US" altLang="zh-CN" sz="1400" dirty="0">
                  <a:solidFill>
                    <a:schemeClr val="bg1">
                      <a:lumMod val="50000"/>
                    </a:schemeClr>
                  </a:solidFill>
                  <a:latin typeface="Arial"/>
                  <a:ea typeface="微软雅黑"/>
                  <a:cs typeface="+mn-ea"/>
                  <a:sym typeface="+mn-lt"/>
                </a:rPr>
                <a:t>Your content is here, or by copying your text, select Paste in this box and choose to keep only the text.</a:t>
              </a:r>
              <a:endParaRPr lang="en-US" altLang="zh-CN" sz="1100" dirty="0">
                <a:solidFill>
                  <a:schemeClr val="bg1">
                    <a:lumMod val="50000"/>
                  </a:schemeClr>
                </a:solidFill>
                <a:latin typeface="Arial"/>
                <a:ea typeface="微软雅黑"/>
                <a:cs typeface="+mn-ea"/>
                <a:sym typeface="+mn-lt"/>
              </a:endParaRPr>
            </a:p>
          </p:txBody>
        </p:sp>
        <p:sp>
          <p:nvSpPr>
            <p:cNvPr id="53" name="TextBox 11"/>
            <p:cNvSpPr txBox="1">
              <a:spLocks noChangeArrowheads="1"/>
            </p:cNvSpPr>
            <p:nvPr/>
          </p:nvSpPr>
          <p:spPr bwMode="auto">
            <a:xfrm flipH="1">
              <a:off x="3852368" y="1165395"/>
              <a:ext cx="1628775" cy="291996"/>
            </a:xfrm>
            <a:prstGeom prst="rect">
              <a:avLst/>
            </a:prstGeom>
            <a:noFill/>
            <a:ln>
              <a:noFill/>
            </a:ln>
            <a:effec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en-US" altLang="zh-CN" sz="2000" b="1" kern="0" dirty="0">
                  <a:solidFill>
                    <a:schemeClr val="bg1">
                      <a:lumMod val="50000"/>
                    </a:schemeClr>
                  </a:solidFill>
                  <a:latin typeface="+mn-lt"/>
                  <a:ea typeface="+mn-ea"/>
                  <a:cs typeface="+mn-ea"/>
                  <a:sym typeface="+mn-lt"/>
                </a:rPr>
                <a:t>Click to add a title</a:t>
              </a:r>
              <a:r>
                <a:rPr lang="zh-CN" altLang="en-US" sz="2000" b="1" kern="0" dirty="0">
                  <a:solidFill>
                    <a:schemeClr val="bg1">
                      <a:lumMod val="50000"/>
                    </a:schemeClr>
                  </a:solidFill>
                  <a:latin typeface="+mn-lt"/>
                  <a:ea typeface="+mn-ea"/>
                  <a:cs typeface="+mn-ea"/>
                  <a:sym typeface="+mn-lt"/>
                </a:rPr>
                <a:t>    </a:t>
              </a:r>
              <a:endParaRPr lang="en-US" altLang="zh-CN" sz="2000" b="1" kern="0" dirty="0">
                <a:solidFill>
                  <a:schemeClr val="bg1">
                    <a:lumMod val="50000"/>
                  </a:schemeClr>
                </a:solidFill>
                <a:latin typeface="+mn-lt"/>
                <a:ea typeface="+mn-ea"/>
                <a:cs typeface="+mn-ea"/>
                <a:sym typeface="+mn-lt"/>
              </a:endParaRPr>
            </a:p>
          </p:txBody>
        </p:sp>
        <p:sp>
          <p:nvSpPr>
            <p:cNvPr id="54" name="TextBox 11"/>
            <p:cNvSpPr txBox="1">
              <a:spLocks noChangeArrowheads="1"/>
            </p:cNvSpPr>
            <p:nvPr/>
          </p:nvSpPr>
          <p:spPr bwMode="auto">
            <a:xfrm flipH="1">
              <a:off x="5220072" y="3661918"/>
              <a:ext cx="1944000" cy="804720"/>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lvl="0" eaLnBrk="1" hangingPunct="1">
                <a:lnSpc>
                  <a:spcPct val="120000"/>
                </a:lnSpc>
                <a:defRPr/>
              </a:pPr>
              <a:r>
                <a:rPr lang="en-US" altLang="zh-CN" sz="1400" dirty="0">
                  <a:solidFill>
                    <a:schemeClr val="bg1">
                      <a:lumMod val="50000"/>
                    </a:schemeClr>
                  </a:solidFill>
                  <a:latin typeface="Arial"/>
                  <a:ea typeface="微软雅黑"/>
                  <a:cs typeface="+mn-ea"/>
                  <a:sym typeface="+mn-lt"/>
                </a:rPr>
                <a:t>Your content is here, or by copying your text, select Paste in this box and choose to keep only the text.</a:t>
              </a:r>
              <a:endParaRPr lang="en-US" altLang="zh-CN" sz="1100" dirty="0">
                <a:solidFill>
                  <a:schemeClr val="bg1">
                    <a:lumMod val="50000"/>
                  </a:schemeClr>
                </a:solidFill>
                <a:latin typeface="Arial"/>
                <a:ea typeface="微软雅黑"/>
                <a:cs typeface="+mn-ea"/>
                <a:sym typeface="+mn-lt"/>
              </a:endParaRPr>
            </a:p>
          </p:txBody>
        </p:sp>
        <p:sp>
          <p:nvSpPr>
            <p:cNvPr id="55" name="TextBox 11"/>
            <p:cNvSpPr txBox="1">
              <a:spLocks noChangeArrowheads="1"/>
            </p:cNvSpPr>
            <p:nvPr/>
          </p:nvSpPr>
          <p:spPr bwMode="auto">
            <a:xfrm flipH="1">
              <a:off x="5220090" y="3367170"/>
              <a:ext cx="1628775" cy="291996"/>
            </a:xfrm>
            <a:prstGeom prst="rect">
              <a:avLst/>
            </a:prstGeom>
            <a:noFill/>
            <a:ln>
              <a:noFill/>
            </a:ln>
            <a:effec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en-US" altLang="zh-CN" sz="2000" b="1" kern="0" dirty="0">
                  <a:solidFill>
                    <a:schemeClr val="bg1">
                      <a:lumMod val="50000"/>
                    </a:schemeClr>
                  </a:solidFill>
                  <a:latin typeface="+mn-lt"/>
                  <a:ea typeface="+mn-ea"/>
                  <a:cs typeface="+mn-ea"/>
                  <a:sym typeface="+mn-lt"/>
                </a:rPr>
                <a:t>Click to add a title</a:t>
              </a:r>
              <a:r>
                <a:rPr lang="zh-CN" altLang="en-US" sz="2000" b="1" kern="0" dirty="0">
                  <a:solidFill>
                    <a:schemeClr val="bg1">
                      <a:lumMod val="50000"/>
                    </a:schemeClr>
                  </a:solidFill>
                  <a:latin typeface="+mn-lt"/>
                  <a:ea typeface="+mn-ea"/>
                  <a:cs typeface="+mn-ea"/>
                  <a:sym typeface="+mn-lt"/>
                </a:rPr>
                <a:t>    </a:t>
              </a:r>
              <a:endParaRPr lang="en-US" altLang="zh-CN" sz="2000" b="1" kern="0" dirty="0">
                <a:solidFill>
                  <a:schemeClr val="bg1">
                    <a:lumMod val="50000"/>
                  </a:schemeClr>
                </a:solidFill>
                <a:latin typeface="+mn-lt"/>
                <a:ea typeface="+mn-ea"/>
                <a:cs typeface="+mn-ea"/>
                <a:sym typeface="+mn-lt"/>
              </a:endParaRPr>
            </a:p>
          </p:txBody>
        </p:sp>
        <p:sp>
          <p:nvSpPr>
            <p:cNvPr id="56" name="TextBox 11"/>
            <p:cNvSpPr txBox="1">
              <a:spLocks noChangeArrowheads="1"/>
            </p:cNvSpPr>
            <p:nvPr/>
          </p:nvSpPr>
          <p:spPr bwMode="auto">
            <a:xfrm flipH="1">
              <a:off x="2524043" y="3661918"/>
              <a:ext cx="1944000" cy="804720"/>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lvl="0" eaLnBrk="1" hangingPunct="1">
                <a:lnSpc>
                  <a:spcPct val="120000"/>
                </a:lnSpc>
                <a:defRPr/>
              </a:pPr>
              <a:r>
                <a:rPr lang="en-US" altLang="zh-CN" sz="1400" dirty="0">
                  <a:solidFill>
                    <a:schemeClr val="bg1">
                      <a:lumMod val="50000"/>
                    </a:schemeClr>
                  </a:solidFill>
                  <a:latin typeface="Arial"/>
                  <a:ea typeface="微软雅黑"/>
                  <a:cs typeface="+mn-ea"/>
                  <a:sym typeface="+mn-lt"/>
                </a:rPr>
                <a:t>Your content is here, or by copying your text, select Paste in this box and choose to keep only the text.</a:t>
              </a:r>
              <a:endParaRPr lang="en-US" altLang="zh-CN" sz="1100" dirty="0">
                <a:solidFill>
                  <a:schemeClr val="bg1">
                    <a:lumMod val="50000"/>
                  </a:schemeClr>
                </a:solidFill>
                <a:latin typeface="Arial"/>
                <a:ea typeface="微软雅黑"/>
                <a:cs typeface="+mn-ea"/>
                <a:sym typeface="+mn-lt"/>
              </a:endParaRPr>
            </a:p>
          </p:txBody>
        </p:sp>
        <p:sp>
          <p:nvSpPr>
            <p:cNvPr id="57" name="TextBox 11"/>
            <p:cNvSpPr txBox="1">
              <a:spLocks noChangeArrowheads="1"/>
            </p:cNvSpPr>
            <p:nvPr/>
          </p:nvSpPr>
          <p:spPr bwMode="auto">
            <a:xfrm flipH="1">
              <a:off x="2524061" y="3367170"/>
              <a:ext cx="1628775" cy="291996"/>
            </a:xfrm>
            <a:prstGeom prst="rect">
              <a:avLst/>
            </a:prstGeom>
            <a:noFill/>
            <a:ln>
              <a:noFill/>
            </a:ln>
            <a:effec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en-US" altLang="zh-CN" sz="2000" b="1" kern="0" dirty="0">
                  <a:solidFill>
                    <a:schemeClr val="bg1">
                      <a:lumMod val="50000"/>
                    </a:schemeClr>
                  </a:solidFill>
                  <a:latin typeface="+mn-lt"/>
                  <a:ea typeface="+mn-ea"/>
                  <a:cs typeface="+mn-ea"/>
                  <a:sym typeface="+mn-lt"/>
                </a:rPr>
                <a:t>Click to add a title</a:t>
              </a:r>
              <a:r>
                <a:rPr lang="zh-CN" altLang="en-US" sz="2000" b="1" kern="0" dirty="0">
                  <a:solidFill>
                    <a:schemeClr val="bg1">
                      <a:lumMod val="50000"/>
                    </a:schemeClr>
                  </a:solidFill>
                  <a:latin typeface="+mn-lt"/>
                  <a:ea typeface="+mn-ea"/>
                  <a:cs typeface="+mn-ea"/>
                  <a:sym typeface="+mn-lt"/>
                </a:rPr>
                <a:t>    </a:t>
              </a:r>
              <a:endParaRPr lang="en-US" altLang="zh-CN" sz="2000" b="1" kern="0" dirty="0">
                <a:solidFill>
                  <a:schemeClr val="bg1">
                    <a:lumMod val="50000"/>
                  </a:schemeClr>
                </a:solidFill>
                <a:latin typeface="+mn-lt"/>
                <a:ea typeface="+mn-ea"/>
                <a:cs typeface="+mn-ea"/>
                <a:sym typeface="+mn-lt"/>
              </a:endParaRPr>
            </a:p>
          </p:txBody>
        </p:sp>
        <p:sp>
          <p:nvSpPr>
            <p:cNvPr id="58" name="Line 7"/>
            <p:cNvSpPr>
              <a:spLocks noChangeShapeType="1"/>
            </p:cNvSpPr>
            <p:nvPr/>
          </p:nvSpPr>
          <p:spPr bwMode="auto">
            <a:xfrm flipH="1" flipV="1">
              <a:off x="6392397" y="1091363"/>
              <a:ext cx="10931" cy="1182771"/>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800" kern="0">
                <a:solidFill>
                  <a:srgbClr val="080808"/>
                </a:solidFill>
                <a:latin typeface="微软雅黑" panose="020B0503020204020204" pitchFamily="34" charset="-122"/>
                <a:ea typeface="微软雅黑" panose="020B0503020204020204" pitchFamily="34" charset="-122"/>
              </a:endParaRPr>
            </a:p>
          </p:txBody>
        </p:sp>
        <p:sp>
          <p:nvSpPr>
            <p:cNvPr id="59" name="TextBox 11"/>
            <p:cNvSpPr txBox="1">
              <a:spLocks noChangeArrowheads="1"/>
            </p:cNvSpPr>
            <p:nvPr/>
          </p:nvSpPr>
          <p:spPr bwMode="auto">
            <a:xfrm flipH="1">
              <a:off x="6598954" y="1460144"/>
              <a:ext cx="1944000" cy="804720"/>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lvl="0" eaLnBrk="1" hangingPunct="1">
                <a:lnSpc>
                  <a:spcPct val="120000"/>
                </a:lnSpc>
                <a:defRPr/>
              </a:pPr>
              <a:r>
                <a:rPr lang="en-US" altLang="zh-CN" sz="1400" dirty="0">
                  <a:solidFill>
                    <a:schemeClr val="bg1">
                      <a:lumMod val="50000"/>
                    </a:schemeClr>
                  </a:solidFill>
                  <a:latin typeface="Arial"/>
                  <a:ea typeface="微软雅黑"/>
                  <a:cs typeface="+mn-ea"/>
                  <a:sym typeface="+mn-lt"/>
                </a:rPr>
                <a:t>Your content is here, or by copying your text, select Paste in this box and choose to keep only the text.</a:t>
              </a:r>
              <a:endParaRPr lang="en-US" altLang="zh-CN" sz="1100" dirty="0">
                <a:solidFill>
                  <a:schemeClr val="bg1">
                    <a:lumMod val="50000"/>
                  </a:schemeClr>
                </a:solidFill>
                <a:latin typeface="Arial"/>
                <a:ea typeface="微软雅黑"/>
                <a:cs typeface="+mn-ea"/>
                <a:sym typeface="+mn-lt"/>
              </a:endParaRPr>
            </a:p>
          </p:txBody>
        </p:sp>
        <p:sp>
          <p:nvSpPr>
            <p:cNvPr id="60" name="TextBox 11"/>
            <p:cNvSpPr txBox="1">
              <a:spLocks noChangeArrowheads="1"/>
            </p:cNvSpPr>
            <p:nvPr/>
          </p:nvSpPr>
          <p:spPr bwMode="auto">
            <a:xfrm flipH="1">
              <a:off x="6598972" y="1165395"/>
              <a:ext cx="1628775" cy="291996"/>
            </a:xfrm>
            <a:prstGeom prst="rect">
              <a:avLst/>
            </a:prstGeom>
            <a:noFill/>
            <a:ln>
              <a:noFill/>
            </a:ln>
            <a:effec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en-US" altLang="zh-CN" sz="2000" b="1" kern="0" dirty="0">
                  <a:solidFill>
                    <a:schemeClr val="bg1">
                      <a:lumMod val="50000"/>
                    </a:schemeClr>
                  </a:solidFill>
                  <a:latin typeface="+mn-lt"/>
                  <a:ea typeface="+mn-ea"/>
                  <a:cs typeface="+mn-ea"/>
                  <a:sym typeface="+mn-lt"/>
                </a:rPr>
                <a:t>Click to add a title</a:t>
              </a:r>
              <a:r>
                <a:rPr lang="zh-CN" altLang="en-US" sz="2000" b="1" kern="0" dirty="0">
                  <a:solidFill>
                    <a:schemeClr val="bg1">
                      <a:lumMod val="50000"/>
                    </a:schemeClr>
                  </a:solidFill>
                  <a:latin typeface="+mn-lt"/>
                  <a:ea typeface="+mn-ea"/>
                  <a:cs typeface="+mn-ea"/>
                  <a:sym typeface="+mn-lt"/>
                </a:rPr>
                <a:t>    </a:t>
              </a:r>
              <a:endParaRPr lang="en-US" altLang="zh-CN" sz="2000" b="1" kern="0" dirty="0">
                <a:solidFill>
                  <a:schemeClr val="bg1">
                    <a:lumMod val="50000"/>
                  </a:schemeClr>
                </a:solidFill>
                <a:latin typeface="+mn-lt"/>
                <a:ea typeface="+mn-ea"/>
                <a:cs typeface="+mn-ea"/>
                <a:sym typeface="+mn-lt"/>
              </a:endParaRPr>
            </a:p>
          </p:txBody>
        </p:sp>
      </p:grpSp>
    </p:spTree>
    <p:extLst>
      <p:ext uri="{BB962C8B-B14F-4D97-AF65-F5344CB8AC3E}">
        <p14:creationId xmlns:p14="http://schemas.microsoft.com/office/powerpoint/2010/main" val="3737445164"/>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1000"/>
                                        <p:tgtEl>
                                          <p:spTgt spid="40"/>
                                        </p:tgtEl>
                                      </p:cBhvr>
                                    </p:animEffect>
                                    <p:anim calcmode="lin" valueType="num">
                                      <p:cBhvr>
                                        <p:cTn id="12" dur="1000" fill="hold"/>
                                        <p:tgtEl>
                                          <p:spTgt spid="40"/>
                                        </p:tgtEl>
                                        <p:attrNameLst>
                                          <p:attrName>ppt_x</p:attrName>
                                        </p:attrNameLst>
                                      </p:cBhvr>
                                      <p:tavLst>
                                        <p:tav tm="0">
                                          <p:val>
                                            <p:strVal val="#ppt_x"/>
                                          </p:val>
                                        </p:tav>
                                        <p:tav tm="100000">
                                          <p:val>
                                            <p:strVal val="#ppt_x"/>
                                          </p:val>
                                        </p:tav>
                                      </p:tavLst>
                                    </p:anim>
                                    <p:anim calcmode="lin" valueType="num">
                                      <p:cBhvr>
                                        <p:cTn id="1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组合 13"/>
          <p:cNvGrpSpPr/>
          <p:nvPr/>
        </p:nvGrpSpPr>
        <p:grpSpPr>
          <a:xfrm>
            <a:off x="2194172" y="1788400"/>
            <a:ext cx="7756278" cy="4464784"/>
            <a:chOff x="1542046" y="1599754"/>
            <a:chExt cx="8730329" cy="5025481"/>
          </a:xfrm>
        </p:grpSpPr>
        <p:sp>
          <p:nvSpPr>
            <p:cNvPr id="15" name="Freeform 42"/>
            <p:cNvSpPr>
              <a:spLocks/>
            </p:cNvSpPr>
            <p:nvPr/>
          </p:nvSpPr>
          <p:spPr bwMode="auto">
            <a:xfrm>
              <a:off x="2102071" y="2052194"/>
              <a:ext cx="3244325" cy="739775"/>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393" tIns="45697" rIns="91393" bIns="45697"/>
            <a:lstStyle/>
            <a:p>
              <a:endParaRPr lang="zh-CN" altLang="en-US">
                <a:solidFill>
                  <a:schemeClr val="bg1">
                    <a:lumMod val="50000"/>
                  </a:schemeClr>
                </a:solidFill>
              </a:endParaRPr>
            </a:p>
          </p:txBody>
        </p:sp>
        <p:sp>
          <p:nvSpPr>
            <p:cNvPr id="16" name="Freeform 42"/>
            <p:cNvSpPr>
              <a:spLocks/>
            </p:cNvSpPr>
            <p:nvPr/>
          </p:nvSpPr>
          <p:spPr bwMode="auto">
            <a:xfrm flipH="1">
              <a:off x="6450576" y="2052194"/>
              <a:ext cx="3244326" cy="739775"/>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393" tIns="45697" rIns="91393" bIns="45697"/>
            <a:lstStyle/>
            <a:p>
              <a:endParaRPr lang="zh-CN" altLang="en-US">
                <a:solidFill>
                  <a:schemeClr val="bg1">
                    <a:lumMod val="50000"/>
                  </a:schemeClr>
                </a:solidFill>
              </a:endParaRPr>
            </a:p>
          </p:txBody>
        </p:sp>
        <p:sp>
          <p:nvSpPr>
            <p:cNvPr id="17" name="Freeform 42"/>
            <p:cNvSpPr>
              <a:spLocks/>
            </p:cNvSpPr>
            <p:nvPr/>
          </p:nvSpPr>
          <p:spPr bwMode="auto">
            <a:xfrm flipV="1">
              <a:off x="2102071" y="5384357"/>
              <a:ext cx="3244325" cy="738187"/>
            </a:xfrm>
            <a:custGeom>
              <a:avLst/>
              <a:gdLst>
                <a:gd name="T0" fmla="*/ 0 w 4673"/>
                <a:gd name="T1" fmla="*/ 738187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393" tIns="45697" rIns="91393" bIns="45697"/>
            <a:lstStyle/>
            <a:p>
              <a:endParaRPr lang="zh-CN" altLang="en-US">
                <a:solidFill>
                  <a:schemeClr val="bg1">
                    <a:lumMod val="50000"/>
                  </a:schemeClr>
                </a:solidFill>
              </a:endParaRPr>
            </a:p>
          </p:txBody>
        </p:sp>
        <p:sp>
          <p:nvSpPr>
            <p:cNvPr id="18" name="Freeform 42"/>
            <p:cNvSpPr>
              <a:spLocks/>
            </p:cNvSpPr>
            <p:nvPr/>
          </p:nvSpPr>
          <p:spPr bwMode="auto">
            <a:xfrm flipH="1" flipV="1">
              <a:off x="6450576" y="5384357"/>
              <a:ext cx="3244326" cy="738187"/>
            </a:xfrm>
            <a:custGeom>
              <a:avLst/>
              <a:gdLst>
                <a:gd name="T0" fmla="*/ 0 w 4673"/>
                <a:gd name="T1" fmla="*/ 738187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393" tIns="45697" rIns="91393" bIns="45697"/>
            <a:lstStyle/>
            <a:p>
              <a:endParaRPr lang="zh-CN" altLang="en-US">
                <a:solidFill>
                  <a:schemeClr val="bg1">
                    <a:lumMod val="50000"/>
                  </a:schemeClr>
                </a:solidFill>
              </a:endParaRPr>
            </a:p>
          </p:txBody>
        </p:sp>
        <p:sp>
          <p:nvSpPr>
            <p:cNvPr id="19" name="TextBox 33"/>
            <p:cNvSpPr txBox="1">
              <a:spLocks noChangeArrowheads="1"/>
            </p:cNvSpPr>
            <p:nvPr/>
          </p:nvSpPr>
          <p:spPr bwMode="auto">
            <a:xfrm>
              <a:off x="3868366" y="3702273"/>
              <a:ext cx="4005634" cy="1073874"/>
            </a:xfrm>
            <a:prstGeom prst="rect">
              <a:avLst/>
            </a:prstGeom>
            <a:noFill/>
            <a:ln>
              <a:solidFill>
                <a:schemeClr val="bg1">
                  <a:lumMod val="50000"/>
                </a:schemeClr>
              </a:solidFill>
            </a:ln>
          </p:spPr>
          <p:txBody>
            <a:bodyPr wrap="square" lIns="91393" tIns="45697" rIns="91393" bIns="45697">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800" dirty="0">
                  <a:solidFill>
                    <a:schemeClr val="bg1">
                      <a:lumMod val="50000"/>
                    </a:schemeClr>
                  </a:solidFill>
                  <a:latin typeface="微软雅黑" pitchFamily="34" charset="-122"/>
                </a:rPr>
                <a:t>Analysis of competitors</a:t>
              </a:r>
              <a:endParaRPr lang="zh-CN" altLang="en-US" sz="2800" dirty="0">
                <a:solidFill>
                  <a:schemeClr val="bg1">
                    <a:lumMod val="50000"/>
                  </a:schemeClr>
                </a:solidFill>
                <a:latin typeface="微软雅黑" pitchFamily="34" charset="-122"/>
              </a:endParaRPr>
            </a:p>
          </p:txBody>
        </p:sp>
        <p:grpSp>
          <p:nvGrpSpPr>
            <p:cNvPr id="20" name="组合 34"/>
            <p:cNvGrpSpPr>
              <a:grpSpLocks/>
            </p:cNvGrpSpPr>
            <p:nvPr/>
          </p:nvGrpSpPr>
          <p:grpSpPr bwMode="auto">
            <a:xfrm>
              <a:off x="1542046" y="2720529"/>
              <a:ext cx="1153362" cy="1155700"/>
              <a:chOff x="0" y="0"/>
              <a:chExt cx="1154113" cy="1155699"/>
            </a:xfrm>
            <a:solidFill>
              <a:schemeClr val="bg1">
                <a:lumMod val="65000"/>
              </a:schemeClr>
            </a:solidFill>
          </p:grpSpPr>
          <p:sp>
            <p:nvSpPr>
              <p:cNvPr id="38" name="Oval 30"/>
              <p:cNvSpPr>
                <a:spLocks noChangeArrowheads="1"/>
              </p:cNvSpPr>
              <p:nvPr/>
            </p:nvSpPr>
            <p:spPr bwMode="auto">
              <a:xfrm>
                <a:off x="0" y="0"/>
                <a:ext cx="1154113" cy="1155699"/>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700">
                  <a:solidFill>
                    <a:schemeClr val="tx1"/>
                  </a:solidFill>
                  <a:ea typeface="宋体" pitchFamily="2" charset="-122"/>
                </a:endParaRPr>
              </a:p>
            </p:txBody>
          </p:sp>
          <p:sp>
            <p:nvSpPr>
              <p:cNvPr id="39"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1" name="组合 37"/>
            <p:cNvGrpSpPr>
              <a:grpSpLocks/>
            </p:cNvGrpSpPr>
            <p:nvPr/>
          </p:nvGrpSpPr>
          <p:grpSpPr bwMode="auto">
            <a:xfrm>
              <a:off x="1567430" y="4295329"/>
              <a:ext cx="1153362" cy="1155700"/>
              <a:chOff x="0" y="0"/>
              <a:chExt cx="1154113" cy="1155698"/>
            </a:xfrm>
            <a:solidFill>
              <a:schemeClr val="bg1">
                <a:lumMod val="65000"/>
              </a:schemeClr>
            </a:solidFill>
          </p:grpSpPr>
          <p:sp>
            <p:nvSpPr>
              <p:cNvPr id="36" name="Oval 31"/>
              <p:cNvSpPr>
                <a:spLocks noChangeArrowheads="1"/>
              </p:cNvSpPr>
              <p:nvPr/>
            </p:nvSpPr>
            <p:spPr bwMode="auto">
              <a:xfrm>
                <a:off x="0" y="0"/>
                <a:ext cx="1154113" cy="1155699"/>
              </a:xfrm>
              <a:prstGeom prst="ellipse">
                <a:avLst/>
              </a:prstGeom>
              <a:solidFill>
                <a:srgbClr val="8CC0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700">
                  <a:solidFill>
                    <a:schemeClr val="tx1"/>
                  </a:solidFill>
                  <a:ea typeface="宋体" pitchFamily="2" charset="-122"/>
                </a:endParaRPr>
              </a:p>
            </p:txBody>
          </p:sp>
          <p:sp>
            <p:nvSpPr>
              <p:cNvPr id="37"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2" name="组合 40"/>
            <p:cNvGrpSpPr>
              <a:grpSpLocks/>
            </p:cNvGrpSpPr>
            <p:nvPr/>
          </p:nvGrpSpPr>
          <p:grpSpPr bwMode="auto">
            <a:xfrm>
              <a:off x="9071422" y="2752279"/>
              <a:ext cx="1154946" cy="1155700"/>
              <a:chOff x="0" y="0"/>
              <a:chExt cx="1155700" cy="1155698"/>
            </a:xfrm>
            <a:solidFill>
              <a:schemeClr val="bg1">
                <a:lumMod val="65000"/>
              </a:schemeClr>
            </a:solidFill>
          </p:grpSpPr>
          <p:sp>
            <p:nvSpPr>
              <p:cNvPr id="34" name="Oval 33"/>
              <p:cNvSpPr>
                <a:spLocks noChangeArrowheads="1"/>
              </p:cNvSpPr>
              <p:nvPr/>
            </p:nvSpPr>
            <p:spPr bwMode="auto">
              <a:xfrm>
                <a:off x="0" y="0"/>
                <a:ext cx="1155700" cy="115569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700">
                  <a:solidFill>
                    <a:schemeClr val="tx1"/>
                  </a:solidFill>
                  <a:ea typeface="宋体" pitchFamily="2" charset="-122"/>
                </a:endParaRPr>
              </a:p>
            </p:txBody>
          </p:sp>
          <p:sp>
            <p:nvSpPr>
              <p:cNvPr id="35"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3" name="组合 43"/>
            <p:cNvGrpSpPr>
              <a:grpSpLocks/>
            </p:cNvGrpSpPr>
            <p:nvPr/>
          </p:nvGrpSpPr>
          <p:grpSpPr bwMode="auto">
            <a:xfrm>
              <a:off x="9119013" y="4325490"/>
              <a:ext cx="1153362" cy="1155700"/>
              <a:chOff x="0" y="0"/>
              <a:chExt cx="1154113" cy="1155698"/>
            </a:xfrm>
            <a:solidFill>
              <a:schemeClr val="bg1">
                <a:lumMod val="65000"/>
              </a:schemeClr>
            </a:solidFill>
          </p:grpSpPr>
          <p:sp>
            <p:nvSpPr>
              <p:cNvPr id="32" name="Oval 32"/>
              <p:cNvSpPr>
                <a:spLocks noChangeArrowheads="1"/>
              </p:cNvSpPr>
              <p:nvPr/>
            </p:nvSpPr>
            <p:spPr bwMode="auto">
              <a:xfrm>
                <a:off x="0" y="0"/>
                <a:ext cx="1154113" cy="115569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700">
                  <a:solidFill>
                    <a:schemeClr val="tx1"/>
                  </a:solidFill>
                  <a:ea typeface="宋体" pitchFamily="2" charset="-122"/>
                </a:endParaRPr>
              </a:p>
            </p:txBody>
          </p:sp>
          <p:sp>
            <p:nvSpPr>
              <p:cNvPr id="33"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24" name="TextBox 46"/>
            <p:cNvSpPr txBox="1">
              <a:spLocks noChangeArrowheads="1"/>
            </p:cNvSpPr>
            <p:nvPr/>
          </p:nvSpPr>
          <p:spPr bwMode="auto">
            <a:xfrm>
              <a:off x="2790597" y="1599754"/>
              <a:ext cx="1757806" cy="45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b="1" dirty="0">
                  <a:solidFill>
                    <a:schemeClr val="bg1">
                      <a:lumMod val="50000"/>
                    </a:schemeClr>
                  </a:solidFill>
                  <a:latin typeface="微软雅黑" pitchFamily="34" charset="-122"/>
                </a:rPr>
                <a:t>Add title</a:t>
              </a:r>
            </a:p>
          </p:txBody>
        </p:sp>
        <p:sp>
          <p:nvSpPr>
            <p:cNvPr id="25" name="TextBox 47"/>
            <p:cNvSpPr txBox="1">
              <a:spLocks noChangeArrowheads="1"/>
            </p:cNvSpPr>
            <p:nvPr/>
          </p:nvSpPr>
          <p:spPr bwMode="auto">
            <a:xfrm>
              <a:off x="2714448" y="2236112"/>
              <a:ext cx="2590699" cy="107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en-US" altLang="zh-CN" sz="1400" b="0" dirty="0">
                  <a:solidFill>
                    <a:schemeClr val="bg1">
                      <a:lumMod val="50000"/>
                    </a:schemeClr>
                  </a:solidFill>
                  <a:latin typeface="微软雅黑" pitchFamily="34" charset="-122"/>
                </a:rPr>
                <a:t>Here you can add the main contentHere you can add the main content</a:t>
              </a:r>
              <a:endParaRPr lang="zh-CN" altLang="en-US" sz="1400" b="0" dirty="0">
                <a:solidFill>
                  <a:schemeClr val="bg1">
                    <a:lumMod val="50000"/>
                  </a:schemeClr>
                </a:solidFill>
                <a:latin typeface="微软雅黑" pitchFamily="34" charset="-122"/>
              </a:endParaRPr>
            </a:p>
          </p:txBody>
        </p:sp>
        <p:sp>
          <p:nvSpPr>
            <p:cNvPr id="26" name="TextBox 48"/>
            <p:cNvSpPr txBox="1">
              <a:spLocks noChangeArrowheads="1"/>
            </p:cNvSpPr>
            <p:nvPr/>
          </p:nvSpPr>
          <p:spPr bwMode="auto">
            <a:xfrm>
              <a:off x="7193042" y="1599754"/>
              <a:ext cx="1759393" cy="45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en-US" altLang="zh-CN" b="1" dirty="0">
                  <a:solidFill>
                    <a:schemeClr val="bg1">
                      <a:lumMod val="50000"/>
                    </a:schemeClr>
                  </a:solidFill>
                  <a:latin typeface="微软雅黑" pitchFamily="34" charset="-122"/>
                </a:rPr>
                <a:t>Add title</a:t>
              </a:r>
            </a:p>
          </p:txBody>
        </p:sp>
        <p:sp>
          <p:nvSpPr>
            <p:cNvPr id="27" name="TextBox 49"/>
            <p:cNvSpPr txBox="1">
              <a:spLocks noChangeArrowheads="1"/>
            </p:cNvSpPr>
            <p:nvPr/>
          </p:nvSpPr>
          <p:spPr bwMode="auto">
            <a:xfrm>
              <a:off x="6456920" y="2236112"/>
              <a:ext cx="2590701" cy="107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en-US" altLang="zh-CN" sz="1400" b="0" dirty="0">
                  <a:solidFill>
                    <a:schemeClr val="bg1">
                      <a:lumMod val="50000"/>
                    </a:schemeClr>
                  </a:solidFill>
                  <a:latin typeface="微软雅黑" pitchFamily="34" charset="-122"/>
                </a:rPr>
                <a:t>Here you can add the main contentHere you can add the main content</a:t>
              </a:r>
              <a:endParaRPr lang="zh-CN" altLang="en-US" sz="1400" b="0" dirty="0">
                <a:solidFill>
                  <a:schemeClr val="bg1">
                    <a:lumMod val="50000"/>
                  </a:schemeClr>
                </a:solidFill>
                <a:latin typeface="微软雅黑" pitchFamily="34" charset="-122"/>
              </a:endParaRPr>
            </a:p>
          </p:txBody>
        </p:sp>
        <p:sp>
          <p:nvSpPr>
            <p:cNvPr id="28" name="TextBox 50"/>
            <p:cNvSpPr txBox="1">
              <a:spLocks noChangeArrowheads="1"/>
            </p:cNvSpPr>
            <p:nvPr/>
          </p:nvSpPr>
          <p:spPr bwMode="auto">
            <a:xfrm>
              <a:off x="2790597" y="6174931"/>
              <a:ext cx="1757806" cy="45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b="1" dirty="0">
                  <a:solidFill>
                    <a:schemeClr val="bg1">
                      <a:lumMod val="50000"/>
                    </a:schemeClr>
                  </a:solidFill>
                  <a:latin typeface="微软雅黑" pitchFamily="34" charset="-122"/>
                </a:rPr>
                <a:t>Add title</a:t>
              </a:r>
            </a:p>
          </p:txBody>
        </p:sp>
        <p:sp>
          <p:nvSpPr>
            <p:cNvPr id="29" name="TextBox 51"/>
            <p:cNvSpPr txBox="1">
              <a:spLocks noChangeArrowheads="1"/>
            </p:cNvSpPr>
            <p:nvPr/>
          </p:nvSpPr>
          <p:spPr bwMode="auto">
            <a:xfrm>
              <a:off x="2714448" y="5023762"/>
              <a:ext cx="2590699" cy="107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en-US" altLang="zh-CN" sz="1400" b="0" dirty="0">
                  <a:solidFill>
                    <a:schemeClr val="bg1">
                      <a:lumMod val="50000"/>
                    </a:schemeClr>
                  </a:solidFill>
                  <a:latin typeface="微软雅黑" pitchFamily="34" charset="-122"/>
                </a:rPr>
                <a:t>Here you can add the main contentHere you can add the main content</a:t>
              </a:r>
              <a:endParaRPr lang="zh-CN" altLang="en-US" sz="1400" b="0" dirty="0">
                <a:solidFill>
                  <a:schemeClr val="bg1">
                    <a:lumMod val="50000"/>
                  </a:schemeClr>
                </a:solidFill>
                <a:latin typeface="微软雅黑" pitchFamily="34" charset="-122"/>
              </a:endParaRPr>
            </a:p>
          </p:txBody>
        </p:sp>
        <p:sp>
          <p:nvSpPr>
            <p:cNvPr id="30" name="TextBox 52"/>
            <p:cNvSpPr txBox="1">
              <a:spLocks noChangeArrowheads="1"/>
            </p:cNvSpPr>
            <p:nvPr/>
          </p:nvSpPr>
          <p:spPr bwMode="auto">
            <a:xfrm>
              <a:off x="7193042" y="6174931"/>
              <a:ext cx="1759393" cy="45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en-US" altLang="zh-CN" b="1" dirty="0">
                  <a:solidFill>
                    <a:schemeClr val="bg1">
                      <a:lumMod val="50000"/>
                    </a:schemeClr>
                  </a:solidFill>
                  <a:latin typeface="微软雅黑" pitchFamily="34" charset="-122"/>
                </a:rPr>
                <a:t>Add title</a:t>
              </a:r>
            </a:p>
          </p:txBody>
        </p:sp>
        <p:sp>
          <p:nvSpPr>
            <p:cNvPr id="31" name="TextBox 53"/>
            <p:cNvSpPr txBox="1">
              <a:spLocks noChangeArrowheads="1"/>
            </p:cNvSpPr>
            <p:nvPr/>
          </p:nvSpPr>
          <p:spPr bwMode="auto">
            <a:xfrm>
              <a:off x="6456920" y="5023762"/>
              <a:ext cx="2590701" cy="107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3" tIns="45697" rIns="91393" bIns="45697">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l" eaLnBrk="1" hangingPunct="1">
                <a:spcBef>
                  <a:spcPct val="0"/>
                </a:spcBef>
                <a:buFontTx/>
                <a:buNone/>
              </a:pPr>
              <a:r>
                <a:rPr lang="en-US" altLang="zh-CN" sz="1400" b="0" dirty="0">
                  <a:solidFill>
                    <a:schemeClr val="bg1">
                      <a:lumMod val="50000"/>
                    </a:schemeClr>
                  </a:solidFill>
                  <a:latin typeface="微软雅黑" pitchFamily="34" charset="-122"/>
                </a:rPr>
                <a:t>Here you can add the main contentHere you can add the main content</a:t>
              </a:r>
              <a:endParaRPr lang="zh-CN" altLang="en-US" sz="1400" b="0" dirty="0">
                <a:solidFill>
                  <a:schemeClr val="bg1">
                    <a:lumMod val="50000"/>
                  </a:schemeClr>
                </a:solidFill>
                <a:latin typeface="微软雅黑" pitchFamily="34" charset="-122"/>
              </a:endParaRPr>
            </a:p>
          </p:txBody>
        </p:sp>
      </p:grpSp>
    </p:spTree>
    <p:extLst>
      <p:ext uri="{BB962C8B-B14F-4D97-AF65-F5344CB8AC3E}">
        <p14:creationId xmlns:p14="http://schemas.microsoft.com/office/powerpoint/2010/main" val="2406794746"/>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6200000">
            <a:off x="-1274423" y="1274422"/>
            <a:ext cx="6859588" cy="4310743"/>
            <a:chOff x="0" y="532828"/>
            <a:chExt cx="759125" cy="568897"/>
          </a:xfrm>
        </p:grpSpPr>
        <p:sp>
          <p:nvSpPr>
            <p:cNvPr id="14" name="矩形 13"/>
            <p:cNvSpPr/>
            <p:nvPr/>
          </p:nvSpPr>
          <p:spPr>
            <a:xfrm>
              <a:off x="0" y="532828"/>
              <a:ext cx="190710"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87094" y="532828"/>
              <a:ext cx="193421"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72030" y="532828"/>
              <a:ext cx="18709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79330" y="532828"/>
              <a:ext cx="192700"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椭圆 22"/>
          <p:cNvSpPr/>
          <p:nvPr/>
        </p:nvSpPr>
        <p:spPr>
          <a:xfrm>
            <a:off x="1389886" y="2662857"/>
            <a:ext cx="1530968" cy="1530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9600" dirty="0">
                <a:solidFill>
                  <a:srgbClr val="8CC066"/>
                </a:solidFill>
              </a:rPr>
              <a:t>3</a:t>
            </a:r>
            <a:endParaRPr lang="zh-CN" altLang="en-US" sz="9600" dirty="0">
              <a:solidFill>
                <a:srgbClr val="8CC066"/>
              </a:solidFill>
            </a:endParaRPr>
          </a:p>
        </p:txBody>
      </p:sp>
      <p:sp>
        <p:nvSpPr>
          <p:cNvPr id="24" name="矩形 69"/>
          <p:cNvSpPr>
            <a:spLocks noChangeArrowheads="1"/>
          </p:cNvSpPr>
          <p:nvPr/>
        </p:nvSpPr>
        <p:spPr bwMode="auto">
          <a:xfrm>
            <a:off x="5623133" y="2698245"/>
            <a:ext cx="58535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4800" b="1" dirty="0">
                <a:solidFill>
                  <a:srgbClr val="8CC066"/>
                </a:solidFill>
                <a:latin typeface="微软雅黑" pitchFamily="34" charset="-122"/>
                <a:ea typeface="微软雅黑" pitchFamily="34" charset="-122"/>
                <a:sym typeface="微软雅黑" pitchFamily="34" charset="-122"/>
              </a:rPr>
              <a:t>Click to add a title</a:t>
            </a:r>
          </a:p>
        </p:txBody>
      </p:sp>
      <p:sp>
        <p:nvSpPr>
          <p:cNvPr id="25" name="矩形 70"/>
          <p:cNvSpPr>
            <a:spLocks noChangeArrowheads="1"/>
          </p:cNvSpPr>
          <p:nvPr/>
        </p:nvSpPr>
        <p:spPr bwMode="auto">
          <a:xfrm>
            <a:off x="3567432" y="3615941"/>
            <a:ext cx="95704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r>
              <a:rPr lang="en-US" altLang="zh-CN" sz="2000" dirty="0">
                <a:solidFill>
                  <a:schemeClr val="bg1">
                    <a:lumMod val="50000"/>
                  </a:schemeClr>
                </a:solidFill>
                <a:latin typeface="微软雅黑" panose="020B0503020204020204" pitchFamily="34" charset="-122"/>
                <a:ea typeface="微软雅黑" panose="020B0503020204020204" pitchFamily="34" charset="-122"/>
              </a:rPr>
              <a:t>Add text here</a:t>
            </a:r>
            <a:r>
              <a:rPr lang="zh-CN" altLang="en-US" sz="2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000" dirty="0">
                <a:solidFill>
                  <a:schemeClr val="bg1">
                    <a:lumMod val="50000"/>
                  </a:schemeClr>
                </a:solidFill>
                <a:latin typeface="微软雅黑" panose="020B0503020204020204" pitchFamily="34" charset="-122"/>
                <a:ea typeface="微软雅黑" panose="020B0503020204020204" pitchFamily="34" charset="-122"/>
              </a:rPr>
              <a:t>Add text hereAdd text here</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4619503" y="3220980"/>
            <a:ext cx="1456264" cy="1"/>
          </a:xfrm>
          <a:prstGeom prst="line">
            <a:avLst/>
          </a:prstGeom>
          <a:ln w="9525">
            <a:solidFill>
              <a:srgbClr val="8CC066"/>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582603" y="3220980"/>
            <a:ext cx="1379619" cy="1"/>
          </a:xfrm>
          <a:prstGeom prst="line">
            <a:avLst/>
          </a:prstGeom>
          <a:ln w="9525">
            <a:solidFill>
              <a:srgbClr val="8CC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14528"/>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ppt_w</p:attrName>
                                        </p:attrNameLst>
                                      </p:cBhvr>
                                      <p:tavLst>
                                        <p:tav tm="0" fmla="#ppt_w*sin(2.5*pi*$)">
                                          <p:val>
                                            <p:fltVal val="0"/>
                                          </p:val>
                                        </p:tav>
                                        <p:tav tm="100000">
                                          <p:val>
                                            <p:fltVal val="1"/>
                                          </p:val>
                                        </p:tav>
                                      </p:tavLst>
                                    </p:anim>
                                    <p:anim calcmode="lin" valueType="num">
                                      <p:cBhvr>
                                        <p:cTn id="9" dur="125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52"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Scale>
                                      <p:cBhvr>
                                        <p:cTn id="1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3"/>
                                        </p:tgtEl>
                                        <p:attrNameLst>
                                          <p:attrName>ppt_x</p:attrName>
                                          <p:attrName>ppt_y</p:attrName>
                                        </p:attrNameLst>
                                      </p:cBhvr>
                                    </p:animMotion>
                                    <p:animEffect transition="in" filter="fade">
                                      <p:cBhvr>
                                        <p:cTn id="15" dur="1000"/>
                                        <p:tgtEl>
                                          <p:spTgt spid="23"/>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22" presetClass="entr" presetSubtype="2"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 calcmode="lin" valueType="num">
                                      <p:cBhvr>
                                        <p:cTn id="32" dur="1000" fill="hold"/>
                                        <p:tgtEl>
                                          <p:spTgt spid="25"/>
                                        </p:tgtEl>
                                        <p:attrNameLst>
                                          <p:attrName>style.rotation</p:attrName>
                                        </p:attrNameLst>
                                      </p:cBhvr>
                                      <p:tavLst>
                                        <p:tav tm="0">
                                          <p:val>
                                            <p:fltVal val="90"/>
                                          </p:val>
                                        </p:tav>
                                        <p:tav tm="100000">
                                          <p:val>
                                            <p:fltVal val="0"/>
                                          </p:val>
                                        </p:tav>
                                      </p:tavLst>
                                    </p:anim>
                                    <p:animEffect transition="in" filter="fade">
                                      <p:cBhvr>
                                        <p:cTn id="3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Rectangle 6"/>
          <p:cNvSpPr>
            <a:spLocks noChangeArrowheads="1"/>
          </p:cNvSpPr>
          <p:nvPr/>
        </p:nvSpPr>
        <p:spPr bwMode="auto">
          <a:xfrm>
            <a:off x="787895" y="1234728"/>
            <a:ext cx="2697163" cy="2697162"/>
          </a:xfrm>
          <a:prstGeom prst="rect">
            <a:avLst/>
          </a:prstGeom>
          <a:blipFill dpi="0" rotWithShape="1">
            <a:blip r:embed="rId3"/>
            <a:srcRect/>
            <a:tile tx="0" ty="0" sx="50000" sy="50000" flip="none" algn="ctr"/>
          </a:blipFill>
          <a:ln>
            <a:noFill/>
          </a:ln>
        </p:spPr>
        <p:txBody>
          <a:bodyPr lIns="182812" tIns="146249" rIns="182812" bIns="146249"/>
          <a:lstStyle/>
          <a:p>
            <a:pPr lvl="0">
              <a:lnSpc>
                <a:spcPct val="130000"/>
              </a:lnSpc>
              <a:defRPr/>
            </a:pPr>
            <a:endParaRPr lang="en-US" altLang="zh-CN" kern="0" dirty="0">
              <a:solidFill>
                <a:schemeClr val="bg1"/>
              </a:solidFill>
              <a:latin typeface="微软雅黑" pitchFamily="34" charset="-122"/>
              <a:ea typeface="微软雅黑" pitchFamily="34" charset="-122"/>
            </a:endParaRPr>
          </a:p>
        </p:txBody>
      </p:sp>
      <p:sp>
        <p:nvSpPr>
          <p:cNvPr id="15" name="Rectangle 8"/>
          <p:cNvSpPr>
            <a:spLocks noChangeArrowheads="1"/>
          </p:cNvSpPr>
          <p:nvPr/>
        </p:nvSpPr>
        <p:spPr bwMode="auto">
          <a:xfrm>
            <a:off x="9030195" y="1234728"/>
            <a:ext cx="2743200" cy="2697162"/>
          </a:xfrm>
          <a:prstGeom prst="rect">
            <a:avLst/>
          </a:prstGeom>
          <a:solidFill>
            <a:schemeClr val="accent1"/>
          </a:solidFill>
          <a:ln>
            <a:noFill/>
          </a:ln>
        </p:spPr>
        <p:txBody>
          <a:bodyPr lIns="182812" tIns="146249" rIns="182812" bIns="146249"/>
          <a:lstStyle/>
          <a:p>
            <a:pPr>
              <a:lnSpc>
                <a:spcPct val="130000"/>
              </a:lnSpc>
              <a:defRPr/>
            </a:pPr>
            <a:r>
              <a:rPr lang="en-US" altLang="zh-CN" kern="0" dirty="0">
                <a:solidFill>
                  <a:schemeClr val="bg1"/>
                </a:solidFill>
                <a:latin typeface="微软雅黑" pitchFamily="34" charset="-122"/>
                <a:ea typeface="微软雅黑" pitchFamily="34" charset="-122"/>
              </a:rPr>
              <a:t>Your content is here, or by copying your text your content is hit here, or by copying your text</a:t>
            </a:r>
          </a:p>
          <a:p>
            <a:pPr lvl="0">
              <a:lnSpc>
                <a:spcPct val="130000"/>
              </a:lnSpc>
              <a:defRPr/>
            </a:pPr>
            <a:endParaRPr lang="en-US" altLang="zh-CN" kern="0" dirty="0">
              <a:solidFill>
                <a:schemeClr val="bg1"/>
              </a:solidFill>
              <a:latin typeface="微软雅黑" pitchFamily="34" charset="-122"/>
              <a:ea typeface="微软雅黑" pitchFamily="34" charset="-122"/>
            </a:endParaRPr>
          </a:p>
        </p:txBody>
      </p:sp>
      <p:sp>
        <p:nvSpPr>
          <p:cNvPr id="16" name="Rectangle 10"/>
          <p:cNvSpPr>
            <a:spLocks noChangeArrowheads="1"/>
          </p:cNvSpPr>
          <p:nvPr/>
        </p:nvSpPr>
        <p:spPr bwMode="auto">
          <a:xfrm>
            <a:off x="6275883" y="3993803"/>
            <a:ext cx="2697162" cy="2741612"/>
          </a:xfrm>
          <a:prstGeom prst="rect">
            <a:avLst/>
          </a:prstGeom>
          <a:solidFill>
            <a:schemeClr val="accent3"/>
          </a:solidFill>
          <a:ln>
            <a:noFill/>
          </a:ln>
        </p:spPr>
        <p:txBody>
          <a:bodyPr lIns="182812" tIns="146249" rIns="182812" bIns="146249"/>
          <a:lstStyle/>
          <a:p>
            <a:pPr>
              <a:lnSpc>
                <a:spcPct val="130000"/>
              </a:lnSpc>
              <a:defRPr/>
            </a:pPr>
            <a:r>
              <a:rPr lang="en-US" altLang="zh-CN" kern="0" dirty="0">
                <a:solidFill>
                  <a:schemeClr val="bg1"/>
                </a:solidFill>
                <a:latin typeface="微软雅黑" pitchFamily="34" charset="-122"/>
                <a:ea typeface="微软雅黑" pitchFamily="34" charset="-122"/>
              </a:rPr>
              <a:t>Your content is here, or by copying your text your content is hit here, or by copying your text</a:t>
            </a:r>
          </a:p>
          <a:p>
            <a:pPr lvl="0">
              <a:lnSpc>
                <a:spcPct val="130000"/>
              </a:lnSpc>
              <a:defRPr/>
            </a:pPr>
            <a:endParaRPr lang="en-US" altLang="zh-CN" kern="0" dirty="0">
              <a:solidFill>
                <a:schemeClr val="bg1"/>
              </a:solidFill>
              <a:latin typeface="微软雅黑" pitchFamily="34" charset="-122"/>
              <a:ea typeface="微软雅黑" pitchFamily="34" charset="-122"/>
            </a:endParaRPr>
          </a:p>
        </p:txBody>
      </p:sp>
      <p:sp>
        <p:nvSpPr>
          <p:cNvPr id="17" name="Rectangle 12"/>
          <p:cNvSpPr>
            <a:spLocks noChangeArrowheads="1"/>
          </p:cNvSpPr>
          <p:nvPr/>
        </p:nvSpPr>
        <p:spPr bwMode="auto">
          <a:xfrm>
            <a:off x="3532683" y="3993803"/>
            <a:ext cx="2697162" cy="2741612"/>
          </a:xfrm>
          <a:prstGeom prst="rect">
            <a:avLst/>
          </a:prstGeom>
          <a:blipFill dpi="0" rotWithShape="1">
            <a:blip r:embed="rId4"/>
            <a:srcRect/>
            <a:tile tx="0" ty="0" sx="50000" sy="50000" flip="none" algn="ctr"/>
          </a:blipFill>
          <a:ln>
            <a:noFill/>
          </a:ln>
        </p:spPr>
        <p:txBody>
          <a:bodyPr lIns="182812" tIns="146249" rIns="182812" bIns="146249"/>
          <a:lstStyle/>
          <a:p>
            <a:pPr lvl="0">
              <a:lnSpc>
                <a:spcPct val="130000"/>
              </a:lnSpc>
              <a:defRPr/>
            </a:pPr>
            <a:endParaRPr lang="en-US" altLang="zh-CN" kern="0" dirty="0">
              <a:solidFill>
                <a:schemeClr val="bg1"/>
              </a:solidFill>
              <a:latin typeface="微软雅黑" pitchFamily="34" charset="-122"/>
              <a:ea typeface="微软雅黑" pitchFamily="34" charset="-122"/>
            </a:endParaRPr>
          </a:p>
        </p:txBody>
      </p:sp>
      <p:sp>
        <p:nvSpPr>
          <p:cNvPr id="22" name="Rectangle 8"/>
          <p:cNvSpPr>
            <a:spLocks noChangeArrowheads="1"/>
          </p:cNvSpPr>
          <p:nvPr/>
        </p:nvSpPr>
        <p:spPr bwMode="auto">
          <a:xfrm>
            <a:off x="6275883" y="1237555"/>
            <a:ext cx="2697162" cy="2697162"/>
          </a:xfrm>
          <a:prstGeom prst="rect">
            <a:avLst/>
          </a:prstGeom>
          <a:blipFill>
            <a:blip r:embed="rId5"/>
            <a:tile tx="0" ty="0" sx="50000" sy="50000" flip="none" algn="ctr"/>
          </a:blipFill>
          <a:ln>
            <a:noFill/>
          </a:ln>
        </p:spPr>
        <p:txBody>
          <a:bodyPr lIns="182812" tIns="146249" rIns="182812" bIns="146249"/>
          <a:lstStyle/>
          <a:p>
            <a:pPr lvl="0">
              <a:lnSpc>
                <a:spcPct val="130000"/>
              </a:lnSpc>
              <a:defRPr/>
            </a:pPr>
            <a:endParaRPr lang="en-US" altLang="zh-CN" kern="0" dirty="0">
              <a:solidFill>
                <a:schemeClr val="bg1"/>
              </a:solidFill>
              <a:latin typeface="微软雅黑" pitchFamily="34" charset="-122"/>
              <a:ea typeface="微软雅黑" pitchFamily="34" charset="-122"/>
            </a:endParaRPr>
          </a:p>
        </p:txBody>
      </p:sp>
      <p:sp>
        <p:nvSpPr>
          <p:cNvPr id="23" name="Rectangle 8"/>
          <p:cNvSpPr>
            <a:spLocks noChangeArrowheads="1"/>
          </p:cNvSpPr>
          <p:nvPr/>
        </p:nvSpPr>
        <p:spPr bwMode="auto">
          <a:xfrm>
            <a:off x="3521571" y="1262113"/>
            <a:ext cx="2697162" cy="2697162"/>
          </a:xfrm>
          <a:prstGeom prst="rect">
            <a:avLst/>
          </a:prstGeom>
          <a:solidFill>
            <a:schemeClr val="accent2"/>
          </a:solidFill>
          <a:ln>
            <a:noFill/>
          </a:ln>
        </p:spPr>
        <p:txBody>
          <a:bodyPr lIns="182812" tIns="146249" rIns="182812" bIns="146249"/>
          <a:lstStyle/>
          <a:p>
            <a:pPr>
              <a:lnSpc>
                <a:spcPct val="130000"/>
              </a:lnSpc>
              <a:defRPr/>
            </a:pPr>
            <a:r>
              <a:rPr lang="en-US" altLang="zh-CN" kern="0" dirty="0">
                <a:solidFill>
                  <a:schemeClr val="bg1"/>
                </a:solidFill>
                <a:latin typeface="微软雅黑" pitchFamily="34" charset="-122"/>
                <a:ea typeface="微软雅黑" pitchFamily="34" charset="-122"/>
              </a:rPr>
              <a:t>Your content is here, or by copying your text your content is hit here, or by copying your text</a:t>
            </a:r>
          </a:p>
          <a:p>
            <a:pPr lvl="0">
              <a:lnSpc>
                <a:spcPct val="130000"/>
              </a:lnSpc>
              <a:defRPr/>
            </a:pPr>
            <a:endParaRPr lang="en-US" altLang="zh-CN" kern="0" dirty="0">
              <a:solidFill>
                <a:schemeClr val="bg1"/>
              </a:solidFill>
              <a:latin typeface="微软雅黑" pitchFamily="34" charset="-122"/>
              <a:ea typeface="微软雅黑" pitchFamily="34" charset="-122"/>
            </a:endParaRPr>
          </a:p>
        </p:txBody>
      </p:sp>
      <p:sp>
        <p:nvSpPr>
          <p:cNvPr id="24" name="Rectangle 6"/>
          <p:cNvSpPr>
            <a:spLocks noChangeArrowheads="1"/>
          </p:cNvSpPr>
          <p:nvPr/>
        </p:nvSpPr>
        <p:spPr bwMode="auto">
          <a:xfrm>
            <a:off x="787895" y="4038253"/>
            <a:ext cx="2697163" cy="2697162"/>
          </a:xfrm>
          <a:prstGeom prst="rect">
            <a:avLst/>
          </a:prstGeom>
          <a:solidFill>
            <a:srgbClr val="8CC066"/>
          </a:solidFill>
          <a:ln>
            <a:noFill/>
          </a:ln>
        </p:spPr>
        <p:txBody>
          <a:bodyPr lIns="182812" tIns="146249" rIns="182812" bIns="146249"/>
          <a:lstStyle/>
          <a:p>
            <a:pPr>
              <a:lnSpc>
                <a:spcPct val="130000"/>
              </a:lnSpc>
              <a:defRPr/>
            </a:pPr>
            <a:r>
              <a:rPr lang="en-US" altLang="zh-CN" kern="0" dirty="0">
                <a:solidFill>
                  <a:schemeClr val="bg1"/>
                </a:solidFill>
                <a:latin typeface="微软雅黑" pitchFamily="34" charset="-122"/>
                <a:ea typeface="微软雅黑" pitchFamily="34" charset="-122"/>
              </a:rPr>
              <a:t>Your content is here, or by copying your text your content is hit here, or by copying your text</a:t>
            </a:r>
          </a:p>
          <a:p>
            <a:pPr lvl="0">
              <a:lnSpc>
                <a:spcPct val="130000"/>
              </a:lnSpc>
              <a:defRPr/>
            </a:pPr>
            <a:endParaRPr lang="en-US" altLang="zh-CN" kern="0" dirty="0">
              <a:solidFill>
                <a:schemeClr val="bg1"/>
              </a:solidFill>
              <a:latin typeface="微软雅黑" pitchFamily="34" charset="-122"/>
              <a:ea typeface="微软雅黑" pitchFamily="34" charset="-122"/>
            </a:endParaRPr>
          </a:p>
        </p:txBody>
      </p:sp>
      <p:sp>
        <p:nvSpPr>
          <p:cNvPr id="28" name="Rectangle 8"/>
          <p:cNvSpPr>
            <a:spLocks noChangeArrowheads="1"/>
          </p:cNvSpPr>
          <p:nvPr/>
        </p:nvSpPr>
        <p:spPr bwMode="auto">
          <a:xfrm>
            <a:off x="9030195" y="3993803"/>
            <a:ext cx="2743200" cy="2741612"/>
          </a:xfrm>
          <a:prstGeom prst="rect">
            <a:avLst/>
          </a:prstGeom>
          <a:blipFill dpi="0" rotWithShape="1">
            <a:blip r:embed="rId6"/>
            <a:srcRect/>
            <a:tile tx="0" ty="0" sx="50000" sy="50000" flip="none" algn="ctr"/>
          </a:blipFill>
          <a:ln>
            <a:noFill/>
          </a:ln>
        </p:spPr>
        <p:txBody>
          <a:bodyPr lIns="182812" tIns="146249" rIns="182812" bIns="146249"/>
          <a:lstStyle/>
          <a:p>
            <a:pPr lvl="0">
              <a:lnSpc>
                <a:spcPct val="130000"/>
              </a:lnSpc>
              <a:defRPr/>
            </a:pPr>
            <a:endParaRPr lang="en-US" altLang="zh-CN" kern="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424894162"/>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fade">
                                      <p:cBhvr>
                                        <p:cTn id="12" dur="500"/>
                                        <p:tgtEl>
                                          <p:spTgt spid="14">
                                            <p:bg/>
                                          </p:spTgt>
                                        </p:tgtEl>
                                      </p:cBhvr>
                                    </p:animEffect>
                                    <p:anim calcmode="lin" valueType="num">
                                      <p:cBhvr>
                                        <p:cTn id="13" dur="500" fill="hold"/>
                                        <p:tgtEl>
                                          <p:spTgt spid="14">
                                            <p:bg/>
                                          </p:spTgt>
                                        </p:tgtEl>
                                        <p:attrNameLst>
                                          <p:attrName>ppt_x</p:attrName>
                                        </p:attrNameLst>
                                      </p:cBhvr>
                                      <p:tavLst>
                                        <p:tav tm="0">
                                          <p:val>
                                            <p:strVal val="#ppt_x"/>
                                          </p:val>
                                        </p:tav>
                                        <p:tav tm="100000">
                                          <p:val>
                                            <p:strVal val="#ppt_x"/>
                                          </p:val>
                                        </p:tav>
                                      </p:tavLst>
                                    </p:anim>
                                    <p:anim calcmode="lin" valueType="num">
                                      <p:cBhvr>
                                        <p:cTn id="14" dur="500" fill="hold"/>
                                        <p:tgtEl>
                                          <p:spTgt spid="14">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0"/>
                                  </p:stCondLst>
                                  <p:endCondLst>
                                    <p:cond evt="begin" delay="0">
                                      <p:tn val="15"/>
                                    </p:cond>
                                  </p:end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anim calcmode="lin" valueType="num">
                                      <p:cBhvr>
                                        <p:cTn id="1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7">
                                            <p:bg/>
                                          </p:spTgt>
                                        </p:tgtEl>
                                        <p:attrNameLst>
                                          <p:attrName>style.visibility</p:attrName>
                                        </p:attrNameLst>
                                      </p:cBhvr>
                                      <p:to>
                                        <p:strVal val="visible"/>
                                      </p:to>
                                    </p:set>
                                    <p:animEffect transition="in" filter="fade">
                                      <p:cBhvr>
                                        <p:cTn id="23" dur="500"/>
                                        <p:tgtEl>
                                          <p:spTgt spid="17">
                                            <p:bg/>
                                          </p:spTgt>
                                        </p:tgtEl>
                                      </p:cBhvr>
                                    </p:animEffect>
                                    <p:anim calcmode="lin" valueType="num">
                                      <p:cBhvr>
                                        <p:cTn id="24" dur="500" fill="hold"/>
                                        <p:tgtEl>
                                          <p:spTgt spid="17">
                                            <p:bg/>
                                          </p:spTgt>
                                        </p:tgtEl>
                                        <p:attrNameLst>
                                          <p:attrName>ppt_x</p:attrName>
                                        </p:attrNameLst>
                                      </p:cBhvr>
                                      <p:tavLst>
                                        <p:tav tm="0">
                                          <p:val>
                                            <p:strVal val="#ppt_x"/>
                                          </p:val>
                                        </p:tav>
                                        <p:tav tm="100000">
                                          <p:val>
                                            <p:strVal val="#ppt_x"/>
                                          </p:val>
                                        </p:tav>
                                      </p:tavLst>
                                    </p:anim>
                                    <p:anim calcmode="lin" valueType="num">
                                      <p:cBhvr>
                                        <p:cTn id="25" dur="500" fill="hold"/>
                                        <p:tgtEl>
                                          <p:spTgt spid="17">
                                            <p:bg/>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nodePh="1">
                                  <p:stCondLst>
                                    <p:cond delay="0"/>
                                  </p:stCondLst>
                                  <p:endCondLst>
                                    <p:cond evt="begin" delay="0">
                                      <p:tn val="27"/>
                                    </p:cond>
                                  </p:end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anim calcmode="lin" valueType="num">
                                      <p:cBhvr>
                                        <p:cTn id="3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6">
                                            <p:bg/>
                                          </p:spTgt>
                                        </p:tgtEl>
                                        <p:attrNameLst>
                                          <p:attrName>style.visibility</p:attrName>
                                        </p:attrNameLst>
                                      </p:cBhvr>
                                      <p:to>
                                        <p:strVal val="visible"/>
                                      </p:to>
                                    </p:set>
                                    <p:animEffect transition="in" filter="fade">
                                      <p:cBhvr>
                                        <p:cTn id="35" dur="500"/>
                                        <p:tgtEl>
                                          <p:spTgt spid="16">
                                            <p:bg/>
                                          </p:spTgt>
                                        </p:tgtEl>
                                      </p:cBhvr>
                                    </p:animEffect>
                                    <p:anim calcmode="lin" valueType="num">
                                      <p:cBhvr>
                                        <p:cTn id="36" dur="500" fill="hold"/>
                                        <p:tgtEl>
                                          <p:spTgt spid="16">
                                            <p:bg/>
                                          </p:spTgt>
                                        </p:tgtEl>
                                        <p:attrNameLst>
                                          <p:attrName>ppt_x</p:attrName>
                                        </p:attrNameLst>
                                      </p:cBhvr>
                                      <p:tavLst>
                                        <p:tav tm="0">
                                          <p:val>
                                            <p:strVal val="#ppt_x"/>
                                          </p:val>
                                        </p:tav>
                                        <p:tav tm="100000">
                                          <p:val>
                                            <p:strVal val="#ppt_x"/>
                                          </p:val>
                                        </p:tav>
                                      </p:tavLst>
                                    </p:anim>
                                    <p:anim calcmode="lin" valueType="num">
                                      <p:cBhvr>
                                        <p:cTn id="37" dur="500" fill="hold"/>
                                        <p:tgtEl>
                                          <p:spTgt spid="16">
                                            <p:bg/>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fade">
                                      <p:cBhvr>
                                        <p:cTn id="40" dur="500"/>
                                        <p:tgtEl>
                                          <p:spTgt spid="16">
                                            <p:txEl>
                                              <p:pRg st="0" end="0"/>
                                            </p:txEl>
                                          </p:spTgt>
                                        </p:tgtEl>
                                      </p:cBhvr>
                                    </p:animEffect>
                                    <p:anim calcmode="lin" valueType="num">
                                      <p:cBhvr>
                                        <p:cTn id="4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15">
                                            <p:bg/>
                                          </p:spTgt>
                                        </p:tgtEl>
                                        <p:attrNameLst>
                                          <p:attrName>style.visibility</p:attrName>
                                        </p:attrNameLst>
                                      </p:cBhvr>
                                      <p:to>
                                        <p:strVal val="visible"/>
                                      </p:to>
                                    </p:set>
                                    <p:animEffect transition="in" filter="fade">
                                      <p:cBhvr>
                                        <p:cTn id="46" dur="500"/>
                                        <p:tgtEl>
                                          <p:spTgt spid="15">
                                            <p:bg/>
                                          </p:spTgt>
                                        </p:tgtEl>
                                      </p:cBhvr>
                                    </p:animEffect>
                                    <p:anim calcmode="lin" valueType="num">
                                      <p:cBhvr>
                                        <p:cTn id="47" dur="500" fill="hold"/>
                                        <p:tgtEl>
                                          <p:spTgt spid="15">
                                            <p:bg/>
                                          </p:spTgt>
                                        </p:tgtEl>
                                        <p:attrNameLst>
                                          <p:attrName>ppt_x</p:attrName>
                                        </p:attrNameLst>
                                      </p:cBhvr>
                                      <p:tavLst>
                                        <p:tav tm="0">
                                          <p:val>
                                            <p:strVal val="#ppt_x"/>
                                          </p:val>
                                        </p:tav>
                                        <p:tav tm="100000">
                                          <p:val>
                                            <p:strVal val="#ppt_x"/>
                                          </p:val>
                                        </p:tav>
                                      </p:tavLst>
                                    </p:anim>
                                    <p:anim calcmode="lin" valueType="num">
                                      <p:cBhvr>
                                        <p:cTn id="48" dur="500" fill="hold"/>
                                        <p:tgtEl>
                                          <p:spTgt spid="15">
                                            <p:bg/>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500"/>
                                        <p:tgtEl>
                                          <p:spTgt spid="15">
                                            <p:txEl>
                                              <p:pRg st="0" end="0"/>
                                            </p:txEl>
                                          </p:spTgt>
                                        </p:tgtEl>
                                      </p:cBhvr>
                                    </p:animEffect>
                                    <p:anim calcmode="lin" valueType="num">
                                      <p:cBhvr>
                                        <p:cTn id="5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54" fill="hold">
                            <p:stCondLst>
                              <p:cond delay="2500"/>
                            </p:stCondLst>
                            <p:childTnLst>
                              <p:par>
                                <p:cTn id="55" presetID="42" presetClass="entr" presetSubtype="0" fill="hold" grpId="0" nodeType="afterEffect">
                                  <p:stCondLst>
                                    <p:cond delay="0"/>
                                  </p:stCondLst>
                                  <p:childTnLst>
                                    <p:set>
                                      <p:cBhvr>
                                        <p:cTn id="56" dur="1" fill="hold">
                                          <p:stCondLst>
                                            <p:cond delay="0"/>
                                          </p:stCondLst>
                                        </p:cTn>
                                        <p:tgtEl>
                                          <p:spTgt spid="22">
                                            <p:bg/>
                                          </p:spTgt>
                                        </p:tgtEl>
                                        <p:attrNameLst>
                                          <p:attrName>style.visibility</p:attrName>
                                        </p:attrNameLst>
                                      </p:cBhvr>
                                      <p:to>
                                        <p:strVal val="visible"/>
                                      </p:to>
                                    </p:set>
                                    <p:animEffect transition="in" filter="fade">
                                      <p:cBhvr>
                                        <p:cTn id="57" dur="500"/>
                                        <p:tgtEl>
                                          <p:spTgt spid="22">
                                            <p:bg/>
                                          </p:spTgt>
                                        </p:tgtEl>
                                      </p:cBhvr>
                                    </p:animEffect>
                                    <p:anim calcmode="lin" valueType="num">
                                      <p:cBhvr>
                                        <p:cTn id="58" dur="500" fill="hold"/>
                                        <p:tgtEl>
                                          <p:spTgt spid="22">
                                            <p:bg/>
                                          </p:spTgt>
                                        </p:tgtEl>
                                        <p:attrNameLst>
                                          <p:attrName>ppt_x</p:attrName>
                                        </p:attrNameLst>
                                      </p:cBhvr>
                                      <p:tavLst>
                                        <p:tav tm="0">
                                          <p:val>
                                            <p:strVal val="#ppt_x"/>
                                          </p:val>
                                        </p:tav>
                                        <p:tav tm="100000">
                                          <p:val>
                                            <p:strVal val="#ppt_x"/>
                                          </p:val>
                                        </p:tav>
                                      </p:tavLst>
                                    </p:anim>
                                    <p:anim calcmode="lin" valueType="num">
                                      <p:cBhvr>
                                        <p:cTn id="59" dur="500" fill="hold"/>
                                        <p:tgtEl>
                                          <p:spTgt spid="22">
                                            <p:bg/>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nodePh="1">
                                  <p:stCondLst>
                                    <p:cond delay="0"/>
                                  </p:stCondLst>
                                  <p:endCondLst>
                                    <p:cond evt="begin" delay="0">
                                      <p:tn val="60"/>
                                    </p:cond>
                                  </p:endCondLst>
                                  <p:childTnLst>
                                    <p:set>
                                      <p:cBhvr>
                                        <p:cTn id="61" dur="1" fill="hold">
                                          <p:stCondLst>
                                            <p:cond delay="0"/>
                                          </p:stCondLst>
                                        </p:cTn>
                                        <p:tgtEl>
                                          <p:spTgt spid="22">
                                            <p:txEl>
                                              <p:pRg st="0" end="0"/>
                                            </p:txEl>
                                          </p:spTgt>
                                        </p:tgtEl>
                                        <p:attrNameLst>
                                          <p:attrName>style.visibility</p:attrName>
                                        </p:attrNameLst>
                                      </p:cBhvr>
                                      <p:to>
                                        <p:strVal val="visible"/>
                                      </p:to>
                                    </p:set>
                                    <p:animEffect transition="in" filter="fade">
                                      <p:cBhvr>
                                        <p:cTn id="62" dur="500"/>
                                        <p:tgtEl>
                                          <p:spTgt spid="22">
                                            <p:txEl>
                                              <p:pRg st="0" end="0"/>
                                            </p:txEl>
                                          </p:spTgt>
                                        </p:tgtEl>
                                      </p:cBhvr>
                                    </p:animEffect>
                                    <p:anim calcmode="lin" valueType="num">
                                      <p:cBhvr>
                                        <p:cTn id="6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64" dur="5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2" presetClass="entr" presetSubtype="0" fill="hold" grpId="0" nodeType="afterEffect">
                                  <p:stCondLst>
                                    <p:cond delay="0"/>
                                  </p:stCondLst>
                                  <p:childTnLst>
                                    <p:set>
                                      <p:cBhvr>
                                        <p:cTn id="67" dur="1" fill="hold">
                                          <p:stCondLst>
                                            <p:cond delay="0"/>
                                          </p:stCondLst>
                                        </p:cTn>
                                        <p:tgtEl>
                                          <p:spTgt spid="23">
                                            <p:bg/>
                                          </p:spTgt>
                                        </p:tgtEl>
                                        <p:attrNameLst>
                                          <p:attrName>style.visibility</p:attrName>
                                        </p:attrNameLst>
                                      </p:cBhvr>
                                      <p:to>
                                        <p:strVal val="visible"/>
                                      </p:to>
                                    </p:set>
                                    <p:animEffect transition="in" filter="fade">
                                      <p:cBhvr>
                                        <p:cTn id="68" dur="500"/>
                                        <p:tgtEl>
                                          <p:spTgt spid="23">
                                            <p:bg/>
                                          </p:spTgt>
                                        </p:tgtEl>
                                      </p:cBhvr>
                                    </p:animEffect>
                                    <p:anim calcmode="lin" valueType="num">
                                      <p:cBhvr>
                                        <p:cTn id="69" dur="500" fill="hold"/>
                                        <p:tgtEl>
                                          <p:spTgt spid="23">
                                            <p:bg/>
                                          </p:spTgt>
                                        </p:tgtEl>
                                        <p:attrNameLst>
                                          <p:attrName>ppt_x</p:attrName>
                                        </p:attrNameLst>
                                      </p:cBhvr>
                                      <p:tavLst>
                                        <p:tav tm="0">
                                          <p:val>
                                            <p:strVal val="#ppt_x"/>
                                          </p:val>
                                        </p:tav>
                                        <p:tav tm="100000">
                                          <p:val>
                                            <p:strVal val="#ppt_x"/>
                                          </p:val>
                                        </p:tav>
                                      </p:tavLst>
                                    </p:anim>
                                    <p:anim calcmode="lin" valueType="num">
                                      <p:cBhvr>
                                        <p:cTn id="70" dur="500" fill="hold"/>
                                        <p:tgtEl>
                                          <p:spTgt spid="23">
                                            <p:bg/>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3">
                                            <p:txEl>
                                              <p:pRg st="0" end="0"/>
                                            </p:txEl>
                                          </p:spTgt>
                                        </p:tgtEl>
                                        <p:attrNameLst>
                                          <p:attrName>style.visibility</p:attrName>
                                        </p:attrNameLst>
                                      </p:cBhvr>
                                      <p:to>
                                        <p:strVal val="visible"/>
                                      </p:to>
                                    </p:set>
                                    <p:animEffect transition="in" filter="fade">
                                      <p:cBhvr>
                                        <p:cTn id="73" dur="500"/>
                                        <p:tgtEl>
                                          <p:spTgt spid="23">
                                            <p:txEl>
                                              <p:pRg st="0" end="0"/>
                                            </p:txEl>
                                          </p:spTgt>
                                        </p:tgtEl>
                                      </p:cBhvr>
                                    </p:animEffect>
                                    <p:anim calcmode="lin" valueType="num">
                                      <p:cBhvr>
                                        <p:cTn id="7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4">
                                            <p:bg/>
                                          </p:spTgt>
                                        </p:tgtEl>
                                        <p:attrNameLst>
                                          <p:attrName>style.visibility</p:attrName>
                                        </p:attrNameLst>
                                      </p:cBhvr>
                                      <p:to>
                                        <p:strVal val="visible"/>
                                      </p:to>
                                    </p:set>
                                    <p:animEffect transition="in" filter="fade">
                                      <p:cBhvr>
                                        <p:cTn id="80" dur="500"/>
                                        <p:tgtEl>
                                          <p:spTgt spid="24">
                                            <p:bg/>
                                          </p:spTgt>
                                        </p:tgtEl>
                                      </p:cBhvr>
                                    </p:animEffect>
                                    <p:anim calcmode="lin" valueType="num">
                                      <p:cBhvr>
                                        <p:cTn id="81" dur="500" fill="hold"/>
                                        <p:tgtEl>
                                          <p:spTgt spid="24">
                                            <p:bg/>
                                          </p:spTgt>
                                        </p:tgtEl>
                                        <p:attrNameLst>
                                          <p:attrName>ppt_x</p:attrName>
                                        </p:attrNameLst>
                                      </p:cBhvr>
                                      <p:tavLst>
                                        <p:tav tm="0">
                                          <p:val>
                                            <p:strVal val="#ppt_x"/>
                                          </p:val>
                                        </p:tav>
                                        <p:tav tm="100000">
                                          <p:val>
                                            <p:strVal val="#ppt_x"/>
                                          </p:val>
                                        </p:tav>
                                      </p:tavLst>
                                    </p:anim>
                                    <p:anim calcmode="lin" valueType="num">
                                      <p:cBhvr>
                                        <p:cTn id="82" dur="500" fill="hold"/>
                                        <p:tgtEl>
                                          <p:spTgt spid="24">
                                            <p:bg/>
                                          </p:spTgt>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4">
                                            <p:txEl>
                                              <p:pRg st="0" end="0"/>
                                            </p:txEl>
                                          </p:spTgt>
                                        </p:tgtEl>
                                        <p:attrNameLst>
                                          <p:attrName>style.visibility</p:attrName>
                                        </p:attrNameLst>
                                      </p:cBhvr>
                                      <p:to>
                                        <p:strVal val="visible"/>
                                      </p:to>
                                    </p:set>
                                    <p:animEffect transition="in" filter="fade">
                                      <p:cBhvr>
                                        <p:cTn id="85" dur="500"/>
                                        <p:tgtEl>
                                          <p:spTgt spid="24">
                                            <p:txEl>
                                              <p:pRg st="0" end="0"/>
                                            </p:txEl>
                                          </p:spTgt>
                                        </p:tgtEl>
                                      </p:cBhvr>
                                    </p:animEffect>
                                    <p:anim calcmode="lin" valueType="num">
                                      <p:cBhvr>
                                        <p:cTn id="8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87"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par>
                          <p:cTn id="88" fill="hold">
                            <p:stCondLst>
                              <p:cond delay="500"/>
                            </p:stCondLst>
                            <p:childTnLst>
                              <p:par>
                                <p:cTn id="89" presetID="42" presetClass="entr" presetSubtype="0" fill="hold" grpId="0" nodeType="afterEffect">
                                  <p:stCondLst>
                                    <p:cond delay="0"/>
                                  </p:stCondLst>
                                  <p:childTnLst>
                                    <p:set>
                                      <p:cBhvr>
                                        <p:cTn id="90" dur="1" fill="hold">
                                          <p:stCondLst>
                                            <p:cond delay="0"/>
                                          </p:stCondLst>
                                        </p:cTn>
                                        <p:tgtEl>
                                          <p:spTgt spid="28">
                                            <p:bg/>
                                          </p:spTgt>
                                        </p:tgtEl>
                                        <p:attrNameLst>
                                          <p:attrName>style.visibility</p:attrName>
                                        </p:attrNameLst>
                                      </p:cBhvr>
                                      <p:to>
                                        <p:strVal val="visible"/>
                                      </p:to>
                                    </p:set>
                                    <p:animEffect transition="in" filter="fade">
                                      <p:cBhvr>
                                        <p:cTn id="91" dur="500"/>
                                        <p:tgtEl>
                                          <p:spTgt spid="28">
                                            <p:bg/>
                                          </p:spTgt>
                                        </p:tgtEl>
                                      </p:cBhvr>
                                    </p:animEffect>
                                    <p:anim calcmode="lin" valueType="num">
                                      <p:cBhvr>
                                        <p:cTn id="92" dur="500" fill="hold"/>
                                        <p:tgtEl>
                                          <p:spTgt spid="28">
                                            <p:bg/>
                                          </p:spTgt>
                                        </p:tgtEl>
                                        <p:attrNameLst>
                                          <p:attrName>ppt_x</p:attrName>
                                        </p:attrNameLst>
                                      </p:cBhvr>
                                      <p:tavLst>
                                        <p:tav tm="0">
                                          <p:val>
                                            <p:strVal val="#ppt_x"/>
                                          </p:val>
                                        </p:tav>
                                        <p:tav tm="100000">
                                          <p:val>
                                            <p:strVal val="#ppt_x"/>
                                          </p:val>
                                        </p:tav>
                                      </p:tavLst>
                                    </p:anim>
                                    <p:anim calcmode="lin" valueType="num">
                                      <p:cBhvr>
                                        <p:cTn id="93" dur="500" fill="hold"/>
                                        <p:tgtEl>
                                          <p:spTgt spid="28">
                                            <p:bg/>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nodePh="1">
                                  <p:stCondLst>
                                    <p:cond delay="0"/>
                                  </p:stCondLst>
                                  <p:endCondLst>
                                    <p:cond evt="begin" delay="0">
                                      <p:tn val="94"/>
                                    </p:cond>
                                  </p:endCondLst>
                                  <p:childTnLst>
                                    <p:set>
                                      <p:cBhvr>
                                        <p:cTn id="95" dur="1" fill="hold">
                                          <p:stCondLst>
                                            <p:cond delay="0"/>
                                          </p:stCondLst>
                                        </p:cTn>
                                        <p:tgtEl>
                                          <p:spTgt spid="28">
                                            <p:txEl>
                                              <p:pRg st="0" end="0"/>
                                            </p:txEl>
                                          </p:spTgt>
                                        </p:tgtEl>
                                        <p:attrNameLst>
                                          <p:attrName>style.visibility</p:attrName>
                                        </p:attrNameLst>
                                      </p:cBhvr>
                                      <p:to>
                                        <p:strVal val="visible"/>
                                      </p:to>
                                    </p:set>
                                    <p:animEffect transition="in" filter="fade">
                                      <p:cBhvr>
                                        <p:cTn id="96" dur="500"/>
                                        <p:tgtEl>
                                          <p:spTgt spid="28">
                                            <p:txEl>
                                              <p:pRg st="0" end="0"/>
                                            </p:txEl>
                                          </p:spTgt>
                                        </p:tgtEl>
                                      </p:cBhvr>
                                    </p:animEffect>
                                    <p:anim calcmode="lin" valueType="num">
                                      <p:cBhvr>
                                        <p:cTn id="9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8" dur="5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P spid="15" grpId="0" build="allAtOnce" animBg="1"/>
      <p:bldP spid="16" grpId="0" build="allAtOnce" animBg="1"/>
      <p:bldP spid="17" grpId="0" build="allAtOnce" animBg="1"/>
      <p:bldP spid="22" grpId="0" build="allAtOnce" animBg="1"/>
      <p:bldP spid="23" grpId="0" build="allAtOnce" animBg="1"/>
      <p:bldP spid="24" grpId="0" build="allAtOnce" animBg="1"/>
      <p:bldP spid="28"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 name="组合 28"/>
          <p:cNvGrpSpPr/>
          <p:nvPr/>
        </p:nvGrpSpPr>
        <p:grpSpPr>
          <a:xfrm>
            <a:off x="1366541" y="1437207"/>
            <a:ext cx="9457330" cy="4920867"/>
            <a:chOff x="1294643" y="1131590"/>
            <a:chExt cx="6589725" cy="3428786"/>
          </a:xfrm>
        </p:grpSpPr>
        <p:sp>
          <p:nvSpPr>
            <p:cNvPr id="30" name="Freeform 18"/>
            <p:cNvSpPr>
              <a:spLocks/>
            </p:cNvSpPr>
            <p:nvPr/>
          </p:nvSpPr>
          <p:spPr bwMode="auto">
            <a:xfrm>
              <a:off x="1376325" y="2378882"/>
              <a:ext cx="2270604" cy="1007161"/>
            </a:xfrm>
            <a:custGeom>
              <a:avLst/>
              <a:gdLst>
                <a:gd name="T0" fmla="*/ 0 w 690"/>
                <a:gd name="T1" fmla="*/ 190 h 254"/>
                <a:gd name="T2" fmla="*/ 0 w 690"/>
                <a:gd name="T3" fmla="*/ 190 h 254"/>
                <a:gd name="T4" fmla="*/ 0 w 690"/>
                <a:gd name="T5" fmla="*/ 62 h 254"/>
                <a:gd name="T6" fmla="*/ 618 w 690"/>
                <a:gd name="T7" fmla="*/ 62 h 254"/>
                <a:gd name="T8" fmla="*/ 618 w 690"/>
                <a:gd name="T9" fmla="*/ 0 h 254"/>
                <a:gd name="T10" fmla="*/ 689 w 690"/>
                <a:gd name="T11" fmla="*/ 128 h 254"/>
                <a:gd name="T12" fmla="*/ 618 w 690"/>
                <a:gd name="T13" fmla="*/ 253 h 254"/>
                <a:gd name="T14" fmla="*/ 618 w 690"/>
                <a:gd name="T15" fmla="*/ 190 h 254"/>
                <a:gd name="T16" fmla="*/ 0 w 690"/>
                <a:gd name="T17" fmla="*/ 19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254">
                  <a:moveTo>
                    <a:pt x="0" y="190"/>
                  </a:moveTo>
                  <a:lnTo>
                    <a:pt x="0" y="190"/>
                  </a:lnTo>
                  <a:lnTo>
                    <a:pt x="0" y="62"/>
                  </a:lnTo>
                  <a:lnTo>
                    <a:pt x="618" y="62"/>
                  </a:lnTo>
                  <a:lnTo>
                    <a:pt x="618" y="0"/>
                  </a:lnTo>
                  <a:lnTo>
                    <a:pt x="689" y="128"/>
                  </a:lnTo>
                  <a:lnTo>
                    <a:pt x="618" y="253"/>
                  </a:lnTo>
                  <a:lnTo>
                    <a:pt x="618" y="190"/>
                  </a:lnTo>
                  <a:lnTo>
                    <a:pt x="0" y="190"/>
                  </a:lnTo>
                </a:path>
              </a:pathLst>
            </a:custGeom>
            <a:solidFill>
              <a:schemeClr val="accent2"/>
            </a:solidFill>
            <a:ln w="3175" cap="flat" cmpd="sng" algn="ctr">
              <a:noFill/>
              <a:prstDash val="solid"/>
            </a:ln>
            <a:effectLst/>
          </p:spPr>
          <p:txBody>
            <a:bodyPr lIns="93286" tIns="46642" rIns="93286" bIns="46642" anchor="ctr"/>
            <a:lstStyle/>
            <a:p>
              <a:pPr>
                <a:lnSpc>
                  <a:spcPct val="120000"/>
                </a:lnSpc>
              </a:pPr>
              <a:endParaRPr lang="en-US" sz="1200" kern="0" dirty="0">
                <a:solidFill>
                  <a:schemeClr val="bg1"/>
                </a:solidFill>
                <a:latin typeface="微软雅黑" pitchFamily="34" charset="-122"/>
                <a:ea typeface="微软雅黑" pitchFamily="34" charset="-122"/>
              </a:endParaRPr>
            </a:p>
          </p:txBody>
        </p:sp>
        <p:sp>
          <p:nvSpPr>
            <p:cNvPr id="31" name="Freeform 19"/>
            <p:cNvSpPr>
              <a:spLocks/>
            </p:cNvSpPr>
            <p:nvPr/>
          </p:nvSpPr>
          <p:spPr bwMode="auto">
            <a:xfrm>
              <a:off x="1376325" y="1131590"/>
              <a:ext cx="2965418" cy="1102325"/>
            </a:xfrm>
            <a:custGeom>
              <a:avLst/>
              <a:gdLst>
                <a:gd name="T0" fmla="*/ 0 w 893"/>
                <a:gd name="T1" fmla="*/ 0 h 278"/>
                <a:gd name="T2" fmla="*/ 0 w 893"/>
                <a:gd name="T3" fmla="*/ 0 h 278"/>
                <a:gd name="T4" fmla="*/ 696 w 893"/>
                <a:gd name="T5" fmla="*/ 0 h 278"/>
                <a:gd name="T6" fmla="*/ 838 w 893"/>
                <a:gd name="T7" fmla="*/ 155 h 278"/>
                <a:gd name="T8" fmla="*/ 892 w 893"/>
                <a:gd name="T9" fmla="*/ 112 h 278"/>
                <a:gd name="T10" fmla="*/ 835 w 893"/>
                <a:gd name="T11" fmla="*/ 244 h 278"/>
                <a:gd name="T12" fmla="*/ 686 w 893"/>
                <a:gd name="T13" fmla="*/ 277 h 278"/>
                <a:gd name="T14" fmla="*/ 735 w 893"/>
                <a:gd name="T15" fmla="*/ 237 h 278"/>
                <a:gd name="T16" fmla="*/ 639 w 893"/>
                <a:gd name="T17" fmla="*/ 135 h 278"/>
                <a:gd name="T18" fmla="*/ 0 w 893"/>
                <a:gd name="T19" fmla="*/ 135 h 278"/>
                <a:gd name="T20" fmla="*/ 0 w 893"/>
                <a:gd name="T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0" y="0"/>
                  </a:moveTo>
                  <a:lnTo>
                    <a:pt x="0" y="0"/>
                  </a:lnTo>
                  <a:lnTo>
                    <a:pt x="696" y="0"/>
                  </a:lnTo>
                  <a:lnTo>
                    <a:pt x="838" y="155"/>
                  </a:lnTo>
                  <a:lnTo>
                    <a:pt x="892" y="112"/>
                  </a:lnTo>
                  <a:lnTo>
                    <a:pt x="835" y="244"/>
                  </a:lnTo>
                  <a:lnTo>
                    <a:pt x="686" y="277"/>
                  </a:lnTo>
                  <a:lnTo>
                    <a:pt x="735" y="237"/>
                  </a:lnTo>
                  <a:lnTo>
                    <a:pt x="639" y="135"/>
                  </a:lnTo>
                  <a:lnTo>
                    <a:pt x="0" y="135"/>
                  </a:lnTo>
                  <a:lnTo>
                    <a:pt x="0" y="0"/>
                  </a:lnTo>
                </a:path>
              </a:pathLst>
            </a:custGeom>
            <a:solidFill>
              <a:schemeClr val="accent3"/>
            </a:solidFill>
            <a:ln w="3175" cap="flat" cmpd="sng" algn="ctr">
              <a:noFill/>
              <a:prstDash val="solid"/>
            </a:ln>
            <a:effectLst/>
          </p:spPr>
          <p:txBody>
            <a:bodyPr lIns="93286" tIns="46642" rIns="93286" bIns="46642" anchor="ctr"/>
            <a:lstStyle/>
            <a:p>
              <a:pPr>
                <a:lnSpc>
                  <a:spcPct val="120000"/>
                </a:lnSpc>
              </a:pPr>
              <a:endParaRPr lang="en-US" sz="1200" kern="0" dirty="0">
                <a:solidFill>
                  <a:schemeClr val="bg1"/>
                </a:solidFill>
                <a:latin typeface="微软雅黑" pitchFamily="34" charset="-122"/>
                <a:ea typeface="微软雅黑" pitchFamily="34" charset="-122"/>
              </a:endParaRPr>
            </a:p>
          </p:txBody>
        </p:sp>
        <p:sp>
          <p:nvSpPr>
            <p:cNvPr id="32" name="Freeform 20"/>
            <p:cNvSpPr>
              <a:spLocks/>
            </p:cNvSpPr>
            <p:nvPr/>
          </p:nvSpPr>
          <p:spPr bwMode="auto">
            <a:xfrm>
              <a:off x="4892985" y="1131590"/>
              <a:ext cx="2965418" cy="1102325"/>
            </a:xfrm>
            <a:custGeom>
              <a:avLst/>
              <a:gdLst>
                <a:gd name="T0" fmla="*/ 892 w 893"/>
                <a:gd name="T1" fmla="*/ 0 h 278"/>
                <a:gd name="T2" fmla="*/ 892 w 893"/>
                <a:gd name="T3" fmla="*/ 0 h 278"/>
                <a:gd name="T4" fmla="*/ 195 w 893"/>
                <a:gd name="T5" fmla="*/ 0 h 278"/>
                <a:gd name="T6" fmla="*/ 53 w 893"/>
                <a:gd name="T7" fmla="*/ 155 h 278"/>
                <a:gd name="T8" fmla="*/ 0 w 893"/>
                <a:gd name="T9" fmla="*/ 112 h 278"/>
                <a:gd name="T10" fmla="*/ 57 w 893"/>
                <a:gd name="T11" fmla="*/ 244 h 278"/>
                <a:gd name="T12" fmla="*/ 206 w 893"/>
                <a:gd name="T13" fmla="*/ 277 h 278"/>
                <a:gd name="T14" fmla="*/ 156 w 893"/>
                <a:gd name="T15" fmla="*/ 237 h 278"/>
                <a:gd name="T16" fmla="*/ 252 w 893"/>
                <a:gd name="T17" fmla="*/ 135 h 278"/>
                <a:gd name="T18" fmla="*/ 892 w 893"/>
                <a:gd name="T19" fmla="*/ 135 h 278"/>
                <a:gd name="T20" fmla="*/ 892 w 893"/>
                <a:gd name="T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892" y="0"/>
                  </a:moveTo>
                  <a:lnTo>
                    <a:pt x="892" y="0"/>
                  </a:lnTo>
                  <a:lnTo>
                    <a:pt x="195" y="0"/>
                  </a:lnTo>
                  <a:lnTo>
                    <a:pt x="53" y="155"/>
                  </a:lnTo>
                  <a:lnTo>
                    <a:pt x="0" y="112"/>
                  </a:lnTo>
                  <a:lnTo>
                    <a:pt x="57" y="244"/>
                  </a:lnTo>
                  <a:lnTo>
                    <a:pt x="206" y="277"/>
                  </a:lnTo>
                  <a:lnTo>
                    <a:pt x="156" y="237"/>
                  </a:lnTo>
                  <a:lnTo>
                    <a:pt x="252" y="135"/>
                  </a:lnTo>
                  <a:lnTo>
                    <a:pt x="892" y="135"/>
                  </a:lnTo>
                  <a:lnTo>
                    <a:pt x="892" y="0"/>
                  </a:lnTo>
                </a:path>
              </a:pathLst>
            </a:custGeom>
            <a:solidFill>
              <a:schemeClr val="accent1"/>
            </a:solidFill>
            <a:ln w="3175" cap="flat" cmpd="sng" algn="ctr">
              <a:noFill/>
              <a:prstDash val="solid"/>
            </a:ln>
            <a:effectLst/>
          </p:spPr>
          <p:txBody>
            <a:bodyPr lIns="93286" tIns="46642" rIns="93286" bIns="46642" anchor="ctr"/>
            <a:lstStyle/>
            <a:p>
              <a:pPr>
                <a:lnSpc>
                  <a:spcPct val="120000"/>
                </a:lnSpc>
              </a:pPr>
              <a:endParaRPr lang="en-US" sz="1200" kern="0" dirty="0">
                <a:solidFill>
                  <a:schemeClr val="bg1"/>
                </a:solidFill>
                <a:latin typeface="微软雅黑" pitchFamily="34" charset="-122"/>
                <a:ea typeface="微软雅黑" pitchFamily="34" charset="-122"/>
              </a:endParaRPr>
            </a:p>
          </p:txBody>
        </p:sp>
        <p:sp>
          <p:nvSpPr>
            <p:cNvPr id="33" name="Freeform 21"/>
            <p:cNvSpPr>
              <a:spLocks/>
            </p:cNvSpPr>
            <p:nvPr/>
          </p:nvSpPr>
          <p:spPr bwMode="auto">
            <a:xfrm>
              <a:off x="1376325" y="3458051"/>
              <a:ext cx="2965418" cy="1102325"/>
            </a:xfrm>
            <a:custGeom>
              <a:avLst/>
              <a:gdLst>
                <a:gd name="T0" fmla="*/ 0 w 893"/>
                <a:gd name="T1" fmla="*/ 277 h 278"/>
                <a:gd name="T2" fmla="*/ 0 w 893"/>
                <a:gd name="T3" fmla="*/ 277 h 278"/>
                <a:gd name="T4" fmla="*/ 696 w 893"/>
                <a:gd name="T5" fmla="*/ 277 h 278"/>
                <a:gd name="T6" fmla="*/ 838 w 893"/>
                <a:gd name="T7" fmla="*/ 125 h 278"/>
                <a:gd name="T8" fmla="*/ 892 w 893"/>
                <a:gd name="T9" fmla="*/ 165 h 278"/>
                <a:gd name="T10" fmla="*/ 835 w 893"/>
                <a:gd name="T11" fmla="*/ 33 h 278"/>
                <a:gd name="T12" fmla="*/ 686 w 893"/>
                <a:gd name="T13" fmla="*/ 0 h 278"/>
                <a:gd name="T14" fmla="*/ 735 w 893"/>
                <a:gd name="T15" fmla="*/ 40 h 278"/>
                <a:gd name="T16" fmla="*/ 639 w 893"/>
                <a:gd name="T17" fmla="*/ 142 h 278"/>
                <a:gd name="T18" fmla="*/ 0 w 893"/>
                <a:gd name="T19" fmla="*/ 142 h 278"/>
                <a:gd name="T20" fmla="*/ 0 w 893"/>
                <a:gd name="T21"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0" y="277"/>
                  </a:moveTo>
                  <a:lnTo>
                    <a:pt x="0" y="277"/>
                  </a:lnTo>
                  <a:lnTo>
                    <a:pt x="696" y="277"/>
                  </a:lnTo>
                  <a:lnTo>
                    <a:pt x="838" y="125"/>
                  </a:lnTo>
                  <a:lnTo>
                    <a:pt x="892" y="165"/>
                  </a:lnTo>
                  <a:lnTo>
                    <a:pt x="835" y="33"/>
                  </a:lnTo>
                  <a:lnTo>
                    <a:pt x="686" y="0"/>
                  </a:lnTo>
                  <a:lnTo>
                    <a:pt x="735" y="40"/>
                  </a:lnTo>
                  <a:lnTo>
                    <a:pt x="639" y="142"/>
                  </a:lnTo>
                  <a:lnTo>
                    <a:pt x="0" y="142"/>
                  </a:lnTo>
                  <a:lnTo>
                    <a:pt x="0" y="277"/>
                  </a:lnTo>
                </a:path>
              </a:pathLst>
            </a:custGeom>
            <a:solidFill>
              <a:schemeClr val="accent1"/>
            </a:solidFill>
            <a:ln w="3175" cap="flat" cmpd="sng" algn="ctr">
              <a:noFill/>
              <a:prstDash val="solid"/>
            </a:ln>
            <a:effectLst/>
          </p:spPr>
          <p:txBody>
            <a:bodyPr lIns="93286" tIns="46642" rIns="93286" bIns="46642" anchor="ctr"/>
            <a:lstStyle/>
            <a:p>
              <a:pPr>
                <a:lnSpc>
                  <a:spcPct val="120000"/>
                </a:lnSpc>
              </a:pPr>
              <a:endParaRPr lang="en-US" sz="1200" kern="0" dirty="0">
                <a:solidFill>
                  <a:schemeClr val="bg1"/>
                </a:solidFill>
                <a:latin typeface="微软雅黑" pitchFamily="34" charset="-122"/>
                <a:ea typeface="微软雅黑" pitchFamily="34" charset="-122"/>
              </a:endParaRPr>
            </a:p>
          </p:txBody>
        </p:sp>
        <p:sp>
          <p:nvSpPr>
            <p:cNvPr id="34" name="Freeform 22"/>
            <p:cNvSpPr>
              <a:spLocks/>
            </p:cNvSpPr>
            <p:nvPr/>
          </p:nvSpPr>
          <p:spPr bwMode="auto">
            <a:xfrm>
              <a:off x="4892985" y="3458051"/>
              <a:ext cx="2965418" cy="1102325"/>
            </a:xfrm>
            <a:custGeom>
              <a:avLst/>
              <a:gdLst>
                <a:gd name="T0" fmla="*/ 892 w 893"/>
                <a:gd name="T1" fmla="*/ 277 h 278"/>
                <a:gd name="T2" fmla="*/ 892 w 893"/>
                <a:gd name="T3" fmla="*/ 277 h 278"/>
                <a:gd name="T4" fmla="*/ 195 w 893"/>
                <a:gd name="T5" fmla="*/ 277 h 278"/>
                <a:gd name="T6" fmla="*/ 53 w 893"/>
                <a:gd name="T7" fmla="*/ 125 h 278"/>
                <a:gd name="T8" fmla="*/ 0 w 893"/>
                <a:gd name="T9" fmla="*/ 165 h 278"/>
                <a:gd name="T10" fmla="*/ 57 w 893"/>
                <a:gd name="T11" fmla="*/ 33 h 278"/>
                <a:gd name="T12" fmla="*/ 206 w 893"/>
                <a:gd name="T13" fmla="*/ 0 h 278"/>
                <a:gd name="T14" fmla="*/ 156 w 893"/>
                <a:gd name="T15" fmla="*/ 40 h 278"/>
                <a:gd name="T16" fmla="*/ 252 w 893"/>
                <a:gd name="T17" fmla="*/ 142 h 278"/>
                <a:gd name="T18" fmla="*/ 892 w 893"/>
                <a:gd name="T19" fmla="*/ 142 h 278"/>
                <a:gd name="T20" fmla="*/ 892 w 893"/>
                <a:gd name="T21"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892" y="277"/>
                  </a:moveTo>
                  <a:lnTo>
                    <a:pt x="892" y="277"/>
                  </a:lnTo>
                  <a:lnTo>
                    <a:pt x="195" y="277"/>
                  </a:lnTo>
                  <a:lnTo>
                    <a:pt x="53" y="125"/>
                  </a:lnTo>
                  <a:lnTo>
                    <a:pt x="0" y="165"/>
                  </a:lnTo>
                  <a:lnTo>
                    <a:pt x="57" y="33"/>
                  </a:lnTo>
                  <a:lnTo>
                    <a:pt x="206" y="0"/>
                  </a:lnTo>
                  <a:lnTo>
                    <a:pt x="156" y="40"/>
                  </a:lnTo>
                  <a:lnTo>
                    <a:pt x="252" y="142"/>
                  </a:lnTo>
                  <a:lnTo>
                    <a:pt x="892" y="142"/>
                  </a:lnTo>
                  <a:lnTo>
                    <a:pt x="892" y="277"/>
                  </a:lnTo>
                </a:path>
              </a:pathLst>
            </a:custGeom>
            <a:solidFill>
              <a:schemeClr val="accent3"/>
            </a:solidFill>
            <a:ln w="3175" cap="flat" cmpd="sng" algn="ctr">
              <a:noFill/>
              <a:prstDash val="solid"/>
            </a:ln>
            <a:effectLst/>
          </p:spPr>
          <p:txBody>
            <a:bodyPr lIns="93286" tIns="46642" rIns="93286" bIns="46642" anchor="ctr"/>
            <a:lstStyle/>
            <a:p>
              <a:pPr>
                <a:lnSpc>
                  <a:spcPct val="120000"/>
                </a:lnSpc>
              </a:pPr>
              <a:endParaRPr lang="en-US" sz="1200" kern="0" dirty="0">
                <a:solidFill>
                  <a:schemeClr val="bg1"/>
                </a:solidFill>
                <a:latin typeface="微软雅黑" pitchFamily="34" charset="-122"/>
                <a:ea typeface="微软雅黑" pitchFamily="34" charset="-122"/>
              </a:endParaRPr>
            </a:p>
          </p:txBody>
        </p:sp>
        <p:sp>
          <p:nvSpPr>
            <p:cNvPr id="35" name="Freeform 23"/>
            <p:cNvSpPr>
              <a:spLocks/>
            </p:cNvSpPr>
            <p:nvPr/>
          </p:nvSpPr>
          <p:spPr bwMode="auto">
            <a:xfrm>
              <a:off x="5532084" y="2378882"/>
              <a:ext cx="2326319" cy="1007161"/>
            </a:xfrm>
            <a:custGeom>
              <a:avLst/>
              <a:gdLst>
                <a:gd name="T0" fmla="*/ 689 w 690"/>
                <a:gd name="T1" fmla="*/ 190 h 254"/>
                <a:gd name="T2" fmla="*/ 689 w 690"/>
                <a:gd name="T3" fmla="*/ 190 h 254"/>
                <a:gd name="T4" fmla="*/ 689 w 690"/>
                <a:gd name="T5" fmla="*/ 62 h 254"/>
                <a:gd name="T6" fmla="*/ 71 w 690"/>
                <a:gd name="T7" fmla="*/ 62 h 254"/>
                <a:gd name="T8" fmla="*/ 67 w 690"/>
                <a:gd name="T9" fmla="*/ 0 h 254"/>
                <a:gd name="T10" fmla="*/ 0 w 690"/>
                <a:gd name="T11" fmla="*/ 128 h 254"/>
                <a:gd name="T12" fmla="*/ 71 w 690"/>
                <a:gd name="T13" fmla="*/ 253 h 254"/>
                <a:gd name="T14" fmla="*/ 71 w 690"/>
                <a:gd name="T15" fmla="*/ 190 h 254"/>
                <a:gd name="T16" fmla="*/ 689 w 690"/>
                <a:gd name="T17" fmla="*/ 19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254">
                  <a:moveTo>
                    <a:pt x="689" y="190"/>
                  </a:moveTo>
                  <a:lnTo>
                    <a:pt x="689" y="190"/>
                  </a:lnTo>
                  <a:lnTo>
                    <a:pt x="689" y="62"/>
                  </a:lnTo>
                  <a:lnTo>
                    <a:pt x="71" y="62"/>
                  </a:lnTo>
                  <a:lnTo>
                    <a:pt x="67" y="0"/>
                  </a:lnTo>
                  <a:lnTo>
                    <a:pt x="0" y="128"/>
                  </a:lnTo>
                  <a:lnTo>
                    <a:pt x="71" y="253"/>
                  </a:lnTo>
                  <a:lnTo>
                    <a:pt x="71" y="190"/>
                  </a:lnTo>
                  <a:lnTo>
                    <a:pt x="689" y="190"/>
                  </a:lnTo>
                </a:path>
              </a:pathLst>
            </a:custGeom>
            <a:solidFill>
              <a:srgbClr val="8CC066"/>
            </a:solidFill>
            <a:ln w="3175" cap="flat" cmpd="sng" algn="ctr">
              <a:noFill/>
              <a:prstDash val="solid"/>
            </a:ln>
            <a:effectLst/>
          </p:spPr>
          <p:txBody>
            <a:bodyPr lIns="93286" tIns="46642" rIns="93286" bIns="46642" anchor="ctr"/>
            <a:lstStyle/>
            <a:p>
              <a:pPr>
                <a:lnSpc>
                  <a:spcPct val="120000"/>
                </a:lnSpc>
              </a:pPr>
              <a:endParaRPr lang="en-US" sz="1200" kern="0" dirty="0">
                <a:solidFill>
                  <a:schemeClr val="bg1"/>
                </a:solidFill>
                <a:latin typeface="微软雅黑" pitchFamily="34" charset="-122"/>
                <a:ea typeface="微软雅黑" pitchFamily="34" charset="-122"/>
              </a:endParaRPr>
            </a:p>
          </p:txBody>
        </p:sp>
        <p:sp>
          <p:nvSpPr>
            <p:cNvPr id="36" name="TextBox 53"/>
            <p:cNvSpPr txBox="1">
              <a:spLocks noChangeArrowheads="1"/>
            </p:cNvSpPr>
            <p:nvPr/>
          </p:nvSpPr>
          <p:spPr bwMode="auto">
            <a:xfrm>
              <a:off x="1420049" y="1234862"/>
              <a:ext cx="2328776" cy="25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fontAlgn="base">
                <a:spcBef>
                  <a:spcPct val="0"/>
                </a:spcBef>
                <a:spcAft>
                  <a:spcPct val="0"/>
                </a:spcAft>
                <a:defRPr/>
              </a:pPr>
              <a:r>
                <a:rPr lang="en-US" altLang="zh-CN" kern="0" dirty="0">
                  <a:solidFill>
                    <a:schemeClr val="bg1"/>
                  </a:solidFill>
                  <a:latin typeface="微软雅黑" pitchFamily="34" charset="-122"/>
                  <a:ea typeface="微软雅黑" pitchFamily="34" charset="-122"/>
                  <a:cs typeface="宋体" pitchFamily="2" charset="-122"/>
                </a:rPr>
                <a:t>Enter text here</a:t>
              </a:r>
              <a:endParaRPr lang="zh-CN" altLang="en-US" sz="2800" kern="0" dirty="0">
                <a:solidFill>
                  <a:schemeClr val="bg1"/>
                </a:solidFill>
                <a:latin typeface="Arial" pitchFamily="34" charset="0"/>
                <a:ea typeface="宋体" pitchFamily="2" charset="-122"/>
                <a:cs typeface="宋体" pitchFamily="2" charset="-122"/>
              </a:endParaRPr>
            </a:p>
          </p:txBody>
        </p:sp>
        <p:sp>
          <p:nvSpPr>
            <p:cNvPr id="37" name="TextBox 53"/>
            <p:cNvSpPr txBox="1">
              <a:spLocks noChangeArrowheads="1"/>
            </p:cNvSpPr>
            <p:nvPr/>
          </p:nvSpPr>
          <p:spPr bwMode="auto">
            <a:xfrm>
              <a:off x="1294643" y="2704999"/>
              <a:ext cx="2413261" cy="25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fontAlgn="base">
                <a:spcBef>
                  <a:spcPct val="0"/>
                </a:spcBef>
                <a:spcAft>
                  <a:spcPct val="0"/>
                </a:spcAft>
                <a:defRPr/>
              </a:pPr>
              <a:r>
                <a:rPr lang="en-US" altLang="zh-CN" kern="0" dirty="0">
                  <a:solidFill>
                    <a:schemeClr val="bg1"/>
                  </a:solidFill>
                  <a:latin typeface="微软雅黑" pitchFamily="34" charset="-122"/>
                  <a:ea typeface="微软雅黑" pitchFamily="34" charset="-122"/>
                  <a:cs typeface="宋体" pitchFamily="2" charset="-122"/>
                </a:rPr>
                <a:t>Enter text here</a:t>
              </a:r>
              <a:endParaRPr lang="zh-CN" altLang="en-US" sz="2800" kern="0" dirty="0">
                <a:solidFill>
                  <a:schemeClr val="bg1"/>
                </a:solidFill>
                <a:latin typeface="Arial" pitchFamily="34" charset="0"/>
                <a:ea typeface="宋体" pitchFamily="2" charset="-122"/>
                <a:cs typeface="宋体" pitchFamily="2" charset="-122"/>
              </a:endParaRPr>
            </a:p>
          </p:txBody>
        </p:sp>
        <p:sp>
          <p:nvSpPr>
            <p:cNvPr id="38" name="TextBox 53"/>
            <p:cNvSpPr txBox="1">
              <a:spLocks noChangeArrowheads="1"/>
            </p:cNvSpPr>
            <p:nvPr/>
          </p:nvSpPr>
          <p:spPr bwMode="auto">
            <a:xfrm>
              <a:off x="1376325" y="4126700"/>
              <a:ext cx="2319291" cy="25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fontAlgn="base">
                <a:spcBef>
                  <a:spcPct val="0"/>
                </a:spcBef>
                <a:spcAft>
                  <a:spcPct val="0"/>
                </a:spcAft>
                <a:defRPr/>
              </a:pPr>
              <a:r>
                <a:rPr lang="en-US" altLang="zh-CN" kern="0" dirty="0">
                  <a:solidFill>
                    <a:schemeClr val="bg1"/>
                  </a:solidFill>
                  <a:latin typeface="微软雅黑" pitchFamily="34" charset="-122"/>
                  <a:ea typeface="微软雅黑" pitchFamily="34" charset="-122"/>
                  <a:cs typeface="宋体" pitchFamily="2" charset="-122"/>
                </a:rPr>
                <a:t>Enter text here</a:t>
              </a:r>
              <a:endParaRPr lang="zh-CN" altLang="en-US" sz="2800" kern="0" dirty="0">
                <a:solidFill>
                  <a:schemeClr val="bg1"/>
                </a:solidFill>
                <a:latin typeface="Arial" pitchFamily="34" charset="0"/>
                <a:ea typeface="宋体" pitchFamily="2" charset="-122"/>
                <a:cs typeface="宋体" pitchFamily="2" charset="-122"/>
              </a:endParaRPr>
            </a:p>
          </p:txBody>
        </p:sp>
        <p:sp>
          <p:nvSpPr>
            <p:cNvPr id="39" name="TextBox 53"/>
            <p:cNvSpPr txBox="1">
              <a:spLocks noChangeArrowheads="1"/>
            </p:cNvSpPr>
            <p:nvPr/>
          </p:nvSpPr>
          <p:spPr bwMode="auto">
            <a:xfrm>
              <a:off x="5567095" y="4131906"/>
              <a:ext cx="2291309" cy="25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fontAlgn="base">
                <a:spcBef>
                  <a:spcPct val="0"/>
                </a:spcBef>
                <a:spcAft>
                  <a:spcPct val="0"/>
                </a:spcAft>
                <a:defRPr/>
              </a:pPr>
              <a:r>
                <a:rPr lang="en-US" altLang="zh-CN" kern="0" dirty="0">
                  <a:solidFill>
                    <a:schemeClr val="bg1"/>
                  </a:solidFill>
                  <a:latin typeface="微软雅黑" pitchFamily="34" charset="-122"/>
                  <a:ea typeface="微软雅黑" pitchFamily="34" charset="-122"/>
                  <a:cs typeface="宋体" pitchFamily="2" charset="-122"/>
                </a:rPr>
                <a:t>Enter text here</a:t>
              </a:r>
              <a:endParaRPr lang="zh-CN" altLang="en-US" sz="2800" kern="0" dirty="0">
                <a:solidFill>
                  <a:schemeClr val="bg1"/>
                </a:solidFill>
                <a:latin typeface="Arial" pitchFamily="34" charset="0"/>
                <a:ea typeface="宋体" pitchFamily="2" charset="-122"/>
                <a:cs typeface="宋体" pitchFamily="2" charset="-122"/>
              </a:endParaRPr>
            </a:p>
          </p:txBody>
        </p:sp>
        <p:sp>
          <p:nvSpPr>
            <p:cNvPr id="40" name="TextBox 53"/>
            <p:cNvSpPr txBox="1">
              <a:spLocks noChangeArrowheads="1"/>
            </p:cNvSpPr>
            <p:nvPr/>
          </p:nvSpPr>
          <p:spPr bwMode="auto">
            <a:xfrm>
              <a:off x="5471107" y="2693547"/>
              <a:ext cx="2413261" cy="25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fontAlgn="base">
                <a:spcBef>
                  <a:spcPct val="0"/>
                </a:spcBef>
                <a:spcAft>
                  <a:spcPct val="0"/>
                </a:spcAft>
                <a:defRPr/>
              </a:pPr>
              <a:r>
                <a:rPr lang="en-US" altLang="zh-CN" kern="0" dirty="0">
                  <a:solidFill>
                    <a:schemeClr val="bg1"/>
                  </a:solidFill>
                  <a:latin typeface="微软雅黑" pitchFamily="34" charset="-122"/>
                  <a:ea typeface="微软雅黑" pitchFamily="34" charset="-122"/>
                  <a:cs typeface="宋体" pitchFamily="2" charset="-122"/>
                </a:rPr>
                <a:t>Enter text here</a:t>
              </a:r>
              <a:endParaRPr lang="zh-CN" altLang="en-US" sz="2800" kern="0" dirty="0">
                <a:solidFill>
                  <a:schemeClr val="bg1"/>
                </a:solidFill>
                <a:latin typeface="Arial" pitchFamily="34" charset="0"/>
                <a:ea typeface="宋体" pitchFamily="2" charset="-122"/>
                <a:cs typeface="宋体" pitchFamily="2" charset="-122"/>
              </a:endParaRPr>
            </a:p>
          </p:txBody>
        </p:sp>
        <p:sp>
          <p:nvSpPr>
            <p:cNvPr id="41" name="TextBox 21"/>
            <p:cNvSpPr txBox="1">
              <a:spLocks noChangeArrowheads="1"/>
            </p:cNvSpPr>
            <p:nvPr/>
          </p:nvSpPr>
          <p:spPr bwMode="auto">
            <a:xfrm>
              <a:off x="5547644" y="1234912"/>
              <a:ext cx="2312961" cy="25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spAutoFit/>
            </a:bodyPr>
            <a:lstStyle/>
            <a:p>
              <a:pPr lvl="0" algn="ctr" fontAlgn="base">
                <a:spcBef>
                  <a:spcPct val="0"/>
                </a:spcBef>
                <a:spcAft>
                  <a:spcPct val="0"/>
                </a:spcAft>
                <a:defRPr/>
              </a:pPr>
              <a:r>
                <a:rPr lang="en-US" altLang="zh-CN" kern="0" dirty="0">
                  <a:solidFill>
                    <a:schemeClr val="bg1"/>
                  </a:solidFill>
                  <a:latin typeface="微软雅黑" pitchFamily="34" charset="-122"/>
                  <a:ea typeface="微软雅黑" pitchFamily="34" charset="-122"/>
                  <a:cs typeface="宋体" pitchFamily="2" charset="-122"/>
                </a:rPr>
                <a:t>Enter text here</a:t>
              </a:r>
              <a:endParaRPr lang="zh-CN" altLang="en-US" sz="2800" kern="0" dirty="0">
                <a:solidFill>
                  <a:schemeClr val="bg1"/>
                </a:solidFill>
                <a:latin typeface="Arial" pitchFamily="34" charset="0"/>
                <a:ea typeface="宋体" pitchFamily="2" charset="-122"/>
                <a:cs typeface="宋体" pitchFamily="2" charset="-122"/>
              </a:endParaRPr>
            </a:p>
          </p:txBody>
        </p:sp>
        <p:grpSp>
          <p:nvGrpSpPr>
            <p:cNvPr id="42" name="组合 41"/>
            <p:cNvGrpSpPr/>
            <p:nvPr/>
          </p:nvGrpSpPr>
          <p:grpSpPr>
            <a:xfrm>
              <a:off x="3822579" y="2207270"/>
              <a:ext cx="1586249" cy="1292655"/>
              <a:chOff x="3910879" y="2268230"/>
              <a:chExt cx="1586249" cy="1292655"/>
            </a:xfrm>
          </p:grpSpPr>
          <p:sp>
            <p:nvSpPr>
              <p:cNvPr id="43" name="AutoShape 17"/>
              <p:cNvSpPr>
                <a:spLocks noChangeArrowheads="1"/>
              </p:cNvSpPr>
              <p:nvPr/>
            </p:nvSpPr>
            <p:spPr bwMode="auto">
              <a:xfrm>
                <a:off x="3910879" y="2268230"/>
                <a:ext cx="1586249" cy="1292655"/>
              </a:xfrm>
              <a:prstGeom prst="hexagon">
                <a:avLst>
                  <a:gd name="adj" fmla="val 30740"/>
                  <a:gd name="vf" fmla="val 115470"/>
                </a:avLst>
              </a:prstGeom>
              <a:solidFill>
                <a:schemeClr val="accent3"/>
              </a:solidFill>
              <a:ln w="3175" cap="flat" cmpd="sng" algn="ctr">
                <a:solidFill>
                  <a:srgbClr val="EAEAEA"/>
                </a:solidFill>
                <a:prstDash val="solid"/>
              </a:ln>
              <a:effectLst/>
            </p:spPr>
            <p:txBody>
              <a:bodyPr anchor="ctr"/>
              <a:lstStyle/>
              <a:p>
                <a:pPr algn="ctr" fontAlgn="base">
                  <a:lnSpc>
                    <a:spcPct val="120000"/>
                  </a:lnSpc>
                  <a:spcBef>
                    <a:spcPct val="0"/>
                  </a:spcBef>
                  <a:spcAft>
                    <a:spcPct val="0"/>
                  </a:spcAft>
                  <a:defRPr/>
                </a:pPr>
                <a:endParaRPr lang="en-US" altLang="zh-SG" sz="1200" kern="0" dirty="0">
                  <a:solidFill>
                    <a:schemeClr val="bg1"/>
                  </a:solidFill>
                  <a:latin typeface="微软雅黑" pitchFamily="34" charset="-122"/>
                  <a:ea typeface="微软雅黑" pitchFamily="34" charset="-122"/>
                </a:endParaRPr>
              </a:p>
            </p:txBody>
          </p:sp>
          <p:sp>
            <p:nvSpPr>
              <p:cNvPr id="44" name="TextBox 24"/>
              <p:cNvSpPr txBox="1"/>
              <p:nvPr/>
            </p:nvSpPr>
            <p:spPr>
              <a:xfrm>
                <a:off x="4147159" y="2570360"/>
                <a:ext cx="1113687" cy="750589"/>
              </a:xfrm>
              <a:prstGeom prst="rect">
                <a:avLst/>
              </a:prstGeom>
              <a:noFill/>
            </p:spPr>
            <p:txBody>
              <a:bodyPr wrap="none" rtlCol="0">
                <a:spAutoFit/>
              </a:bodyPr>
              <a:lstStyle/>
              <a:p>
                <a:pPr algn="ctr"/>
                <a:r>
                  <a:rPr lang="en-US" altLang="zh-CN" sz="3200" b="1" dirty="0">
                    <a:solidFill>
                      <a:schemeClr val="bg1"/>
                    </a:solidFill>
                    <a:latin typeface="微软雅黑" pitchFamily="34" charset="-122"/>
                    <a:ea typeface="微软雅黑" pitchFamily="34" charset="-122"/>
                    <a:cs typeface="Arial Unicode MS" pitchFamily="34" charset="-122"/>
                  </a:rPr>
                  <a:t>Click</a:t>
                </a:r>
              </a:p>
              <a:p>
                <a:pPr algn="ctr"/>
                <a:r>
                  <a:rPr lang="en-US" altLang="zh-CN" sz="3200" b="1" dirty="0">
                    <a:solidFill>
                      <a:schemeClr val="bg1"/>
                    </a:solidFill>
                    <a:latin typeface="微软雅黑" pitchFamily="34" charset="-122"/>
                    <a:ea typeface="微软雅黑" pitchFamily="34" charset="-122"/>
                    <a:cs typeface="Arial Unicode MS" pitchFamily="34" charset="-122"/>
                  </a:rPr>
                  <a:t>Add to</a:t>
                </a:r>
                <a:endParaRPr lang="zh-CN" altLang="en-US" sz="3200" b="1" dirty="0">
                  <a:solidFill>
                    <a:schemeClr val="bg1"/>
                  </a:solidFill>
                  <a:latin typeface="微软雅黑" pitchFamily="34" charset="-122"/>
                  <a:ea typeface="微软雅黑" pitchFamily="34" charset="-122"/>
                  <a:cs typeface="Arial Unicode MS" pitchFamily="34" charset="-122"/>
                </a:endParaRPr>
              </a:p>
            </p:txBody>
          </p:sp>
        </p:grpSp>
      </p:grpSp>
    </p:spTree>
    <p:extLst>
      <p:ext uri="{BB962C8B-B14F-4D97-AF65-F5344CB8AC3E}">
        <p14:creationId xmlns:p14="http://schemas.microsoft.com/office/powerpoint/2010/main" val="1825888630"/>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矩形 43"/>
          <p:cNvSpPr>
            <a:spLocks noChangeArrowheads="1"/>
          </p:cNvSpPr>
          <p:nvPr/>
        </p:nvSpPr>
        <p:spPr bwMode="auto">
          <a:xfrm>
            <a:off x="7974013" y="2079625"/>
            <a:ext cx="1351634" cy="430879"/>
          </a:xfrm>
          <a:prstGeom prst="rect">
            <a:avLst/>
          </a:prstGeom>
          <a:noFill/>
          <a:ln w="9525">
            <a:noFill/>
            <a:miter lim="800000"/>
            <a:headEnd/>
            <a:tailEnd/>
          </a:ln>
        </p:spPr>
        <p:txBody>
          <a:bodyPr wrap="none" lIns="91431" tIns="45716" rIns="91431" bIns="45716">
            <a:spAutoFit/>
          </a:bodyPr>
          <a:lstStyle/>
          <a:p>
            <a:pPr fontAlgn="base">
              <a:spcBef>
                <a:spcPct val="0"/>
              </a:spcBef>
              <a:spcAft>
                <a:spcPct val="0"/>
              </a:spcAft>
              <a:buFont typeface="Arial" pitchFamily="34" charset="0"/>
              <a:buNone/>
            </a:pPr>
            <a:r>
              <a:rPr lang="en-US" altLang="zh-CN" sz="2200" dirty="0">
                <a:solidFill>
                  <a:schemeClr val="bg1">
                    <a:lumMod val="50000"/>
                  </a:schemeClr>
                </a:solidFill>
                <a:latin typeface="微软雅黑"/>
                <a:sym typeface="方正兰亭黑_GBK" pitchFamily="2" charset="-122"/>
              </a:rPr>
              <a:t>Add title</a:t>
            </a:r>
            <a:endParaRPr lang="en-US" sz="2200" dirty="0">
              <a:solidFill>
                <a:schemeClr val="bg1">
                  <a:lumMod val="50000"/>
                </a:schemeClr>
              </a:solidFill>
              <a:latin typeface="微软雅黑"/>
              <a:sym typeface="方正兰亭黑_GBK" pitchFamily="2" charset="-122"/>
            </a:endParaRPr>
          </a:p>
        </p:txBody>
      </p:sp>
      <p:sp>
        <p:nvSpPr>
          <p:cNvPr id="15" name="矩形 47"/>
          <p:cNvSpPr>
            <a:spLocks noChangeArrowheads="1"/>
          </p:cNvSpPr>
          <p:nvPr/>
        </p:nvSpPr>
        <p:spPr bwMode="auto">
          <a:xfrm>
            <a:off x="7974013" y="2452688"/>
            <a:ext cx="3152775" cy="931862"/>
          </a:xfrm>
          <a:prstGeom prst="rect">
            <a:avLst/>
          </a:prstGeom>
          <a:noFill/>
          <a:ln w="9525">
            <a:noFill/>
            <a:miter lim="800000"/>
            <a:headEnd/>
            <a:tailEnd/>
          </a:ln>
        </p:spPr>
        <p:txBody>
          <a:bodyPr lIns="91431" tIns="45716" rIns="91431" bIns="45716">
            <a:spAutoFit/>
          </a:bodyPr>
          <a:lstStyle/>
          <a:p>
            <a:pPr fontAlgn="base">
              <a:lnSpc>
                <a:spcPct val="130000"/>
              </a:lnSpc>
              <a:spcBef>
                <a:spcPct val="0"/>
              </a:spcBef>
              <a:spcAft>
                <a:spcPct val="0"/>
              </a:spcAft>
              <a:buFont typeface="Arial" pitchFamily="34" charset="0"/>
              <a:buNone/>
            </a:pPr>
            <a:r>
              <a:rPr lang="en-US" altLang="zh-CN" sz="1400" dirty="0">
                <a:solidFill>
                  <a:schemeClr val="bg1">
                    <a:lumMod val="50000"/>
                  </a:schemeClr>
                </a:solidFill>
                <a:latin typeface="微软雅黑"/>
                <a:sym typeface="方正兰亭黑_GBK" pitchFamily="2" charset="-122"/>
              </a:rPr>
              <a:t>Enter the description of the above chart here.Enter the description of the above chart here.</a:t>
            </a:r>
            <a:endParaRPr lang="zh-CN" altLang="en-US" dirty="0">
              <a:solidFill>
                <a:schemeClr val="bg1">
                  <a:lumMod val="50000"/>
                </a:schemeClr>
              </a:solidFill>
              <a:latin typeface="微软雅黑"/>
            </a:endParaRPr>
          </a:p>
        </p:txBody>
      </p:sp>
      <p:grpSp>
        <p:nvGrpSpPr>
          <p:cNvPr id="16" name="组合 54"/>
          <p:cNvGrpSpPr>
            <a:grpSpLocks/>
          </p:cNvGrpSpPr>
          <p:nvPr/>
        </p:nvGrpSpPr>
        <p:grpSpPr bwMode="auto">
          <a:xfrm>
            <a:off x="7272709" y="2082800"/>
            <a:ext cx="546945" cy="533400"/>
            <a:chOff x="-2800" y="0"/>
            <a:chExt cx="546133" cy="533400"/>
          </a:xfrm>
          <a:solidFill>
            <a:schemeClr val="accent3"/>
          </a:solidFill>
        </p:grpSpPr>
        <p:sp>
          <p:nvSpPr>
            <p:cNvPr id="17" name="椭圆 55"/>
            <p:cNvSpPr>
              <a:spLocks noChangeArrowheads="1"/>
            </p:cNvSpPr>
            <p:nvPr/>
          </p:nvSpPr>
          <p:spPr bwMode="auto">
            <a:xfrm>
              <a:off x="403" y="0"/>
              <a:ext cx="533400" cy="533400"/>
            </a:xfrm>
            <a:prstGeom prst="ellipse">
              <a:avLst/>
            </a:prstGeom>
            <a:grpFill/>
            <a:ln w="9525">
              <a:noFill/>
              <a:round/>
              <a:headEnd/>
              <a:tailEnd/>
            </a:ln>
          </p:spPr>
          <p:txBody>
            <a:bodyPr anchor="ctr"/>
            <a:lstStyle/>
            <a:p>
              <a:pPr algn="ctr" fontAlgn="base">
                <a:spcBef>
                  <a:spcPct val="0"/>
                </a:spcBef>
                <a:spcAft>
                  <a:spcPct val="0"/>
                </a:spcAft>
                <a:buFont typeface="Arial" pitchFamily="34" charset="0"/>
                <a:buNone/>
              </a:pPr>
              <a:endParaRPr lang="zh-CN" altLang="zh-CN" sz="2400">
                <a:solidFill>
                  <a:srgbClr val="FFFFFF"/>
                </a:solidFill>
                <a:latin typeface="微软雅黑"/>
                <a:sym typeface="Arial" pitchFamily="34" charset="0"/>
              </a:endParaRPr>
            </a:p>
          </p:txBody>
        </p:sp>
        <p:sp>
          <p:nvSpPr>
            <p:cNvPr id="18" name="矩形 56"/>
            <p:cNvSpPr>
              <a:spLocks noChangeArrowheads="1"/>
            </p:cNvSpPr>
            <p:nvPr/>
          </p:nvSpPr>
          <p:spPr bwMode="auto">
            <a:xfrm>
              <a:off x="-2800" y="33909"/>
              <a:ext cx="546133" cy="461665"/>
            </a:xfrm>
            <a:prstGeom prst="rect">
              <a:avLst/>
            </a:prstGeom>
            <a:noFill/>
            <a:ln w="9525">
              <a:noFill/>
              <a:miter lim="800000"/>
              <a:headEnd/>
              <a:tailEnd/>
            </a:ln>
          </p:spPr>
          <p:txBody>
            <a:bodyPr wrap="none">
              <a:spAutoFit/>
            </a:bodyPr>
            <a:lstStyle/>
            <a:p>
              <a:pPr algn="ctr" fontAlgn="base">
                <a:spcBef>
                  <a:spcPct val="0"/>
                </a:spcBef>
                <a:spcAft>
                  <a:spcPct val="0"/>
                </a:spcAft>
                <a:buFont typeface="Arial" pitchFamily="34" charset="0"/>
                <a:buNone/>
              </a:pPr>
              <a:r>
                <a:rPr lang="en-US" altLang="zh-CN" sz="2400" dirty="0">
                  <a:solidFill>
                    <a:srgbClr val="FFFFFF"/>
                  </a:solidFill>
                  <a:latin typeface="微软雅黑"/>
                  <a:sym typeface="Arial" pitchFamily="34" charset="0"/>
                </a:rPr>
                <a:t>01</a:t>
              </a:r>
              <a:endParaRPr lang="zh-CN" altLang="en-US" sz="2400" dirty="0">
                <a:solidFill>
                  <a:srgbClr val="FFFFFF"/>
                </a:solidFill>
                <a:latin typeface="微软雅黑"/>
                <a:sym typeface="Arial" pitchFamily="34" charset="0"/>
              </a:endParaRPr>
            </a:p>
          </p:txBody>
        </p:sp>
      </p:grpSp>
      <p:sp>
        <p:nvSpPr>
          <p:cNvPr id="19" name="矩形 57"/>
          <p:cNvSpPr>
            <a:spLocks noChangeArrowheads="1"/>
          </p:cNvSpPr>
          <p:nvPr/>
        </p:nvSpPr>
        <p:spPr bwMode="auto">
          <a:xfrm>
            <a:off x="7974013" y="3448050"/>
            <a:ext cx="1351634" cy="430879"/>
          </a:xfrm>
          <a:prstGeom prst="rect">
            <a:avLst/>
          </a:prstGeom>
          <a:noFill/>
          <a:ln w="9525">
            <a:noFill/>
            <a:miter lim="800000"/>
            <a:headEnd/>
            <a:tailEnd/>
          </a:ln>
        </p:spPr>
        <p:txBody>
          <a:bodyPr wrap="none" lIns="91431" tIns="45716" rIns="91431" bIns="45716">
            <a:spAutoFit/>
          </a:bodyPr>
          <a:lstStyle/>
          <a:p>
            <a:pPr fontAlgn="base">
              <a:spcBef>
                <a:spcPct val="0"/>
              </a:spcBef>
              <a:spcAft>
                <a:spcPct val="0"/>
              </a:spcAft>
              <a:buFont typeface="Arial" pitchFamily="34" charset="0"/>
              <a:buNone/>
            </a:pPr>
            <a:r>
              <a:rPr lang="en-US" altLang="zh-CN" sz="2200" dirty="0">
                <a:solidFill>
                  <a:schemeClr val="bg1">
                    <a:lumMod val="50000"/>
                  </a:schemeClr>
                </a:solidFill>
                <a:latin typeface="微软雅黑"/>
                <a:sym typeface="方正兰亭黑_GBK" pitchFamily="2" charset="-122"/>
              </a:rPr>
              <a:t>Add title</a:t>
            </a:r>
            <a:endParaRPr lang="en-US" sz="2200" dirty="0">
              <a:solidFill>
                <a:schemeClr val="bg1">
                  <a:lumMod val="50000"/>
                </a:schemeClr>
              </a:solidFill>
              <a:latin typeface="微软雅黑"/>
              <a:sym typeface="方正兰亭黑_GBK" pitchFamily="2" charset="-122"/>
            </a:endParaRPr>
          </a:p>
        </p:txBody>
      </p:sp>
      <p:sp>
        <p:nvSpPr>
          <p:cNvPr id="20" name="矩形 47"/>
          <p:cNvSpPr>
            <a:spLocks noChangeArrowheads="1"/>
          </p:cNvSpPr>
          <p:nvPr/>
        </p:nvSpPr>
        <p:spPr bwMode="auto">
          <a:xfrm>
            <a:off x="7974013" y="3821113"/>
            <a:ext cx="3152775" cy="622855"/>
          </a:xfrm>
          <a:prstGeom prst="rect">
            <a:avLst/>
          </a:prstGeom>
          <a:noFill/>
          <a:ln w="9525">
            <a:noFill/>
            <a:miter lim="800000"/>
            <a:headEnd/>
            <a:tailEnd/>
          </a:ln>
        </p:spPr>
        <p:txBody>
          <a:bodyPr lIns="91431" tIns="45716" rIns="91431" bIns="45716">
            <a:spAutoFit/>
          </a:bodyPr>
          <a:lstStyle/>
          <a:p>
            <a:pPr fontAlgn="base">
              <a:lnSpc>
                <a:spcPct val="130000"/>
              </a:lnSpc>
              <a:spcBef>
                <a:spcPct val="0"/>
              </a:spcBef>
              <a:spcAft>
                <a:spcPct val="0"/>
              </a:spcAft>
              <a:buFont typeface="Arial" pitchFamily="34" charset="0"/>
              <a:buNone/>
            </a:pPr>
            <a:r>
              <a:rPr lang="en-US" altLang="zh-CN" sz="1400" dirty="0">
                <a:solidFill>
                  <a:schemeClr val="bg1">
                    <a:lumMod val="50000"/>
                  </a:schemeClr>
                </a:solidFill>
                <a:latin typeface="微软雅黑"/>
                <a:sym typeface="方正兰亭黑_GBK" pitchFamily="2" charset="-122"/>
              </a:rPr>
              <a:t>Enter the description of the above chart here.</a:t>
            </a:r>
            <a:r>
              <a:rPr lang="zh-CN" altLang="en-US" sz="1400" dirty="0">
                <a:solidFill>
                  <a:schemeClr val="bg1">
                    <a:lumMod val="50000"/>
                  </a:schemeClr>
                </a:solidFill>
                <a:latin typeface="微软雅黑"/>
                <a:sym typeface="方正兰亭黑_GBK" pitchFamily="2" charset="-122"/>
              </a:rPr>
              <a:t>。</a:t>
            </a:r>
            <a:endParaRPr lang="zh-CN" altLang="en-US" dirty="0">
              <a:solidFill>
                <a:schemeClr val="bg1">
                  <a:lumMod val="50000"/>
                </a:schemeClr>
              </a:solidFill>
              <a:latin typeface="微软雅黑"/>
            </a:endParaRPr>
          </a:p>
        </p:txBody>
      </p:sp>
      <p:grpSp>
        <p:nvGrpSpPr>
          <p:cNvPr id="21" name="组合 59"/>
          <p:cNvGrpSpPr>
            <a:grpSpLocks/>
          </p:cNvGrpSpPr>
          <p:nvPr/>
        </p:nvGrpSpPr>
        <p:grpSpPr bwMode="auto">
          <a:xfrm>
            <a:off x="7269534" y="3452813"/>
            <a:ext cx="546945" cy="533400"/>
            <a:chOff x="-2800" y="0"/>
            <a:chExt cx="546133" cy="533400"/>
          </a:xfrm>
          <a:solidFill>
            <a:schemeClr val="accent2"/>
          </a:solidFill>
        </p:grpSpPr>
        <p:sp>
          <p:nvSpPr>
            <p:cNvPr id="22" name="椭圆 60"/>
            <p:cNvSpPr>
              <a:spLocks noChangeArrowheads="1"/>
            </p:cNvSpPr>
            <p:nvPr/>
          </p:nvSpPr>
          <p:spPr bwMode="auto">
            <a:xfrm>
              <a:off x="3566" y="0"/>
              <a:ext cx="533400" cy="533400"/>
            </a:xfrm>
            <a:prstGeom prst="ellipse">
              <a:avLst/>
            </a:prstGeom>
            <a:grpFill/>
            <a:ln w="9525">
              <a:noFill/>
              <a:round/>
              <a:headEnd/>
              <a:tailEnd/>
            </a:ln>
          </p:spPr>
          <p:txBody>
            <a:bodyPr anchor="ctr"/>
            <a:lstStyle/>
            <a:p>
              <a:pPr algn="ctr" fontAlgn="base">
                <a:spcBef>
                  <a:spcPct val="0"/>
                </a:spcBef>
                <a:spcAft>
                  <a:spcPct val="0"/>
                </a:spcAft>
                <a:buFont typeface="Arial" pitchFamily="34" charset="0"/>
                <a:buNone/>
              </a:pPr>
              <a:endParaRPr lang="zh-CN" altLang="zh-CN" sz="2400">
                <a:solidFill>
                  <a:srgbClr val="FFFFFF"/>
                </a:solidFill>
                <a:latin typeface="微软雅黑"/>
                <a:sym typeface="Arial" pitchFamily="34" charset="0"/>
              </a:endParaRPr>
            </a:p>
          </p:txBody>
        </p:sp>
        <p:sp>
          <p:nvSpPr>
            <p:cNvPr id="23" name="矩形 61"/>
            <p:cNvSpPr>
              <a:spLocks noChangeArrowheads="1"/>
            </p:cNvSpPr>
            <p:nvPr/>
          </p:nvSpPr>
          <p:spPr bwMode="auto">
            <a:xfrm>
              <a:off x="-2800" y="33909"/>
              <a:ext cx="546133" cy="461665"/>
            </a:xfrm>
            <a:prstGeom prst="rect">
              <a:avLst/>
            </a:prstGeom>
            <a:noFill/>
            <a:ln w="9525">
              <a:noFill/>
              <a:miter lim="800000"/>
              <a:headEnd/>
              <a:tailEnd/>
            </a:ln>
          </p:spPr>
          <p:txBody>
            <a:bodyPr wrap="none">
              <a:spAutoFit/>
            </a:bodyPr>
            <a:lstStyle/>
            <a:p>
              <a:pPr algn="ctr" fontAlgn="base">
                <a:spcBef>
                  <a:spcPct val="0"/>
                </a:spcBef>
                <a:spcAft>
                  <a:spcPct val="0"/>
                </a:spcAft>
                <a:buFont typeface="Arial" pitchFamily="34" charset="0"/>
                <a:buNone/>
              </a:pPr>
              <a:r>
                <a:rPr lang="en-US" altLang="zh-CN" sz="2400" dirty="0">
                  <a:solidFill>
                    <a:srgbClr val="FFFFFF"/>
                  </a:solidFill>
                  <a:latin typeface="微软雅黑"/>
                  <a:sym typeface="Arial" pitchFamily="34" charset="0"/>
                </a:rPr>
                <a:t>02</a:t>
              </a:r>
              <a:endParaRPr lang="zh-CN" altLang="en-US" sz="2400" dirty="0">
                <a:solidFill>
                  <a:srgbClr val="FFFFFF"/>
                </a:solidFill>
                <a:latin typeface="微软雅黑"/>
                <a:sym typeface="Arial" pitchFamily="34" charset="0"/>
              </a:endParaRPr>
            </a:p>
          </p:txBody>
        </p:sp>
      </p:grpSp>
      <p:sp>
        <p:nvSpPr>
          <p:cNvPr id="24" name="矩形 62"/>
          <p:cNvSpPr>
            <a:spLocks noChangeArrowheads="1"/>
          </p:cNvSpPr>
          <p:nvPr/>
        </p:nvSpPr>
        <p:spPr bwMode="auto">
          <a:xfrm>
            <a:off x="7974013" y="4743450"/>
            <a:ext cx="1351634" cy="430879"/>
          </a:xfrm>
          <a:prstGeom prst="rect">
            <a:avLst/>
          </a:prstGeom>
          <a:noFill/>
          <a:ln w="9525">
            <a:noFill/>
            <a:miter lim="800000"/>
            <a:headEnd/>
            <a:tailEnd/>
          </a:ln>
        </p:spPr>
        <p:txBody>
          <a:bodyPr wrap="none" lIns="91431" tIns="45716" rIns="91431" bIns="45716">
            <a:spAutoFit/>
          </a:bodyPr>
          <a:lstStyle/>
          <a:p>
            <a:pPr fontAlgn="base">
              <a:spcBef>
                <a:spcPct val="0"/>
              </a:spcBef>
              <a:spcAft>
                <a:spcPct val="0"/>
              </a:spcAft>
              <a:buFont typeface="Arial" pitchFamily="34" charset="0"/>
              <a:buNone/>
            </a:pPr>
            <a:r>
              <a:rPr lang="en-US" altLang="zh-CN" sz="2200" dirty="0">
                <a:solidFill>
                  <a:schemeClr val="bg1">
                    <a:lumMod val="50000"/>
                  </a:schemeClr>
                </a:solidFill>
                <a:latin typeface="微软雅黑"/>
                <a:sym typeface="方正兰亭黑_GBK" pitchFamily="2" charset="-122"/>
              </a:rPr>
              <a:t>Add title</a:t>
            </a:r>
            <a:endParaRPr lang="en-US" sz="2200" dirty="0">
              <a:solidFill>
                <a:schemeClr val="bg1">
                  <a:lumMod val="50000"/>
                </a:schemeClr>
              </a:solidFill>
              <a:latin typeface="微软雅黑"/>
              <a:sym typeface="方正兰亭黑_GBK" pitchFamily="2" charset="-122"/>
            </a:endParaRPr>
          </a:p>
        </p:txBody>
      </p:sp>
      <p:sp>
        <p:nvSpPr>
          <p:cNvPr id="25" name="矩形 47"/>
          <p:cNvSpPr>
            <a:spLocks noChangeArrowheads="1"/>
          </p:cNvSpPr>
          <p:nvPr/>
        </p:nvSpPr>
        <p:spPr bwMode="auto">
          <a:xfrm>
            <a:off x="7974013" y="5114925"/>
            <a:ext cx="3152775" cy="933450"/>
          </a:xfrm>
          <a:prstGeom prst="rect">
            <a:avLst/>
          </a:prstGeom>
          <a:noFill/>
          <a:ln w="9525">
            <a:noFill/>
            <a:miter lim="800000"/>
            <a:headEnd/>
            <a:tailEnd/>
          </a:ln>
        </p:spPr>
        <p:txBody>
          <a:bodyPr lIns="91431" tIns="45716" rIns="91431" bIns="45716">
            <a:spAutoFit/>
          </a:bodyPr>
          <a:lstStyle/>
          <a:p>
            <a:pPr fontAlgn="base">
              <a:lnSpc>
                <a:spcPct val="130000"/>
              </a:lnSpc>
              <a:spcBef>
                <a:spcPct val="0"/>
              </a:spcBef>
              <a:spcAft>
                <a:spcPct val="0"/>
              </a:spcAft>
              <a:buFont typeface="Arial" pitchFamily="34" charset="0"/>
              <a:buNone/>
            </a:pPr>
            <a:r>
              <a:rPr lang="en-US" altLang="zh-CN" sz="1400" dirty="0">
                <a:solidFill>
                  <a:schemeClr val="bg1">
                    <a:lumMod val="50000"/>
                  </a:schemeClr>
                </a:solidFill>
                <a:latin typeface="微软雅黑"/>
                <a:sym typeface="方正兰亭黑_GBK" pitchFamily="2" charset="-122"/>
              </a:rPr>
              <a:t>Enter the description of the above chart here.Enter the description of the above chart here.</a:t>
            </a:r>
            <a:endParaRPr lang="zh-CN" altLang="en-US" dirty="0">
              <a:solidFill>
                <a:schemeClr val="bg1">
                  <a:lumMod val="50000"/>
                </a:schemeClr>
              </a:solidFill>
              <a:latin typeface="微软雅黑"/>
            </a:endParaRPr>
          </a:p>
        </p:txBody>
      </p:sp>
      <p:grpSp>
        <p:nvGrpSpPr>
          <p:cNvPr id="26" name="组合 64"/>
          <p:cNvGrpSpPr>
            <a:grpSpLocks/>
          </p:cNvGrpSpPr>
          <p:nvPr/>
        </p:nvGrpSpPr>
        <p:grpSpPr bwMode="auto">
          <a:xfrm>
            <a:off x="7269534" y="4746625"/>
            <a:ext cx="546945" cy="533400"/>
            <a:chOff x="-2800" y="0"/>
            <a:chExt cx="546133" cy="533400"/>
          </a:xfrm>
          <a:solidFill>
            <a:schemeClr val="accent1"/>
          </a:solidFill>
        </p:grpSpPr>
        <p:sp>
          <p:nvSpPr>
            <p:cNvPr id="27" name="椭圆 65"/>
            <p:cNvSpPr>
              <a:spLocks noChangeArrowheads="1"/>
            </p:cNvSpPr>
            <p:nvPr/>
          </p:nvSpPr>
          <p:spPr bwMode="auto">
            <a:xfrm>
              <a:off x="3566" y="0"/>
              <a:ext cx="533400" cy="533400"/>
            </a:xfrm>
            <a:prstGeom prst="ellipse">
              <a:avLst/>
            </a:prstGeom>
            <a:grpFill/>
            <a:ln w="9525">
              <a:noFill/>
              <a:round/>
              <a:headEnd/>
              <a:tailEnd/>
            </a:ln>
          </p:spPr>
          <p:txBody>
            <a:bodyPr anchor="ctr"/>
            <a:lstStyle/>
            <a:p>
              <a:pPr algn="ctr" fontAlgn="base">
                <a:spcBef>
                  <a:spcPct val="0"/>
                </a:spcBef>
                <a:spcAft>
                  <a:spcPct val="0"/>
                </a:spcAft>
                <a:buFont typeface="Arial" pitchFamily="34" charset="0"/>
                <a:buNone/>
              </a:pPr>
              <a:endParaRPr lang="zh-CN" altLang="zh-CN" sz="2400">
                <a:solidFill>
                  <a:srgbClr val="FFFFFF"/>
                </a:solidFill>
                <a:latin typeface="微软雅黑"/>
                <a:sym typeface="Arial" pitchFamily="34" charset="0"/>
              </a:endParaRPr>
            </a:p>
          </p:txBody>
        </p:sp>
        <p:sp>
          <p:nvSpPr>
            <p:cNvPr id="28" name="矩形 66"/>
            <p:cNvSpPr>
              <a:spLocks noChangeArrowheads="1"/>
            </p:cNvSpPr>
            <p:nvPr/>
          </p:nvSpPr>
          <p:spPr bwMode="auto">
            <a:xfrm>
              <a:off x="-2800" y="33909"/>
              <a:ext cx="546133" cy="461665"/>
            </a:xfrm>
            <a:prstGeom prst="rect">
              <a:avLst/>
            </a:prstGeom>
            <a:noFill/>
            <a:ln w="9525">
              <a:noFill/>
              <a:miter lim="800000"/>
              <a:headEnd/>
              <a:tailEnd/>
            </a:ln>
          </p:spPr>
          <p:txBody>
            <a:bodyPr wrap="none">
              <a:spAutoFit/>
            </a:bodyPr>
            <a:lstStyle/>
            <a:p>
              <a:pPr algn="ctr" fontAlgn="base">
                <a:spcBef>
                  <a:spcPct val="0"/>
                </a:spcBef>
                <a:spcAft>
                  <a:spcPct val="0"/>
                </a:spcAft>
                <a:buFont typeface="Arial" pitchFamily="34" charset="0"/>
                <a:buNone/>
              </a:pPr>
              <a:r>
                <a:rPr lang="en-US" altLang="zh-CN" sz="2400" dirty="0">
                  <a:solidFill>
                    <a:srgbClr val="FFFFFF"/>
                  </a:solidFill>
                  <a:latin typeface="微软雅黑"/>
                  <a:sym typeface="Arial" pitchFamily="34" charset="0"/>
                </a:rPr>
                <a:t>03</a:t>
              </a:r>
              <a:endParaRPr lang="zh-CN" altLang="en-US" sz="2400" dirty="0">
                <a:solidFill>
                  <a:srgbClr val="FFFFFF"/>
                </a:solidFill>
                <a:latin typeface="微软雅黑"/>
                <a:sym typeface="Arial" pitchFamily="34" charset="0"/>
              </a:endParaRPr>
            </a:p>
          </p:txBody>
        </p:sp>
      </p:grpSp>
      <p:sp>
        <p:nvSpPr>
          <p:cNvPr id="29" name="Rectangle 8"/>
          <p:cNvSpPr>
            <a:spLocks noChangeArrowheads="1"/>
          </p:cNvSpPr>
          <p:nvPr/>
        </p:nvSpPr>
        <p:spPr bwMode="auto">
          <a:xfrm>
            <a:off x="864520" y="1830126"/>
            <a:ext cx="5678105" cy="4218249"/>
          </a:xfrm>
          <a:prstGeom prst="rect">
            <a:avLst/>
          </a:prstGeom>
          <a:blipFill dpi="0" rotWithShape="1">
            <a:blip r:embed="rId3"/>
            <a:srcRect/>
            <a:tile tx="0" ty="0" sx="75000" sy="75000" flip="none" algn="ctr"/>
          </a:blipFill>
          <a:ln>
            <a:noFill/>
          </a:ln>
        </p:spPr>
        <p:txBody>
          <a:bodyPr lIns="182812" tIns="146249" rIns="182812" bIns="146249"/>
          <a:lstStyle/>
          <a:p>
            <a:pPr lvl="0">
              <a:lnSpc>
                <a:spcPct val="130000"/>
              </a:lnSpc>
              <a:defRPr/>
            </a:pPr>
            <a:endParaRPr lang="en-US" altLang="zh-CN" kern="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23088792"/>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400" fill="hold"/>
                                        <p:tgtEl>
                                          <p:spTgt spid="16"/>
                                        </p:tgtEl>
                                        <p:attrNameLst>
                                          <p:attrName>ppt_w</p:attrName>
                                        </p:attrNameLst>
                                      </p:cBhvr>
                                      <p:tavLst>
                                        <p:tav tm="0">
                                          <p:val>
                                            <p:fltVal val="0"/>
                                          </p:val>
                                        </p:tav>
                                        <p:tav tm="100000">
                                          <p:val>
                                            <p:strVal val="#ppt_w"/>
                                          </p:val>
                                        </p:tav>
                                      </p:tavLst>
                                    </p:anim>
                                    <p:anim calcmode="lin" valueType="num">
                                      <p:cBhvr>
                                        <p:cTn id="12" dur="400" fill="hold"/>
                                        <p:tgtEl>
                                          <p:spTgt spid="16"/>
                                        </p:tgtEl>
                                        <p:attrNameLst>
                                          <p:attrName>ppt_h</p:attrName>
                                        </p:attrNameLst>
                                      </p:cBhvr>
                                      <p:tavLst>
                                        <p:tav tm="0">
                                          <p:val>
                                            <p:fltVal val="0"/>
                                          </p:val>
                                        </p:tav>
                                        <p:tav tm="100000">
                                          <p:val>
                                            <p:strVal val="#ppt_h"/>
                                          </p:val>
                                        </p:tav>
                                      </p:tavLst>
                                    </p:anim>
                                    <p:animEffect>
                                      <p:cBhvr>
                                        <p:cTn id="13" dur="400"/>
                                        <p:tgtEl>
                                          <p:spTgt spid="16"/>
                                        </p:tgtEl>
                                      </p:cBhvr>
                                    </p:animEffect>
                                  </p:childTnLst>
                                </p:cTn>
                              </p:par>
                            </p:childTnLst>
                          </p:cTn>
                        </p:par>
                        <p:par>
                          <p:cTn id="14" fill="hold">
                            <p:stCondLst>
                              <p:cond delay="900"/>
                            </p:stCondLst>
                            <p:childTnLst>
                              <p:par>
                                <p:cTn id="15" presetID="22" presetClass="entr" presetSubtype="8"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p:cBhvr>
                                        <p:cTn id="17" dur="500"/>
                                        <p:tgtEl>
                                          <p:spTgt spid="1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p:cBhvr>
                                        <p:cTn id="20" dur="500"/>
                                        <p:tgtEl>
                                          <p:spTgt spid="15"/>
                                        </p:tgtEl>
                                      </p:cBhvr>
                                    </p:animEffect>
                                  </p:childTnLst>
                                </p:cTn>
                              </p:par>
                            </p:childTnLst>
                          </p:cTn>
                        </p:par>
                        <p:par>
                          <p:cTn id="21" fill="hold">
                            <p:stCondLst>
                              <p:cond delay="14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400" fill="hold"/>
                                        <p:tgtEl>
                                          <p:spTgt spid="21"/>
                                        </p:tgtEl>
                                        <p:attrNameLst>
                                          <p:attrName>ppt_w</p:attrName>
                                        </p:attrNameLst>
                                      </p:cBhvr>
                                      <p:tavLst>
                                        <p:tav tm="0">
                                          <p:val>
                                            <p:fltVal val="0"/>
                                          </p:val>
                                        </p:tav>
                                        <p:tav tm="100000">
                                          <p:val>
                                            <p:strVal val="#ppt_w"/>
                                          </p:val>
                                        </p:tav>
                                      </p:tavLst>
                                    </p:anim>
                                    <p:anim calcmode="lin" valueType="num">
                                      <p:cBhvr>
                                        <p:cTn id="25" dur="400" fill="hold"/>
                                        <p:tgtEl>
                                          <p:spTgt spid="21"/>
                                        </p:tgtEl>
                                        <p:attrNameLst>
                                          <p:attrName>ppt_h</p:attrName>
                                        </p:attrNameLst>
                                      </p:cBhvr>
                                      <p:tavLst>
                                        <p:tav tm="0">
                                          <p:val>
                                            <p:fltVal val="0"/>
                                          </p:val>
                                        </p:tav>
                                        <p:tav tm="100000">
                                          <p:val>
                                            <p:strVal val="#ppt_h"/>
                                          </p:val>
                                        </p:tav>
                                      </p:tavLst>
                                    </p:anim>
                                    <p:animEffect>
                                      <p:cBhvr>
                                        <p:cTn id="26" dur="400"/>
                                        <p:tgtEl>
                                          <p:spTgt spid="21"/>
                                        </p:tgtEl>
                                      </p:cBhvr>
                                    </p:animEffect>
                                  </p:childTnLst>
                                </p:cTn>
                              </p:par>
                            </p:childTnLst>
                          </p:cTn>
                        </p:par>
                        <p:par>
                          <p:cTn id="27" fill="hold">
                            <p:stCondLst>
                              <p:cond delay="1800"/>
                            </p:stCondLst>
                            <p:childTnLst>
                              <p:par>
                                <p:cTn id="28" presetID="22" presetClass="entr" presetSubtype="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p:cBhvr>
                                        <p:cTn id="30" dur="500"/>
                                        <p:tgtEl>
                                          <p:spTgt spid="1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p:cBhvr>
                                        <p:cTn id="33" dur="500"/>
                                        <p:tgtEl>
                                          <p:spTgt spid="20"/>
                                        </p:tgtEl>
                                      </p:cBhvr>
                                    </p:animEffect>
                                  </p:childTnLst>
                                </p:cTn>
                              </p:par>
                            </p:childTnLst>
                          </p:cTn>
                        </p:par>
                        <p:par>
                          <p:cTn id="34" fill="hold">
                            <p:stCondLst>
                              <p:cond delay="2300"/>
                            </p:stCondLst>
                            <p:childTnLst>
                              <p:par>
                                <p:cTn id="35" presetID="10"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400" fill="hold"/>
                                        <p:tgtEl>
                                          <p:spTgt spid="26"/>
                                        </p:tgtEl>
                                        <p:attrNameLst>
                                          <p:attrName>ppt_w</p:attrName>
                                        </p:attrNameLst>
                                      </p:cBhvr>
                                      <p:tavLst>
                                        <p:tav tm="0">
                                          <p:val>
                                            <p:fltVal val="0"/>
                                          </p:val>
                                        </p:tav>
                                        <p:tav tm="100000">
                                          <p:val>
                                            <p:strVal val="#ppt_w"/>
                                          </p:val>
                                        </p:tav>
                                      </p:tavLst>
                                    </p:anim>
                                    <p:anim calcmode="lin" valueType="num">
                                      <p:cBhvr>
                                        <p:cTn id="38" dur="400" fill="hold"/>
                                        <p:tgtEl>
                                          <p:spTgt spid="26"/>
                                        </p:tgtEl>
                                        <p:attrNameLst>
                                          <p:attrName>ppt_h</p:attrName>
                                        </p:attrNameLst>
                                      </p:cBhvr>
                                      <p:tavLst>
                                        <p:tav tm="0">
                                          <p:val>
                                            <p:fltVal val="0"/>
                                          </p:val>
                                        </p:tav>
                                        <p:tav tm="100000">
                                          <p:val>
                                            <p:strVal val="#ppt_h"/>
                                          </p:val>
                                        </p:tav>
                                      </p:tavLst>
                                    </p:anim>
                                    <p:animEffect>
                                      <p:cBhvr>
                                        <p:cTn id="39" dur="400"/>
                                        <p:tgtEl>
                                          <p:spTgt spid="26"/>
                                        </p:tgtEl>
                                      </p:cBhvr>
                                    </p:animEffect>
                                  </p:childTnLst>
                                </p:cTn>
                              </p:par>
                            </p:childTnLst>
                          </p:cTn>
                        </p:par>
                        <p:par>
                          <p:cTn id="40" fill="hold">
                            <p:stCondLst>
                              <p:cond delay="2700"/>
                            </p:stCondLst>
                            <p:childTnLst>
                              <p:par>
                                <p:cTn id="41" presetID="22" presetClass="entr" presetSubtype="8"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p:cBhvr>
                                        <p:cTn id="43" dur="500"/>
                                        <p:tgtEl>
                                          <p:spTgt spid="2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p:cBhvr>
                                        <p:cTn id="46" dur="500"/>
                                        <p:tgtEl>
                                          <p:spTgt spid="25"/>
                                        </p:tgtEl>
                                      </p:cBhvr>
                                    </p:animEffect>
                                  </p:childTnLst>
                                </p:cTn>
                              </p:par>
                            </p:childTnLst>
                          </p:cTn>
                        </p:par>
                        <p:par>
                          <p:cTn id="47" fill="hold">
                            <p:stCondLst>
                              <p:cond delay="3200"/>
                            </p:stCondLst>
                            <p:childTnLst>
                              <p:par>
                                <p:cTn id="48" presetID="42" presetClass="entr" presetSubtype="0" fill="hold" grpId="0" nodeType="afterEffect">
                                  <p:stCondLst>
                                    <p:cond delay="0"/>
                                  </p:stCondLst>
                                  <p:childTnLst>
                                    <p:set>
                                      <p:cBhvr>
                                        <p:cTn id="49" dur="1" fill="hold">
                                          <p:stCondLst>
                                            <p:cond delay="0"/>
                                          </p:stCondLst>
                                        </p:cTn>
                                        <p:tgtEl>
                                          <p:spTgt spid="29">
                                            <p:bg/>
                                          </p:spTgt>
                                        </p:tgtEl>
                                        <p:attrNameLst>
                                          <p:attrName>style.visibility</p:attrName>
                                        </p:attrNameLst>
                                      </p:cBhvr>
                                      <p:to>
                                        <p:strVal val="visible"/>
                                      </p:to>
                                    </p:set>
                                    <p:animEffect transition="in" filter="fade">
                                      <p:cBhvr>
                                        <p:cTn id="50" dur="500"/>
                                        <p:tgtEl>
                                          <p:spTgt spid="29">
                                            <p:bg/>
                                          </p:spTgt>
                                        </p:tgtEl>
                                      </p:cBhvr>
                                    </p:animEffect>
                                    <p:anim calcmode="lin" valueType="num">
                                      <p:cBhvr>
                                        <p:cTn id="51" dur="500" fill="hold"/>
                                        <p:tgtEl>
                                          <p:spTgt spid="29">
                                            <p:bg/>
                                          </p:spTgt>
                                        </p:tgtEl>
                                        <p:attrNameLst>
                                          <p:attrName>ppt_x</p:attrName>
                                        </p:attrNameLst>
                                      </p:cBhvr>
                                      <p:tavLst>
                                        <p:tav tm="0">
                                          <p:val>
                                            <p:strVal val="#ppt_x"/>
                                          </p:val>
                                        </p:tav>
                                        <p:tav tm="100000">
                                          <p:val>
                                            <p:strVal val="#ppt_x"/>
                                          </p:val>
                                        </p:tav>
                                      </p:tavLst>
                                    </p:anim>
                                    <p:anim calcmode="lin" valueType="num">
                                      <p:cBhvr>
                                        <p:cTn id="52" dur="500" fill="hold"/>
                                        <p:tgtEl>
                                          <p:spTgt spid="29">
                                            <p:bg/>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nodePh="1">
                                  <p:stCondLst>
                                    <p:cond delay="0"/>
                                  </p:stCondLst>
                                  <p:endCondLst>
                                    <p:cond evt="begin" delay="0">
                                      <p:tn val="53"/>
                                    </p:cond>
                                  </p:endCondLst>
                                  <p:childTnLst>
                                    <p:set>
                                      <p:cBhvr>
                                        <p:cTn id="54" dur="1" fill="hold">
                                          <p:stCondLst>
                                            <p:cond delay="0"/>
                                          </p:stCondLst>
                                        </p:cTn>
                                        <p:tgtEl>
                                          <p:spTgt spid="29">
                                            <p:txEl>
                                              <p:pRg st="0" end="0"/>
                                            </p:txEl>
                                          </p:spTgt>
                                        </p:tgtEl>
                                        <p:attrNameLst>
                                          <p:attrName>style.visibility</p:attrName>
                                        </p:attrNameLst>
                                      </p:cBhvr>
                                      <p:to>
                                        <p:strVal val="visible"/>
                                      </p:to>
                                    </p:set>
                                    <p:animEffect transition="in" filter="fade">
                                      <p:cBhvr>
                                        <p:cTn id="55" dur="500"/>
                                        <p:tgtEl>
                                          <p:spTgt spid="29">
                                            <p:txEl>
                                              <p:pRg st="0" end="0"/>
                                            </p:txEl>
                                          </p:spTgt>
                                        </p:tgtEl>
                                      </p:cBhvr>
                                    </p:animEffect>
                                    <p:anim calcmode="lin" valueType="num">
                                      <p:cBhvr>
                                        <p:cTn id="56"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57"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utoUpdateAnimBg="0"/>
      <p:bldP spid="15" grpId="0" bldLvl="0" autoUpdateAnimBg="0"/>
      <p:bldP spid="19" grpId="0" bldLvl="0" autoUpdateAnimBg="0"/>
      <p:bldP spid="20" grpId="0" bldLvl="0" autoUpdateAnimBg="0"/>
      <p:bldP spid="24" grpId="0" bldLvl="0" autoUpdateAnimBg="0"/>
      <p:bldP spid="25" grpId="0" bldLvl="0" autoUpdateAnimBg="0"/>
      <p:bldP spid="29"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Group 10"/>
          <p:cNvGrpSpPr/>
          <p:nvPr/>
        </p:nvGrpSpPr>
        <p:grpSpPr>
          <a:xfrm>
            <a:off x="2707647" y="4297041"/>
            <a:ext cx="2030826" cy="744527"/>
            <a:chOff x="2606047" y="2432681"/>
            <a:chExt cx="2030826" cy="744527"/>
          </a:xfrm>
          <a:solidFill>
            <a:schemeClr val="accent3"/>
          </a:solidFill>
        </p:grpSpPr>
        <p:sp>
          <p:nvSpPr>
            <p:cNvPr id="15" name="Freeform 1"/>
            <p:cNvSpPr/>
            <p:nvPr/>
          </p:nvSpPr>
          <p:spPr>
            <a:xfrm>
              <a:off x="2606047" y="2432681"/>
              <a:ext cx="2030826" cy="74452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grp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2137" tIns="121839" rIns="280904" bIns="121839" numCol="1" spcCol="1270" anchor="ctr" anchorCtr="0">
              <a:noAutofit/>
            </a:bodyPr>
            <a:lstStyle/>
            <a:p>
              <a:pPr marL="171450" lvl="1" indent="-171450" algn="l" defTabSz="711200">
                <a:lnSpc>
                  <a:spcPct val="90000"/>
                </a:lnSpc>
                <a:spcBef>
                  <a:spcPct val="0"/>
                </a:spcBef>
                <a:spcAft>
                  <a:spcPct val="15000"/>
                </a:spcAft>
                <a:buChar char="••"/>
              </a:pPr>
              <a:endParaRPr lang="id-ID" sz="1600" kern="1200">
                <a:cs typeface="+mn-ea"/>
                <a:sym typeface="+mn-lt"/>
              </a:endParaRPr>
            </a:p>
            <a:p>
              <a:pPr marL="171450" lvl="1" indent="-171450" algn="l" defTabSz="711200">
                <a:lnSpc>
                  <a:spcPct val="90000"/>
                </a:lnSpc>
                <a:spcBef>
                  <a:spcPct val="0"/>
                </a:spcBef>
                <a:spcAft>
                  <a:spcPct val="15000"/>
                </a:spcAft>
                <a:buChar char="••"/>
              </a:pPr>
              <a:endParaRPr lang="id-ID" sz="1600" kern="1200">
                <a:cs typeface="+mn-ea"/>
                <a:sym typeface="+mn-lt"/>
              </a:endParaRPr>
            </a:p>
          </p:txBody>
        </p:sp>
        <p:sp>
          <p:nvSpPr>
            <p:cNvPr id="16" name="Freeform 7"/>
            <p:cNvSpPr/>
            <p:nvPr/>
          </p:nvSpPr>
          <p:spPr>
            <a:xfrm>
              <a:off x="3367979" y="2614785"/>
              <a:ext cx="982150" cy="380315"/>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9" tIns="-1" rIns="0" bIns="0" numCol="1" spcCol="1270" anchor="ctr" anchorCtr="0">
              <a:noAutofit/>
            </a:bodyPr>
            <a:lstStyle/>
            <a:p>
              <a:pPr lvl="0" defTabSz="800100">
                <a:lnSpc>
                  <a:spcPct val="90000"/>
                </a:lnSpc>
                <a:spcBef>
                  <a:spcPct val="0"/>
                </a:spcBef>
                <a:spcAft>
                  <a:spcPct val="35000"/>
                </a:spcAft>
              </a:pPr>
              <a:r>
                <a:rPr lang="en-US" altLang="zh-CN" sz="1600" b="1" dirty="0">
                  <a:solidFill>
                    <a:schemeClr val="bg1"/>
                  </a:solidFill>
                  <a:cs typeface="+mn-ea"/>
                  <a:sym typeface="+mn-lt"/>
                </a:rPr>
                <a:t>Advantage one</a:t>
              </a:r>
              <a:endParaRPr lang="id-ID" sz="1600" b="1" kern="1200" dirty="0">
                <a:solidFill>
                  <a:schemeClr val="bg1"/>
                </a:solidFill>
                <a:cs typeface="+mn-ea"/>
                <a:sym typeface="+mn-lt"/>
              </a:endParaRPr>
            </a:p>
          </p:txBody>
        </p:sp>
      </p:grpSp>
      <p:grpSp>
        <p:nvGrpSpPr>
          <p:cNvPr id="17" name="Group 12"/>
          <p:cNvGrpSpPr/>
          <p:nvPr/>
        </p:nvGrpSpPr>
        <p:grpSpPr>
          <a:xfrm>
            <a:off x="5478659" y="4297041"/>
            <a:ext cx="2017017" cy="744527"/>
            <a:chOff x="5377059" y="2432681"/>
            <a:chExt cx="2017017" cy="744527"/>
          </a:xfrm>
        </p:grpSpPr>
        <p:sp>
          <p:nvSpPr>
            <p:cNvPr id="18" name="Freeform 2"/>
            <p:cNvSpPr/>
            <p:nvPr/>
          </p:nvSpPr>
          <p:spPr>
            <a:xfrm>
              <a:off x="5377059" y="2432681"/>
              <a:ext cx="2017017" cy="74452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chemeClr val="accent2"/>
            </a:solidFill>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square" lIns="582137" tIns="121839" rIns="280904" bIns="121839" numCol="1" spcCol="1270" anchor="ctr" anchorCtr="0">
              <a:noAutofit/>
            </a:bodyPr>
            <a:lstStyle/>
            <a:p>
              <a:pPr marL="171450" lvl="1" indent="-171450" algn="l" defTabSz="711200">
                <a:lnSpc>
                  <a:spcPct val="90000"/>
                </a:lnSpc>
                <a:spcBef>
                  <a:spcPct val="0"/>
                </a:spcBef>
                <a:spcAft>
                  <a:spcPct val="15000"/>
                </a:spcAft>
                <a:buChar char="••"/>
              </a:pPr>
              <a:endParaRPr lang="id-ID" sz="1600" kern="1200" dirty="0">
                <a:cs typeface="+mn-ea"/>
                <a:sym typeface="+mn-lt"/>
              </a:endParaRPr>
            </a:p>
            <a:p>
              <a:pPr marL="171450" lvl="1" indent="-171450" algn="l" defTabSz="711200">
                <a:lnSpc>
                  <a:spcPct val="90000"/>
                </a:lnSpc>
                <a:spcBef>
                  <a:spcPct val="0"/>
                </a:spcBef>
                <a:spcAft>
                  <a:spcPct val="15000"/>
                </a:spcAft>
                <a:buChar char="••"/>
              </a:pPr>
              <a:endParaRPr lang="id-ID" sz="1600" kern="1200">
                <a:cs typeface="+mn-ea"/>
                <a:sym typeface="+mn-lt"/>
              </a:endParaRPr>
            </a:p>
          </p:txBody>
        </p:sp>
        <p:sp>
          <p:nvSpPr>
            <p:cNvPr id="19" name="Freeform 11"/>
            <p:cNvSpPr/>
            <p:nvPr/>
          </p:nvSpPr>
          <p:spPr>
            <a:xfrm>
              <a:off x="6158528" y="2618219"/>
              <a:ext cx="982150" cy="380315"/>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9" tIns="-1" rIns="0" bIns="0" numCol="1" spcCol="1270" anchor="ctr" anchorCtr="0">
              <a:noAutofit/>
            </a:bodyPr>
            <a:lstStyle/>
            <a:p>
              <a:pPr lvl="0" defTabSz="800100">
                <a:lnSpc>
                  <a:spcPct val="90000"/>
                </a:lnSpc>
                <a:spcBef>
                  <a:spcPct val="0"/>
                </a:spcBef>
                <a:spcAft>
                  <a:spcPct val="35000"/>
                </a:spcAft>
              </a:pPr>
              <a:r>
                <a:rPr lang="en-US" altLang="zh-CN" sz="1600" b="1" dirty="0">
                  <a:solidFill>
                    <a:schemeClr val="bg1"/>
                  </a:solidFill>
                  <a:cs typeface="+mn-ea"/>
                  <a:sym typeface="+mn-lt"/>
                </a:rPr>
                <a:t>Advantage two</a:t>
              </a:r>
              <a:endParaRPr lang="id-ID" sz="1600" b="1" kern="1200" dirty="0">
                <a:solidFill>
                  <a:schemeClr val="bg1"/>
                </a:solidFill>
                <a:cs typeface="+mn-ea"/>
                <a:sym typeface="+mn-lt"/>
              </a:endParaRPr>
            </a:p>
          </p:txBody>
        </p:sp>
      </p:grpSp>
      <p:grpSp>
        <p:nvGrpSpPr>
          <p:cNvPr id="20" name="Group 14"/>
          <p:cNvGrpSpPr/>
          <p:nvPr/>
        </p:nvGrpSpPr>
        <p:grpSpPr>
          <a:xfrm>
            <a:off x="8256224" y="4297041"/>
            <a:ext cx="1898557" cy="744527"/>
            <a:chOff x="8154624" y="2432681"/>
            <a:chExt cx="1898557" cy="744527"/>
          </a:xfrm>
        </p:grpSpPr>
        <p:sp>
          <p:nvSpPr>
            <p:cNvPr id="21" name="Freeform 3"/>
            <p:cNvSpPr/>
            <p:nvPr/>
          </p:nvSpPr>
          <p:spPr>
            <a:xfrm>
              <a:off x="8154624" y="2432681"/>
              <a:ext cx="1898557" cy="74452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chemeClr val="accent1"/>
            </a:solidFill>
          </p:spPr>
          <p:style>
            <a:lnRef idx="2">
              <a:schemeClr val="accent3">
                <a:tint val="40000"/>
                <a:alpha val="90000"/>
                <a:hueOff val="461364"/>
                <a:satOff val="67252"/>
                <a:lumOff val="5018"/>
                <a:alphaOff val="0"/>
              </a:schemeClr>
            </a:lnRef>
            <a:fillRef idx="1">
              <a:schemeClr val="accent3">
                <a:tint val="40000"/>
                <a:alpha val="90000"/>
                <a:hueOff val="461364"/>
                <a:satOff val="67252"/>
                <a:lumOff val="5018"/>
                <a:alphaOff val="0"/>
              </a:schemeClr>
            </a:fillRef>
            <a:effectRef idx="0">
              <a:schemeClr val="accent3">
                <a:tint val="40000"/>
                <a:alpha val="90000"/>
                <a:hueOff val="461364"/>
                <a:satOff val="67252"/>
                <a:lumOff val="5018"/>
                <a:alphaOff val="0"/>
              </a:schemeClr>
            </a:effectRef>
            <a:fontRef idx="minor">
              <a:schemeClr val="dk1">
                <a:hueOff val="0"/>
                <a:satOff val="0"/>
                <a:lumOff val="0"/>
                <a:alphaOff val="0"/>
              </a:schemeClr>
            </a:fontRef>
          </p:style>
          <p:txBody>
            <a:bodyPr spcFirstLastPara="0" vert="horz" wrap="square" lIns="582137" tIns="121839" rIns="280904" bIns="121839" numCol="1" spcCol="1270" anchor="ctr" anchorCtr="0">
              <a:noAutofit/>
            </a:bodyPr>
            <a:lstStyle/>
            <a:p>
              <a:pPr marL="171450" lvl="1" indent="-171450" algn="l" defTabSz="711200">
                <a:lnSpc>
                  <a:spcPct val="90000"/>
                </a:lnSpc>
                <a:spcBef>
                  <a:spcPct val="0"/>
                </a:spcBef>
                <a:spcAft>
                  <a:spcPct val="15000"/>
                </a:spcAft>
                <a:buChar char="••"/>
              </a:pPr>
              <a:endParaRPr lang="id-ID" sz="1600" kern="1200" dirty="0">
                <a:cs typeface="+mn-ea"/>
                <a:sym typeface="+mn-lt"/>
              </a:endParaRPr>
            </a:p>
            <a:p>
              <a:pPr marL="171450" lvl="1" indent="-171450" algn="l" defTabSz="711200">
                <a:lnSpc>
                  <a:spcPct val="90000"/>
                </a:lnSpc>
                <a:spcBef>
                  <a:spcPct val="0"/>
                </a:spcBef>
                <a:spcAft>
                  <a:spcPct val="15000"/>
                </a:spcAft>
                <a:buChar char="••"/>
              </a:pPr>
              <a:endParaRPr lang="id-ID" sz="1600" kern="1200" dirty="0">
                <a:cs typeface="+mn-ea"/>
                <a:sym typeface="+mn-lt"/>
              </a:endParaRPr>
            </a:p>
          </p:txBody>
        </p:sp>
        <p:sp>
          <p:nvSpPr>
            <p:cNvPr id="22" name="Freeform 15"/>
            <p:cNvSpPr/>
            <p:nvPr/>
          </p:nvSpPr>
          <p:spPr>
            <a:xfrm>
              <a:off x="8921434" y="2614785"/>
              <a:ext cx="982150" cy="380315"/>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9" tIns="-1" rIns="0" bIns="0" numCol="1" spcCol="1270" anchor="ctr" anchorCtr="0">
              <a:noAutofit/>
            </a:bodyPr>
            <a:lstStyle/>
            <a:p>
              <a:pPr lvl="0" defTabSz="800100">
                <a:lnSpc>
                  <a:spcPct val="90000"/>
                </a:lnSpc>
                <a:spcBef>
                  <a:spcPct val="0"/>
                </a:spcBef>
                <a:spcAft>
                  <a:spcPct val="35000"/>
                </a:spcAft>
              </a:pPr>
              <a:r>
                <a:rPr lang="en-US" altLang="zh-CN" sz="1600" b="1" dirty="0">
                  <a:solidFill>
                    <a:schemeClr val="bg1"/>
                  </a:solidFill>
                  <a:cs typeface="+mn-ea"/>
                  <a:sym typeface="+mn-lt"/>
                </a:rPr>
                <a:t>Advantage three</a:t>
              </a:r>
              <a:endParaRPr lang="id-ID" sz="1600" b="1" kern="1200" dirty="0">
                <a:solidFill>
                  <a:schemeClr val="bg1"/>
                </a:solidFill>
                <a:cs typeface="+mn-ea"/>
                <a:sym typeface="+mn-lt"/>
              </a:endParaRPr>
            </a:p>
          </p:txBody>
        </p:sp>
      </p:grpSp>
      <p:grpSp>
        <p:nvGrpSpPr>
          <p:cNvPr id="23" name="Group 6"/>
          <p:cNvGrpSpPr/>
          <p:nvPr/>
        </p:nvGrpSpPr>
        <p:grpSpPr>
          <a:xfrm>
            <a:off x="4889327" y="4093303"/>
            <a:ext cx="1152002" cy="1152002"/>
            <a:chOff x="4787727" y="2228943"/>
            <a:chExt cx="1152002" cy="1152002"/>
          </a:xfrm>
        </p:grpSpPr>
        <p:sp>
          <p:nvSpPr>
            <p:cNvPr id="24" name="Freeform 9"/>
            <p:cNvSpPr/>
            <p:nvPr/>
          </p:nvSpPr>
          <p:spPr>
            <a:xfrm>
              <a:off x="4787727" y="2228943"/>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accent2"/>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cs typeface="+mn-ea"/>
                <a:sym typeface="+mn-lt"/>
              </a:endParaRPr>
            </a:p>
          </p:txBody>
        </p:sp>
        <p:sp>
          <p:nvSpPr>
            <p:cNvPr id="25" name="Freeform 274"/>
            <p:cNvSpPr>
              <a:spLocks noEditPoints="1"/>
            </p:cNvSpPr>
            <p:nvPr/>
          </p:nvSpPr>
          <p:spPr bwMode="auto">
            <a:xfrm>
              <a:off x="5106174" y="2517582"/>
              <a:ext cx="515108" cy="531203"/>
            </a:xfrm>
            <a:custGeom>
              <a:avLst/>
              <a:gdLst>
                <a:gd name="T0" fmla="*/ 68 w 68"/>
                <a:gd name="T1" fmla="*/ 16 h 67"/>
                <a:gd name="T2" fmla="*/ 68 w 68"/>
                <a:gd name="T3" fmla="*/ 66 h 67"/>
                <a:gd name="T4" fmla="*/ 67 w 68"/>
                <a:gd name="T5" fmla="*/ 67 h 67"/>
                <a:gd name="T6" fmla="*/ 56 w 68"/>
                <a:gd name="T7" fmla="*/ 67 h 67"/>
                <a:gd name="T8" fmla="*/ 46 w 68"/>
                <a:gd name="T9" fmla="*/ 67 h 67"/>
                <a:gd name="T10" fmla="*/ 36 w 68"/>
                <a:gd name="T11" fmla="*/ 67 h 67"/>
                <a:gd name="T12" fmla="*/ 25 w 68"/>
                <a:gd name="T13" fmla="*/ 67 h 67"/>
                <a:gd name="T14" fmla="*/ 16 w 68"/>
                <a:gd name="T15" fmla="*/ 67 h 67"/>
                <a:gd name="T16" fmla="*/ 5 w 68"/>
                <a:gd name="T17" fmla="*/ 67 h 67"/>
                <a:gd name="T18" fmla="*/ 2 w 68"/>
                <a:gd name="T19" fmla="*/ 67 h 67"/>
                <a:gd name="T20" fmla="*/ 0 w 68"/>
                <a:gd name="T21" fmla="*/ 66 h 67"/>
                <a:gd name="T22" fmla="*/ 2 w 68"/>
                <a:gd name="T23" fmla="*/ 64 h 67"/>
                <a:gd name="T24" fmla="*/ 3 w 68"/>
                <a:gd name="T25" fmla="*/ 64 h 67"/>
                <a:gd name="T26" fmla="*/ 3 w 68"/>
                <a:gd name="T27" fmla="*/ 56 h 67"/>
                <a:gd name="T28" fmla="*/ 5 w 68"/>
                <a:gd name="T29" fmla="*/ 54 h 67"/>
                <a:gd name="T30" fmla="*/ 16 w 68"/>
                <a:gd name="T31" fmla="*/ 54 h 67"/>
                <a:gd name="T32" fmla="*/ 17 w 68"/>
                <a:gd name="T33" fmla="*/ 56 h 67"/>
                <a:gd name="T34" fmla="*/ 17 w 68"/>
                <a:gd name="T35" fmla="*/ 64 h 67"/>
                <a:gd name="T36" fmla="*/ 24 w 68"/>
                <a:gd name="T37" fmla="*/ 64 h 67"/>
                <a:gd name="T38" fmla="*/ 24 w 68"/>
                <a:gd name="T39" fmla="*/ 40 h 67"/>
                <a:gd name="T40" fmla="*/ 25 w 68"/>
                <a:gd name="T41" fmla="*/ 38 h 67"/>
                <a:gd name="T42" fmla="*/ 36 w 68"/>
                <a:gd name="T43" fmla="*/ 38 h 67"/>
                <a:gd name="T44" fmla="*/ 38 w 68"/>
                <a:gd name="T45" fmla="*/ 40 h 67"/>
                <a:gd name="T46" fmla="*/ 38 w 68"/>
                <a:gd name="T47" fmla="*/ 64 h 67"/>
                <a:gd name="T48" fmla="*/ 44 w 68"/>
                <a:gd name="T49" fmla="*/ 64 h 67"/>
                <a:gd name="T50" fmla="*/ 44 w 68"/>
                <a:gd name="T51" fmla="*/ 20 h 67"/>
                <a:gd name="T52" fmla="*/ 46 w 68"/>
                <a:gd name="T53" fmla="*/ 18 h 67"/>
                <a:gd name="T54" fmla="*/ 56 w 68"/>
                <a:gd name="T55" fmla="*/ 18 h 67"/>
                <a:gd name="T56" fmla="*/ 58 w 68"/>
                <a:gd name="T57" fmla="*/ 20 h 67"/>
                <a:gd name="T58" fmla="*/ 58 w 68"/>
                <a:gd name="T59" fmla="*/ 64 h 67"/>
                <a:gd name="T60" fmla="*/ 65 w 68"/>
                <a:gd name="T61" fmla="*/ 64 h 67"/>
                <a:gd name="T62" fmla="*/ 65 w 68"/>
                <a:gd name="T63" fmla="*/ 16 h 67"/>
                <a:gd name="T64" fmla="*/ 67 w 68"/>
                <a:gd name="T65" fmla="*/ 15 h 67"/>
                <a:gd name="T66" fmla="*/ 68 w 68"/>
                <a:gd name="T67" fmla="*/ 16 h 67"/>
                <a:gd name="T68" fmla="*/ 2 w 68"/>
                <a:gd name="T69" fmla="*/ 48 h 67"/>
                <a:gd name="T70" fmla="*/ 2 w 68"/>
                <a:gd name="T71" fmla="*/ 48 h 67"/>
                <a:gd name="T72" fmla="*/ 29 w 68"/>
                <a:gd name="T73" fmla="*/ 30 h 67"/>
                <a:gd name="T74" fmla="*/ 55 w 68"/>
                <a:gd name="T75" fmla="*/ 6 h 67"/>
                <a:gd name="T76" fmla="*/ 55 w 68"/>
                <a:gd name="T77" fmla="*/ 13 h 67"/>
                <a:gd name="T78" fmla="*/ 56 w 68"/>
                <a:gd name="T79" fmla="*/ 15 h 67"/>
                <a:gd name="T80" fmla="*/ 58 w 68"/>
                <a:gd name="T81" fmla="*/ 13 h 67"/>
                <a:gd name="T82" fmla="*/ 58 w 68"/>
                <a:gd name="T83" fmla="*/ 2 h 67"/>
                <a:gd name="T84" fmla="*/ 56 w 68"/>
                <a:gd name="T85" fmla="*/ 0 h 67"/>
                <a:gd name="T86" fmla="*/ 46 w 68"/>
                <a:gd name="T87" fmla="*/ 0 h 67"/>
                <a:gd name="T88" fmla="*/ 44 w 68"/>
                <a:gd name="T89" fmla="*/ 2 h 67"/>
                <a:gd name="T90" fmla="*/ 46 w 68"/>
                <a:gd name="T91" fmla="*/ 3 h 67"/>
                <a:gd name="T92" fmla="*/ 53 w 68"/>
                <a:gd name="T93" fmla="*/ 3 h 67"/>
                <a:gd name="T94" fmla="*/ 27 w 68"/>
                <a:gd name="T95" fmla="*/ 28 h 67"/>
                <a:gd name="T96" fmla="*/ 1 w 68"/>
                <a:gd name="T97" fmla="*/ 45 h 67"/>
                <a:gd name="T98" fmla="*/ 0 w 68"/>
                <a:gd name="T99" fmla="*/ 47 h 67"/>
                <a:gd name="T100" fmla="*/ 2 w 68"/>
                <a:gd name="T101" fmla="*/ 4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67">
                  <a:moveTo>
                    <a:pt x="68" y="16"/>
                  </a:moveTo>
                  <a:cubicBezTo>
                    <a:pt x="68" y="66"/>
                    <a:pt x="68" y="66"/>
                    <a:pt x="68" y="66"/>
                  </a:cubicBezTo>
                  <a:cubicBezTo>
                    <a:pt x="68" y="66"/>
                    <a:pt x="68" y="67"/>
                    <a:pt x="67" y="67"/>
                  </a:cubicBezTo>
                  <a:cubicBezTo>
                    <a:pt x="56" y="67"/>
                    <a:pt x="56" y="67"/>
                    <a:pt x="56" y="67"/>
                  </a:cubicBezTo>
                  <a:cubicBezTo>
                    <a:pt x="46" y="67"/>
                    <a:pt x="46" y="67"/>
                    <a:pt x="46" y="67"/>
                  </a:cubicBezTo>
                  <a:cubicBezTo>
                    <a:pt x="36" y="67"/>
                    <a:pt x="36" y="67"/>
                    <a:pt x="36" y="67"/>
                  </a:cubicBezTo>
                  <a:cubicBezTo>
                    <a:pt x="25" y="67"/>
                    <a:pt x="25" y="67"/>
                    <a:pt x="25" y="67"/>
                  </a:cubicBezTo>
                  <a:cubicBezTo>
                    <a:pt x="16" y="67"/>
                    <a:pt x="16" y="67"/>
                    <a:pt x="16" y="67"/>
                  </a:cubicBezTo>
                  <a:cubicBezTo>
                    <a:pt x="5" y="67"/>
                    <a:pt x="5" y="67"/>
                    <a:pt x="5" y="67"/>
                  </a:cubicBezTo>
                  <a:cubicBezTo>
                    <a:pt x="2" y="67"/>
                    <a:pt x="2" y="67"/>
                    <a:pt x="2" y="67"/>
                  </a:cubicBezTo>
                  <a:cubicBezTo>
                    <a:pt x="1" y="67"/>
                    <a:pt x="0" y="66"/>
                    <a:pt x="0" y="66"/>
                  </a:cubicBezTo>
                  <a:cubicBezTo>
                    <a:pt x="0" y="65"/>
                    <a:pt x="1" y="64"/>
                    <a:pt x="2" y="64"/>
                  </a:cubicBezTo>
                  <a:cubicBezTo>
                    <a:pt x="3" y="64"/>
                    <a:pt x="3" y="64"/>
                    <a:pt x="3" y="64"/>
                  </a:cubicBezTo>
                  <a:cubicBezTo>
                    <a:pt x="3" y="56"/>
                    <a:pt x="3" y="56"/>
                    <a:pt x="3" y="56"/>
                  </a:cubicBezTo>
                  <a:cubicBezTo>
                    <a:pt x="3" y="55"/>
                    <a:pt x="4" y="54"/>
                    <a:pt x="5" y="54"/>
                  </a:cubicBezTo>
                  <a:cubicBezTo>
                    <a:pt x="16" y="54"/>
                    <a:pt x="16" y="54"/>
                    <a:pt x="16" y="54"/>
                  </a:cubicBezTo>
                  <a:cubicBezTo>
                    <a:pt x="17" y="54"/>
                    <a:pt x="17" y="55"/>
                    <a:pt x="17" y="56"/>
                  </a:cubicBezTo>
                  <a:cubicBezTo>
                    <a:pt x="17" y="64"/>
                    <a:pt x="17" y="64"/>
                    <a:pt x="17" y="64"/>
                  </a:cubicBezTo>
                  <a:cubicBezTo>
                    <a:pt x="24" y="64"/>
                    <a:pt x="24" y="64"/>
                    <a:pt x="24" y="64"/>
                  </a:cubicBezTo>
                  <a:cubicBezTo>
                    <a:pt x="24" y="40"/>
                    <a:pt x="24" y="40"/>
                    <a:pt x="24" y="40"/>
                  </a:cubicBezTo>
                  <a:cubicBezTo>
                    <a:pt x="24" y="39"/>
                    <a:pt x="24" y="38"/>
                    <a:pt x="25" y="38"/>
                  </a:cubicBezTo>
                  <a:cubicBezTo>
                    <a:pt x="36" y="38"/>
                    <a:pt x="36" y="38"/>
                    <a:pt x="36" y="38"/>
                  </a:cubicBezTo>
                  <a:cubicBezTo>
                    <a:pt x="37" y="38"/>
                    <a:pt x="38" y="39"/>
                    <a:pt x="38" y="40"/>
                  </a:cubicBezTo>
                  <a:cubicBezTo>
                    <a:pt x="38" y="64"/>
                    <a:pt x="38" y="64"/>
                    <a:pt x="38" y="64"/>
                  </a:cubicBezTo>
                  <a:cubicBezTo>
                    <a:pt x="44" y="64"/>
                    <a:pt x="44" y="64"/>
                    <a:pt x="44" y="64"/>
                  </a:cubicBezTo>
                  <a:cubicBezTo>
                    <a:pt x="44" y="20"/>
                    <a:pt x="44" y="20"/>
                    <a:pt x="44" y="20"/>
                  </a:cubicBezTo>
                  <a:cubicBezTo>
                    <a:pt x="44" y="19"/>
                    <a:pt x="45" y="18"/>
                    <a:pt x="46" y="18"/>
                  </a:cubicBezTo>
                  <a:cubicBezTo>
                    <a:pt x="56" y="18"/>
                    <a:pt x="56" y="18"/>
                    <a:pt x="56" y="18"/>
                  </a:cubicBezTo>
                  <a:cubicBezTo>
                    <a:pt x="57" y="18"/>
                    <a:pt x="58" y="19"/>
                    <a:pt x="58" y="20"/>
                  </a:cubicBezTo>
                  <a:cubicBezTo>
                    <a:pt x="58" y="64"/>
                    <a:pt x="58" y="64"/>
                    <a:pt x="58" y="64"/>
                  </a:cubicBezTo>
                  <a:cubicBezTo>
                    <a:pt x="65" y="64"/>
                    <a:pt x="65" y="64"/>
                    <a:pt x="65" y="64"/>
                  </a:cubicBezTo>
                  <a:cubicBezTo>
                    <a:pt x="65" y="16"/>
                    <a:pt x="65" y="16"/>
                    <a:pt x="65" y="16"/>
                  </a:cubicBezTo>
                  <a:cubicBezTo>
                    <a:pt x="65" y="15"/>
                    <a:pt x="66" y="15"/>
                    <a:pt x="67" y="15"/>
                  </a:cubicBezTo>
                  <a:cubicBezTo>
                    <a:pt x="68" y="15"/>
                    <a:pt x="68" y="15"/>
                    <a:pt x="68" y="16"/>
                  </a:cubicBezTo>
                  <a:close/>
                  <a:moveTo>
                    <a:pt x="2" y="48"/>
                  </a:moveTo>
                  <a:cubicBezTo>
                    <a:pt x="2" y="48"/>
                    <a:pt x="2" y="48"/>
                    <a:pt x="2" y="48"/>
                  </a:cubicBezTo>
                  <a:cubicBezTo>
                    <a:pt x="3" y="48"/>
                    <a:pt x="16" y="40"/>
                    <a:pt x="29" y="30"/>
                  </a:cubicBezTo>
                  <a:cubicBezTo>
                    <a:pt x="40" y="22"/>
                    <a:pt x="51" y="10"/>
                    <a:pt x="55" y="6"/>
                  </a:cubicBezTo>
                  <a:cubicBezTo>
                    <a:pt x="55" y="13"/>
                    <a:pt x="55" y="13"/>
                    <a:pt x="55" y="13"/>
                  </a:cubicBezTo>
                  <a:cubicBezTo>
                    <a:pt x="55" y="14"/>
                    <a:pt x="55" y="15"/>
                    <a:pt x="56" y="15"/>
                  </a:cubicBezTo>
                  <a:cubicBezTo>
                    <a:pt x="57" y="15"/>
                    <a:pt x="58" y="14"/>
                    <a:pt x="58" y="13"/>
                  </a:cubicBezTo>
                  <a:cubicBezTo>
                    <a:pt x="58" y="2"/>
                    <a:pt x="58" y="2"/>
                    <a:pt x="58" y="2"/>
                  </a:cubicBezTo>
                  <a:cubicBezTo>
                    <a:pt x="58" y="1"/>
                    <a:pt x="57" y="0"/>
                    <a:pt x="56" y="0"/>
                  </a:cubicBezTo>
                  <a:cubicBezTo>
                    <a:pt x="46" y="0"/>
                    <a:pt x="46" y="0"/>
                    <a:pt x="46" y="0"/>
                  </a:cubicBezTo>
                  <a:cubicBezTo>
                    <a:pt x="45" y="0"/>
                    <a:pt x="44" y="1"/>
                    <a:pt x="44" y="2"/>
                  </a:cubicBezTo>
                  <a:cubicBezTo>
                    <a:pt x="44" y="3"/>
                    <a:pt x="45" y="3"/>
                    <a:pt x="46" y="3"/>
                  </a:cubicBezTo>
                  <a:cubicBezTo>
                    <a:pt x="53" y="3"/>
                    <a:pt x="53" y="3"/>
                    <a:pt x="53" y="3"/>
                  </a:cubicBezTo>
                  <a:cubicBezTo>
                    <a:pt x="50" y="7"/>
                    <a:pt x="38" y="20"/>
                    <a:pt x="27" y="28"/>
                  </a:cubicBezTo>
                  <a:cubicBezTo>
                    <a:pt x="15" y="37"/>
                    <a:pt x="1" y="45"/>
                    <a:pt x="1" y="45"/>
                  </a:cubicBezTo>
                  <a:cubicBezTo>
                    <a:pt x="0" y="46"/>
                    <a:pt x="0" y="47"/>
                    <a:pt x="0" y="47"/>
                  </a:cubicBezTo>
                  <a:cubicBezTo>
                    <a:pt x="1" y="48"/>
                    <a:pt x="1" y="48"/>
                    <a:pt x="2" y="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grpSp>
      <p:grpSp>
        <p:nvGrpSpPr>
          <p:cNvPr id="26" name="Group 4"/>
          <p:cNvGrpSpPr/>
          <p:nvPr/>
        </p:nvGrpSpPr>
        <p:grpSpPr>
          <a:xfrm>
            <a:off x="2132123" y="4093303"/>
            <a:ext cx="1152002" cy="1152002"/>
            <a:chOff x="2030523" y="2228943"/>
            <a:chExt cx="1152002" cy="1152002"/>
          </a:xfrm>
        </p:grpSpPr>
        <p:sp>
          <p:nvSpPr>
            <p:cNvPr id="27" name="Freeform 5"/>
            <p:cNvSpPr/>
            <p:nvPr/>
          </p:nvSpPr>
          <p:spPr>
            <a:xfrm>
              <a:off x="2030523" y="2228943"/>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accent3"/>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cs typeface="+mn-ea"/>
                <a:sym typeface="+mn-lt"/>
              </a:endParaRPr>
            </a:p>
          </p:txBody>
        </p:sp>
        <p:sp>
          <p:nvSpPr>
            <p:cNvPr id="28" name="Freeform 5"/>
            <p:cNvSpPr>
              <a:spLocks noEditPoints="1"/>
            </p:cNvSpPr>
            <p:nvPr/>
          </p:nvSpPr>
          <p:spPr bwMode="auto">
            <a:xfrm>
              <a:off x="2309222" y="2501967"/>
              <a:ext cx="599689" cy="605950"/>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cs typeface="+mn-ea"/>
                <a:sym typeface="+mn-lt"/>
              </a:endParaRPr>
            </a:p>
          </p:txBody>
        </p:sp>
      </p:grpSp>
      <p:grpSp>
        <p:nvGrpSpPr>
          <p:cNvPr id="29" name="Group 8"/>
          <p:cNvGrpSpPr/>
          <p:nvPr/>
        </p:nvGrpSpPr>
        <p:grpSpPr>
          <a:xfrm>
            <a:off x="7646532" y="4093303"/>
            <a:ext cx="1152002" cy="1152002"/>
            <a:chOff x="7544932" y="2228943"/>
            <a:chExt cx="1152002" cy="1152002"/>
          </a:xfrm>
        </p:grpSpPr>
        <p:sp>
          <p:nvSpPr>
            <p:cNvPr id="30" name="Freeform 13"/>
            <p:cNvSpPr/>
            <p:nvPr/>
          </p:nvSpPr>
          <p:spPr>
            <a:xfrm>
              <a:off x="7544932" y="2228943"/>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accent1"/>
            </a:solidFill>
            <a:ln w="38100">
              <a:solidFill>
                <a:schemeClr val="bg1"/>
              </a:solidFill>
            </a:ln>
          </p:spPr>
          <p:style>
            <a:lnRef idx="2">
              <a:schemeClr val="lt1">
                <a:hueOff val="0"/>
                <a:satOff val="0"/>
                <a:lumOff val="0"/>
                <a:alphaOff val="0"/>
              </a:schemeClr>
            </a:lnRef>
            <a:fillRef idx="1">
              <a:schemeClr val="accent3">
                <a:hueOff val="674876"/>
                <a:satOff val="34544"/>
                <a:lumOff val="14510"/>
                <a:alphaOff val="0"/>
              </a:schemeClr>
            </a:fillRef>
            <a:effectRef idx="0">
              <a:schemeClr val="accent3">
                <a:hueOff val="674876"/>
                <a:satOff val="34544"/>
                <a:lumOff val="14510"/>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cs typeface="+mn-ea"/>
                <a:sym typeface="+mn-lt"/>
              </a:endParaRPr>
            </a:p>
          </p:txBody>
        </p:sp>
        <p:sp>
          <p:nvSpPr>
            <p:cNvPr id="31" name="Freeform 526"/>
            <p:cNvSpPr>
              <a:spLocks noChangeAspect="1" noChangeArrowheads="1"/>
            </p:cNvSpPr>
            <p:nvPr/>
          </p:nvSpPr>
          <p:spPr bwMode="auto">
            <a:xfrm>
              <a:off x="7937460" y="2497473"/>
              <a:ext cx="477107" cy="618504"/>
            </a:xfrm>
            <a:custGeom>
              <a:avLst/>
              <a:gdLst>
                <a:gd name="T0" fmla="*/ 719 w 1222"/>
                <a:gd name="T1" fmla="*/ 1338 h 1581"/>
                <a:gd name="T2" fmla="*/ 686 w 1222"/>
                <a:gd name="T3" fmla="*/ 1221 h 1581"/>
                <a:gd name="T4" fmla="*/ 686 w 1222"/>
                <a:gd name="T5" fmla="*/ 359 h 1581"/>
                <a:gd name="T6" fmla="*/ 719 w 1222"/>
                <a:gd name="T7" fmla="*/ 243 h 1581"/>
                <a:gd name="T8" fmla="*/ 17 w 1222"/>
                <a:gd name="T9" fmla="*/ 460 h 1581"/>
                <a:gd name="T10" fmla="*/ 0 w 1222"/>
                <a:gd name="T11" fmla="*/ 794 h 1581"/>
                <a:gd name="T12" fmla="*/ 17 w 1222"/>
                <a:gd name="T13" fmla="*/ 1120 h 1581"/>
                <a:gd name="T14" fmla="*/ 502 w 1222"/>
                <a:gd name="T15" fmla="*/ 1530 h 1581"/>
                <a:gd name="T16" fmla="*/ 493 w 1222"/>
                <a:gd name="T17" fmla="*/ 1112 h 1581"/>
                <a:gd name="T18" fmla="*/ 284 w 1222"/>
                <a:gd name="T19" fmla="*/ 1120 h 1581"/>
                <a:gd name="T20" fmla="*/ 284 w 1222"/>
                <a:gd name="T21" fmla="*/ 794 h 1581"/>
                <a:gd name="T22" fmla="*/ 284 w 1222"/>
                <a:gd name="T23" fmla="*/ 460 h 1581"/>
                <a:gd name="T24" fmla="*/ 493 w 1222"/>
                <a:gd name="T25" fmla="*/ 468 h 1581"/>
                <a:gd name="T26" fmla="*/ 502 w 1222"/>
                <a:gd name="T27" fmla="*/ 58 h 1581"/>
                <a:gd name="T28" fmla="*/ 17 w 1222"/>
                <a:gd name="T29" fmla="*/ 460 h 1581"/>
                <a:gd name="T30" fmla="*/ 602 w 1222"/>
                <a:gd name="T31" fmla="*/ 911 h 1581"/>
                <a:gd name="T32" fmla="*/ 493 w 1222"/>
                <a:gd name="T33" fmla="*/ 861 h 1581"/>
                <a:gd name="T34" fmla="*/ 543 w 1222"/>
                <a:gd name="T35" fmla="*/ 828 h 1581"/>
                <a:gd name="T36" fmla="*/ 610 w 1222"/>
                <a:gd name="T37" fmla="*/ 778 h 1581"/>
                <a:gd name="T38" fmla="*/ 627 w 1222"/>
                <a:gd name="T39" fmla="*/ 660 h 1581"/>
                <a:gd name="T40" fmla="*/ 476 w 1222"/>
                <a:gd name="T41" fmla="*/ 677 h 1581"/>
                <a:gd name="T42" fmla="*/ 510 w 1222"/>
                <a:gd name="T43" fmla="*/ 736 h 1581"/>
                <a:gd name="T44" fmla="*/ 560 w 1222"/>
                <a:gd name="T45" fmla="*/ 677 h 1581"/>
                <a:gd name="T46" fmla="*/ 585 w 1222"/>
                <a:gd name="T47" fmla="*/ 719 h 1581"/>
                <a:gd name="T48" fmla="*/ 502 w 1222"/>
                <a:gd name="T49" fmla="*/ 803 h 1581"/>
                <a:gd name="T50" fmla="*/ 410 w 1222"/>
                <a:gd name="T51" fmla="*/ 911 h 1581"/>
                <a:gd name="T52" fmla="*/ 819 w 1222"/>
                <a:gd name="T53" fmla="*/ 811 h 1581"/>
                <a:gd name="T54" fmla="*/ 794 w 1222"/>
                <a:gd name="T55" fmla="*/ 635 h 1581"/>
                <a:gd name="T56" fmla="*/ 644 w 1222"/>
                <a:gd name="T57" fmla="*/ 853 h 1581"/>
                <a:gd name="T58" fmla="*/ 744 w 1222"/>
                <a:gd name="T59" fmla="*/ 911 h 1581"/>
                <a:gd name="T60" fmla="*/ 803 w 1222"/>
                <a:gd name="T61" fmla="*/ 853 h 1581"/>
                <a:gd name="T62" fmla="*/ 844 w 1222"/>
                <a:gd name="T63" fmla="*/ 811 h 1581"/>
                <a:gd name="T64" fmla="*/ 786 w 1222"/>
                <a:gd name="T65" fmla="*/ 686 h 1581"/>
                <a:gd name="T66" fmla="*/ 694 w 1222"/>
                <a:gd name="T67" fmla="*/ 811 h 1581"/>
                <a:gd name="T68" fmla="*/ 694 w 1222"/>
                <a:gd name="T69" fmla="*/ 81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1581">
                  <a:moveTo>
                    <a:pt x="1221" y="794"/>
                  </a:moveTo>
                  <a:cubicBezTo>
                    <a:pt x="1221" y="1079"/>
                    <a:pt x="995" y="1313"/>
                    <a:pt x="719" y="1338"/>
                  </a:cubicBezTo>
                  <a:cubicBezTo>
                    <a:pt x="719" y="1329"/>
                    <a:pt x="711" y="1313"/>
                    <a:pt x="711" y="1296"/>
                  </a:cubicBezTo>
                  <a:cubicBezTo>
                    <a:pt x="711" y="1296"/>
                    <a:pt x="702" y="1262"/>
                    <a:pt x="686" y="1221"/>
                  </a:cubicBezTo>
                  <a:cubicBezTo>
                    <a:pt x="911" y="1212"/>
                    <a:pt x="1095" y="1028"/>
                    <a:pt x="1095" y="794"/>
                  </a:cubicBezTo>
                  <a:cubicBezTo>
                    <a:pt x="1095" y="560"/>
                    <a:pt x="911" y="368"/>
                    <a:pt x="686" y="359"/>
                  </a:cubicBezTo>
                  <a:cubicBezTo>
                    <a:pt x="702" y="326"/>
                    <a:pt x="711" y="293"/>
                    <a:pt x="711" y="284"/>
                  </a:cubicBezTo>
                  <a:cubicBezTo>
                    <a:pt x="711" y="276"/>
                    <a:pt x="719" y="259"/>
                    <a:pt x="719" y="243"/>
                  </a:cubicBezTo>
                  <a:cubicBezTo>
                    <a:pt x="995" y="267"/>
                    <a:pt x="1221" y="510"/>
                    <a:pt x="1221" y="794"/>
                  </a:cubicBezTo>
                  <a:close/>
                  <a:moveTo>
                    <a:pt x="17" y="460"/>
                  </a:moveTo>
                  <a:cubicBezTo>
                    <a:pt x="8" y="568"/>
                    <a:pt x="0" y="677"/>
                    <a:pt x="0" y="786"/>
                  </a:cubicBezTo>
                  <a:lnTo>
                    <a:pt x="0" y="794"/>
                  </a:lnTo>
                  <a:lnTo>
                    <a:pt x="0" y="803"/>
                  </a:lnTo>
                  <a:cubicBezTo>
                    <a:pt x="0" y="911"/>
                    <a:pt x="8" y="1012"/>
                    <a:pt x="17" y="1120"/>
                  </a:cubicBezTo>
                  <a:cubicBezTo>
                    <a:pt x="42" y="1396"/>
                    <a:pt x="259" y="1580"/>
                    <a:pt x="468" y="1538"/>
                  </a:cubicBezTo>
                  <a:cubicBezTo>
                    <a:pt x="485" y="1530"/>
                    <a:pt x="493" y="1530"/>
                    <a:pt x="502" y="1530"/>
                  </a:cubicBezTo>
                  <a:cubicBezTo>
                    <a:pt x="552" y="1505"/>
                    <a:pt x="594" y="1471"/>
                    <a:pt x="644" y="1438"/>
                  </a:cubicBezTo>
                  <a:cubicBezTo>
                    <a:pt x="702" y="1396"/>
                    <a:pt x="569" y="1070"/>
                    <a:pt x="493" y="1112"/>
                  </a:cubicBezTo>
                  <a:cubicBezTo>
                    <a:pt x="460" y="1129"/>
                    <a:pt x="376" y="1196"/>
                    <a:pt x="343" y="1196"/>
                  </a:cubicBezTo>
                  <a:cubicBezTo>
                    <a:pt x="309" y="1204"/>
                    <a:pt x="293" y="1162"/>
                    <a:pt x="284" y="1120"/>
                  </a:cubicBezTo>
                  <a:cubicBezTo>
                    <a:pt x="276" y="1028"/>
                    <a:pt x="284" y="903"/>
                    <a:pt x="284" y="803"/>
                  </a:cubicBezTo>
                  <a:cubicBezTo>
                    <a:pt x="284" y="794"/>
                    <a:pt x="284" y="794"/>
                    <a:pt x="284" y="794"/>
                  </a:cubicBezTo>
                  <a:cubicBezTo>
                    <a:pt x="284" y="786"/>
                    <a:pt x="284" y="786"/>
                    <a:pt x="284" y="786"/>
                  </a:cubicBezTo>
                  <a:cubicBezTo>
                    <a:pt x="284" y="677"/>
                    <a:pt x="276" y="560"/>
                    <a:pt x="284" y="460"/>
                  </a:cubicBezTo>
                  <a:cubicBezTo>
                    <a:pt x="293" y="426"/>
                    <a:pt x="309" y="385"/>
                    <a:pt x="343" y="385"/>
                  </a:cubicBezTo>
                  <a:cubicBezTo>
                    <a:pt x="376" y="393"/>
                    <a:pt x="460" y="452"/>
                    <a:pt x="493" y="468"/>
                  </a:cubicBezTo>
                  <a:cubicBezTo>
                    <a:pt x="569" y="510"/>
                    <a:pt x="702" y="184"/>
                    <a:pt x="644" y="142"/>
                  </a:cubicBezTo>
                  <a:cubicBezTo>
                    <a:pt x="594" y="117"/>
                    <a:pt x="552" y="75"/>
                    <a:pt x="502" y="58"/>
                  </a:cubicBezTo>
                  <a:cubicBezTo>
                    <a:pt x="493" y="50"/>
                    <a:pt x="485" y="50"/>
                    <a:pt x="468" y="50"/>
                  </a:cubicBezTo>
                  <a:cubicBezTo>
                    <a:pt x="259" y="0"/>
                    <a:pt x="42" y="184"/>
                    <a:pt x="17" y="460"/>
                  </a:cubicBezTo>
                  <a:close/>
                  <a:moveTo>
                    <a:pt x="410" y="911"/>
                  </a:moveTo>
                  <a:cubicBezTo>
                    <a:pt x="602" y="911"/>
                    <a:pt x="602" y="911"/>
                    <a:pt x="602" y="911"/>
                  </a:cubicBezTo>
                  <a:cubicBezTo>
                    <a:pt x="610" y="861"/>
                    <a:pt x="610" y="861"/>
                    <a:pt x="610" y="861"/>
                  </a:cubicBezTo>
                  <a:cubicBezTo>
                    <a:pt x="493" y="861"/>
                    <a:pt x="493" y="861"/>
                    <a:pt x="493" y="861"/>
                  </a:cubicBezTo>
                  <a:cubicBezTo>
                    <a:pt x="493" y="861"/>
                    <a:pt x="502" y="853"/>
                    <a:pt x="510" y="853"/>
                  </a:cubicBezTo>
                  <a:cubicBezTo>
                    <a:pt x="510" y="845"/>
                    <a:pt x="527" y="836"/>
                    <a:pt x="543" y="828"/>
                  </a:cubicBezTo>
                  <a:cubicBezTo>
                    <a:pt x="569" y="811"/>
                    <a:pt x="569" y="811"/>
                    <a:pt x="569" y="811"/>
                  </a:cubicBezTo>
                  <a:cubicBezTo>
                    <a:pt x="585" y="803"/>
                    <a:pt x="602" y="786"/>
                    <a:pt x="610" y="778"/>
                  </a:cubicBezTo>
                  <a:cubicBezTo>
                    <a:pt x="627" y="761"/>
                    <a:pt x="635" y="744"/>
                    <a:pt x="644" y="719"/>
                  </a:cubicBezTo>
                  <a:cubicBezTo>
                    <a:pt x="652" y="694"/>
                    <a:pt x="644" y="677"/>
                    <a:pt x="627" y="660"/>
                  </a:cubicBezTo>
                  <a:cubicBezTo>
                    <a:pt x="619" y="644"/>
                    <a:pt x="594" y="635"/>
                    <a:pt x="569" y="635"/>
                  </a:cubicBezTo>
                  <a:cubicBezTo>
                    <a:pt x="527" y="635"/>
                    <a:pt x="502" y="644"/>
                    <a:pt x="476" y="677"/>
                  </a:cubicBezTo>
                  <a:cubicBezTo>
                    <a:pt x="468" y="686"/>
                    <a:pt x="460" y="711"/>
                    <a:pt x="452" y="736"/>
                  </a:cubicBezTo>
                  <a:cubicBezTo>
                    <a:pt x="510" y="736"/>
                    <a:pt x="510" y="736"/>
                    <a:pt x="510" y="736"/>
                  </a:cubicBezTo>
                  <a:cubicBezTo>
                    <a:pt x="510" y="719"/>
                    <a:pt x="518" y="702"/>
                    <a:pt x="518" y="694"/>
                  </a:cubicBezTo>
                  <a:cubicBezTo>
                    <a:pt x="527" y="686"/>
                    <a:pt x="543" y="677"/>
                    <a:pt x="560" y="677"/>
                  </a:cubicBezTo>
                  <a:cubicBezTo>
                    <a:pt x="569" y="677"/>
                    <a:pt x="577" y="686"/>
                    <a:pt x="585" y="694"/>
                  </a:cubicBezTo>
                  <a:cubicBezTo>
                    <a:pt x="585" y="702"/>
                    <a:pt x="594" y="711"/>
                    <a:pt x="585" y="719"/>
                  </a:cubicBezTo>
                  <a:cubicBezTo>
                    <a:pt x="585" y="736"/>
                    <a:pt x="577" y="744"/>
                    <a:pt x="560" y="761"/>
                  </a:cubicBezTo>
                  <a:cubicBezTo>
                    <a:pt x="552" y="769"/>
                    <a:pt x="535" y="778"/>
                    <a:pt x="502" y="803"/>
                  </a:cubicBezTo>
                  <a:cubicBezTo>
                    <a:pt x="468" y="819"/>
                    <a:pt x="452" y="836"/>
                    <a:pt x="435" y="861"/>
                  </a:cubicBezTo>
                  <a:cubicBezTo>
                    <a:pt x="426" y="878"/>
                    <a:pt x="418" y="895"/>
                    <a:pt x="410" y="911"/>
                  </a:cubicBezTo>
                  <a:close/>
                  <a:moveTo>
                    <a:pt x="844" y="811"/>
                  </a:moveTo>
                  <a:cubicBezTo>
                    <a:pt x="819" y="811"/>
                    <a:pt x="819" y="811"/>
                    <a:pt x="819" y="811"/>
                  </a:cubicBezTo>
                  <a:cubicBezTo>
                    <a:pt x="853" y="635"/>
                    <a:pt x="853" y="635"/>
                    <a:pt x="853" y="635"/>
                  </a:cubicBezTo>
                  <a:cubicBezTo>
                    <a:pt x="794" y="635"/>
                    <a:pt x="794" y="635"/>
                    <a:pt x="794" y="635"/>
                  </a:cubicBezTo>
                  <a:cubicBezTo>
                    <a:pt x="652" y="803"/>
                    <a:pt x="652" y="803"/>
                    <a:pt x="652" y="803"/>
                  </a:cubicBezTo>
                  <a:cubicBezTo>
                    <a:pt x="644" y="853"/>
                    <a:pt x="644" y="853"/>
                    <a:pt x="644" y="853"/>
                  </a:cubicBezTo>
                  <a:cubicBezTo>
                    <a:pt x="753" y="853"/>
                    <a:pt x="753" y="853"/>
                    <a:pt x="753" y="853"/>
                  </a:cubicBezTo>
                  <a:cubicBezTo>
                    <a:pt x="744" y="911"/>
                    <a:pt x="744" y="911"/>
                    <a:pt x="744" y="911"/>
                  </a:cubicBezTo>
                  <a:cubicBezTo>
                    <a:pt x="794" y="911"/>
                    <a:pt x="794" y="911"/>
                    <a:pt x="794" y="911"/>
                  </a:cubicBezTo>
                  <a:cubicBezTo>
                    <a:pt x="803" y="853"/>
                    <a:pt x="803" y="853"/>
                    <a:pt x="803" y="853"/>
                  </a:cubicBezTo>
                  <a:cubicBezTo>
                    <a:pt x="836" y="853"/>
                    <a:pt x="836" y="853"/>
                    <a:pt x="836" y="853"/>
                  </a:cubicBezTo>
                  <a:lnTo>
                    <a:pt x="844" y="811"/>
                  </a:lnTo>
                  <a:close/>
                  <a:moveTo>
                    <a:pt x="694" y="811"/>
                  </a:moveTo>
                  <a:cubicBezTo>
                    <a:pt x="786" y="686"/>
                    <a:pt x="786" y="686"/>
                    <a:pt x="786" y="686"/>
                  </a:cubicBezTo>
                  <a:cubicBezTo>
                    <a:pt x="761" y="811"/>
                    <a:pt x="761" y="811"/>
                    <a:pt x="761" y="811"/>
                  </a:cubicBezTo>
                  <a:lnTo>
                    <a:pt x="694" y="811"/>
                  </a:lnTo>
                  <a:close/>
                  <a:moveTo>
                    <a:pt x="694" y="811"/>
                  </a:moveTo>
                  <a:lnTo>
                    <a:pt x="694" y="811"/>
                  </a:lnTo>
                  <a:close/>
                </a:path>
              </a:pathLst>
            </a:custGeom>
            <a:solidFill>
              <a:schemeClr val="bg1"/>
            </a:solidFill>
            <a:ln>
              <a:noFill/>
            </a:ln>
            <a:effectLst/>
          </p:spPr>
          <p:txBody>
            <a:bodyPr wrap="none" lIns="243785" tIns="121892" rIns="243785" bIns="121892" anchor="ctr"/>
            <a:lstStyle/>
            <a:p>
              <a:pPr>
                <a:defRPr/>
              </a:pPr>
              <a:endParaRPr lang="en-US" sz="2400" dirty="0">
                <a:cs typeface="+mn-ea"/>
                <a:sym typeface="+mn-lt"/>
              </a:endParaRPr>
            </a:p>
          </p:txBody>
        </p:sp>
      </p:grpSp>
      <p:sp>
        <p:nvSpPr>
          <p:cNvPr id="32" name="TextBox 49"/>
          <p:cNvSpPr txBox="1"/>
          <p:nvPr/>
        </p:nvSpPr>
        <p:spPr>
          <a:xfrm>
            <a:off x="2132123" y="5427409"/>
            <a:ext cx="1182953" cy="338554"/>
          </a:xfrm>
          <a:prstGeom prst="rect">
            <a:avLst/>
          </a:prstGeom>
          <a:noFill/>
        </p:spPr>
        <p:txBody>
          <a:bodyPr wrap="none" rtlCol="0">
            <a:spAutoFit/>
          </a:bodyPr>
          <a:lstStyle/>
          <a:p>
            <a:pPr fontAlgn="base">
              <a:spcBef>
                <a:spcPct val="0"/>
              </a:spcBef>
              <a:spcAft>
                <a:spcPct val="0"/>
              </a:spcAft>
            </a:pPr>
            <a:r>
              <a:rPr lang="en-US" altLang="zh-CN" sz="1600" b="1" dirty="0">
                <a:solidFill>
                  <a:schemeClr val="bg1">
                    <a:lumMod val="50000"/>
                  </a:schemeClr>
                </a:solidFill>
                <a:cs typeface="+mn-ea"/>
                <a:sym typeface="+mn-lt"/>
              </a:rPr>
              <a:t>Click to edit</a:t>
            </a:r>
            <a:endParaRPr lang="en-US" sz="1600" b="1" dirty="0">
              <a:solidFill>
                <a:schemeClr val="bg1">
                  <a:lumMod val="50000"/>
                </a:schemeClr>
              </a:solidFill>
              <a:cs typeface="+mn-ea"/>
              <a:sym typeface="+mn-lt"/>
            </a:endParaRPr>
          </a:p>
        </p:txBody>
      </p:sp>
      <p:sp>
        <p:nvSpPr>
          <p:cNvPr id="33" name="Rectangle 50"/>
          <p:cNvSpPr/>
          <p:nvPr/>
        </p:nvSpPr>
        <p:spPr>
          <a:xfrm>
            <a:off x="2132123" y="5864533"/>
            <a:ext cx="2079919" cy="1000915"/>
          </a:xfrm>
          <a:prstGeom prst="rect">
            <a:avLst/>
          </a:prstGeom>
        </p:spPr>
        <p:txBody>
          <a:bodyPr wrap="square">
            <a:spAutoFit/>
          </a:bodyPr>
          <a:lstStyle/>
          <a:p>
            <a:pPr defTabSz="1216817">
              <a:lnSpc>
                <a:spcPct val="120000"/>
              </a:lnSpc>
              <a:spcBef>
                <a:spcPct val="20000"/>
              </a:spcBef>
            </a:pPr>
            <a:r>
              <a:rPr lang="en-US" altLang="zh-CN" sz="1200" dirty="0">
                <a:solidFill>
                  <a:schemeClr val="bg1">
                    <a:lumMod val="50000"/>
                  </a:schemeClr>
                </a:solidFill>
                <a:cs typeface="+mn-ea"/>
                <a:sym typeface="+mn-lt"/>
              </a:rPr>
              <a:t>Click to enter the brief text content text content needs to be summarized and refined</a:t>
            </a:r>
            <a:r>
              <a:rPr lang="zh-CN" altLang="en-US" sz="1200" dirty="0">
                <a:solidFill>
                  <a:schemeClr val="bg1">
                    <a:lumMod val="50000"/>
                  </a:schemeClr>
                </a:solidFill>
                <a:cs typeface="+mn-ea"/>
                <a:sym typeface="+mn-lt"/>
              </a:rPr>
              <a:t> </a:t>
            </a:r>
            <a:endParaRPr lang="en-US" altLang="zh-CN" sz="1200" dirty="0">
              <a:solidFill>
                <a:schemeClr val="bg1">
                  <a:lumMod val="50000"/>
                </a:schemeClr>
              </a:solidFill>
              <a:cs typeface="+mn-ea"/>
              <a:sym typeface="+mn-lt"/>
            </a:endParaRPr>
          </a:p>
          <a:p>
            <a:pPr defTabSz="1216817">
              <a:lnSpc>
                <a:spcPct val="120000"/>
              </a:lnSpc>
              <a:spcBef>
                <a:spcPct val="20000"/>
              </a:spcBef>
              <a:buNone/>
            </a:pPr>
            <a:endParaRPr lang="en-US" altLang="zh-CN" sz="1200" dirty="0">
              <a:solidFill>
                <a:schemeClr val="bg1">
                  <a:lumMod val="50000"/>
                </a:schemeClr>
              </a:solidFill>
              <a:cs typeface="+mn-ea"/>
              <a:sym typeface="+mn-lt"/>
            </a:endParaRPr>
          </a:p>
        </p:txBody>
      </p:sp>
      <p:sp>
        <p:nvSpPr>
          <p:cNvPr id="34" name="TextBox 49"/>
          <p:cNvSpPr txBox="1"/>
          <p:nvPr/>
        </p:nvSpPr>
        <p:spPr>
          <a:xfrm>
            <a:off x="4889327" y="5427409"/>
            <a:ext cx="1182953" cy="338554"/>
          </a:xfrm>
          <a:prstGeom prst="rect">
            <a:avLst/>
          </a:prstGeom>
          <a:noFill/>
        </p:spPr>
        <p:txBody>
          <a:bodyPr wrap="none" rtlCol="0">
            <a:spAutoFit/>
          </a:bodyPr>
          <a:lstStyle/>
          <a:p>
            <a:pPr fontAlgn="base">
              <a:spcBef>
                <a:spcPct val="0"/>
              </a:spcBef>
              <a:spcAft>
                <a:spcPct val="0"/>
              </a:spcAft>
            </a:pPr>
            <a:r>
              <a:rPr lang="en-US" altLang="zh-CN" sz="1600" b="1" dirty="0">
                <a:solidFill>
                  <a:schemeClr val="bg1">
                    <a:lumMod val="50000"/>
                  </a:schemeClr>
                </a:solidFill>
                <a:cs typeface="+mn-ea"/>
                <a:sym typeface="+mn-lt"/>
              </a:rPr>
              <a:t>Click to edit</a:t>
            </a:r>
            <a:endParaRPr lang="en-US" sz="1600" b="1" dirty="0">
              <a:solidFill>
                <a:schemeClr val="bg1">
                  <a:lumMod val="50000"/>
                </a:schemeClr>
              </a:solidFill>
              <a:cs typeface="+mn-ea"/>
              <a:sym typeface="+mn-lt"/>
            </a:endParaRPr>
          </a:p>
        </p:txBody>
      </p:sp>
      <p:sp>
        <p:nvSpPr>
          <p:cNvPr id="35" name="Rectangle 50"/>
          <p:cNvSpPr/>
          <p:nvPr/>
        </p:nvSpPr>
        <p:spPr>
          <a:xfrm>
            <a:off x="4889327" y="5864533"/>
            <a:ext cx="2079919" cy="1000915"/>
          </a:xfrm>
          <a:prstGeom prst="rect">
            <a:avLst/>
          </a:prstGeom>
        </p:spPr>
        <p:txBody>
          <a:bodyPr wrap="square">
            <a:spAutoFit/>
          </a:bodyPr>
          <a:lstStyle/>
          <a:p>
            <a:pPr defTabSz="1216817">
              <a:lnSpc>
                <a:spcPct val="120000"/>
              </a:lnSpc>
              <a:spcBef>
                <a:spcPct val="20000"/>
              </a:spcBef>
            </a:pPr>
            <a:r>
              <a:rPr lang="en-US" altLang="zh-CN" sz="1200" dirty="0">
                <a:solidFill>
                  <a:schemeClr val="bg1">
                    <a:lumMod val="50000"/>
                  </a:schemeClr>
                </a:solidFill>
                <a:cs typeface="+mn-ea"/>
                <a:sym typeface="+mn-lt"/>
              </a:rPr>
              <a:t>Click to enter the brief text content text content needs to be summarized and refined</a:t>
            </a:r>
            <a:r>
              <a:rPr lang="zh-CN" altLang="en-US" sz="1200" dirty="0">
                <a:solidFill>
                  <a:schemeClr val="bg1">
                    <a:lumMod val="50000"/>
                  </a:schemeClr>
                </a:solidFill>
                <a:cs typeface="+mn-ea"/>
                <a:sym typeface="+mn-lt"/>
              </a:rPr>
              <a:t> </a:t>
            </a:r>
            <a:endParaRPr lang="en-US" altLang="zh-CN" sz="1200" dirty="0">
              <a:solidFill>
                <a:schemeClr val="bg1">
                  <a:lumMod val="50000"/>
                </a:schemeClr>
              </a:solidFill>
              <a:cs typeface="+mn-ea"/>
              <a:sym typeface="+mn-lt"/>
            </a:endParaRPr>
          </a:p>
          <a:p>
            <a:pPr defTabSz="1216817">
              <a:lnSpc>
                <a:spcPct val="120000"/>
              </a:lnSpc>
              <a:spcBef>
                <a:spcPct val="20000"/>
              </a:spcBef>
              <a:buNone/>
            </a:pPr>
            <a:endParaRPr lang="en-US" altLang="zh-CN" sz="1200" dirty="0">
              <a:solidFill>
                <a:schemeClr val="bg1">
                  <a:lumMod val="50000"/>
                </a:schemeClr>
              </a:solidFill>
              <a:cs typeface="+mn-ea"/>
              <a:sym typeface="+mn-lt"/>
            </a:endParaRPr>
          </a:p>
        </p:txBody>
      </p:sp>
      <p:sp>
        <p:nvSpPr>
          <p:cNvPr id="36" name="TextBox 49"/>
          <p:cNvSpPr txBox="1"/>
          <p:nvPr/>
        </p:nvSpPr>
        <p:spPr>
          <a:xfrm>
            <a:off x="7646531" y="5427409"/>
            <a:ext cx="1182953" cy="338554"/>
          </a:xfrm>
          <a:prstGeom prst="rect">
            <a:avLst/>
          </a:prstGeom>
          <a:noFill/>
        </p:spPr>
        <p:txBody>
          <a:bodyPr wrap="none" rtlCol="0">
            <a:spAutoFit/>
          </a:bodyPr>
          <a:lstStyle/>
          <a:p>
            <a:pPr fontAlgn="base">
              <a:spcBef>
                <a:spcPct val="0"/>
              </a:spcBef>
              <a:spcAft>
                <a:spcPct val="0"/>
              </a:spcAft>
            </a:pPr>
            <a:r>
              <a:rPr lang="en-US" altLang="zh-CN" sz="1600" b="1" dirty="0">
                <a:solidFill>
                  <a:schemeClr val="bg1">
                    <a:lumMod val="50000"/>
                  </a:schemeClr>
                </a:solidFill>
                <a:cs typeface="+mn-ea"/>
                <a:sym typeface="+mn-lt"/>
              </a:rPr>
              <a:t>Click to edit</a:t>
            </a:r>
            <a:endParaRPr lang="en-US" sz="1600" b="1" dirty="0">
              <a:solidFill>
                <a:schemeClr val="bg1">
                  <a:lumMod val="50000"/>
                </a:schemeClr>
              </a:solidFill>
              <a:cs typeface="+mn-ea"/>
              <a:sym typeface="+mn-lt"/>
            </a:endParaRPr>
          </a:p>
        </p:txBody>
      </p:sp>
      <p:sp>
        <p:nvSpPr>
          <p:cNvPr id="37" name="Rectangle 50"/>
          <p:cNvSpPr/>
          <p:nvPr/>
        </p:nvSpPr>
        <p:spPr>
          <a:xfrm>
            <a:off x="7646531" y="5864533"/>
            <a:ext cx="2079919" cy="1000915"/>
          </a:xfrm>
          <a:prstGeom prst="rect">
            <a:avLst/>
          </a:prstGeom>
        </p:spPr>
        <p:txBody>
          <a:bodyPr wrap="square">
            <a:spAutoFit/>
          </a:bodyPr>
          <a:lstStyle/>
          <a:p>
            <a:pPr defTabSz="1216817">
              <a:lnSpc>
                <a:spcPct val="120000"/>
              </a:lnSpc>
              <a:spcBef>
                <a:spcPct val="20000"/>
              </a:spcBef>
            </a:pPr>
            <a:r>
              <a:rPr lang="en-US" altLang="zh-CN" sz="1200" dirty="0">
                <a:solidFill>
                  <a:schemeClr val="bg1">
                    <a:lumMod val="50000"/>
                  </a:schemeClr>
                </a:solidFill>
                <a:cs typeface="+mn-ea"/>
                <a:sym typeface="+mn-lt"/>
              </a:rPr>
              <a:t>Click to enter the brief text content text content needs to be summarized and refined</a:t>
            </a:r>
            <a:r>
              <a:rPr lang="zh-CN" altLang="en-US" sz="1200" dirty="0">
                <a:solidFill>
                  <a:schemeClr val="bg1">
                    <a:lumMod val="50000"/>
                  </a:schemeClr>
                </a:solidFill>
                <a:cs typeface="+mn-ea"/>
                <a:sym typeface="+mn-lt"/>
              </a:rPr>
              <a:t> </a:t>
            </a:r>
            <a:endParaRPr lang="en-US" altLang="zh-CN" sz="1200" dirty="0">
              <a:solidFill>
                <a:schemeClr val="bg1">
                  <a:lumMod val="50000"/>
                </a:schemeClr>
              </a:solidFill>
              <a:cs typeface="+mn-ea"/>
              <a:sym typeface="+mn-lt"/>
            </a:endParaRPr>
          </a:p>
          <a:p>
            <a:pPr defTabSz="1216817">
              <a:lnSpc>
                <a:spcPct val="120000"/>
              </a:lnSpc>
              <a:spcBef>
                <a:spcPct val="20000"/>
              </a:spcBef>
              <a:buNone/>
            </a:pPr>
            <a:endParaRPr lang="en-US" altLang="zh-CN" sz="1200" dirty="0">
              <a:solidFill>
                <a:schemeClr val="bg1">
                  <a:lumMod val="50000"/>
                </a:schemeClr>
              </a:solidFill>
              <a:cs typeface="+mn-ea"/>
              <a:sym typeface="+mn-lt"/>
            </a:endParaRPr>
          </a:p>
        </p:txBody>
      </p:sp>
      <p:sp>
        <p:nvSpPr>
          <p:cNvPr id="38" name="Rectangle 8"/>
          <p:cNvSpPr>
            <a:spLocks noChangeArrowheads="1"/>
          </p:cNvSpPr>
          <p:nvPr/>
        </p:nvSpPr>
        <p:spPr bwMode="auto">
          <a:xfrm>
            <a:off x="2156551" y="1320622"/>
            <a:ext cx="7998230" cy="2541323"/>
          </a:xfrm>
          <a:prstGeom prst="rect">
            <a:avLst/>
          </a:prstGeom>
          <a:blipFill dpi="0" rotWithShape="1">
            <a:blip r:embed="rId3"/>
            <a:srcRect/>
            <a:tile tx="0" ty="0" sx="75000" sy="75000" flip="none" algn="ctr"/>
          </a:blipFill>
          <a:ln>
            <a:noFill/>
          </a:ln>
        </p:spPr>
        <p:txBody>
          <a:bodyPr lIns="182812" tIns="146249" rIns="182812" bIns="146249"/>
          <a:lstStyle/>
          <a:p>
            <a:pPr lvl="0">
              <a:lnSpc>
                <a:spcPct val="130000"/>
              </a:lnSpc>
              <a:defRPr/>
            </a:pPr>
            <a:endParaRPr lang="en-US" altLang="zh-CN" kern="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730855411"/>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8">
                                            <p:bg/>
                                          </p:spTgt>
                                        </p:tgtEl>
                                        <p:attrNameLst>
                                          <p:attrName>style.visibility</p:attrName>
                                        </p:attrNameLst>
                                      </p:cBhvr>
                                      <p:to>
                                        <p:strVal val="visible"/>
                                      </p:to>
                                    </p:set>
                                    <p:animEffect transition="in" filter="fade">
                                      <p:cBhvr>
                                        <p:cTn id="11" dur="500"/>
                                        <p:tgtEl>
                                          <p:spTgt spid="38">
                                            <p:bg/>
                                          </p:spTgt>
                                        </p:tgtEl>
                                      </p:cBhvr>
                                    </p:animEffect>
                                    <p:anim calcmode="lin" valueType="num">
                                      <p:cBhvr>
                                        <p:cTn id="12" dur="500" fill="hold"/>
                                        <p:tgtEl>
                                          <p:spTgt spid="38">
                                            <p:bg/>
                                          </p:spTgt>
                                        </p:tgtEl>
                                        <p:attrNameLst>
                                          <p:attrName>ppt_x</p:attrName>
                                        </p:attrNameLst>
                                      </p:cBhvr>
                                      <p:tavLst>
                                        <p:tav tm="0">
                                          <p:val>
                                            <p:strVal val="#ppt_x"/>
                                          </p:val>
                                        </p:tav>
                                        <p:tav tm="100000">
                                          <p:val>
                                            <p:strVal val="#ppt_x"/>
                                          </p:val>
                                        </p:tav>
                                      </p:tavLst>
                                    </p:anim>
                                    <p:anim calcmode="lin" valueType="num">
                                      <p:cBhvr>
                                        <p:cTn id="13" dur="500" fill="hold"/>
                                        <p:tgtEl>
                                          <p:spTgt spid="38">
                                            <p:bg/>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nodePh="1">
                                  <p:stCondLst>
                                    <p:cond delay="0"/>
                                  </p:stCondLst>
                                  <p:endCondLst>
                                    <p:cond evt="begin" delay="0">
                                      <p:tn val="14"/>
                                    </p:cond>
                                  </p:endCondLst>
                                  <p:childTnLst>
                                    <p:set>
                                      <p:cBhvr>
                                        <p:cTn id="15" dur="1" fill="hold">
                                          <p:stCondLst>
                                            <p:cond delay="0"/>
                                          </p:stCondLst>
                                        </p:cTn>
                                        <p:tgtEl>
                                          <p:spTgt spid="38">
                                            <p:txEl>
                                              <p:pRg st="0" end="0"/>
                                            </p:txEl>
                                          </p:spTgt>
                                        </p:tgtEl>
                                        <p:attrNameLst>
                                          <p:attrName>style.visibility</p:attrName>
                                        </p:attrNameLst>
                                      </p:cBhvr>
                                      <p:to>
                                        <p:strVal val="visible"/>
                                      </p:to>
                                    </p:set>
                                    <p:animEffect transition="in" filter="fade">
                                      <p:cBhvr>
                                        <p:cTn id="16" dur="500"/>
                                        <p:tgtEl>
                                          <p:spTgt spid="38">
                                            <p:txEl>
                                              <p:pRg st="0" end="0"/>
                                            </p:txEl>
                                          </p:spTgt>
                                        </p:tgtEl>
                                      </p:cBhvr>
                                    </p:animEffect>
                                    <p:anim calcmode="lin" valueType="num">
                                      <p:cBhvr>
                                        <p:cTn id="1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38">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anim calcmode="lin" valueType="num">
                                      <p:cBhvr>
                                        <p:cTn id="52" dur="1000" fill="hold"/>
                                        <p:tgtEl>
                                          <p:spTgt spid="32"/>
                                        </p:tgtEl>
                                        <p:attrNameLst>
                                          <p:attrName>ppt_x</p:attrName>
                                        </p:attrNameLst>
                                      </p:cBhvr>
                                      <p:tavLst>
                                        <p:tav tm="0">
                                          <p:val>
                                            <p:strVal val="#ppt_x"/>
                                          </p:val>
                                        </p:tav>
                                        <p:tav tm="100000">
                                          <p:val>
                                            <p:strVal val="#ppt_x"/>
                                          </p:val>
                                        </p:tav>
                                      </p:tavLst>
                                    </p:anim>
                                    <p:anim calcmode="lin" valueType="num">
                                      <p:cBhvr>
                                        <p:cTn id="53" dur="1000" fill="hold"/>
                                        <p:tgtEl>
                                          <p:spTgt spid="3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1000"/>
                                        <p:tgtEl>
                                          <p:spTgt spid="36"/>
                                        </p:tgtEl>
                                      </p:cBhvr>
                                    </p:animEffect>
                                    <p:anim calcmode="lin" valueType="num">
                                      <p:cBhvr>
                                        <p:cTn id="72" dur="1000" fill="hold"/>
                                        <p:tgtEl>
                                          <p:spTgt spid="36"/>
                                        </p:tgtEl>
                                        <p:attrNameLst>
                                          <p:attrName>ppt_x</p:attrName>
                                        </p:attrNameLst>
                                      </p:cBhvr>
                                      <p:tavLst>
                                        <p:tav tm="0">
                                          <p:val>
                                            <p:strVal val="#ppt_x"/>
                                          </p:val>
                                        </p:tav>
                                        <p:tav tm="100000">
                                          <p:val>
                                            <p:strVal val="#ppt_x"/>
                                          </p:val>
                                        </p:tav>
                                      </p:tavLst>
                                    </p:anim>
                                    <p:anim calcmode="lin" valueType="num">
                                      <p:cBhvr>
                                        <p:cTn id="73" dur="1000" fill="hold"/>
                                        <p:tgtEl>
                                          <p:spTgt spid="3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0"/>
                                        <p:tgtEl>
                                          <p:spTgt spid="37"/>
                                        </p:tgtEl>
                                      </p:cBhvr>
                                    </p:animEffect>
                                    <p:anim calcmode="lin" valueType="num">
                                      <p:cBhvr>
                                        <p:cTn id="77" dur="1000" fill="hold"/>
                                        <p:tgtEl>
                                          <p:spTgt spid="37"/>
                                        </p:tgtEl>
                                        <p:attrNameLst>
                                          <p:attrName>ppt_x</p:attrName>
                                        </p:attrNameLst>
                                      </p:cBhvr>
                                      <p:tavLst>
                                        <p:tav tm="0">
                                          <p:val>
                                            <p:strVal val="#ppt_x"/>
                                          </p:val>
                                        </p:tav>
                                        <p:tav tm="100000">
                                          <p:val>
                                            <p:strVal val="#ppt_x"/>
                                          </p:val>
                                        </p:tav>
                                      </p:tavLst>
                                    </p:anim>
                                    <p:anim calcmode="lin" valueType="num">
                                      <p:cBhvr>
                                        <p:cTn id="7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组合 13"/>
          <p:cNvGrpSpPr/>
          <p:nvPr/>
        </p:nvGrpSpPr>
        <p:grpSpPr>
          <a:xfrm>
            <a:off x="1115616" y="1572996"/>
            <a:ext cx="10344292" cy="4598196"/>
            <a:chOff x="1115616" y="1294604"/>
            <a:chExt cx="7246909" cy="3221362"/>
          </a:xfrm>
        </p:grpSpPr>
        <p:grpSp>
          <p:nvGrpSpPr>
            <p:cNvPr id="15" name="Group 9"/>
            <p:cNvGrpSpPr>
              <a:grpSpLocks/>
            </p:cNvGrpSpPr>
            <p:nvPr/>
          </p:nvGrpSpPr>
          <p:grpSpPr bwMode="auto">
            <a:xfrm>
              <a:off x="1115616" y="1294604"/>
              <a:ext cx="3181350" cy="3132535"/>
              <a:chOff x="0" y="0"/>
              <a:chExt cx="3725013" cy="3667701"/>
            </a:xfrm>
          </p:grpSpPr>
          <p:grpSp>
            <p:nvGrpSpPr>
              <p:cNvPr id="37" name="Group 10"/>
              <p:cNvGrpSpPr>
                <a:grpSpLocks/>
              </p:cNvGrpSpPr>
              <p:nvPr/>
            </p:nvGrpSpPr>
            <p:grpSpPr bwMode="auto">
              <a:xfrm>
                <a:off x="0" y="0"/>
                <a:ext cx="3725013" cy="3667701"/>
                <a:chOff x="0" y="0"/>
                <a:chExt cx="3725013" cy="3667701"/>
              </a:xfrm>
            </p:grpSpPr>
            <p:sp>
              <p:nvSpPr>
                <p:cNvPr id="43" name="Freeform 24"/>
                <p:cNvSpPr>
                  <a:spLocks noChangeArrowheads="1"/>
                </p:cNvSpPr>
                <p:nvPr/>
              </p:nvSpPr>
              <p:spPr bwMode="auto">
                <a:xfrm>
                  <a:off x="0" y="0"/>
                  <a:ext cx="1855343" cy="2020101"/>
                </a:xfrm>
                <a:custGeom>
                  <a:avLst/>
                  <a:gdLst>
                    <a:gd name="T0" fmla="*/ 259 w 259"/>
                    <a:gd name="T1" fmla="*/ 282 h 282"/>
                    <a:gd name="T2" fmla="*/ 259 w 259"/>
                    <a:gd name="T3" fmla="*/ 0 h 282"/>
                    <a:gd name="T4" fmla="*/ 129 w 259"/>
                    <a:gd name="T5" fmla="*/ 98 h 282"/>
                    <a:gd name="T6" fmla="*/ 0 w 259"/>
                    <a:gd name="T7" fmla="*/ 196 h 282"/>
                    <a:gd name="T8" fmla="*/ 259 w 259"/>
                    <a:gd name="T9" fmla="*/ 282 h 282"/>
                    <a:gd name="T10" fmla="*/ 0 60000 65536"/>
                    <a:gd name="T11" fmla="*/ 0 60000 65536"/>
                    <a:gd name="T12" fmla="*/ 0 60000 65536"/>
                    <a:gd name="T13" fmla="*/ 0 60000 65536"/>
                    <a:gd name="T14" fmla="*/ 0 60000 65536"/>
                    <a:gd name="T15" fmla="*/ 0 w 259"/>
                    <a:gd name="T16" fmla="*/ 0 h 282"/>
                    <a:gd name="T17" fmla="*/ 259 w 259"/>
                    <a:gd name="T18" fmla="*/ 282 h 282"/>
                  </a:gdLst>
                  <a:ahLst/>
                  <a:cxnLst>
                    <a:cxn ang="T10">
                      <a:pos x="T0" y="T1"/>
                    </a:cxn>
                    <a:cxn ang="T11">
                      <a:pos x="T2" y="T3"/>
                    </a:cxn>
                    <a:cxn ang="T12">
                      <a:pos x="T4" y="T5"/>
                    </a:cxn>
                    <a:cxn ang="T13">
                      <a:pos x="T6" y="T7"/>
                    </a:cxn>
                    <a:cxn ang="T14">
                      <a:pos x="T8" y="T9"/>
                    </a:cxn>
                  </a:cxnLst>
                  <a:rect l="T15" t="T16" r="T17" b="T18"/>
                  <a:pathLst>
                    <a:path w="259" h="282">
                      <a:moveTo>
                        <a:pt x="259" y="282"/>
                      </a:moveTo>
                      <a:lnTo>
                        <a:pt x="259" y="0"/>
                      </a:lnTo>
                      <a:lnTo>
                        <a:pt x="129" y="98"/>
                      </a:lnTo>
                      <a:lnTo>
                        <a:pt x="0" y="196"/>
                      </a:lnTo>
                      <a:lnTo>
                        <a:pt x="259" y="282"/>
                      </a:ln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800">
                    <a:solidFill>
                      <a:schemeClr val="bg1">
                        <a:lumMod val="50000"/>
                      </a:schemeClr>
                    </a:solidFill>
                    <a:latin typeface="方正兰亭细黑_GBK" charset="-122"/>
                    <a:sym typeface="宋体" pitchFamily="2" charset="-122"/>
                  </a:endParaRPr>
                </a:p>
              </p:txBody>
            </p:sp>
            <p:sp>
              <p:nvSpPr>
                <p:cNvPr id="44" name="Freeform 25"/>
                <p:cNvSpPr>
                  <a:spLocks noChangeArrowheads="1"/>
                </p:cNvSpPr>
                <p:nvPr/>
              </p:nvSpPr>
              <p:spPr bwMode="auto">
                <a:xfrm>
                  <a:off x="1855343" y="0"/>
                  <a:ext cx="1869670" cy="2020101"/>
                </a:xfrm>
                <a:custGeom>
                  <a:avLst/>
                  <a:gdLst>
                    <a:gd name="T0" fmla="*/ 0 w 261"/>
                    <a:gd name="T1" fmla="*/ 0 h 282"/>
                    <a:gd name="T2" fmla="*/ 0 w 261"/>
                    <a:gd name="T3" fmla="*/ 282 h 282"/>
                    <a:gd name="T4" fmla="*/ 261 w 261"/>
                    <a:gd name="T5" fmla="*/ 196 h 282"/>
                    <a:gd name="T6" fmla="*/ 132 w 261"/>
                    <a:gd name="T7" fmla="*/ 98 h 282"/>
                    <a:gd name="T8" fmla="*/ 0 w 261"/>
                    <a:gd name="T9" fmla="*/ 0 h 282"/>
                    <a:gd name="T10" fmla="*/ 0 60000 65536"/>
                    <a:gd name="T11" fmla="*/ 0 60000 65536"/>
                    <a:gd name="T12" fmla="*/ 0 60000 65536"/>
                    <a:gd name="T13" fmla="*/ 0 60000 65536"/>
                    <a:gd name="T14" fmla="*/ 0 60000 65536"/>
                    <a:gd name="T15" fmla="*/ 0 w 261"/>
                    <a:gd name="T16" fmla="*/ 0 h 282"/>
                    <a:gd name="T17" fmla="*/ 261 w 261"/>
                    <a:gd name="T18" fmla="*/ 282 h 282"/>
                  </a:gdLst>
                  <a:ahLst/>
                  <a:cxnLst>
                    <a:cxn ang="T10">
                      <a:pos x="T0" y="T1"/>
                    </a:cxn>
                    <a:cxn ang="T11">
                      <a:pos x="T2" y="T3"/>
                    </a:cxn>
                    <a:cxn ang="T12">
                      <a:pos x="T4" y="T5"/>
                    </a:cxn>
                    <a:cxn ang="T13">
                      <a:pos x="T6" y="T7"/>
                    </a:cxn>
                    <a:cxn ang="T14">
                      <a:pos x="T8" y="T9"/>
                    </a:cxn>
                  </a:cxnLst>
                  <a:rect l="T15" t="T16" r="T17" b="T18"/>
                  <a:pathLst>
                    <a:path w="261" h="282">
                      <a:moveTo>
                        <a:pt x="0" y="0"/>
                      </a:moveTo>
                      <a:lnTo>
                        <a:pt x="0" y="282"/>
                      </a:lnTo>
                      <a:lnTo>
                        <a:pt x="261" y="196"/>
                      </a:lnTo>
                      <a:lnTo>
                        <a:pt x="132" y="98"/>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800">
                    <a:solidFill>
                      <a:schemeClr val="bg1">
                        <a:lumMod val="50000"/>
                      </a:schemeClr>
                    </a:solidFill>
                    <a:latin typeface="方正兰亭细黑_GBK" charset="-122"/>
                    <a:sym typeface="宋体" pitchFamily="2" charset="-122"/>
                  </a:endParaRPr>
                </a:p>
              </p:txBody>
            </p:sp>
            <p:sp>
              <p:nvSpPr>
                <p:cNvPr id="45" name="Freeform 26"/>
                <p:cNvSpPr>
                  <a:spLocks noChangeArrowheads="1"/>
                </p:cNvSpPr>
                <p:nvPr/>
              </p:nvSpPr>
              <p:spPr bwMode="auto">
                <a:xfrm>
                  <a:off x="1855343" y="1404042"/>
                  <a:ext cx="1869670" cy="2263659"/>
                </a:xfrm>
                <a:custGeom>
                  <a:avLst/>
                  <a:gdLst>
                    <a:gd name="T0" fmla="*/ 261 w 261"/>
                    <a:gd name="T1" fmla="*/ 0 h 316"/>
                    <a:gd name="T2" fmla="*/ 0 w 261"/>
                    <a:gd name="T3" fmla="*/ 86 h 316"/>
                    <a:gd name="T4" fmla="*/ 160 w 261"/>
                    <a:gd name="T5" fmla="*/ 316 h 316"/>
                    <a:gd name="T6" fmla="*/ 211 w 261"/>
                    <a:gd name="T7" fmla="*/ 158 h 316"/>
                    <a:gd name="T8" fmla="*/ 261 w 261"/>
                    <a:gd name="T9" fmla="*/ 0 h 316"/>
                    <a:gd name="T10" fmla="*/ 0 60000 65536"/>
                    <a:gd name="T11" fmla="*/ 0 60000 65536"/>
                    <a:gd name="T12" fmla="*/ 0 60000 65536"/>
                    <a:gd name="T13" fmla="*/ 0 60000 65536"/>
                    <a:gd name="T14" fmla="*/ 0 60000 65536"/>
                    <a:gd name="T15" fmla="*/ 0 w 261"/>
                    <a:gd name="T16" fmla="*/ 0 h 316"/>
                    <a:gd name="T17" fmla="*/ 261 w 261"/>
                    <a:gd name="T18" fmla="*/ 316 h 316"/>
                  </a:gdLst>
                  <a:ahLst/>
                  <a:cxnLst>
                    <a:cxn ang="T10">
                      <a:pos x="T0" y="T1"/>
                    </a:cxn>
                    <a:cxn ang="T11">
                      <a:pos x="T2" y="T3"/>
                    </a:cxn>
                    <a:cxn ang="T12">
                      <a:pos x="T4" y="T5"/>
                    </a:cxn>
                    <a:cxn ang="T13">
                      <a:pos x="T6" y="T7"/>
                    </a:cxn>
                    <a:cxn ang="T14">
                      <a:pos x="T8" y="T9"/>
                    </a:cxn>
                  </a:cxnLst>
                  <a:rect l="T15" t="T16" r="T17" b="T18"/>
                  <a:pathLst>
                    <a:path w="261" h="316">
                      <a:moveTo>
                        <a:pt x="261" y="0"/>
                      </a:moveTo>
                      <a:lnTo>
                        <a:pt x="0" y="86"/>
                      </a:lnTo>
                      <a:lnTo>
                        <a:pt x="160" y="316"/>
                      </a:lnTo>
                      <a:lnTo>
                        <a:pt x="211" y="158"/>
                      </a:lnTo>
                      <a:lnTo>
                        <a:pt x="261" y="0"/>
                      </a:ln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800">
                    <a:solidFill>
                      <a:schemeClr val="bg1">
                        <a:lumMod val="50000"/>
                      </a:schemeClr>
                    </a:solidFill>
                    <a:latin typeface="方正兰亭细黑_GBK" charset="-122"/>
                    <a:sym typeface="宋体" pitchFamily="2" charset="-122"/>
                  </a:endParaRPr>
                </a:p>
              </p:txBody>
            </p:sp>
            <p:sp>
              <p:nvSpPr>
                <p:cNvPr id="46" name="Freeform 27"/>
                <p:cNvSpPr>
                  <a:spLocks noChangeArrowheads="1"/>
                </p:cNvSpPr>
                <p:nvPr/>
              </p:nvSpPr>
              <p:spPr bwMode="auto">
                <a:xfrm>
                  <a:off x="702021" y="2020101"/>
                  <a:ext cx="2299479" cy="1647600"/>
                </a:xfrm>
                <a:custGeom>
                  <a:avLst/>
                  <a:gdLst>
                    <a:gd name="T0" fmla="*/ 321 w 321"/>
                    <a:gd name="T1" fmla="*/ 230 h 230"/>
                    <a:gd name="T2" fmla="*/ 161 w 321"/>
                    <a:gd name="T3" fmla="*/ 0 h 230"/>
                    <a:gd name="T4" fmla="*/ 0 w 321"/>
                    <a:gd name="T5" fmla="*/ 230 h 230"/>
                    <a:gd name="T6" fmla="*/ 161 w 321"/>
                    <a:gd name="T7" fmla="*/ 230 h 230"/>
                    <a:gd name="T8" fmla="*/ 321 w 321"/>
                    <a:gd name="T9" fmla="*/ 230 h 230"/>
                    <a:gd name="T10" fmla="*/ 0 60000 65536"/>
                    <a:gd name="T11" fmla="*/ 0 60000 65536"/>
                    <a:gd name="T12" fmla="*/ 0 60000 65536"/>
                    <a:gd name="T13" fmla="*/ 0 60000 65536"/>
                    <a:gd name="T14" fmla="*/ 0 60000 65536"/>
                    <a:gd name="T15" fmla="*/ 0 w 321"/>
                    <a:gd name="T16" fmla="*/ 0 h 230"/>
                    <a:gd name="T17" fmla="*/ 321 w 321"/>
                    <a:gd name="T18" fmla="*/ 230 h 230"/>
                  </a:gdLst>
                  <a:ahLst/>
                  <a:cxnLst>
                    <a:cxn ang="T10">
                      <a:pos x="T0" y="T1"/>
                    </a:cxn>
                    <a:cxn ang="T11">
                      <a:pos x="T2" y="T3"/>
                    </a:cxn>
                    <a:cxn ang="T12">
                      <a:pos x="T4" y="T5"/>
                    </a:cxn>
                    <a:cxn ang="T13">
                      <a:pos x="T6" y="T7"/>
                    </a:cxn>
                    <a:cxn ang="T14">
                      <a:pos x="T8" y="T9"/>
                    </a:cxn>
                  </a:cxnLst>
                  <a:rect l="T15" t="T16" r="T17" b="T18"/>
                  <a:pathLst>
                    <a:path w="321" h="230">
                      <a:moveTo>
                        <a:pt x="321" y="230"/>
                      </a:moveTo>
                      <a:lnTo>
                        <a:pt x="161" y="0"/>
                      </a:lnTo>
                      <a:lnTo>
                        <a:pt x="0" y="230"/>
                      </a:lnTo>
                      <a:lnTo>
                        <a:pt x="161" y="230"/>
                      </a:lnTo>
                      <a:lnTo>
                        <a:pt x="321" y="230"/>
                      </a:lnTo>
                      <a:close/>
                    </a:path>
                  </a:pathLst>
                </a:custGeom>
                <a:solidFill>
                  <a:srgbClr val="8CC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800">
                    <a:solidFill>
                      <a:schemeClr val="bg1">
                        <a:lumMod val="50000"/>
                      </a:schemeClr>
                    </a:solidFill>
                    <a:latin typeface="方正兰亭细黑_GBK" charset="-122"/>
                    <a:sym typeface="宋体" pitchFamily="2" charset="-122"/>
                  </a:endParaRPr>
                </a:p>
              </p:txBody>
            </p:sp>
            <p:sp>
              <p:nvSpPr>
                <p:cNvPr id="47" name="Freeform 28"/>
                <p:cNvSpPr>
                  <a:spLocks noChangeArrowheads="1"/>
                </p:cNvSpPr>
                <p:nvPr/>
              </p:nvSpPr>
              <p:spPr bwMode="auto">
                <a:xfrm>
                  <a:off x="0" y="1404042"/>
                  <a:ext cx="1855343" cy="2263659"/>
                </a:xfrm>
                <a:custGeom>
                  <a:avLst/>
                  <a:gdLst>
                    <a:gd name="T0" fmla="*/ 98 w 259"/>
                    <a:gd name="T1" fmla="*/ 316 h 316"/>
                    <a:gd name="T2" fmla="*/ 259 w 259"/>
                    <a:gd name="T3" fmla="*/ 86 h 316"/>
                    <a:gd name="T4" fmla="*/ 0 w 259"/>
                    <a:gd name="T5" fmla="*/ 0 h 316"/>
                    <a:gd name="T6" fmla="*/ 50 w 259"/>
                    <a:gd name="T7" fmla="*/ 158 h 316"/>
                    <a:gd name="T8" fmla="*/ 98 w 259"/>
                    <a:gd name="T9" fmla="*/ 316 h 316"/>
                    <a:gd name="T10" fmla="*/ 0 60000 65536"/>
                    <a:gd name="T11" fmla="*/ 0 60000 65536"/>
                    <a:gd name="T12" fmla="*/ 0 60000 65536"/>
                    <a:gd name="T13" fmla="*/ 0 60000 65536"/>
                    <a:gd name="T14" fmla="*/ 0 60000 65536"/>
                    <a:gd name="T15" fmla="*/ 0 w 259"/>
                    <a:gd name="T16" fmla="*/ 0 h 316"/>
                    <a:gd name="T17" fmla="*/ 259 w 259"/>
                    <a:gd name="T18" fmla="*/ 316 h 316"/>
                  </a:gdLst>
                  <a:ahLst/>
                  <a:cxnLst>
                    <a:cxn ang="T10">
                      <a:pos x="T0" y="T1"/>
                    </a:cxn>
                    <a:cxn ang="T11">
                      <a:pos x="T2" y="T3"/>
                    </a:cxn>
                    <a:cxn ang="T12">
                      <a:pos x="T4" y="T5"/>
                    </a:cxn>
                    <a:cxn ang="T13">
                      <a:pos x="T6" y="T7"/>
                    </a:cxn>
                    <a:cxn ang="T14">
                      <a:pos x="T8" y="T9"/>
                    </a:cxn>
                  </a:cxnLst>
                  <a:rect l="T15" t="T16" r="T17" b="T18"/>
                  <a:pathLst>
                    <a:path w="259" h="316">
                      <a:moveTo>
                        <a:pt x="98" y="316"/>
                      </a:moveTo>
                      <a:lnTo>
                        <a:pt x="259" y="86"/>
                      </a:lnTo>
                      <a:lnTo>
                        <a:pt x="0" y="0"/>
                      </a:lnTo>
                      <a:lnTo>
                        <a:pt x="50" y="158"/>
                      </a:lnTo>
                      <a:lnTo>
                        <a:pt x="98" y="31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2800">
                    <a:solidFill>
                      <a:schemeClr val="bg1">
                        <a:lumMod val="50000"/>
                      </a:schemeClr>
                    </a:solidFill>
                    <a:latin typeface="方正兰亭细黑_GBK" charset="-122"/>
                    <a:sym typeface="宋体" pitchFamily="2" charset="-122"/>
                  </a:endParaRPr>
                </a:p>
              </p:txBody>
            </p:sp>
          </p:grpSp>
          <p:pic>
            <p:nvPicPr>
              <p:cNvPr id="38" name="图片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4017" y="1010050"/>
                <a:ext cx="416768" cy="41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0279" y="2054285"/>
                <a:ext cx="415025" cy="4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584" y="2683307"/>
                <a:ext cx="411010" cy="41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158" y="1957035"/>
                <a:ext cx="609524" cy="60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3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362" y="984835"/>
                <a:ext cx="435092" cy="43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Straight Connector 54"/>
            <p:cNvCxnSpPr/>
            <p:nvPr/>
          </p:nvCxnSpPr>
          <p:spPr>
            <a:xfrm>
              <a:off x="4474093" y="1391766"/>
              <a:ext cx="0" cy="312420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22"/>
            <p:cNvGrpSpPr>
              <a:grpSpLocks/>
            </p:cNvGrpSpPr>
            <p:nvPr/>
          </p:nvGrpSpPr>
          <p:grpSpPr bwMode="auto">
            <a:xfrm>
              <a:off x="4828164" y="1389434"/>
              <a:ext cx="968795" cy="377429"/>
              <a:chOff x="-53129" y="0"/>
              <a:chExt cx="1289927" cy="504056"/>
            </a:xfrm>
          </p:grpSpPr>
          <p:sp>
            <p:nvSpPr>
              <p:cNvPr id="35" name="矩形 46"/>
              <p:cNvSpPr>
                <a:spLocks noChangeArrowheads="1"/>
              </p:cNvSpPr>
              <p:nvPr/>
            </p:nvSpPr>
            <p:spPr bwMode="auto">
              <a:xfrm>
                <a:off x="0" y="0"/>
                <a:ext cx="1080120" cy="504056"/>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solidFill>
                  <a:latin typeface="+mj-ea"/>
                  <a:ea typeface="+mj-ea"/>
                  <a:sym typeface="宋体" pitchFamily="2" charset="-122"/>
                </a:endParaRPr>
              </a:p>
            </p:txBody>
          </p:sp>
          <p:sp>
            <p:nvSpPr>
              <p:cNvPr id="36" name="文本框 47"/>
              <p:cNvSpPr>
                <a:spLocks noChangeArrowheads="1"/>
              </p:cNvSpPr>
              <p:nvPr/>
            </p:nvSpPr>
            <p:spPr bwMode="auto">
              <a:xfrm>
                <a:off x="-53129" y="41772"/>
                <a:ext cx="1289927" cy="37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chemeClr val="bg1"/>
                    </a:solidFill>
                    <a:latin typeface="+mj-ea"/>
                    <a:ea typeface="+mj-ea"/>
                    <a:sym typeface="方正兰亭细黑_GBK" charset="-122"/>
                  </a:rPr>
                  <a:t> </a:t>
                </a:r>
                <a:r>
                  <a:rPr lang="en-US" altLang="zh-CN" sz="2000" b="1" dirty="0">
                    <a:solidFill>
                      <a:schemeClr val="bg1"/>
                    </a:solidFill>
                    <a:latin typeface="+mj-ea"/>
                    <a:ea typeface="+mj-ea"/>
                    <a:sym typeface="方正兰亭细黑_GBK" charset="-122"/>
                  </a:rPr>
                  <a:t>title</a:t>
                </a:r>
                <a:endParaRPr lang="zh-CN" altLang="en-US" sz="2000" b="1" dirty="0">
                  <a:solidFill>
                    <a:schemeClr val="bg1"/>
                  </a:solidFill>
                  <a:latin typeface="+mj-ea"/>
                  <a:ea typeface="+mj-ea"/>
                  <a:sym typeface="方正兰亭细黑_GBK" charset="-122"/>
                </a:endParaRPr>
              </a:p>
            </p:txBody>
          </p:sp>
        </p:grpSp>
        <p:sp>
          <p:nvSpPr>
            <p:cNvPr id="18" name="矩形 60"/>
            <p:cNvSpPr>
              <a:spLocks noChangeArrowheads="1"/>
            </p:cNvSpPr>
            <p:nvPr/>
          </p:nvSpPr>
          <p:spPr bwMode="auto">
            <a:xfrm>
              <a:off x="5860203" y="1347614"/>
              <a:ext cx="2502322" cy="36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en-US" altLang="zh-CN" sz="1200" dirty="0">
                  <a:solidFill>
                    <a:schemeClr val="bg1">
                      <a:lumMod val="50000"/>
                    </a:schemeClr>
                  </a:solidFill>
                  <a:latin typeface="微软雅黑" pitchFamily="34" charset="-122"/>
                </a:rPr>
                <a:t>Click here to add textClick here to add text</a:t>
              </a:r>
            </a:p>
            <a:p>
              <a:pPr>
                <a:lnSpc>
                  <a:spcPct val="130000"/>
                </a:lnSpc>
              </a:pPr>
              <a:r>
                <a:rPr lang="en-US" altLang="zh-CN" sz="1200" dirty="0">
                  <a:solidFill>
                    <a:schemeClr val="bg1">
                      <a:lumMod val="50000"/>
                    </a:schemeClr>
                  </a:solidFill>
                  <a:latin typeface="微软雅黑" pitchFamily="34" charset="-122"/>
                </a:rPr>
                <a:t>Click here to add textClick here to add text</a:t>
              </a:r>
            </a:p>
          </p:txBody>
        </p:sp>
        <p:grpSp>
          <p:nvGrpSpPr>
            <p:cNvPr id="19" name="Group 22"/>
            <p:cNvGrpSpPr>
              <a:grpSpLocks/>
            </p:cNvGrpSpPr>
            <p:nvPr/>
          </p:nvGrpSpPr>
          <p:grpSpPr bwMode="auto">
            <a:xfrm>
              <a:off x="4844994" y="2051360"/>
              <a:ext cx="1095283" cy="377429"/>
              <a:chOff x="-30721" y="0"/>
              <a:chExt cx="1458342" cy="504056"/>
            </a:xfrm>
          </p:grpSpPr>
          <p:sp>
            <p:nvSpPr>
              <p:cNvPr id="33" name="矩形 46"/>
              <p:cNvSpPr>
                <a:spLocks noChangeArrowheads="1"/>
              </p:cNvSpPr>
              <p:nvPr/>
            </p:nvSpPr>
            <p:spPr bwMode="auto">
              <a:xfrm>
                <a:off x="0" y="0"/>
                <a:ext cx="1080120" cy="50405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mj-ea"/>
                  <a:ea typeface="+mj-ea"/>
                  <a:sym typeface="宋体" pitchFamily="2" charset="-122"/>
                </a:endParaRPr>
              </a:p>
            </p:txBody>
          </p:sp>
          <p:sp>
            <p:nvSpPr>
              <p:cNvPr id="34" name="文本框 47"/>
              <p:cNvSpPr>
                <a:spLocks noChangeArrowheads="1"/>
              </p:cNvSpPr>
              <p:nvPr/>
            </p:nvSpPr>
            <p:spPr bwMode="auto">
              <a:xfrm>
                <a:off x="-30721" y="41772"/>
                <a:ext cx="1458342" cy="37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chemeClr val="bg1"/>
                    </a:solidFill>
                    <a:latin typeface="+mj-ea"/>
                    <a:sym typeface="方正兰亭细黑_GBK" charset="-122"/>
                  </a:rPr>
                  <a:t> </a:t>
                </a:r>
                <a:r>
                  <a:rPr lang="en-US" altLang="zh-CN" sz="2000" b="1" dirty="0">
                    <a:solidFill>
                      <a:schemeClr val="bg1"/>
                    </a:solidFill>
                    <a:latin typeface="+mj-ea"/>
                    <a:sym typeface="方正兰亭细黑_GBK" charset="-122"/>
                  </a:rPr>
                  <a:t>title</a:t>
                </a:r>
                <a:endParaRPr lang="zh-CN" altLang="en-US" sz="2000" b="1" dirty="0">
                  <a:solidFill>
                    <a:schemeClr val="bg1"/>
                  </a:solidFill>
                  <a:latin typeface="+mj-ea"/>
                  <a:sym typeface="方正兰亭细黑_GBK" charset="-122"/>
                </a:endParaRPr>
              </a:p>
            </p:txBody>
          </p:sp>
        </p:grpSp>
        <p:sp>
          <p:nvSpPr>
            <p:cNvPr id="20" name="矩形 60"/>
            <p:cNvSpPr>
              <a:spLocks noChangeArrowheads="1"/>
            </p:cNvSpPr>
            <p:nvPr/>
          </p:nvSpPr>
          <p:spPr bwMode="auto">
            <a:xfrm>
              <a:off x="5860203" y="2009540"/>
              <a:ext cx="2502322" cy="36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en-US" altLang="zh-CN" sz="1200" dirty="0">
                  <a:solidFill>
                    <a:schemeClr val="bg1">
                      <a:lumMod val="50000"/>
                    </a:schemeClr>
                  </a:solidFill>
                  <a:latin typeface="微软雅黑" pitchFamily="34" charset="-122"/>
                </a:rPr>
                <a:t>Click here to add textClick here to add text</a:t>
              </a:r>
            </a:p>
            <a:p>
              <a:pPr>
                <a:lnSpc>
                  <a:spcPct val="130000"/>
                </a:lnSpc>
              </a:pPr>
              <a:r>
                <a:rPr lang="en-US" altLang="zh-CN" sz="1200" dirty="0">
                  <a:solidFill>
                    <a:schemeClr val="bg1">
                      <a:lumMod val="50000"/>
                    </a:schemeClr>
                  </a:solidFill>
                  <a:latin typeface="微软雅黑" pitchFamily="34" charset="-122"/>
                </a:rPr>
                <a:t>Click here to add textClick here to add text</a:t>
              </a:r>
            </a:p>
          </p:txBody>
        </p:sp>
        <p:grpSp>
          <p:nvGrpSpPr>
            <p:cNvPr id="21" name="Group 22"/>
            <p:cNvGrpSpPr>
              <a:grpSpLocks/>
            </p:cNvGrpSpPr>
            <p:nvPr/>
          </p:nvGrpSpPr>
          <p:grpSpPr bwMode="auto">
            <a:xfrm>
              <a:off x="4844994" y="2722889"/>
              <a:ext cx="1095283" cy="377429"/>
              <a:chOff x="-30721" y="0"/>
              <a:chExt cx="1458342" cy="504056"/>
            </a:xfrm>
          </p:grpSpPr>
          <p:sp>
            <p:nvSpPr>
              <p:cNvPr id="31" name="矩形 46"/>
              <p:cNvSpPr>
                <a:spLocks noChangeArrowheads="1"/>
              </p:cNvSpPr>
              <p:nvPr/>
            </p:nvSpPr>
            <p:spPr bwMode="auto">
              <a:xfrm>
                <a:off x="0" y="0"/>
                <a:ext cx="1080120" cy="5040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mj-ea"/>
                  <a:ea typeface="+mj-ea"/>
                  <a:sym typeface="宋体" pitchFamily="2" charset="-122"/>
                </a:endParaRPr>
              </a:p>
            </p:txBody>
          </p:sp>
          <p:sp>
            <p:nvSpPr>
              <p:cNvPr id="32" name="文本框 47"/>
              <p:cNvSpPr>
                <a:spLocks noChangeArrowheads="1"/>
              </p:cNvSpPr>
              <p:nvPr/>
            </p:nvSpPr>
            <p:spPr bwMode="auto">
              <a:xfrm>
                <a:off x="-30721" y="41772"/>
                <a:ext cx="1458342" cy="37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chemeClr val="bg1"/>
                    </a:solidFill>
                    <a:latin typeface="+mj-ea"/>
                    <a:sym typeface="方正兰亭细黑_GBK" charset="-122"/>
                  </a:rPr>
                  <a:t> </a:t>
                </a:r>
                <a:r>
                  <a:rPr lang="en-US" altLang="zh-CN" sz="2000" b="1" dirty="0">
                    <a:solidFill>
                      <a:schemeClr val="bg1"/>
                    </a:solidFill>
                    <a:latin typeface="+mj-ea"/>
                    <a:sym typeface="方正兰亭细黑_GBK" charset="-122"/>
                  </a:rPr>
                  <a:t>title</a:t>
                </a:r>
                <a:endParaRPr lang="zh-CN" altLang="en-US" sz="2000" b="1" dirty="0">
                  <a:solidFill>
                    <a:schemeClr val="bg1"/>
                  </a:solidFill>
                  <a:latin typeface="+mj-ea"/>
                  <a:sym typeface="方正兰亭细黑_GBK" charset="-122"/>
                </a:endParaRPr>
              </a:p>
            </p:txBody>
          </p:sp>
        </p:grpSp>
        <p:sp>
          <p:nvSpPr>
            <p:cNvPr id="22" name="矩形 60"/>
            <p:cNvSpPr>
              <a:spLocks noChangeArrowheads="1"/>
            </p:cNvSpPr>
            <p:nvPr/>
          </p:nvSpPr>
          <p:spPr bwMode="auto">
            <a:xfrm>
              <a:off x="5860203" y="2681069"/>
              <a:ext cx="2502322" cy="36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en-US" altLang="zh-CN" sz="1200" dirty="0">
                  <a:solidFill>
                    <a:schemeClr val="bg1">
                      <a:lumMod val="50000"/>
                    </a:schemeClr>
                  </a:solidFill>
                  <a:latin typeface="微软雅黑" pitchFamily="34" charset="-122"/>
                </a:rPr>
                <a:t>Click here to add textClick here to add text</a:t>
              </a:r>
            </a:p>
            <a:p>
              <a:pPr>
                <a:lnSpc>
                  <a:spcPct val="130000"/>
                </a:lnSpc>
              </a:pPr>
              <a:r>
                <a:rPr lang="en-US" altLang="zh-CN" sz="1200" dirty="0">
                  <a:solidFill>
                    <a:schemeClr val="bg1">
                      <a:lumMod val="50000"/>
                    </a:schemeClr>
                  </a:solidFill>
                  <a:latin typeface="微软雅黑" pitchFamily="34" charset="-122"/>
                </a:rPr>
                <a:t>Click here to add textClick here to add text</a:t>
              </a:r>
            </a:p>
          </p:txBody>
        </p:sp>
        <p:grpSp>
          <p:nvGrpSpPr>
            <p:cNvPr id="23" name="Group 22"/>
            <p:cNvGrpSpPr>
              <a:grpSpLocks/>
            </p:cNvGrpSpPr>
            <p:nvPr/>
          </p:nvGrpSpPr>
          <p:grpSpPr bwMode="auto">
            <a:xfrm>
              <a:off x="4844994" y="3370961"/>
              <a:ext cx="1095283" cy="377429"/>
              <a:chOff x="-30721" y="0"/>
              <a:chExt cx="1458342" cy="504056"/>
            </a:xfrm>
          </p:grpSpPr>
          <p:sp>
            <p:nvSpPr>
              <p:cNvPr id="29" name="矩形 46"/>
              <p:cNvSpPr>
                <a:spLocks noChangeArrowheads="1"/>
              </p:cNvSpPr>
              <p:nvPr/>
            </p:nvSpPr>
            <p:spPr bwMode="auto">
              <a:xfrm>
                <a:off x="0" y="0"/>
                <a:ext cx="1080120" cy="504056"/>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mj-ea"/>
                  <a:ea typeface="+mj-ea"/>
                  <a:sym typeface="宋体" pitchFamily="2" charset="-122"/>
                </a:endParaRPr>
              </a:p>
            </p:txBody>
          </p:sp>
          <p:sp>
            <p:nvSpPr>
              <p:cNvPr id="30" name="文本框 47"/>
              <p:cNvSpPr>
                <a:spLocks noChangeArrowheads="1"/>
              </p:cNvSpPr>
              <p:nvPr/>
            </p:nvSpPr>
            <p:spPr bwMode="auto">
              <a:xfrm>
                <a:off x="-30721" y="41772"/>
                <a:ext cx="1458342" cy="37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chemeClr val="bg1"/>
                    </a:solidFill>
                    <a:latin typeface="+mj-ea"/>
                    <a:sym typeface="方正兰亭细黑_GBK" charset="-122"/>
                  </a:rPr>
                  <a:t> </a:t>
                </a:r>
                <a:r>
                  <a:rPr lang="en-US" altLang="zh-CN" sz="2000" b="1" dirty="0">
                    <a:solidFill>
                      <a:schemeClr val="bg1"/>
                    </a:solidFill>
                    <a:latin typeface="+mj-ea"/>
                    <a:sym typeface="方正兰亭细黑_GBK" charset="-122"/>
                  </a:rPr>
                  <a:t>title</a:t>
                </a:r>
                <a:endParaRPr lang="zh-CN" altLang="en-US" sz="2000" b="1" dirty="0">
                  <a:solidFill>
                    <a:schemeClr val="bg1"/>
                  </a:solidFill>
                  <a:latin typeface="+mj-ea"/>
                  <a:sym typeface="方正兰亭细黑_GBK" charset="-122"/>
                </a:endParaRPr>
              </a:p>
            </p:txBody>
          </p:sp>
        </p:grpSp>
        <p:sp>
          <p:nvSpPr>
            <p:cNvPr id="24" name="矩形 60"/>
            <p:cNvSpPr>
              <a:spLocks noChangeArrowheads="1"/>
            </p:cNvSpPr>
            <p:nvPr/>
          </p:nvSpPr>
          <p:spPr bwMode="auto">
            <a:xfrm>
              <a:off x="5860203" y="3329141"/>
              <a:ext cx="2502322" cy="36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en-US" altLang="zh-CN" sz="1200" dirty="0">
                  <a:solidFill>
                    <a:schemeClr val="bg1">
                      <a:lumMod val="50000"/>
                    </a:schemeClr>
                  </a:solidFill>
                  <a:latin typeface="微软雅黑" pitchFamily="34" charset="-122"/>
                </a:rPr>
                <a:t>Click here to add textClick here to add text</a:t>
              </a:r>
            </a:p>
            <a:p>
              <a:pPr>
                <a:lnSpc>
                  <a:spcPct val="130000"/>
                </a:lnSpc>
              </a:pPr>
              <a:r>
                <a:rPr lang="en-US" altLang="zh-CN" sz="1200" dirty="0">
                  <a:solidFill>
                    <a:schemeClr val="bg1">
                      <a:lumMod val="50000"/>
                    </a:schemeClr>
                  </a:solidFill>
                  <a:latin typeface="微软雅黑" pitchFamily="34" charset="-122"/>
                </a:rPr>
                <a:t>Click here to add textClick here to add text</a:t>
              </a:r>
            </a:p>
          </p:txBody>
        </p:sp>
        <p:grpSp>
          <p:nvGrpSpPr>
            <p:cNvPr id="25" name="Group 22"/>
            <p:cNvGrpSpPr>
              <a:grpSpLocks/>
            </p:cNvGrpSpPr>
            <p:nvPr/>
          </p:nvGrpSpPr>
          <p:grpSpPr bwMode="auto">
            <a:xfrm>
              <a:off x="4844994" y="4028723"/>
              <a:ext cx="1095283" cy="377429"/>
              <a:chOff x="-30721" y="0"/>
              <a:chExt cx="1458342" cy="504056"/>
            </a:xfrm>
          </p:grpSpPr>
          <p:sp>
            <p:nvSpPr>
              <p:cNvPr id="27" name="矩形 46"/>
              <p:cNvSpPr>
                <a:spLocks noChangeArrowheads="1"/>
              </p:cNvSpPr>
              <p:nvPr/>
            </p:nvSpPr>
            <p:spPr bwMode="auto">
              <a:xfrm>
                <a:off x="0" y="0"/>
                <a:ext cx="1080120" cy="504056"/>
              </a:xfrm>
              <a:prstGeom prst="rect">
                <a:avLst/>
              </a:prstGeom>
              <a:solidFill>
                <a:srgbClr val="8CC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mj-ea"/>
                  <a:ea typeface="+mj-ea"/>
                  <a:sym typeface="宋体" pitchFamily="2" charset="-122"/>
                </a:endParaRPr>
              </a:p>
            </p:txBody>
          </p:sp>
          <p:sp>
            <p:nvSpPr>
              <p:cNvPr id="28" name="文本框 47"/>
              <p:cNvSpPr>
                <a:spLocks noChangeArrowheads="1"/>
              </p:cNvSpPr>
              <p:nvPr/>
            </p:nvSpPr>
            <p:spPr bwMode="auto">
              <a:xfrm>
                <a:off x="-30721" y="41772"/>
                <a:ext cx="1458342" cy="37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a:solidFill>
                      <a:schemeClr val="bg1"/>
                    </a:solidFill>
                    <a:latin typeface="+mj-ea"/>
                    <a:sym typeface="方正兰亭细黑_GBK" charset="-122"/>
                  </a:rPr>
                  <a:t> </a:t>
                </a:r>
                <a:r>
                  <a:rPr lang="en-US" altLang="zh-CN" sz="2000" b="1" dirty="0">
                    <a:solidFill>
                      <a:schemeClr val="bg1"/>
                    </a:solidFill>
                    <a:latin typeface="+mj-ea"/>
                    <a:sym typeface="方正兰亭细黑_GBK" charset="-122"/>
                  </a:rPr>
                  <a:t>title</a:t>
                </a:r>
                <a:endParaRPr lang="zh-CN" altLang="en-US" sz="2000" b="1" dirty="0">
                  <a:solidFill>
                    <a:schemeClr val="bg1"/>
                  </a:solidFill>
                  <a:latin typeface="+mj-ea"/>
                  <a:sym typeface="方正兰亭细黑_GBK" charset="-122"/>
                </a:endParaRPr>
              </a:p>
            </p:txBody>
          </p:sp>
        </p:grpSp>
        <p:sp>
          <p:nvSpPr>
            <p:cNvPr id="26" name="矩形 60"/>
            <p:cNvSpPr>
              <a:spLocks noChangeArrowheads="1"/>
            </p:cNvSpPr>
            <p:nvPr/>
          </p:nvSpPr>
          <p:spPr bwMode="auto">
            <a:xfrm>
              <a:off x="5860203" y="3986903"/>
              <a:ext cx="2502322" cy="36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en-US" altLang="zh-CN" sz="1200" dirty="0">
                  <a:solidFill>
                    <a:schemeClr val="bg1">
                      <a:lumMod val="50000"/>
                    </a:schemeClr>
                  </a:solidFill>
                  <a:latin typeface="微软雅黑" pitchFamily="34" charset="-122"/>
                </a:rPr>
                <a:t>Click here to add textClick here to add text</a:t>
              </a:r>
            </a:p>
            <a:p>
              <a:pPr>
                <a:lnSpc>
                  <a:spcPct val="130000"/>
                </a:lnSpc>
              </a:pPr>
              <a:r>
                <a:rPr lang="en-US" altLang="zh-CN" sz="1200" dirty="0">
                  <a:solidFill>
                    <a:schemeClr val="bg1">
                      <a:lumMod val="50000"/>
                    </a:schemeClr>
                  </a:solidFill>
                  <a:latin typeface="微软雅黑" pitchFamily="34" charset="-122"/>
                </a:rPr>
                <a:t>Click here to add textClick here to add text</a:t>
              </a:r>
            </a:p>
          </p:txBody>
        </p:sp>
      </p:grpSp>
    </p:spTree>
    <p:extLst>
      <p:ext uri="{BB962C8B-B14F-4D97-AF65-F5344CB8AC3E}">
        <p14:creationId xmlns:p14="http://schemas.microsoft.com/office/powerpoint/2010/main" val="2638405458"/>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794" y="0"/>
            <a:ext cx="12190412" cy="2685144"/>
            <a:chOff x="0" y="532828"/>
            <a:chExt cx="759125" cy="568897"/>
          </a:xfrm>
        </p:grpSpPr>
        <p:sp>
          <p:nvSpPr>
            <p:cNvPr id="26" name="矩形 25"/>
            <p:cNvSpPr/>
            <p:nvPr/>
          </p:nvSpPr>
          <p:spPr>
            <a:xfrm>
              <a:off x="0" y="532828"/>
              <a:ext cx="190710"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87094" y="532828"/>
              <a:ext cx="193421"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572030" y="532828"/>
              <a:ext cx="18709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379330" y="532828"/>
              <a:ext cx="192700"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3630239" y="827213"/>
            <a:ext cx="5270479" cy="1214838"/>
            <a:chOff x="-220457" y="2599131"/>
            <a:chExt cx="7263870" cy="1561850"/>
          </a:xfrm>
        </p:grpSpPr>
        <p:sp>
          <p:nvSpPr>
            <p:cNvPr id="61" name="文本框 1"/>
            <p:cNvSpPr txBox="1"/>
            <p:nvPr/>
          </p:nvSpPr>
          <p:spPr>
            <a:xfrm>
              <a:off x="2014726" y="3488306"/>
              <a:ext cx="2406358" cy="672675"/>
            </a:xfrm>
            <a:prstGeom prst="rect">
              <a:avLst/>
            </a:prstGeom>
            <a:noFill/>
          </p:spPr>
          <p:txBody>
            <a:bodyPr wrap="none" rtlCol="0">
              <a:spAutoFit/>
            </a:bodyPr>
            <a:lstStyle/>
            <a:p>
              <a:pPr algn="ctr"/>
              <a:r>
                <a:rPr lang="en-US" altLang="zh-CN" sz="2800" dirty="0">
                  <a:solidFill>
                    <a:schemeClr val="bg1"/>
                  </a:solidFill>
                  <a:latin typeface="张海山锐线体简" panose="02000000000000000000" pitchFamily="2" charset="-122"/>
                  <a:ea typeface="张海山锐线体简" panose="02000000000000000000" pitchFamily="2" charset="-122"/>
                </a:rPr>
                <a:t>CONTENT</a:t>
              </a:r>
              <a:endParaRPr lang="zh-CN" altLang="en-US" sz="2800" dirty="0">
                <a:solidFill>
                  <a:schemeClr val="bg1"/>
                </a:solidFill>
                <a:latin typeface="张海山锐线体简" panose="02000000000000000000" pitchFamily="2" charset="-122"/>
                <a:ea typeface="张海山锐线体简" panose="02000000000000000000" pitchFamily="2" charset="-122"/>
              </a:endParaRPr>
            </a:p>
          </p:txBody>
        </p:sp>
        <p:sp>
          <p:nvSpPr>
            <p:cNvPr id="62" name="文本框 5"/>
            <p:cNvSpPr txBox="1"/>
            <p:nvPr/>
          </p:nvSpPr>
          <p:spPr>
            <a:xfrm>
              <a:off x="-220457" y="2599131"/>
              <a:ext cx="7263870" cy="1068367"/>
            </a:xfrm>
            <a:prstGeom prst="rect">
              <a:avLst/>
            </a:prstGeom>
            <a:noFill/>
          </p:spPr>
          <p:txBody>
            <a:bodyPr wrap="square" rtlCol="0">
              <a:spAutoFit/>
            </a:bodyPr>
            <a:lstStyle/>
            <a:p>
              <a:pPr algn="ctr"/>
              <a:r>
                <a:rPr lang="en-US" altLang="zh-CN" sz="4800" dirty="0">
                  <a:solidFill>
                    <a:schemeClr val="bg1"/>
                  </a:solidFill>
                  <a:latin typeface="张海山锐线体简" panose="02000000000000000000" pitchFamily="2" charset="-122"/>
                  <a:ea typeface="张海山锐线体简" panose="02000000000000000000" pitchFamily="2" charset="-122"/>
                </a:rPr>
                <a:t>table of Contents</a:t>
              </a:r>
              <a:endParaRPr lang="zh-CN" altLang="en-US" sz="4800" dirty="0">
                <a:solidFill>
                  <a:schemeClr val="bg1"/>
                </a:solidFill>
                <a:latin typeface="张海山锐线体简" panose="02000000000000000000" pitchFamily="2" charset="-122"/>
                <a:ea typeface="张海山锐线体简" panose="02000000000000000000" pitchFamily="2" charset="-122"/>
              </a:endParaRPr>
            </a:p>
          </p:txBody>
        </p:sp>
      </p:grpSp>
      <p:sp>
        <p:nvSpPr>
          <p:cNvPr id="63" name="椭圆 62"/>
          <p:cNvSpPr/>
          <p:nvPr/>
        </p:nvSpPr>
        <p:spPr>
          <a:xfrm>
            <a:off x="6641834" y="5035070"/>
            <a:ext cx="890531" cy="890531"/>
          </a:xfrm>
          <a:prstGeom prst="ellipse">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4400" dirty="0">
                <a:solidFill>
                  <a:schemeClr val="bg1"/>
                </a:solidFill>
              </a:rPr>
              <a:t>4</a:t>
            </a:r>
            <a:endParaRPr lang="zh-CN" altLang="en-US" sz="4400" dirty="0">
              <a:solidFill>
                <a:schemeClr val="bg1"/>
              </a:solidFill>
            </a:endParaRPr>
          </a:p>
        </p:txBody>
      </p:sp>
      <p:sp>
        <p:nvSpPr>
          <p:cNvPr id="64" name="椭圆 63"/>
          <p:cNvSpPr/>
          <p:nvPr/>
        </p:nvSpPr>
        <p:spPr>
          <a:xfrm>
            <a:off x="1532451" y="5018191"/>
            <a:ext cx="890531" cy="8905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4400" dirty="0">
                <a:solidFill>
                  <a:schemeClr val="bg1"/>
                </a:solidFill>
              </a:rPr>
              <a:t>2</a:t>
            </a:r>
            <a:endParaRPr lang="zh-CN" altLang="en-US" sz="4400" dirty="0">
              <a:solidFill>
                <a:schemeClr val="bg1"/>
              </a:solidFill>
            </a:endParaRPr>
          </a:p>
        </p:txBody>
      </p:sp>
      <p:sp>
        <p:nvSpPr>
          <p:cNvPr id="65" name="椭圆 64"/>
          <p:cNvSpPr/>
          <p:nvPr/>
        </p:nvSpPr>
        <p:spPr>
          <a:xfrm>
            <a:off x="1532451" y="3785341"/>
            <a:ext cx="890531" cy="8905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4400" dirty="0">
                <a:solidFill>
                  <a:schemeClr val="bg1"/>
                </a:solidFill>
              </a:rPr>
              <a:t>1</a:t>
            </a:r>
            <a:endParaRPr lang="zh-CN" altLang="en-US" sz="4400" dirty="0">
              <a:solidFill>
                <a:schemeClr val="bg1"/>
              </a:solidFill>
            </a:endParaRPr>
          </a:p>
        </p:txBody>
      </p:sp>
      <p:sp>
        <p:nvSpPr>
          <p:cNvPr id="66" name="椭圆 65"/>
          <p:cNvSpPr/>
          <p:nvPr/>
        </p:nvSpPr>
        <p:spPr>
          <a:xfrm>
            <a:off x="6641834" y="3787705"/>
            <a:ext cx="890531" cy="8905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4400" dirty="0">
                <a:solidFill>
                  <a:schemeClr val="bg1"/>
                </a:solidFill>
              </a:rPr>
              <a:t>3</a:t>
            </a:r>
            <a:endParaRPr lang="zh-CN" altLang="en-US" sz="4400" dirty="0">
              <a:solidFill>
                <a:schemeClr val="bg1"/>
              </a:solidFill>
            </a:endParaRPr>
          </a:p>
        </p:txBody>
      </p:sp>
      <p:sp>
        <p:nvSpPr>
          <p:cNvPr id="67" name="燕尾形 6"/>
          <p:cNvSpPr/>
          <p:nvPr/>
        </p:nvSpPr>
        <p:spPr>
          <a:xfrm>
            <a:off x="2569507" y="3964176"/>
            <a:ext cx="429649" cy="4634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68" name="燕尾形 7"/>
          <p:cNvSpPr/>
          <p:nvPr/>
        </p:nvSpPr>
        <p:spPr>
          <a:xfrm>
            <a:off x="2569507" y="5209047"/>
            <a:ext cx="429649" cy="4634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69" name="燕尾形 8"/>
          <p:cNvSpPr/>
          <p:nvPr/>
        </p:nvSpPr>
        <p:spPr>
          <a:xfrm>
            <a:off x="7678890" y="3994396"/>
            <a:ext cx="429649" cy="46342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70" name="燕尾形 9"/>
          <p:cNvSpPr/>
          <p:nvPr/>
        </p:nvSpPr>
        <p:spPr>
          <a:xfrm>
            <a:off x="7678890" y="5262625"/>
            <a:ext cx="429649" cy="463420"/>
          </a:xfrm>
          <a:prstGeom prst="chevron">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grpSp>
        <p:nvGrpSpPr>
          <p:cNvPr id="71" name="组合 70"/>
          <p:cNvGrpSpPr/>
          <p:nvPr/>
        </p:nvGrpSpPr>
        <p:grpSpPr>
          <a:xfrm>
            <a:off x="2928385" y="3964176"/>
            <a:ext cx="2713464" cy="463420"/>
            <a:chOff x="3382715" y="1432965"/>
            <a:chExt cx="2713464" cy="463420"/>
          </a:xfrm>
          <a:solidFill>
            <a:schemeClr val="accent3"/>
          </a:solidFill>
        </p:grpSpPr>
        <p:sp>
          <p:nvSpPr>
            <p:cNvPr id="72" name="燕尾形 12"/>
            <p:cNvSpPr/>
            <p:nvPr/>
          </p:nvSpPr>
          <p:spPr>
            <a:xfrm>
              <a:off x="3382715" y="1432965"/>
              <a:ext cx="2713464" cy="463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73" name="矩形 72"/>
            <p:cNvSpPr/>
            <p:nvPr/>
          </p:nvSpPr>
          <p:spPr>
            <a:xfrm>
              <a:off x="3756119" y="1441265"/>
              <a:ext cx="1302921" cy="420564"/>
            </a:xfrm>
            <a:prstGeom prst="rect">
              <a:avLst/>
            </a:prstGeom>
            <a:grpFill/>
          </p:spPr>
          <p:txBody>
            <a:bodyPr wrap="none">
              <a:spAutoFit/>
            </a:bodyPr>
            <a:lstStyle/>
            <a:p>
              <a:pPr fontAlgn="base">
                <a:spcBef>
                  <a:spcPct val="0"/>
                </a:spcBef>
                <a:spcAft>
                  <a:spcPct val="0"/>
                </a:spcAft>
              </a:pPr>
              <a:r>
                <a:rPr lang="en-US" altLang="zh-CN" sz="2133" dirty="0">
                  <a:solidFill>
                    <a:prstClr val="white"/>
                  </a:solidFill>
                  <a:latin typeface="微软雅黑" panose="020B0503020204020204" pitchFamily="34" charset="-122"/>
                  <a:ea typeface="微软雅黑" panose="020B0503020204020204" pitchFamily="34" charset="-122"/>
                </a:rPr>
                <a:t>Add text</a:t>
              </a:r>
              <a:endParaRPr lang="zh-CN" altLang="en-US" sz="2133" dirty="0">
                <a:solidFill>
                  <a:prstClr val="white"/>
                </a:solidFill>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2928385" y="5209047"/>
            <a:ext cx="2713464" cy="463420"/>
            <a:chOff x="4463688" y="2325220"/>
            <a:chExt cx="2713464" cy="463420"/>
          </a:xfrm>
          <a:solidFill>
            <a:schemeClr val="accent1"/>
          </a:solidFill>
        </p:grpSpPr>
        <p:sp>
          <p:nvSpPr>
            <p:cNvPr id="75" name="燕尾形 15"/>
            <p:cNvSpPr/>
            <p:nvPr/>
          </p:nvSpPr>
          <p:spPr>
            <a:xfrm>
              <a:off x="4463688" y="2325220"/>
              <a:ext cx="2713464" cy="463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76" name="矩形 75"/>
            <p:cNvSpPr/>
            <p:nvPr/>
          </p:nvSpPr>
          <p:spPr>
            <a:xfrm>
              <a:off x="4831599" y="2346648"/>
              <a:ext cx="1302921" cy="420564"/>
            </a:xfrm>
            <a:prstGeom prst="rect">
              <a:avLst/>
            </a:prstGeom>
            <a:grpFill/>
          </p:spPr>
          <p:txBody>
            <a:bodyPr wrap="none">
              <a:spAutoFit/>
            </a:bodyPr>
            <a:lstStyle/>
            <a:p>
              <a:pPr fontAlgn="base">
                <a:spcBef>
                  <a:spcPct val="0"/>
                </a:spcBef>
                <a:spcAft>
                  <a:spcPct val="0"/>
                </a:spcAft>
              </a:pPr>
              <a:r>
                <a:rPr lang="en-US" altLang="zh-CN" sz="2133" dirty="0">
                  <a:solidFill>
                    <a:prstClr val="white"/>
                  </a:solidFill>
                  <a:latin typeface="微软雅黑" panose="020B0503020204020204" pitchFamily="34" charset="-122"/>
                  <a:ea typeface="微软雅黑" panose="020B0503020204020204" pitchFamily="34" charset="-122"/>
                </a:rPr>
                <a:t>Add text</a:t>
              </a:r>
              <a:endParaRPr lang="zh-CN" altLang="en-US" sz="2133" dirty="0">
                <a:solidFill>
                  <a:prstClr val="white"/>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8037768" y="3994396"/>
            <a:ext cx="2713464" cy="463420"/>
            <a:chOff x="5477851" y="3221290"/>
            <a:chExt cx="2713464" cy="463420"/>
          </a:xfrm>
          <a:solidFill>
            <a:schemeClr val="accent2"/>
          </a:solidFill>
        </p:grpSpPr>
        <p:sp>
          <p:nvSpPr>
            <p:cNvPr id="78" name="燕尾形 18"/>
            <p:cNvSpPr/>
            <p:nvPr/>
          </p:nvSpPr>
          <p:spPr>
            <a:xfrm>
              <a:off x="5477851" y="3221290"/>
              <a:ext cx="2713464" cy="463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79" name="矩形 78"/>
            <p:cNvSpPr/>
            <p:nvPr/>
          </p:nvSpPr>
          <p:spPr>
            <a:xfrm>
              <a:off x="5851379" y="3240464"/>
              <a:ext cx="1302921" cy="420564"/>
            </a:xfrm>
            <a:prstGeom prst="rect">
              <a:avLst/>
            </a:prstGeom>
            <a:grpFill/>
          </p:spPr>
          <p:txBody>
            <a:bodyPr wrap="none">
              <a:spAutoFit/>
            </a:bodyPr>
            <a:lstStyle/>
            <a:p>
              <a:pPr fontAlgn="base">
                <a:spcBef>
                  <a:spcPct val="0"/>
                </a:spcBef>
                <a:spcAft>
                  <a:spcPct val="0"/>
                </a:spcAft>
              </a:pPr>
              <a:r>
                <a:rPr lang="en-US" altLang="zh-CN" sz="2133" dirty="0">
                  <a:solidFill>
                    <a:prstClr val="white"/>
                  </a:solidFill>
                  <a:latin typeface="微软雅黑" panose="020B0503020204020204" pitchFamily="34" charset="-122"/>
                  <a:ea typeface="微软雅黑" panose="020B0503020204020204" pitchFamily="34" charset="-122"/>
                </a:rPr>
                <a:t>Add text</a:t>
              </a:r>
              <a:endParaRPr lang="zh-CN" altLang="en-US" sz="2133" dirty="0">
                <a:solidFill>
                  <a:prstClr val="white"/>
                </a:solidFill>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8037768" y="5262625"/>
            <a:ext cx="2713464" cy="463420"/>
            <a:chOff x="4469387" y="4122389"/>
            <a:chExt cx="2713464" cy="463420"/>
          </a:xfrm>
          <a:solidFill>
            <a:srgbClr val="8CC066">
              <a:alpha val="80000"/>
            </a:srgbClr>
          </a:solidFill>
        </p:grpSpPr>
        <p:sp>
          <p:nvSpPr>
            <p:cNvPr id="81" name="燕尾形 21"/>
            <p:cNvSpPr/>
            <p:nvPr/>
          </p:nvSpPr>
          <p:spPr>
            <a:xfrm>
              <a:off x="4469387" y="4122389"/>
              <a:ext cx="2713464" cy="463420"/>
            </a:xfrm>
            <a:prstGeom prst="chevron">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82" name="矩形 81"/>
            <p:cNvSpPr/>
            <p:nvPr/>
          </p:nvSpPr>
          <p:spPr>
            <a:xfrm>
              <a:off x="4868523" y="4129817"/>
              <a:ext cx="1302921" cy="420564"/>
            </a:xfrm>
            <a:prstGeom prst="rect">
              <a:avLst/>
            </a:prstGeom>
            <a:grpFill/>
          </p:spPr>
          <p:txBody>
            <a:bodyPr wrap="none">
              <a:spAutoFit/>
            </a:bodyPr>
            <a:lstStyle/>
            <a:p>
              <a:pPr fontAlgn="base">
                <a:spcBef>
                  <a:spcPct val="0"/>
                </a:spcBef>
                <a:spcAft>
                  <a:spcPct val="0"/>
                </a:spcAft>
              </a:pPr>
              <a:r>
                <a:rPr lang="en-US" altLang="zh-CN" sz="2133" dirty="0">
                  <a:solidFill>
                    <a:prstClr val="white"/>
                  </a:solidFill>
                  <a:latin typeface="微软雅黑" panose="020B0503020204020204" pitchFamily="34" charset="-122"/>
                  <a:ea typeface="微软雅黑" panose="020B0503020204020204" pitchFamily="34" charset="-122"/>
                </a:rPr>
                <a:t>Add text</a:t>
              </a:r>
              <a:endParaRPr lang="zh-CN" altLang="en-US" sz="2133" dirty="0">
                <a:solidFill>
                  <a:prstClr val="white"/>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ppt_w</p:attrName>
                                        </p:attrNameLst>
                                      </p:cBhvr>
                                      <p:tavLst>
                                        <p:tav tm="0" fmla="#ppt_w*sin(2.5*pi*$)">
                                          <p:val>
                                            <p:fltVal val="0"/>
                                          </p:val>
                                        </p:tav>
                                        <p:tav tm="100000">
                                          <p:val>
                                            <p:fltVal val="1"/>
                                          </p:val>
                                        </p:tav>
                                      </p:tavLst>
                                    </p:anim>
                                    <p:anim calcmode="lin" valueType="num">
                                      <p:cBhvr>
                                        <p:cTn id="9" dur="1250" fill="hold"/>
                                        <p:tgtEl>
                                          <p:spTgt spid="25"/>
                                        </p:tgtEl>
                                        <p:attrNameLst>
                                          <p:attrName>ppt_h</p:attrName>
                                        </p:attrNameLst>
                                      </p:cBhvr>
                                      <p:tavLst>
                                        <p:tav tm="0">
                                          <p:val>
                                            <p:strVal val="#ppt_h"/>
                                          </p:val>
                                        </p:tav>
                                        <p:tav tm="100000">
                                          <p:val>
                                            <p:strVal val="#ppt_h"/>
                                          </p:val>
                                        </p:tav>
                                      </p:tavLst>
                                    </p:anim>
                                  </p:childTnLst>
                                </p:cTn>
                              </p:par>
                              <p:par>
                                <p:cTn id="10" presetID="42" presetClass="entr" presetSubtype="0" fill="hold" nodeType="withEffect">
                                  <p:stCondLst>
                                    <p:cond delay="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750"/>
                                        <p:tgtEl>
                                          <p:spTgt spid="37"/>
                                        </p:tgtEl>
                                      </p:cBhvr>
                                    </p:animEffect>
                                    <p:anim calcmode="lin" valueType="num">
                                      <p:cBhvr>
                                        <p:cTn id="13" dur="750" fill="hold"/>
                                        <p:tgtEl>
                                          <p:spTgt spid="37"/>
                                        </p:tgtEl>
                                        <p:attrNameLst>
                                          <p:attrName>ppt_x</p:attrName>
                                        </p:attrNameLst>
                                      </p:cBhvr>
                                      <p:tavLst>
                                        <p:tav tm="0">
                                          <p:val>
                                            <p:strVal val="#ppt_x"/>
                                          </p:val>
                                        </p:tav>
                                        <p:tav tm="100000">
                                          <p:val>
                                            <p:strVal val="#ppt_x"/>
                                          </p:val>
                                        </p:tav>
                                      </p:tavLst>
                                    </p:anim>
                                    <p:anim calcmode="lin" valueType="num">
                                      <p:cBhvr>
                                        <p:cTn id="14" dur="75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2" presetClass="entr" presetSubtype="0" fill="hold" grpId="0" nodeType="afterEffect">
                                  <p:stCondLst>
                                    <p:cond delay="0"/>
                                  </p:stCondLst>
                                  <p:childTnLst>
                                    <p:set>
                                      <p:cBhvr>
                                        <p:cTn id="17" dur="1" fill="hold">
                                          <p:stCondLst>
                                            <p:cond delay="0"/>
                                          </p:stCondLst>
                                        </p:cTn>
                                        <p:tgtEl>
                                          <p:spTgt spid="65"/>
                                        </p:tgtEl>
                                        <p:attrNameLst>
                                          <p:attrName>style.visibility</p:attrName>
                                        </p:attrNameLst>
                                      </p:cBhvr>
                                      <p:to>
                                        <p:strVal val="visible"/>
                                      </p:to>
                                    </p:set>
                                    <p:animScale>
                                      <p:cBhvr>
                                        <p:cTn id="18" dur="1000" decel="50000" fill="hold">
                                          <p:stCondLst>
                                            <p:cond delay="0"/>
                                          </p:stCondLst>
                                        </p:cTn>
                                        <p:tgtEl>
                                          <p:spTgt spid="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5"/>
                                        </p:tgtEl>
                                        <p:attrNameLst>
                                          <p:attrName>ppt_x</p:attrName>
                                          <p:attrName>ppt_y</p:attrName>
                                        </p:attrNameLst>
                                      </p:cBhvr>
                                    </p:animMotion>
                                    <p:animEffect transition="in" filter="fade">
                                      <p:cBhvr>
                                        <p:cTn id="20" dur="1000"/>
                                        <p:tgtEl>
                                          <p:spTgt spid="65"/>
                                        </p:tgtEl>
                                      </p:cBhvr>
                                    </p:animEffect>
                                  </p:childTnLst>
                                </p:cTn>
                              </p:par>
                              <p:par>
                                <p:cTn id="21" presetID="52" presetClass="entr" presetSubtype="0" fill="hold" grpId="0" nodeType="withEffect">
                                  <p:stCondLst>
                                    <p:cond delay="350"/>
                                  </p:stCondLst>
                                  <p:childTnLst>
                                    <p:set>
                                      <p:cBhvr>
                                        <p:cTn id="22" dur="1" fill="hold">
                                          <p:stCondLst>
                                            <p:cond delay="0"/>
                                          </p:stCondLst>
                                        </p:cTn>
                                        <p:tgtEl>
                                          <p:spTgt spid="64"/>
                                        </p:tgtEl>
                                        <p:attrNameLst>
                                          <p:attrName>style.visibility</p:attrName>
                                        </p:attrNameLst>
                                      </p:cBhvr>
                                      <p:to>
                                        <p:strVal val="visible"/>
                                      </p:to>
                                    </p:set>
                                    <p:animScale>
                                      <p:cBhvr>
                                        <p:cTn id="23" dur="1000" decel="50000" fill="hold">
                                          <p:stCondLst>
                                            <p:cond delay="0"/>
                                          </p:stCondLst>
                                        </p:cTn>
                                        <p:tgtEl>
                                          <p:spTgt spid="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4"/>
                                        </p:tgtEl>
                                        <p:attrNameLst>
                                          <p:attrName>ppt_x</p:attrName>
                                          <p:attrName>ppt_y</p:attrName>
                                        </p:attrNameLst>
                                      </p:cBhvr>
                                    </p:animMotion>
                                    <p:animEffect transition="in" filter="fade">
                                      <p:cBhvr>
                                        <p:cTn id="25" dur="1000"/>
                                        <p:tgtEl>
                                          <p:spTgt spid="64"/>
                                        </p:tgtEl>
                                      </p:cBhvr>
                                    </p:animEffect>
                                  </p:childTnLst>
                                </p:cTn>
                              </p:par>
                              <p:par>
                                <p:cTn id="26" presetID="52" presetClass="entr" presetSubtype="0" fill="hold" grpId="0" nodeType="withEffect">
                                  <p:stCondLst>
                                    <p:cond delay="650"/>
                                  </p:stCondLst>
                                  <p:childTnLst>
                                    <p:set>
                                      <p:cBhvr>
                                        <p:cTn id="27" dur="1" fill="hold">
                                          <p:stCondLst>
                                            <p:cond delay="0"/>
                                          </p:stCondLst>
                                        </p:cTn>
                                        <p:tgtEl>
                                          <p:spTgt spid="66"/>
                                        </p:tgtEl>
                                        <p:attrNameLst>
                                          <p:attrName>style.visibility</p:attrName>
                                        </p:attrNameLst>
                                      </p:cBhvr>
                                      <p:to>
                                        <p:strVal val="visible"/>
                                      </p:to>
                                    </p:set>
                                    <p:animScale>
                                      <p:cBhvr>
                                        <p:cTn id="28"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6"/>
                                        </p:tgtEl>
                                        <p:attrNameLst>
                                          <p:attrName>ppt_x</p:attrName>
                                          <p:attrName>ppt_y</p:attrName>
                                        </p:attrNameLst>
                                      </p:cBhvr>
                                    </p:animMotion>
                                    <p:animEffect transition="in" filter="fade">
                                      <p:cBhvr>
                                        <p:cTn id="30" dur="1000"/>
                                        <p:tgtEl>
                                          <p:spTgt spid="66"/>
                                        </p:tgtEl>
                                      </p:cBhvr>
                                    </p:animEffect>
                                  </p:childTnLst>
                                </p:cTn>
                              </p:par>
                              <p:par>
                                <p:cTn id="31" presetID="52" presetClass="entr" presetSubtype="0" fill="hold" grpId="0" nodeType="withEffect">
                                  <p:stCondLst>
                                    <p:cond delay="950"/>
                                  </p:stCondLst>
                                  <p:childTnLst>
                                    <p:set>
                                      <p:cBhvr>
                                        <p:cTn id="32" dur="1" fill="hold">
                                          <p:stCondLst>
                                            <p:cond delay="0"/>
                                          </p:stCondLst>
                                        </p:cTn>
                                        <p:tgtEl>
                                          <p:spTgt spid="63"/>
                                        </p:tgtEl>
                                        <p:attrNameLst>
                                          <p:attrName>style.visibility</p:attrName>
                                        </p:attrNameLst>
                                      </p:cBhvr>
                                      <p:to>
                                        <p:strVal val="visible"/>
                                      </p:to>
                                    </p:set>
                                    <p:animScale>
                                      <p:cBhvr>
                                        <p:cTn id="33" dur="1000" decel="50000" fill="hold">
                                          <p:stCondLst>
                                            <p:cond delay="0"/>
                                          </p:stCondLst>
                                        </p:cTn>
                                        <p:tgtEl>
                                          <p:spTgt spid="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3"/>
                                        </p:tgtEl>
                                        <p:attrNameLst>
                                          <p:attrName>ppt_x</p:attrName>
                                          <p:attrName>ppt_y</p:attrName>
                                        </p:attrNameLst>
                                      </p:cBhvr>
                                    </p:animMotion>
                                    <p:animEffect transition="in" filter="fade">
                                      <p:cBhvr>
                                        <p:cTn id="35" dur="1000"/>
                                        <p:tgtEl>
                                          <p:spTgt spid="63"/>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additive="base">
                                        <p:cTn id="38" dur="500"/>
                                        <p:tgtEl>
                                          <p:spTgt spid="67"/>
                                        </p:tgtEl>
                                        <p:attrNameLst>
                                          <p:attrName>ppt_x</p:attrName>
                                        </p:attrNameLst>
                                      </p:cBhvr>
                                      <p:tavLst>
                                        <p:tav tm="0">
                                          <p:val>
                                            <p:strVal val="#ppt_x-#ppt_w*1.125000"/>
                                          </p:val>
                                        </p:tav>
                                        <p:tav tm="100000">
                                          <p:val>
                                            <p:strVal val="#ppt_x"/>
                                          </p:val>
                                        </p:tav>
                                      </p:tavLst>
                                    </p:anim>
                                    <p:animEffect transition="in" filter="wipe(right)">
                                      <p:cBhvr>
                                        <p:cTn id="39" dur="500"/>
                                        <p:tgtEl>
                                          <p:spTgt spid="67"/>
                                        </p:tgtEl>
                                      </p:cBhvr>
                                    </p:animEffect>
                                  </p:childTnLst>
                                </p:cTn>
                              </p:par>
                              <p:par>
                                <p:cTn id="40" presetID="12" presetClass="entr" presetSubtype="8" fill="hold" grpId="0" nodeType="withEffect">
                                  <p:stCondLst>
                                    <p:cond delay="0"/>
                                  </p:stCondLst>
                                  <p:childTnLst>
                                    <p:set>
                                      <p:cBhvr>
                                        <p:cTn id="41" dur="1" fill="hold">
                                          <p:stCondLst>
                                            <p:cond delay="0"/>
                                          </p:stCondLst>
                                        </p:cTn>
                                        <p:tgtEl>
                                          <p:spTgt spid="68"/>
                                        </p:tgtEl>
                                        <p:attrNameLst>
                                          <p:attrName>style.visibility</p:attrName>
                                        </p:attrNameLst>
                                      </p:cBhvr>
                                      <p:to>
                                        <p:strVal val="visible"/>
                                      </p:to>
                                    </p:set>
                                    <p:anim calcmode="lin" valueType="num">
                                      <p:cBhvr additive="base">
                                        <p:cTn id="42" dur="500"/>
                                        <p:tgtEl>
                                          <p:spTgt spid="68"/>
                                        </p:tgtEl>
                                        <p:attrNameLst>
                                          <p:attrName>ppt_x</p:attrName>
                                        </p:attrNameLst>
                                      </p:cBhvr>
                                      <p:tavLst>
                                        <p:tav tm="0">
                                          <p:val>
                                            <p:strVal val="#ppt_x-#ppt_w*1.125000"/>
                                          </p:val>
                                        </p:tav>
                                        <p:tav tm="100000">
                                          <p:val>
                                            <p:strVal val="#ppt_x"/>
                                          </p:val>
                                        </p:tav>
                                      </p:tavLst>
                                    </p:anim>
                                    <p:animEffect transition="in" filter="wipe(right)">
                                      <p:cBhvr>
                                        <p:cTn id="43" dur="500"/>
                                        <p:tgtEl>
                                          <p:spTgt spid="68"/>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69"/>
                                        </p:tgtEl>
                                        <p:attrNameLst>
                                          <p:attrName>style.visibility</p:attrName>
                                        </p:attrNameLst>
                                      </p:cBhvr>
                                      <p:to>
                                        <p:strVal val="visible"/>
                                      </p:to>
                                    </p:set>
                                    <p:anim calcmode="lin" valueType="num">
                                      <p:cBhvr additive="base">
                                        <p:cTn id="46" dur="500"/>
                                        <p:tgtEl>
                                          <p:spTgt spid="69"/>
                                        </p:tgtEl>
                                        <p:attrNameLst>
                                          <p:attrName>ppt_x</p:attrName>
                                        </p:attrNameLst>
                                      </p:cBhvr>
                                      <p:tavLst>
                                        <p:tav tm="0">
                                          <p:val>
                                            <p:strVal val="#ppt_x-#ppt_w*1.125000"/>
                                          </p:val>
                                        </p:tav>
                                        <p:tav tm="100000">
                                          <p:val>
                                            <p:strVal val="#ppt_x"/>
                                          </p:val>
                                        </p:tav>
                                      </p:tavLst>
                                    </p:anim>
                                    <p:animEffect transition="in" filter="wipe(right)">
                                      <p:cBhvr>
                                        <p:cTn id="47" dur="500"/>
                                        <p:tgtEl>
                                          <p:spTgt spid="69"/>
                                        </p:tgtEl>
                                      </p:cBhvr>
                                    </p:animEffect>
                                  </p:childTnLst>
                                </p:cTn>
                              </p:par>
                              <p:par>
                                <p:cTn id="48" presetID="12" presetClass="entr" presetSubtype="8" fill="hold" grpId="0" nodeType="withEffect">
                                  <p:stCondLst>
                                    <p:cond delay="0"/>
                                  </p:stCondLst>
                                  <p:childTnLst>
                                    <p:set>
                                      <p:cBhvr>
                                        <p:cTn id="49" dur="1" fill="hold">
                                          <p:stCondLst>
                                            <p:cond delay="0"/>
                                          </p:stCondLst>
                                        </p:cTn>
                                        <p:tgtEl>
                                          <p:spTgt spid="70"/>
                                        </p:tgtEl>
                                        <p:attrNameLst>
                                          <p:attrName>style.visibility</p:attrName>
                                        </p:attrNameLst>
                                      </p:cBhvr>
                                      <p:to>
                                        <p:strVal val="visible"/>
                                      </p:to>
                                    </p:set>
                                    <p:anim calcmode="lin" valueType="num">
                                      <p:cBhvr additive="base">
                                        <p:cTn id="50" dur="500"/>
                                        <p:tgtEl>
                                          <p:spTgt spid="70"/>
                                        </p:tgtEl>
                                        <p:attrNameLst>
                                          <p:attrName>ppt_x</p:attrName>
                                        </p:attrNameLst>
                                      </p:cBhvr>
                                      <p:tavLst>
                                        <p:tav tm="0">
                                          <p:val>
                                            <p:strVal val="#ppt_x-#ppt_w*1.125000"/>
                                          </p:val>
                                        </p:tav>
                                        <p:tav tm="100000">
                                          <p:val>
                                            <p:strVal val="#ppt_x"/>
                                          </p:val>
                                        </p:tav>
                                      </p:tavLst>
                                    </p:anim>
                                    <p:animEffect transition="in" filter="wipe(right)">
                                      <p:cBhvr>
                                        <p:cTn id="51" dur="500"/>
                                        <p:tgtEl>
                                          <p:spTgt spid="70"/>
                                        </p:tgtEl>
                                      </p:cBhvr>
                                    </p:animEffect>
                                  </p:childTnLst>
                                </p:cTn>
                              </p:par>
                            </p:childTnLst>
                          </p:cTn>
                        </p:par>
                        <p:par>
                          <p:cTn id="52" fill="hold">
                            <p:stCondLst>
                              <p:cond delay="3200"/>
                            </p:stCondLst>
                            <p:childTnLst>
                              <p:par>
                                <p:cTn id="53" presetID="22" presetClass="entr" presetSubtype="8" fill="hold"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wipe(left)">
                                      <p:cBhvr>
                                        <p:cTn id="55" dur="500"/>
                                        <p:tgtEl>
                                          <p:spTgt spid="71"/>
                                        </p:tgtEl>
                                      </p:cBhvr>
                                    </p:animEffect>
                                  </p:childTnLst>
                                </p:cTn>
                              </p:par>
                              <p:par>
                                <p:cTn id="56" presetID="22" presetClass="entr" presetSubtype="8" fill="hold" nodeType="with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wipe(left)">
                                      <p:cBhvr>
                                        <p:cTn id="58" dur="500"/>
                                        <p:tgtEl>
                                          <p:spTgt spid="74"/>
                                        </p:tgtEl>
                                      </p:cBhvr>
                                    </p:animEffect>
                                  </p:childTnLst>
                                </p:cTn>
                              </p:par>
                              <p:par>
                                <p:cTn id="59" presetID="22" presetClass="entr" presetSubtype="8"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500"/>
                                        <p:tgtEl>
                                          <p:spTgt spid="77"/>
                                        </p:tgtEl>
                                      </p:cBhvr>
                                    </p:animEffect>
                                  </p:childTnLst>
                                </p:cTn>
                              </p:par>
                              <p:par>
                                <p:cTn id="62" presetID="22" presetClass="entr" presetSubtype="8" fill="hold" nodeType="with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wipe(left)">
                                      <p:cBhvr>
                                        <p:cTn id="6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6200000">
            <a:off x="-1274423" y="1274422"/>
            <a:ext cx="6859588" cy="4310743"/>
            <a:chOff x="0" y="532828"/>
            <a:chExt cx="759125" cy="568897"/>
          </a:xfrm>
        </p:grpSpPr>
        <p:sp>
          <p:nvSpPr>
            <p:cNvPr id="14" name="矩形 13"/>
            <p:cNvSpPr/>
            <p:nvPr/>
          </p:nvSpPr>
          <p:spPr>
            <a:xfrm>
              <a:off x="0" y="532828"/>
              <a:ext cx="190710"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87094" y="532828"/>
              <a:ext cx="193421"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72030" y="532828"/>
              <a:ext cx="18709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79330" y="532828"/>
              <a:ext cx="192700"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椭圆 22"/>
          <p:cNvSpPr/>
          <p:nvPr/>
        </p:nvSpPr>
        <p:spPr>
          <a:xfrm>
            <a:off x="1389886" y="2662857"/>
            <a:ext cx="1530968" cy="1530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9600" dirty="0">
                <a:solidFill>
                  <a:schemeClr val="accent2"/>
                </a:solidFill>
              </a:rPr>
              <a:t>4</a:t>
            </a:r>
            <a:endParaRPr lang="zh-CN" altLang="en-US" sz="9600" dirty="0">
              <a:solidFill>
                <a:schemeClr val="accent2"/>
              </a:solidFill>
            </a:endParaRPr>
          </a:p>
        </p:txBody>
      </p:sp>
      <p:sp>
        <p:nvSpPr>
          <p:cNvPr id="24" name="矩形 69"/>
          <p:cNvSpPr>
            <a:spLocks noChangeArrowheads="1"/>
          </p:cNvSpPr>
          <p:nvPr/>
        </p:nvSpPr>
        <p:spPr bwMode="auto">
          <a:xfrm>
            <a:off x="5631678" y="2784944"/>
            <a:ext cx="57766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4800" b="1" dirty="0">
                <a:solidFill>
                  <a:schemeClr val="accent2"/>
                </a:solidFill>
                <a:latin typeface="微软雅黑" pitchFamily="34" charset="-122"/>
                <a:ea typeface="微软雅黑" pitchFamily="34" charset="-122"/>
                <a:sym typeface="微软雅黑" pitchFamily="34" charset="-122"/>
              </a:rPr>
              <a:t>Click to add a title</a:t>
            </a:r>
          </a:p>
        </p:txBody>
      </p:sp>
      <p:sp>
        <p:nvSpPr>
          <p:cNvPr id="25" name="矩形 70"/>
          <p:cNvSpPr>
            <a:spLocks noChangeArrowheads="1"/>
          </p:cNvSpPr>
          <p:nvPr/>
        </p:nvSpPr>
        <p:spPr bwMode="auto">
          <a:xfrm>
            <a:off x="3567432" y="3615941"/>
            <a:ext cx="95704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r>
              <a:rPr lang="en-US" altLang="zh-CN" sz="2000" dirty="0">
                <a:solidFill>
                  <a:schemeClr val="bg1">
                    <a:lumMod val="50000"/>
                  </a:schemeClr>
                </a:solidFill>
                <a:latin typeface="微软雅黑" panose="020B0503020204020204" pitchFamily="34" charset="-122"/>
                <a:ea typeface="微软雅黑" panose="020B0503020204020204" pitchFamily="34" charset="-122"/>
              </a:rPr>
              <a:t>Add text here</a:t>
            </a:r>
            <a:r>
              <a:rPr lang="zh-CN" altLang="en-US" sz="2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000" dirty="0">
                <a:solidFill>
                  <a:schemeClr val="bg1">
                    <a:lumMod val="50000"/>
                  </a:schemeClr>
                </a:solidFill>
                <a:latin typeface="微软雅黑" panose="020B0503020204020204" pitchFamily="34" charset="-122"/>
                <a:ea typeface="微软雅黑" panose="020B0503020204020204" pitchFamily="34" charset="-122"/>
              </a:rPr>
              <a:t>Add text hereAdd text here</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4619503" y="3220980"/>
            <a:ext cx="1456264" cy="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582603" y="3220980"/>
            <a:ext cx="1379619" cy="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940363"/>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ppt_w</p:attrName>
                                        </p:attrNameLst>
                                      </p:cBhvr>
                                      <p:tavLst>
                                        <p:tav tm="0" fmla="#ppt_w*sin(2.5*pi*$)">
                                          <p:val>
                                            <p:fltVal val="0"/>
                                          </p:val>
                                        </p:tav>
                                        <p:tav tm="100000">
                                          <p:val>
                                            <p:fltVal val="1"/>
                                          </p:val>
                                        </p:tav>
                                      </p:tavLst>
                                    </p:anim>
                                    <p:anim calcmode="lin" valueType="num">
                                      <p:cBhvr>
                                        <p:cTn id="9" dur="125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52"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Scale>
                                      <p:cBhvr>
                                        <p:cTn id="1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3"/>
                                        </p:tgtEl>
                                        <p:attrNameLst>
                                          <p:attrName>ppt_x</p:attrName>
                                          <p:attrName>ppt_y</p:attrName>
                                        </p:attrNameLst>
                                      </p:cBhvr>
                                    </p:animMotion>
                                    <p:animEffect transition="in" filter="fade">
                                      <p:cBhvr>
                                        <p:cTn id="15" dur="1000"/>
                                        <p:tgtEl>
                                          <p:spTgt spid="23"/>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22" presetClass="entr" presetSubtype="2"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 calcmode="lin" valueType="num">
                                      <p:cBhvr>
                                        <p:cTn id="32" dur="1000" fill="hold"/>
                                        <p:tgtEl>
                                          <p:spTgt spid="25"/>
                                        </p:tgtEl>
                                        <p:attrNameLst>
                                          <p:attrName>style.rotation</p:attrName>
                                        </p:attrNameLst>
                                      </p:cBhvr>
                                      <p:tavLst>
                                        <p:tav tm="0">
                                          <p:val>
                                            <p:fltVal val="90"/>
                                          </p:val>
                                        </p:tav>
                                        <p:tav tm="100000">
                                          <p:val>
                                            <p:fltVal val="0"/>
                                          </p:val>
                                        </p:tav>
                                      </p:tavLst>
                                    </p:anim>
                                    <p:animEffect transition="in" filter="fade">
                                      <p:cBhvr>
                                        <p:cTn id="3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05FDBA8-B00F-4EF9-AABE-CA05733B132F}"/>
              </a:ext>
            </a:extLst>
          </p:cNvPr>
          <p:cNvSpPr>
            <a:spLocks noChangeArrowheads="1"/>
          </p:cNvSpPr>
          <p:nvPr/>
        </p:nvSpPr>
        <p:spPr bwMode="auto">
          <a:xfrm>
            <a:off x="1375435" y="1729749"/>
            <a:ext cx="4704523" cy="9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defRPr/>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conforms to the overall language style, a</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 name="矩形 1">
            <a:extLst>
              <a:ext uri="{FF2B5EF4-FFF2-40B4-BE49-F238E27FC236}">
                <a16:creationId xmlns:a16="http://schemas.microsoft.com/office/drawing/2014/main" id="{A1ACC9C1-6ECE-45C9-9BD0-DCE5F06659D7}"/>
              </a:ext>
            </a:extLst>
          </p:cNvPr>
          <p:cNvSpPr>
            <a:spLocks noChangeArrowheads="1"/>
          </p:cNvSpPr>
          <p:nvPr/>
        </p:nvSpPr>
        <p:spPr bwMode="auto">
          <a:xfrm>
            <a:off x="1375435" y="2705875"/>
            <a:ext cx="4704523" cy="9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conforms to the overall language style, a</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 name="矩形 1">
            <a:extLst>
              <a:ext uri="{FF2B5EF4-FFF2-40B4-BE49-F238E27FC236}">
                <a16:creationId xmlns:a16="http://schemas.microsoft.com/office/drawing/2014/main" id="{95322788-118D-4A5F-B4FC-1781E5F53298}"/>
              </a:ext>
            </a:extLst>
          </p:cNvPr>
          <p:cNvSpPr>
            <a:spLocks noChangeArrowheads="1"/>
          </p:cNvSpPr>
          <p:nvPr/>
        </p:nvSpPr>
        <p:spPr bwMode="auto">
          <a:xfrm>
            <a:off x="1375435" y="3682002"/>
            <a:ext cx="4704523" cy="9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conforms to the overall language style, a</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矩形 1">
            <a:extLst>
              <a:ext uri="{FF2B5EF4-FFF2-40B4-BE49-F238E27FC236}">
                <a16:creationId xmlns:a16="http://schemas.microsoft.com/office/drawing/2014/main" id="{6F934F8F-57E9-4238-94CA-FF79782F662D}"/>
              </a:ext>
            </a:extLst>
          </p:cNvPr>
          <p:cNvSpPr>
            <a:spLocks noChangeArrowheads="1"/>
          </p:cNvSpPr>
          <p:nvPr/>
        </p:nvSpPr>
        <p:spPr bwMode="auto">
          <a:xfrm>
            <a:off x="1375435" y="4658130"/>
            <a:ext cx="4704523" cy="9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conforms to the overall language style, a</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6" name="直接连接符 25">
            <a:extLst>
              <a:ext uri="{FF2B5EF4-FFF2-40B4-BE49-F238E27FC236}">
                <a16:creationId xmlns:a16="http://schemas.microsoft.com/office/drawing/2014/main" id="{EA1ED12A-EDAC-462F-8367-39C60F152BB4}"/>
              </a:ext>
            </a:extLst>
          </p:cNvPr>
          <p:cNvCxnSpPr/>
          <p:nvPr/>
        </p:nvCxnSpPr>
        <p:spPr>
          <a:xfrm flipH="1">
            <a:off x="6200601" y="2016820"/>
            <a:ext cx="1056116" cy="0"/>
          </a:xfrm>
          <a:prstGeom prst="line">
            <a:avLst/>
          </a:prstGeom>
          <a:ln w="6350">
            <a:solidFill>
              <a:srgbClr val="40404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直接连接符 26">
            <a:extLst>
              <a:ext uri="{FF2B5EF4-FFF2-40B4-BE49-F238E27FC236}">
                <a16:creationId xmlns:a16="http://schemas.microsoft.com/office/drawing/2014/main" id="{72C2FDF8-FECB-49FB-AB21-B5AC82FAACD8}"/>
              </a:ext>
            </a:extLst>
          </p:cNvPr>
          <p:cNvCxnSpPr/>
          <p:nvPr/>
        </p:nvCxnSpPr>
        <p:spPr>
          <a:xfrm flipH="1">
            <a:off x="6200601" y="2986169"/>
            <a:ext cx="1056116" cy="0"/>
          </a:xfrm>
          <a:prstGeom prst="line">
            <a:avLst/>
          </a:prstGeom>
          <a:ln w="6350">
            <a:solidFill>
              <a:srgbClr val="40404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直接连接符 27">
            <a:extLst>
              <a:ext uri="{FF2B5EF4-FFF2-40B4-BE49-F238E27FC236}">
                <a16:creationId xmlns:a16="http://schemas.microsoft.com/office/drawing/2014/main" id="{9F66705A-B727-42CB-AF84-1A7566C8FCBC}"/>
              </a:ext>
            </a:extLst>
          </p:cNvPr>
          <p:cNvCxnSpPr/>
          <p:nvPr/>
        </p:nvCxnSpPr>
        <p:spPr>
          <a:xfrm flipH="1">
            <a:off x="6200601" y="3955519"/>
            <a:ext cx="1056116" cy="0"/>
          </a:xfrm>
          <a:prstGeom prst="line">
            <a:avLst/>
          </a:prstGeom>
          <a:ln w="6350">
            <a:solidFill>
              <a:srgbClr val="40404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直接连接符 28">
            <a:extLst>
              <a:ext uri="{FF2B5EF4-FFF2-40B4-BE49-F238E27FC236}">
                <a16:creationId xmlns:a16="http://schemas.microsoft.com/office/drawing/2014/main" id="{1E963B4F-ED59-4BBF-8218-B97A45D40380}"/>
              </a:ext>
            </a:extLst>
          </p:cNvPr>
          <p:cNvCxnSpPr/>
          <p:nvPr/>
        </p:nvCxnSpPr>
        <p:spPr>
          <a:xfrm flipH="1">
            <a:off x="6200601" y="4924869"/>
            <a:ext cx="1056116" cy="0"/>
          </a:xfrm>
          <a:prstGeom prst="line">
            <a:avLst/>
          </a:prstGeom>
          <a:ln w="6350">
            <a:solidFill>
              <a:srgbClr val="40404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Box 2">
            <a:extLst>
              <a:ext uri="{FF2B5EF4-FFF2-40B4-BE49-F238E27FC236}">
                <a16:creationId xmlns:a16="http://schemas.microsoft.com/office/drawing/2014/main" id="{8FDD5A34-5A34-412C-91C1-72703271F3CA}"/>
              </a:ext>
            </a:extLst>
          </p:cNvPr>
          <p:cNvSpPr txBox="1"/>
          <p:nvPr/>
        </p:nvSpPr>
        <p:spPr>
          <a:xfrm>
            <a:off x="1426672" y="311363"/>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1" name="Grupo 30">
            <a:extLst>
              <a:ext uri="{FF2B5EF4-FFF2-40B4-BE49-F238E27FC236}">
                <a16:creationId xmlns:a16="http://schemas.microsoft.com/office/drawing/2014/main" id="{9C421ECA-08C2-4CD7-B8F9-322B93D3C99A}"/>
              </a:ext>
            </a:extLst>
          </p:cNvPr>
          <p:cNvGrpSpPr/>
          <p:nvPr/>
        </p:nvGrpSpPr>
        <p:grpSpPr>
          <a:xfrm>
            <a:off x="7804745" y="1538810"/>
            <a:ext cx="3940175" cy="4286383"/>
            <a:chOff x="1588" y="2595563"/>
            <a:chExt cx="1517651" cy="1651001"/>
          </a:xfrm>
        </p:grpSpPr>
        <p:sp>
          <p:nvSpPr>
            <p:cNvPr id="32" name="Freeform 5">
              <a:extLst>
                <a:ext uri="{FF2B5EF4-FFF2-40B4-BE49-F238E27FC236}">
                  <a16:creationId xmlns:a16="http://schemas.microsoft.com/office/drawing/2014/main" id="{AC6000E2-25F7-4378-811E-25CE5669D520}"/>
                </a:ext>
              </a:extLst>
            </p:cNvPr>
            <p:cNvSpPr>
              <a:spLocks/>
            </p:cNvSpPr>
            <p:nvPr/>
          </p:nvSpPr>
          <p:spPr bwMode="auto">
            <a:xfrm>
              <a:off x="420688" y="3463926"/>
              <a:ext cx="503238" cy="268288"/>
            </a:xfrm>
            <a:custGeom>
              <a:avLst/>
              <a:gdLst>
                <a:gd name="T0" fmla="*/ 582 w 582"/>
                <a:gd name="T1" fmla="*/ 138 h 310"/>
                <a:gd name="T2" fmla="*/ 255 w 582"/>
                <a:gd name="T3" fmla="*/ 0 h 310"/>
                <a:gd name="T4" fmla="*/ 0 w 582"/>
                <a:gd name="T5" fmla="*/ 172 h 310"/>
                <a:gd name="T6" fmla="*/ 135 w 582"/>
                <a:gd name="T7" fmla="*/ 229 h 310"/>
                <a:gd name="T8" fmla="*/ 126 w 582"/>
                <a:gd name="T9" fmla="*/ 235 h 310"/>
                <a:gd name="T10" fmla="*/ 109 w 582"/>
                <a:gd name="T11" fmla="*/ 240 h 310"/>
                <a:gd name="T12" fmla="*/ 76 w 582"/>
                <a:gd name="T13" fmla="*/ 247 h 310"/>
                <a:gd name="T14" fmla="*/ 98 w 582"/>
                <a:gd name="T15" fmla="*/ 283 h 310"/>
                <a:gd name="T16" fmla="*/ 100 w 582"/>
                <a:gd name="T17" fmla="*/ 284 h 310"/>
                <a:gd name="T18" fmla="*/ 172 w 582"/>
                <a:gd name="T19" fmla="*/ 288 h 310"/>
                <a:gd name="T20" fmla="*/ 181 w 582"/>
                <a:gd name="T21" fmla="*/ 261 h 310"/>
                <a:gd name="T22" fmla="*/ 192 w 582"/>
                <a:gd name="T23" fmla="*/ 253 h 310"/>
                <a:gd name="T24" fmla="*/ 327 w 582"/>
                <a:gd name="T25" fmla="*/ 310 h 310"/>
                <a:gd name="T26" fmla="*/ 432 w 582"/>
                <a:gd name="T27" fmla="*/ 239 h 310"/>
                <a:gd name="T28" fmla="*/ 431 w 582"/>
                <a:gd name="T29" fmla="*/ 238 h 310"/>
                <a:gd name="T30" fmla="*/ 417 w 582"/>
                <a:gd name="T31" fmla="*/ 233 h 310"/>
                <a:gd name="T32" fmla="*/ 366 w 582"/>
                <a:gd name="T33" fmla="*/ 228 h 310"/>
                <a:gd name="T34" fmla="*/ 374 w 582"/>
                <a:gd name="T35" fmla="*/ 190 h 310"/>
                <a:gd name="T36" fmla="*/ 442 w 582"/>
                <a:gd name="T37" fmla="*/ 177 h 310"/>
                <a:gd name="T38" fmla="*/ 456 w 582"/>
                <a:gd name="T39" fmla="*/ 195 h 310"/>
                <a:gd name="T40" fmla="*/ 465 w 582"/>
                <a:gd name="T41" fmla="*/ 204 h 310"/>
                <a:gd name="T42" fmla="*/ 470 w 582"/>
                <a:gd name="T43" fmla="*/ 207 h 310"/>
                <a:gd name="T44" fmla="*/ 476 w 582"/>
                <a:gd name="T45" fmla="*/ 209 h 310"/>
                <a:gd name="T46" fmla="*/ 582 w 582"/>
                <a:gd name="T47" fmla="*/ 13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2" h="310">
                  <a:moveTo>
                    <a:pt x="582" y="138"/>
                  </a:moveTo>
                  <a:cubicBezTo>
                    <a:pt x="255" y="0"/>
                    <a:pt x="255" y="0"/>
                    <a:pt x="255" y="0"/>
                  </a:cubicBezTo>
                  <a:cubicBezTo>
                    <a:pt x="0" y="172"/>
                    <a:pt x="0" y="172"/>
                    <a:pt x="0" y="172"/>
                  </a:cubicBezTo>
                  <a:cubicBezTo>
                    <a:pt x="135" y="229"/>
                    <a:pt x="135" y="229"/>
                    <a:pt x="135" y="229"/>
                  </a:cubicBezTo>
                  <a:cubicBezTo>
                    <a:pt x="132" y="232"/>
                    <a:pt x="127" y="235"/>
                    <a:pt x="126" y="235"/>
                  </a:cubicBezTo>
                  <a:cubicBezTo>
                    <a:pt x="121" y="238"/>
                    <a:pt x="115" y="239"/>
                    <a:pt x="109" y="240"/>
                  </a:cubicBezTo>
                  <a:cubicBezTo>
                    <a:pt x="98" y="242"/>
                    <a:pt x="84" y="242"/>
                    <a:pt x="76" y="247"/>
                  </a:cubicBezTo>
                  <a:cubicBezTo>
                    <a:pt x="63" y="256"/>
                    <a:pt x="73" y="272"/>
                    <a:pt x="98" y="283"/>
                  </a:cubicBezTo>
                  <a:cubicBezTo>
                    <a:pt x="99" y="283"/>
                    <a:pt x="100" y="283"/>
                    <a:pt x="100" y="284"/>
                  </a:cubicBezTo>
                  <a:cubicBezTo>
                    <a:pt x="127" y="295"/>
                    <a:pt x="159" y="297"/>
                    <a:pt x="172" y="288"/>
                  </a:cubicBezTo>
                  <a:cubicBezTo>
                    <a:pt x="183" y="281"/>
                    <a:pt x="175" y="269"/>
                    <a:pt x="181" y="261"/>
                  </a:cubicBezTo>
                  <a:cubicBezTo>
                    <a:pt x="182" y="260"/>
                    <a:pt x="187" y="256"/>
                    <a:pt x="192" y="253"/>
                  </a:cubicBezTo>
                  <a:cubicBezTo>
                    <a:pt x="327" y="310"/>
                    <a:pt x="327" y="310"/>
                    <a:pt x="327" y="310"/>
                  </a:cubicBezTo>
                  <a:cubicBezTo>
                    <a:pt x="432" y="239"/>
                    <a:pt x="432" y="239"/>
                    <a:pt x="432" y="239"/>
                  </a:cubicBezTo>
                  <a:cubicBezTo>
                    <a:pt x="432" y="239"/>
                    <a:pt x="431" y="238"/>
                    <a:pt x="431" y="238"/>
                  </a:cubicBezTo>
                  <a:cubicBezTo>
                    <a:pt x="426" y="236"/>
                    <a:pt x="418" y="233"/>
                    <a:pt x="417" y="233"/>
                  </a:cubicBezTo>
                  <a:cubicBezTo>
                    <a:pt x="401" y="230"/>
                    <a:pt x="380" y="234"/>
                    <a:pt x="366" y="228"/>
                  </a:cubicBezTo>
                  <a:cubicBezTo>
                    <a:pt x="350" y="221"/>
                    <a:pt x="353" y="204"/>
                    <a:pt x="374" y="190"/>
                  </a:cubicBezTo>
                  <a:cubicBezTo>
                    <a:pt x="394" y="176"/>
                    <a:pt x="425" y="170"/>
                    <a:pt x="442" y="177"/>
                  </a:cubicBezTo>
                  <a:cubicBezTo>
                    <a:pt x="452" y="182"/>
                    <a:pt x="452" y="189"/>
                    <a:pt x="456" y="195"/>
                  </a:cubicBezTo>
                  <a:cubicBezTo>
                    <a:pt x="458" y="198"/>
                    <a:pt x="461" y="202"/>
                    <a:pt x="465" y="204"/>
                  </a:cubicBezTo>
                  <a:cubicBezTo>
                    <a:pt x="465" y="205"/>
                    <a:pt x="467" y="206"/>
                    <a:pt x="470" y="207"/>
                  </a:cubicBezTo>
                  <a:cubicBezTo>
                    <a:pt x="472" y="207"/>
                    <a:pt x="474" y="208"/>
                    <a:pt x="476" y="209"/>
                  </a:cubicBezTo>
                  <a:lnTo>
                    <a:pt x="582" y="138"/>
                  </a:lnTo>
                  <a:close/>
                </a:path>
              </a:pathLst>
            </a:cu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3" name="Freeform 6">
              <a:extLst>
                <a:ext uri="{FF2B5EF4-FFF2-40B4-BE49-F238E27FC236}">
                  <a16:creationId xmlns:a16="http://schemas.microsoft.com/office/drawing/2014/main" id="{7A30E2AA-46CE-447D-B897-2209B691BB61}"/>
                </a:ext>
              </a:extLst>
            </p:cNvPr>
            <p:cNvSpPr>
              <a:spLocks/>
            </p:cNvSpPr>
            <p:nvPr/>
          </p:nvSpPr>
          <p:spPr bwMode="auto">
            <a:xfrm>
              <a:off x="179388" y="3784601"/>
              <a:ext cx="511175" cy="271463"/>
            </a:xfrm>
            <a:custGeom>
              <a:avLst/>
              <a:gdLst>
                <a:gd name="T0" fmla="*/ 514 w 591"/>
                <a:gd name="T1" fmla="*/ 251 h 314"/>
                <a:gd name="T2" fmla="*/ 480 w 591"/>
                <a:gd name="T3" fmla="*/ 244 h 314"/>
                <a:gd name="T4" fmla="*/ 463 w 591"/>
                <a:gd name="T5" fmla="*/ 239 h 314"/>
                <a:gd name="T6" fmla="*/ 454 w 591"/>
                <a:gd name="T7" fmla="*/ 233 h 314"/>
                <a:gd name="T8" fmla="*/ 591 w 591"/>
                <a:gd name="T9" fmla="*/ 175 h 314"/>
                <a:gd name="T10" fmla="*/ 484 w 591"/>
                <a:gd name="T11" fmla="*/ 102 h 314"/>
                <a:gd name="T12" fmla="*/ 485 w 591"/>
                <a:gd name="T13" fmla="*/ 102 h 314"/>
                <a:gd name="T14" fmla="*/ 499 w 591"/>
                <a:gd name="T15" fmla="*/ 96 h 314"/>
                <a:gd name="T16" fmla="*/ 551 w 591"/>
                <a:gd name="T17" fmla="*/ 91 h 314"/>
                <a:gd name="T18" fmla="*/ 544 w 591"/>
                <a:gd name="T19" fmla="*/ 53 h 314"/>
                <a:gd name="T20" fmla="*/ 474 w 591"/>
                <a:gd name="T21" fmla="*/ 40 h 314"/>
                <a:gd name="T22" fmla="*/ 460 w 591"/>
                <a:gd name="T23" fmla="*/ 58 h 314"/>
                <a:gd name="T24" fmla="*/ 451 w 591"/>
                <a:gd name="T25" fmla="*/ 67 h 314"/>
                <a:gd name="T26" fmla="*/ 446 w 591"/>
                <a:gd name="T27" fmla="*/ 70 h 314"/>
                <a:gd name="T28" fmla="*/ 439 w 591"/>
                <a:gd name="T29" fmla="*/ 72 h 314"/>
                <a:gd name="T30" fmla="*/ 332 w 591"/>
                <a:gd name="T31" fmla="*/ 0 h 314"/>
                <a:gd name="T32" fmla="*/ 0 w 591"/>
                <a:gd name="T33" fmla="*/ 140 h 314"/>
                <a:gd name="T34" fmla="*/ 259 w 591"/>
                <a:gd name="T35" fmla="*/ 314 h 314"/>
                <a:gd name="T36" fmla="*/ 396 w 591"/>
                <a:gd name="T37" fmla="*/ 257 h 314"/>
                <a:gd name="T38" fmla="*/ 407 w 591"/>
                <a:gd name="T39" fmla="*/ 265 h 314"/>
                <a:gd name="T40" fmla="*/ 416 w 591"/>
                <a:gd name="T41" fmla="*/ 292 h 314"/>
                <a:gd name="T42" fmla="*/ 489 w 591"/>
                <a:gd name="T43" fmla="*/ 288 h 314"/>
                <a:gd name="T44" fmla="*/ 491 w 591"/>
                <a:gd name="T45" fmla="*/ 287 h 314"/>
                <a:gd name="T46" fmla="*/ 514 w 591"/>
                <a:gd name="T47" fmla="*/ 25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1" h="314">
                  <a:moveTo>
                    <a:pt x="514" y="251"/>
                  </a:moveTo>
                  <a:cubicBezTo>
                    <a:pt x="506" y="245"/>
                    <a:pt x="491" y="246"/>
                    <a:pt x="480" y="244"/>
                  </a:cubicBezTo>
                  <a:cubicBezTo>
                    <a:pt x="474" y="242"/>
                    <a:pt x="468" y="241"/>
                    <a:pt x="463" y="239"/>
                  </a:cubicBezTo>
                  <a:cubicBezTo>
                    <a:pt x="462" y="238"/>
                    <a:pt x="457" y="235"/>
                    <a:pt x="454" y="233"/>
                  </a:cubicBezTo>
                  <a:cubicBezTo>
                    <a:pt x="591" y="175"/>
                    <a:pt x="591" y="175"/>
                    <a:pt x="591" y="175"/>
                  </a:cubicBezTo>
                  <a:cubicBezTo>
                    <a:pt x="484" y="102"/>
                    <a:pt x="484" y="102"/>
                    <a:pt x="484" y="102"/>
                  </a:cubicBezTo>
                  <a:cubicBezTo>
                    <a:pt x="484" y="102"/>
                    <a:pt x="485" y="102"/>
                    <a:pt x="485" y="102"/>
                  </a:cubicBezTo>
                  <a:cubicBezTo>
                    <a:pt x="491" y="99"/>
                    <a:pt x="498" y="97"/>
                    <a:pt x="499" y="96"/>
                  </a:cubicBezTo>
                  <a:cubicBezTo>
                    <a:pt x="515" y="93"/>
                    <a:pt x="537" y="97"/>
                    <a:pt x="551" y="91"/>
                  </a:cubicBezTo>
                  <a:cubicBezTo>
                    <a:pt x="568" y="84"/>
                    <a:pt x="564" y="67"/>
                    <a:pt x="544" y="53"/>
                  </a:cubicBezTo>
                  <a:cubicBezTo>
                    <a:pt x="522" y="38"/>
                    <a:pt x="492" y="33"/>
                    <a:pt x="474" y="40"/>
                  </a:cubicBezTo>
                  <a:cubicBezTo>
                    <a:pt x="464" y="45"/>
                    <a:pt x="464" y="52"/>
                    <a:pt x="460" y="58"/>
                  </a:cubicBezTo>
                  <a:cubicBezTo>
                    <a:pt x="458" y="61"/>
                    <a:pt x="455" y="65"/>
                    <a:pt x="451" y="67"/>
                  </a:cubicBezTo>
                  <a:cubicBezTo>
                    <a:pt x="450" y="67"/>
                    <a:pt x="448" y="68"/>
                    <a:pt x="446" y="70"/>
                  </a:cubicBezTo>
                  <a:cubicBezTo>
                    <a:pt x="444" y="70"/>
                    <a:pt x="442" y="71"/>
                    <a:pt x="439" y="72"/>
                  </a:cubicBezTo>
                  <a:cubicBezTo>
                    <a:pt x="332" y="0"/>
                    <a:pt x="332" y="0"/>
                    <a:pt x="332" y="0"/>
                  </a:cubicBezTo>
                  <a:cubicBezTo>
                    <a:pt x="0" y="140"/>
                    <a:pt x="0" y="140"/>
                    <a:pt x="0" y="140"/>
                  </a:cubicBezTo>
                  <a:cubicBezTo>
                    <a:pt x="259" y="314"/>
                    <a:pt x="259" y="314"/>
                    <a:pt x="259" y="314"/>
                  </a:cubicBezTo>
                  <a:cubicBezTo>
                    <a:pt x="396" y="257"/>
                    <a:pt x="396" y="257"/>
                    <a:pt x="396" y="257"/>
                  </a:cubicBezTo>
                  <a:cubicBezTo>
                    <a:pt x="401" y="259"/>
                    <a:pt x="407" y="264"/>
                    <a:pt x="407" y="265"/>
                  </a:cubicBezTo>
                  <a:cubicBezTo>
                    <a:pt x="414" y="273"/>
                    <a:pt x="405" y="285"/>
                    <a:pt x="416" y="292"/>
                  </a:cubicBezTo>
                  <a:cubicBezTo>
                    <a:pt x="429" y="301"/>
                    <a:pt x="462" y="299"/>
                    <a:pt x="489" y="288"/>
                  </a:cubicBezTo>
                  <a:cubicBezTo>
                    <a:pt x="490" y="287"/>
                    <a:pt x="490" y="287"/>
                    <a:pt x="491" y="287"/>
                  </a:cubicBezTo>
                  <a:cubicBezTo>
                    <a:pt x="517" y="275"/>
                    <a:pt x="527" y="260"/>
                    <a:pt x="514" y="251"/>
                  </a:cubicBezTo>
                  <a:close/>
                </a:path>
              </a:pathLst>
            </a:cu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Freeform 7">
              <a:extLst>
                <a:ext uri="{FF2B5EF4-FFF2-40B4-BE49-F238E27FC236}">
                  <a16:creationId xmlns:a16="http://schemas.microsoft.com/office/drawing/2014/main" id="{5AF4133D-F2B1-451C-96A6-0F28FC6B3676}"/>
                </a:ext>
              </a:extLst>
            </p:cNvPr>
            <p:cNvSpPr>
              <a:spLocks/>
            </p:cNvSpPr>
            <p:nvPr/>
          </p:nvSpPr>
          <p:spPr bwMode="auto">
            <a:xfrm>
              <a:off x="846138" y="3598863"/>
              <a:ext cx="511175" cy="273050"/>
            </a:xfrm>
            <a:custGeom>
              <a:avLst/>
              <a:gdLst>
                <a:gd name="T0" fmla="*/ 0 w 591"/>
                <a:gd name="T1" fmla="*/ 140 h 315"/>
                <a:gd name="T2" fmla="*/ 137 w 591"/>
                <a:gd name="T3" fmla="*/ 82 h 315"/>
                <a:gd name="T4" fmla="*/ 148 w 591"/>
                <a:gd name="T5" fmla="*/ 90 h 315"/>
                <a:gd name="T6" fmla="*/ 157 w 591"/>
                <a:gd name="T7" fmla="*/ 117 h 315"/>
                <a:gd name="T8" fmla="*/ 230 w 591"/>
                <a:gd name="T9" fmla="*/ 113 h 315"/>
                <a:gd name="T10" fmla="*/ 232 w 591"/>
                <a:gd name="T11" fmla="*/ 112 h 315"/>
                <a:gd name="T12" fmla="*/ 255 w 591"/>
                <a:gd name="T13" fmla="*/ 76 h 315"/>
                <a:gd name="T14" fmla="*/ 221 w 591"/>
                <a:gd name="T15" fmla="*/ 69 h 315"/>
                <a:gd name="T16" fmla="*/ 204 w 591"/>
                <a:gd name="T17" fmla="*/ 64 h 315"/>
                <a:gd name="T18" fmla="*/ 194 w 591"/>
                <a:gd name="T19" fmla="*/ 58 h 315"/>
                <a:gd name="T20" fmla="*/ 332 w 591"/>
                <a:gd name="T21" fmla="*/ 0 h 315"/>
                <a:gd name="T22" fmla="*/ 591 w 591"/>
                <a:gd name="T23" fmla="*/ 175 h 315"/>
                <a:gd name="T24" fmla="*/ 259 w 591"/>
                <a:gd name="T25" fmla="*/ 315 h 315"/>
                <a:gd name="T26" fmla="*/ 152 w 591"/>
                <a:gd name="T27" fmla="*/ 242 h 315"/>
                <a:gd name="T28" fmla="*/ 153 w 591"/>
                <a:gd name="T29" fmla="*/ 242 h 315"/>
                <a:gd name="T30" fmla="*/ 167 w 591"/>
                <a:gd name="T31" fmla="*/ 236 h 315"/>
                <a:gd name="T32" fmla="*/ 219 w 591"/>
                <a:gd name="T33" fmla="*/ 231 h 315"/>
                <a:gd name="T34" fmla="*/ 211 w 591"/>
                <a:gd name="T35" fmla="*/ 193 h 315"/>
                <a:gd name="T36" fmla="*/ 142 w 591"/>
                <a:gd name="T37" fmla="*/ 180 h 315"/>
                <a:gd name="T38" fmla="*/ 128 w 591"/>
                <a:gd name="T39" fmla="*/ 198 h 315"/>
                <a:gd name="T40" fmla="*/ 119 w 591"/>
                <a:gd name="T41" fmla="*/ 207 h 315"/>
                <a:gd name="T42" fmla="*/ 114 w 591"/>
                <a:gd name="T43" fmla="*/ 210 h 315"/>
                <a:gd name="T44" fmla="*/ 107 w 591"/>
                <a:gd name="T45" fmla="*/ 212 h 315"/>
                <a:gd name="T46" fmla="*/ 0 w 591"/>
                <a:gd name="T47" fmla="*/ 14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1" h="315">
                  <a:moveTo>
                    <a:pt x="0" y="140"/>
                  </a:moveTo>
                  <a:cubicBezTo>
                    <a:pt x="137" y="82"/>
                    <a:pt x="137" y="82"/>
                    <a:pt x="137" y="82"/>
                  </a:cubicBezTo>
                  <a:cubicBezTo>
                    <a:pt x="142" y="85"/>
                    <a:pt x="148" y="89"/>
                    <a:pt x="148" y="90"/>
                  </a:cubicBezTo>
                  <a:cubicBezTo>
                    <a:pt x="154" y="99"/>
                    <a:pt x="146" y="110"/>
                    <a:pt x="157" y="117"/>
                  </a:cubicBezTo>
                  <a:cubicBezTo>
                    <a:pt x="170" y="126"/>
                    <a:pt x="203" y="124"/>
                    <a:pt x="230" y="113"/>
                  </a:cubicBezTo>
                  <a:cubicBezTo>
                    <a:pt x="231" y="113"/>
                    <a:pt x="231" y="112"/>
                    <a:pt x="232" y="112"/>
                  </a:cubicBezTo>
                  <a:cubicBezTo>
                    <a:pt x="258" y="101"/>
                    <a:pt x="268" y="85"/>
                    <a:pt x="255" y="76"/>
                  </a:cubicBezTo>
                  <a:cubicBezTo>
                    <a:pt x="247" y="71"/>
                    <a:pt x="232" y="71"/>
                    <a:pt x="221" y="69"/>
                  </a:cubicBezTo>
                  <a:cubicBezTo>
                    <a:pt x="215" y="68"/>
                    <a:pt x="209" y="66"/>
                    <a:pt x="204" y="64"/>
                  </a:cubicBezTo>
                  <a:cubicBezTo>
                    <a:pt x="203" y="63"/>
                    <a:pt x="198" y="60"/>
                    <a:pt x="194" y="58"/>
                  </a:cubicBezTo>
                  <a:cubicBezTo>
                    <a:pt x="332" y="0"/>
                    <a:pt x="332" y="0"/>
                    <a:pt x="332" y="0"/>
                  </a:cubicBezTo>
                  <a:cubicBezTo>
                    <a:pt x="591" y="175"/>
                    <a:pt x="591" y="175"/>
                    <a:pt x="591" y="175"/>
                  </a:cubicBezTo>
                  <a:cubicBezTo>
                    <a:pt x="259" y="315"/>
                    <a:pt x="259" y="315"/>
                    <a:pt x="259" y="315"/>
                  </a:cubicBezTo>
                  <a:cubicBezTo>
                    <a:pt x="152" y="242"/>
                    <a:pt x="152" y="242"/>
                    <a:pt x="152" y="242"/>
                  </a:cubicBezTo>
                  <a:cubicBezTo>
                    <a:pt x="152" y="242"/>
                    <a:pt x="153" y="242"/>
                    <a:pt x="153" y="242"/>
                  </a:cubicBezTo>
                  <a:cubicBezTo>
                    <a:pt x="158" y="239"/>
                    <a:pt x="166" y="237"/>
                    <a:pt x="167" y="236"/>
                  </a:cubicBezTo>
                  <a:cubicBezTo>
                    <a:pt x="183" y="233"/>
                    <a:pt x="205" y="237"/>
                    <a:pt x="219" y="231"/>
                  </a:cubicBezTo>
                  <a:cubicBezTo>
                    <a:pt x="236" y="224"/>
                    <a:pt x="232" y="207"/>
                    <a:pt x="211" y="193"/>
                  </a:cubicBezTo>
                  <a:cubicBezTo>
                    <a:pt x="190" y="179"/>
                    <a:pt x="159" y="173"/>
                    <a:pt x="142" y="180"/>
                  </a:cubicBezTo>
                  <a:cubicBezTo>
                    <a:pt x="132" y="185"/>
                    <a:pt x="132" y="192"/>
                    <a:pt x="128" y="198"/>
                  </a:cubicBezTo>
                  <a:cubicBezTo>
                    <a:pt x="126" y="201"/>
                    <a:pt x="123" y="205"/>
                    <a:pt x="119" y="207"/>
                  </a:cubicBezTo>
                  <a:cubicBezTo>
                    <a:pt x="118" y="207"/>
                    <a:pt x="116" y="208"/>
                    <a:pt x="114" y="210"/>
                  </a:cubicBezTo>
                  <a:cubicBezTo>
                    <a:pt x="112" y="210"/>
                    <a:pt x="109" y="211"/>
                    <a:pt x="107" y="212"/>
                  </a:cubicBezTo>
                  <a:lnTo>
                    <a:pt x="0" y="140"/>
                  </a:lnTo>
                  <a:close/>
                </a:path>
              </a:pathLst>
            </a:cu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Freeform 8">
              <a:extLst>
                <a:ext uri="{FF2B5EF4-FFF2-40B4-BE49-F238E27FC236}">
                  <a16:creationId xmlns:a16="http://schemas.microsoft.com/office/drawing/2014/main" id="{2A5FF6FA-2346-4344-A07A-36331F1CE0B9}"/>
                </a:ext>
              </a:extLst>
            </p:cNvPr>
            <p:cNvSpPr>
              <a:spLocks/>
            </p:cNvSpPr>
            <p:nvPr/>
          </p:nvSpPr>
          <p:spPr bwMode="auto">
            <a:xfrm>
              <a:off x="725488" y="3929063"/>
              <a:ext cx="503238" cy="268288"/>
            </a:xfrm>
            <a:custGeom>
              <a:avLst/>
              <a:gdLst>
                <a:gd name="T0" fmla="*/ 582 w 582"/>
                <a:gd name="T1" fmla="*/ 138 h 310"/>
                <a:gd name="T2" fmla="*/ 446 w 582"/>
                <a:gd name="T3" fmla="*/ 81 h 310"/>
                <a:gd name="T4" fmla="*/ 436 w 582"/>
                <a:gd name="T5" fmla="*/ 89 h 310"/>
                <a:gd name="T6" fmla="*/ 427 w 582"/>
                <a:gd name="T7" fmla="*/ 116 h 310"/>
                <a:gd name="T8" fmla="*/ 355 w 582"/>
                <a:gd name="T9" fmla="*/ 111 h 310"/>
                <a:gd name="T10" fmla="*/ 353 w 582"/>
                <a:gd name="T11" fmla="*/ 110 h 310"/>
                <a:gd name="T12" fmla="*/ 331 w 582"/>
                <a:gd name="T13" fmla="*/ 75 h 310"/>
                <a:gd name="T14" fmla="*/ 364 w 582"/>
                <a:gd name="T15" fmla="*/ 68 h 310"/>
                <a:gd name="T16" fmla="*/ 381 w 582"/>
                <a:gd name="T17" fmla="*/ 63 h 310"/>
                <a:gd name="T18" fmla="*/ 390 w 582"/>
                <a:gd name="T19" fmla="*/ 57 h 310"/>
                <a:gd name="T20" fmla="*/ 255 w 582"/>
                <a:gd name="T21" fmla="*/ 0 h 310"/>
                <a:gd name="T22" fmla="*/ 149 w 582"/>
                <a:gd name="T23" fmla="*/ 71 h 310"/>
                <a:gd name="T24" fmla="*/ 143 w 582"/>
                <a:gd name="T25" fmla="*/ 69 h 310"/>
                <a:gd name="T26" fmla="*/ 138 w 582"/>
                <a:gd name="T27" fmla="*/ 66 h 310"/>
                <a:gd name="T28" fmla="*/ 128 w 582"/>
                <a:gd name="T29" fmla="*/ 57 h 310"/>
                <a:gd name="T30" fmla="*/ 115 w 582"/>
                <a:gd name="T31" fmla="*/ 40 h 310"/>
                <a:gd name="T32" fmla="*/ 47 w 582"/>
                <a:gd name="T33" fmla="*/ 52 h 310"/>
                <a:gd name="T34" fmla="*/ 39 w 582"/>
                <a:gd name="T35" fmla="*/ 90 h 310"/>
                <a:gd name="T36" fmla="*/ 90 w 582"/>
                <a:gd name="T37" fmla="*/ 95 h 310"/>
                <a:gd name="T38" fmla="*/ 104 w 582"/>
                <a:gd name="T39" fmla="*/ 100 h 310"/>
                <a:gd name="T40" fmla="*/ 105 w 582"/>
                <a:gd name="T41" fmla="*/ 101 h 310"/>
                <a:gd name="T42" fmla="*/ 0 w 582"/>
                <a:gd name="T43" fmla="*/ 172 h 310"/>
                <a:gd name="T44" fmla="*/ 327 w 582"/>
                <a:gd name="T45" fmla="*/ 310 h 310"/>
                <a:gd name="T46" fmla="*/ 582 w 582"/>
                <a:gd name="T47" fmla="*/ 13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2" h="310">
                  <a:moveTo>
                    <a:pt x="582" y="138"/>
                  </a:moveTo>
                  <a:cubicBezTo>
                    <a:pt x="446" y="81"/>
                    <a:pt x="446" y="81"/>
                    <a:pt x="446" y="81"/>
                  </a:cubicBezTo>
                  <a:cubicBezTo>
                    <a:pt x="442" y="83"/>
                    <a:pt x="436" y="88"/>
                    <a:pt x="436" y="89"/>
                  </a:cubicBezTo>
                  <a:cubicBezTo>
                    <a:pt x="429" y="97"/>
                    <a:pt x="438" y="108"/>
                    <a:pt x="427" y="116"/>
                  </a:cubicBezTo>
                  <a:cubicBezTo>
                    <a:pt x="414" y="124"/>
                    <a:pt x="382" y="122"/>
                    <a:pt x="355" y="111"/>
                  </a:cubicBezTo>
                  <a:cubicBezTo>
                    <a:pt x="355" y="111"/>
                    <a:pt x="354" y="111"/>
                    <a:pt x="353" y="110"/>
                  </a:cubicBezTo>
                  <a:cubicBezTo>
                    <a:pt x="328" y="99"/>
                    <a:pt x="318" y="84"/>
                    <a:pt x="331" y="75"/>
                  </a:cubicBezTo>
                  <a:cubicBezTo>
                    <a:pt x="339" y="70"/>
                    <a:pt x="353" y="70"/>
                    <a:pt x="364" y="68"/>
                  </a:cubicBezTo>
                  <a:cubicBezTo>
                    <a:pt x="370" y="67"/>
                    <a:pt x="376" y="65"/>
                    <a:pt x="381" y="63"/>
                  </a:cubicBezTo>
                  <a:cubicBezTo>
                    <a:pt x="382" y="62"/>
                    <a:pt x="387" y="60"/>
                    <a:pt x="390" y="57"/>
                  </a:cubicBezTo>
                  <a:cubicBezTo>
                    <a:pt x="255" y="0"/>
                    <a:pt x="255" y="0"/>
                    <a:pt x="255" y="0"/>
                  </a:cubicBezTo>
                  <a:cubicBezTo>
                    <a:pt x="149" y="71"/>
                    <a:pt x="149" y="71"/>
                    <a:pt x="149" y="71"/>
                  </a:cubicBezTo>
                  <a:cubicBezTo>
                    <a:pt x="147" y="71"/>
                    <a:pt x="145" y="70"/>
                    <a:pt x="143" y="69"/>
                  </a:cubicBezTo>
                  <a:cubicBezTo>
                    <a:pt x="140" y="68"/>
                    <a:pt x="138" y="67"/>
                    <a:pt x="138" y="66"/>
                  </a:cubicBezTo>
                  <a:cubicBezTo>
                    <a:pt x="134" y="64"/>
                    <a:pt x="131" y="61"/>
                    <a:pt x="128" y="57"/>
                  </a:cubicBezTo>
                  <a:cubicBezTo>
                    <a:pt x="124" y="51"/>
                    <a:pt x="125" y="44"/>
                    <a:pt x="115" y="40"/>
                  </a:cubicBezTo>
                  <a:cubicBezTo>
                    <a:pt x="98" y="33"/>
                    <a:pt x="67" y="38"/>
                    <a:pt x="47" y="52"/>
                  </a:cubicBezTo>
                  <a:cubicBezTo>
                    <a:pt x="26" y="66"/>
                    <a:pt x="23" y="83"/>
                    <a:pt x="39" y="90"/>
                  </a:cubicBezTo>
                  <a:cubicBezTo>
                    <a:pt x="53" y="96"/>
                    <a:pt x="74" y="92"/>
                    <a:pt x="90" y="95"/>
                  </a:cubicBezTo>
                  <a:cubicBezTo>
                    <a:pt x="91" y="95"/>
                    <a:pt x="99" y="98"/>
                    <a:pt x="104" y="100"/>
                  </a:cubicBezTo>
                  <a:cubicBezTo>
                    <a:pt x="104" y="100"/>
                    <a:pt x="105" y="101"/>
                    <a:pt x="105" y="101"/>
                  </a:cubicBezTo>
                  <a:cubicBezTo>
                    <a:pt x="0" y="172"/>
                    <a:pt x="0" y="172"/>
                    <a:pt x="0" y="172"/>
                  </a:cubicBezTo>
                  <a:cubicBezTo>
                    <a:pt x="327" y="310"/>
                    <a:pt x="327" y="310"/>
                    <a:pt x="327" y="310"/>
                  </a:cubicBezTo>
                  <a:lnTo>
                    <a:pt x="582" y="138"/>
                  </a:lnTo>
                  <a:close/>
                </a:path>
              </a:pathLst>
            </a:cu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6" name="Freeform 9">
              <a:extLst>
                <a:ext uri="{FF2B5EF4-FFF2-40B4-BE49-F238E27FC236}">
                  <a16:creationId xmlns:a16="http://schemas.microsoft.com/office/drawing/2014/main" id="{190C0413-FBCF-455B-98F8-EAE670E8EB72}"/>
                </a:ext>
              </a:extLst>
            </p:cNvPr>
            <p:cNvSpPr>
              <a:spLocks/>
            </p:cNvSpPr>
            <p:nvPr/>
          </p:nvSpPr>
          <p:spPr bwMode="auto">
            <a:xfrm>
              <a:off x="420688" y="3463926"/>
              <a:ext cx="503238" cy="268288"/>
            </a:xfrm>
            <a:custGeom>
              <a:avLst/>
              <a:gdLst>
                <a:gd name="T0" fmla="*/ 582 w 582"/>
                <a:gd name="T1" fmla="*/ 138 h 310"/>
                <a:gd name="T2" fmla="*/ 255 w 582"/>
                <a:gd name="T3" fmla="*/ 0 h 310"/>
                <a:gd name="T4" fmla="*/ 0 w 582"/>
                <a:gd name="T5" fmla="*/ 172 h 310"/>
                <a:gd name="T6" fmla="*/ 135 w 582"/>
                <a:gd name="T7" fmla="*/ 229 h 310"/>
                <a:gd name="T8" fmla="*/ 126 w 582"/>
                <a:gd name="T9" fmla="*/ 235 h 310"/>
                <a:gd name="T10" fmla="*/ 109 w 582"/>
                <a:gd name="T11" fmla="*/ 240 h 310"/>
                <a:gd name="T12" fmla="*/ 76 w 582"/>
                <a:gd name="T13" fmla="*/ 247 h 310"/>
                <a:gd name="T14" fmla="*/ 98 w 582"/>
                <a:gd name="T15" fmla="*/ 283 h 310"/>
                <a:gd name="T16" fmla="*/ 100 w 582"/>
                <a:gd name="T17" fmla="*/ 284 h 310"/>
                <a:gd name="T18" fmla="*/ 172 w 582"/>
                <a:gd name="T19" fmla="*/ 288 h 310"/>
                <a:gd name="T20" fmla="*/ 181 w 582"/>
                <a:gd name="T21" fmla="*/ 261 h 310"/>
                <a:gd name="T22" fmla="*/ 192 w 582"/>
                <a:gd name="T23" fmla="*/ 253 h 310"/>
                <a:gd name="T24" fmla="*/ 327 w 582"/>
                <a:gd name="T25" fmla="*/ 310 h 310"/>
                <a:gd name="T26" fmla="*/ 432 w 582"/>
                <a:gd name="T27" fmla="*/ 239 h 310"/>
                <a:gd name="T28" fmla="*/ 431 w 582"/>
                <a:gd name="T29" fmla="*/ 238 h 310"/>
                <a:gd name="T30" fmla="*/ 417 w 582"/>
                <a:gd name="T31" fmla="*/ 233 h 310"/>
                <a:gd name="T32" fmla="*/ 366 w 582"/>
                <a:gd name="T33" fmla="*/ 228 h 310"/>
                <a:gd name="T34" fmla="*/ 374 w 582"/>
                <a:gd name="T35" fmla="*/ 190 h 310"/>
                <a:gd name="T36" fmla="*/ 442 w 582"/>
                <a:gd name="T37" fmla="*/ 177 h 310"/>
                <a:gd name="T38" fmla="*/ 456 w 582"/>
                <a:gd name="T39" fmla="*/ 195 h 310"/>
                <a:gd name="T40" fmla="*/ 465 w 582"/>
                <a:gd name="T41" fmla="*/ 204 h 310"/>
                <a:gd name="T42" fmla="*/ 470 w 582"/>
                <a:gd name="T43" fmla="*/ 207 h 310"/>
                <a:gd name="T44" fmla="*/ 476 w 582"/>
                <a:gd name="T45" fmla="*/ 209 h 310"/>
                <a:gd name="T46" fmla="*/ 582 w 582"/>
                <a:gd name="T47" fmla="*/ 13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2" h="310">
                  <a:moveTo>
                    <a:pt x="582" y="138"/>
                  </a:moveTo>
                  <a:cubicBezTo>
                    <a:pt x="255" y="0"/>
                    <a:pt x="255" y="0"/>
                    <a:pt x="255" y="0"/>
                  </a:cubicBezTo>
                  <a:cubicBezTo>
                    <a:pt x="0" y="172"/>
                    <a:pt x="0" y="172"/>
                    <a:pt x="0" y="172"/>
                  </a:cubicBezTo>
                  <a:cubicBezTo>
                    <a:pt x="135" y="229"/>
                    <a:pt x="135" y="229"/>
                    <a:pt x="135" y="229"/>
                  </a:cubicBezTo>
                  <a:cubicBezTo>
                    <a:pt x="132" y="232"/>
                    <a:pt x="127" y="235"/>
                    <a:pt x="126" y="235"/>
                  </a:cubicBezTo>
                  <a:cubicBezTo>
                    <a:pt x="121" y="238"/>
                    <a:pt x="115" y="239"/>
                    <a:pt x="109" y="240"/>
                  </a:cubicBezTo>
                  <a:cubicBezTo>
                    <a:pt x="98" y="242"/>
                    <a:pt x="84" y="242"/>
                    <a:pt x="76" y="247"/>
                  </a:cubicBezTo>
                  <a:cubicBezTo>
                    <a:pt x="63" y="256"/>
                    <a:pt x="73" y="272"/>
                    <a:pt x="98" y="283"/>
                  </a:cubicBezTo>
                  <a:cubicBezTo>
                    <a:pt x="99" y="283"/>
                    <a:pt x="100" y="283"/>
                    <a:pt x="100" y="284"/>
                  </a:cubicBezTo>
                  <a:cubicBezTo>
                    <a:pt x="127" y="295"/>
                    <a:pt x="159" y="297"/>
                    <a:pt x="172" y="288"/>
                  </a:cubicBezTo>
                  <a:cubicBezTo>
                    <a:pt x="183" y="281"/>
                    <a:pt x="175" y="269"/>
                    <a:pt x="181" y="261"/>
                  </a:cubicBezTo>
                  <a:cubicBezTo>
                    <a:pt x="182" y="260"/>
                    <a:pt x="187" y="256"/>
                    <a:pt x="192" y="253"/>
                  </a:cubicBezTo>
                  <a:cubicBezTo>
                    <a:pt x="327" y="310"/>
                    <a:pt x="327" y="310"/>
                    <a:pt x="327" y="310"/>
                  </a:cubicBezTo>
                  <a:cubicBezTo>
                    <a:pt x="432" y="239"/>
                    <a:pt x="432" y="239"/>
                    <a:pt x="432" y="239"/>
                  </a:cubicBezTo>
                  <a:cubicBezTo>
                    <a:pt x="432" y="239"/>
                    <a:pt x="431" y="238"/>
                    <a:pt x="431" y="238"/>
                  </a:cubicBezTo>
                  <a:cubicBezTo>
                    <a:pt x="426" y="236"/>
                    <a:pt x="418" y="233"/>
                    <a:pt x="417" y="233"/>
                  </a:cubicBezTo>
                  <a:cubicBezTo>
                    <a:pt x="401" y="230"/>
                    <a:pt x="380" y="234"/>
                    <a:pt x="366" y="228"/>
                  </a:cubicBezTo>
                  <a:cubicBezTo>
                    <a:pt x="350" y="221"/>
                    <a:pt x="353" y="204"/>
                    <a:pt x="374" y="190"/>
                  </a:cubicBezTo>
                  <a:cubicBezTo>
                    <a:pt x="394" y="176"/>
                    <a:pt x="425" y="170"/>
                    <a:pt x="442" y="177"/>
                  </a:cubicBezTo>
                  <a:cubicBezTo>
                    <a:pt x="452" y="182"/>
                    <a:pt x="452" y="189"/>
                    <a:pt x="456" y="195"/>
                  </a:cubicBezTo>
                  <a:cubicBezTo>
                    <a:pt x="458" y="198"/>
                    <a:pt x="461" y="202"/>
                    <a:pt x="465" y="204"/>
                  </a:cubicBezTo>
                  <a:cubicBezTo>
                    <a:pt x="465" y="205"/>
                    <a:pt x="467" y="206"/>
                    <a:pt x="470" y="207"/>
                  </a:cubicBezTo>
                  <a:cubicBezTo>
                    <a:pt x="472" y="207"/>
                    <a:pt x="474" y="208"/>
                    <a:pt x="476" y="209"/>
                  </a:cubicBezTo>
                  <a:lnTo>
                    <a:pt x="582" y="138"/>
                  </a:lnTo>
                  <a:close/>
                </a:path>
              </a:pathLst>
            </a:cu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7" name="Freeform 10">
              <a:extLst>
                <a:ext uri="{FF2B5EF4-FFF2-40B4-BE49-F238E27FC236}">
                  <a16:creationId xmlns:a16="http://schemas.microsoft.com/office/drawing/2014/main" id="{11DA17A2-A987-4082-92F8-AC17D9A648CD}"/>
                </a:ext>
              </a:extLst>
            </p:cNvPr>
            <p:cNvSpPr>
              <a:spLocks/>
            </p:cNvSpPr>
            <p:nvPr/>
          </p:nvSpPr>
          <p:spPr bwMode="auto">
            <a:xfrm>
              <a:off x="179388" y="3784601"/>
              <a:ext cx="511175" cy="271463"/>
            </a:xfrm>
            <a:custGeom>
              <a:avLst/>
              <a:gdLst>
                <a:gd name="T0" fmla="*/ 514 w 591"/>
                <a:gd name="T1" fmla="*/ 251 h 314"/>
                <a:gd name="T2" fmla="*/ 480 w 591"/>
                <a:gd name="T3" fmla="*/ 244 h 314"/>
                <a:gd name="T4" fmla="*/ 463 w 591"/>
                <a:gd name="T5" fmla="*/ 239 h 314"/>
                <a:gd name="T6" fmla="*/ 454 w 591"/>
                <a:gd name="T7" fmla="*/ 233 h 314"/>
                <a:gd name="T8" fmla="*/ 591 w 591"/>
                <a:gd name="T9" fmla="*/ 175 h 314"/>
                <a:gd name="T10" fmla="*/ 484 w 591"/>
                <a:gd name="T11" fmla="*/ 102 h 314"/>
                <a:gd name="T12" fmla="*/ 485 w 591"/>
                <a:gd name="T13" fmla="*/ 102 h 314"/>
                <a:gd name="T14" fmla="*/ 499 w 591"/>
                <a:gd name="T15" fmla="*/ 96 h 314"/>
                <a:gd name="T16" fmla="*/ 551 w 591"/>
                <a:gd name="T17" fmla="*/ 91 h 314"/>
                <a:gd name="T18" fmla="*/ 544 w 591"/>
                <a:gd name="T19" fmla="*/ 53 h 314"/>
                <a:gd name="T20" fmla="*/ 474 w 591"/>
                <a:gd name="T21" fmla="*/ 40 h 314"/>
                <a:gd name="T22" fmla="*/ 460 w 591"/>
                <a:gd name="T23" fmla="*/ 58 h 314"/>
                <a:gd name="T24" fmla="*/ 451 w 591"/>
                <a:gd name="T25" fmla="*/ 67 h 314"/>
                <a:gd name="T26" fmla="*/ 446 w 591"/>
                <a:gd name="T27" fmla="*/ 70 h 314"/>
                <a:gd name="T28" fmla="*/ 439 w 591"/>
                <a:gd name="T29" fmla="*/ 72 h 314"/>
                <a:gd name="T30" fmla="*/ 332 w 591"/>
                <a:gd name="T31" fmla="*/ 0 h 314"/>
                <a:gd name="T32" fmla="*/ 0 w 591"/>
                <a:gd name="T33" fmla="*/ 140 h 314"/>
                <a:gd name="T34" fmla="*/ 259 w 591"/>
                <a:gd name="T35" fmla="*/ 314 h 314"/>
                <a:gd name="T36" fmla="*/ 396 w 591"/>
                <a:gd name="T37" fmla="*/ 257 h 314"/>
                <a:gd name="T38" fmla="*/ 407 w 591"/>
                <a:gd name="T39" fmla="*/ 265 h 314"/>
                <a:gd name="T40" fmla="*/ 416 w 591"/>
                <a:gd name="T41" fmla="*/ 292 h 314"/>
                <a:gd name="T42" fmla="*/ 489 w 591"/>
                <a:gd name="T43" fmla="*/ 288 h 314"/>
                <a:gd name="T44" fmla="*/ 491 w 591"/>
                <a:gd name="T45" fmla="*/ 287 h 314"/>
                <a:gd name="T46" fmla="*/ 514 w 591"/>
                <a:gd name="T47" fmla="*/ 25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1" h="314">
                  <a:moveTo>
                    <a:pt x="514" y="251"/>
                  </a:moveTo>
                  <a:cubicBezTo>
                    <a:pt x="506" y="245"/>
                    <a:pt x="491" y="246"/>
                    <a:pt x="480" y="244"/>
                  </a:cubicBezTo>
                  <a:cubicBezTo>
                    <a:pt x="474" y="242"/>
                    <a:pt x="468" y="241"/>
                    <a:pt x="463" y="239"/>
                  </a:cubicBezTo>
                  <a:cubicBezTo>
                    <a:pt x="462" y="238"/>
                    <a:pt x="457" y="235"/>
                    <a:pt x="454" y="233"/>
                  </a:cubicBezTo>
                  <a:cubicBezTo>
                    <a:pt x="591" y="175"/>
                    <a:pt x="591" y="175"/>
                    <a:pt x="591" y="175"/>
                  </a:cubicBezTo>
                  <a:cubicBezTo>
                    <a:pt x="484" y="102"/>
                    <a:pt x="484" y="102"/>
                    <a:pt x="484" y="102"/>
                  </a:cubicBezTo>
                  <a:cubicBezTo>
                    <a:pt x="484" y="102"/>
                    <a:pt x="485" y="102"/>
                    <a:pt x="485" y="102"/>
                  </a:cubicBezTo>
                  <a:cubicBezTo>
                    <a:pt x="491" y="99"/>
                    <a:pt x="498" y="97"/>
                    <a:pt x="499" y="96"/>
                  </a:cubicBezTo>
                  <a:cubicBezTo>
                    <a:pt x="515" y="93"/>
                    <a:pt x="537" y="97"/>
                    <a:pt x="551" y="91"/>
                  </a:cubicBezTo>
                  <a:cubicBezTo>
                    <a:pt x="568" y="84"/>
                    <a:pt x="564" y="67"/>
                    <a:pt x="544" y="53"/>
                  </a:cubicBezTo>
                  <a:cubicBezTo>
                    <a:pt x="522" y="38"/>
                    <a:pt x="492" y="33"/>
                    <a:pt x="474" y="40"/>
                  </a:cubicBezTo>
                  <a:cubicBezTo>
                    <a:pt x="464" y="45"/>
                    <a:pt x="464" y="52"/>
                    <a:pt x="460" y="58"/>
                  </a:cubicBezTo>
                  <a:cubicBezTo>
                    <a:pt x="458" y="61"/>
                    <a:pt x="455" y="65"/>
                    <a:pt x="451" y="67"/>
                  </a:cubicBezTo>
                  <a:cubicBezTo>
                    <a:pt x="450" y="67"/>
                    <a:pt x="448" y="68"/>
                    <a:pt x="446" y="70"/>
                  </a:cubicBezTo>
                  <a:cubicBezTo>
                    <a:pt x="444" y="70"/>
                    <a:pt x="442" y="71"/>
                    <a:pt x="439" y="72"/>
                  </a:cubicBezTo>
                  <a:cubicBezTo>
                    <a:pt x="332" y="0"/>
                    <a:pt x="332" y="0"/>
                    <a:pt x="332" y="0"/>
                  </a:cubicBezTo>
                  <a:cubicBezTo>
                    <a:pt x="0" y="140"/>
                    <a:pt x="0" y="140"/>
                    <a:pt x="0" y="140"/>
                  </a:cubicBezTo>
                  <a:cubicBezTo>
                    <a:pt x="259" y="314"/>
                    <a:pt x="259" y="314"/>
                    <a:pt x="259" y="314"/>
                  </a:cubicBezTo>
                  <a:cubicBezTo>
                    <a:pt x="396" y="257"/>
                    <a:pt x="396" y="257"/>
                    <a:pt x="396" y="257"/>
                  </a:cubicBezTo>
                  <a:cubicBezTo>
                    <a:pt x="401" y="259"/>
                    <a:pt x="407" y="264"/>
                    <a:pt x="407" y="265"/>
                  </a:cubicBezTo>
                  <a:cubicBezTo>
                    <a:pt x="414" y="273"/>
                    <a:pt x="405" y="285"/>
                    <a:pt x="416" y="292"/>
                  </a:cubicBezTo>
                  <a:cubicBezTo>
                    <a:pt x="429" y="301"/>
                    <a:pt x="462" y="299"/>
                    <a:pt x="489" y="288"/>
                  </a:cubicBezTo>
                  <a:cubicBezTo>
                    <a:pt x="490" y="287"/>
                    <a:pt x="490" y="287"/>
                    <a:pt x="491" y="287"/>
                  </a:cubicBezTo>
                  <a:cubicBezTo>
                    <a:pt x="517" y="275"/>
                    <a:pt x="527" y="260"/>
                    <a:pt x="514" y="251"/>
                  </a:cubicBezTo>
                  <a:close/>
                </a:path>
              </a:pathLst>
            </a:cu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11">
              <a:extLst>
                <a:ext uri="{FF2B5EF4-FFF2-40B4-BE49-F238E27FC236}">
                  <a16:creationId xmlns:a16="http://schemas.microsoft.com/office/drawing/2014/main" id="{0768C813-A4F2-4EBB-A051-94C9FC1211E2}"/>
                </a:ext>
              </a:extLst>
            </p:cNvPr>
            <p:cNvSpPr>
              <a:spLocks/>
            </p:cNvSpPr>
            <p:nvPr/>
          </p:nvSpPr>
          <p:spPr bwMode="auto">
            <a:xfrm>
              <a:off x="846138" y="3598863"/>
              <a:ext cx="511175" cy="273050"/>
            </a:xfrm>
            <a:custGeom>
              <a:avLst/>
              <a:gdLst>
                <a:gd name="T0" fmla="*/ 0 w 591"/>
                <a:gd name="T1" fmla="*/ 140 h 315"/>
                <a:gd name="T2" fmla="*/ 137 w 591"/>
                <a:gd name="T3" fmla="*/ 82 h 315"/>
                <a:gd name="T4" fmla="*/ 148 w 591"/>
                <a:gd name="T5" fmla="*/ 90 h 315"/>
                <a:gd name="T6" fmla="*/ 157 w 591"/>
                <a:gd name="T7" fmla="*/ 117 h 315"/>
                <a:gd name="T8" fmla="*/ 230 w 591"/>
                <a:gd name="T9" fmla="*/ 113 h 315"/>
                <a:gd name="T10" fmla="*/ 232 w 591"/>
                <a:gd name="T11" fmla="*/ 112 h 315"/>
                <a:gd name="T12" fmla="*/ 255 w 591"/>
                <a:gd name="T13" fmla="*/ 76 h 315"/>
                <a:gd name="T14" fmla="*/ 221 w 591"/>
                <a:gd name="T15" fmla="*/ 69 h 315"/>
                <a:gd name="T16" fmla="*/ 204 w 591"/>
                <a:gd name="T17" fmla="*/ 64 h 315"/>
                <a:gd name="T18" fmla="*/ 194 w 591"/>
                <a:gd name="T19" fmla="*/ 58 h 315"/>
                <a:gd name="T20" fmla="*/ 332 w 591"/>
                <a:gd name="T21" fmla="*/ 0 h 315"/>
                <a:gd name="T22" fmla="*/ 591 w 591"/>
                <a:gd name="T23" fmla="*/ 175 h 315"/>
                <a:gd name="T24" fmla="*/ 259 w 591"/>
                <a:gd name="T25" fmla="*/ 315 h 315"/>
                <a:gd name="T26" fmla="*/ 152 w 591"/>
                <a:gd name="T27" fmla="*/ 242 h 315"/>
                <a:gd name="T28" fmla="*/ 153 w 591"/>
                <a:gd name="T29" fmla="*/ 242 h 315"/>
                <a:gd name="T30" fmla="*/ 167 w 591"/>
                <a:gd name="T31" fmla="*/ 236 h 315"/>
                <a:gd name="T32" fmla="*/ 219 w 591"/>
                <a:gd name="T33" fmla="*/ 231 h 315"/>
                <a:gd name="T34" fmla="*/ 211 w 591"/>
                <a:gd name="T35" fmla="*/ 193 h 315"/>
                <a:gd name="T36" fmla="*/ 142 w 591"/>
                <a:gd name="T37" fmla="*/ 180 h 315"/>
                <a:gd name="T38" fmla="*/ 128 w 591"/>
                <a:gd name="T39" fmla="*/ 198 h 315"/>
                <a:gd name="T40" fmla="*/ 119 w 591"/>
                <a:gd name="T41" fmla="*/ 207 h 315"/>
                <a:gd name="T42" fmla="*/ 114 w 591"/>
                <a:gd name="T43" fmla="*/ 210 h 315"/>
                <a:gd name="T44" fmla="*/ 107 w 591"/>
                <a:gd name="T45" fmla="*/ 212 h 315"/>
                <a:gd name="T46" fmla="*/ 0 w 591"/>
                <a:gd name="T47" fmla="*/ 14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1" h="315">
                  <a:moveTo>
                    <a:pt x="0" y="140"/>
                  </a:moveTo>
                  <a:cubicBezTo>
                    <a:pt x="137" y="82"/>
                    <a:pt x="137" y="82"/>
                    <a:pt x="137" y="82"/>
                  </a:cubicBezTo>
                  <a:cubicBezTo>
                    <a:pt x="142" y="85"/>
                    <a:pt x="148" y="89"/>
                    <a:pt x="148" y="90"/>
                  </a:cubicBezTo>
                  <a:cubicBezTo>
                    <a:pt x="154" y="99"/>
                    <a:pt x="146" y="110"/>
                    <a:pt x="157" y="117"/>
                  </a:cubicBezTo>
                  <a:cubicBezTo>
                    <a:pt x="170" y="126"/>
                    <a:pt x="203" y="124"/>
                    <a:pt x="230" y="113"/>
                  </a:cubicBezTo>
                  <a:cubicBezTo>
                    <a:pt x="231" y="113"/>
                    <a:pt x="231" y="112"/>
                    <a:pt x="232" y="112"/>
                  </a:cubicBezTo>
                  <a:cubicBezTo>
                    <a:pt x="258" y="101"/>
                    <a:pt x="268" y="85"/>
                    <a:pt x="255" y="76"/>
                  </a:cubicBezTo>
                  <a:cubicBezTo>
                    <a:pt x="247" y="71"/>
                    <a:pt x="232" y="71"/>
                    <a:pt x="221" y="69"/>
                  </a:cubicBezTo>
                  <a:cubicBezTo>
                    <a:pt x="215" y="68"/>
                    <a:pt x="209" y="66"/>
                    <a:pt x="204" y="64"/>
                  </a:cubicBezTo>
                  <a:cubicBezTo>
                    <a:pt x="203" y="63"/>
                    <a:pt x="198" y="60"/>
                    <a:pt x="194" y="58"/>
                  </a:cubicBezTo>
                  <a:cubicBezTo>
                    <a:pt x="332" y="0"/>
                    <a:pt x="332" y="0"/>
                    <a:pt x="332" y="0"/>
                  </a:cubicBezTo>
                  <a:cubicBezTo>
                    <a:pt x="591" y="175"/>
                    <a:pt x="591" y="175"/>
                    <a:pt x="591" y="175"/>
                  </a:cubicBezTo>
                  <a:cubicBezTo>
                    <a:pt x="259" y="315"/>
                    <a:pt x="259" y="315"/>
                    <a:pt x="259" y="315"/>
                  </a:cubicBezTo>
                  <a:cubicBezTo>
                    <a:pt x="152" y="242"/>
                    <a:pt x="152" y="242"/>
                    <a:pt x="152" y="242"/>
                  </a:cubicBezTo>
                  <a:cubicBezTo>
                    <a:pt x="152" y="242"/>
                    <a:pt x="153" y="242"/>
                    <a:pt x="153" y="242"/>
                  </a:cubicBezTo>
                  <a:cubicBezTo>
                    <a:pt x="158" y="239"/>
                    <a:pt x="166" y="237"/>
                    <a:pt x="167" y="236"/>
                  </a:cubicBezTo>
                  <a:cubicBezTo>
                    <a:pt x="183" y="233"/>
                    <a:pt x="205" y="237"/>
                    <a:pt x="219" y="231"/>
                  </a:cubicBezTo>
                  <a:cubicBezTo>
                    <a:pt x="236" y="224"/>
                    <a:pt x="232" y="207"/>
                    <a:pt x="211" y="193"/>
                  </a:cubicBezTo>
                  <a:cubicBezTo>
                    <a:pt x="190" y="179"/>
                    <a:pt x="159" y="173"/>
                    <a:pt x="142" y="180"/>
                  </a:cubicBezTo>
                  <a:cubicBezTo>
                    <a:pt x="132" y="185"/>
                    <a:pt x="132" y="192"/>
                    <a:pt x="128" y="198"/>
                  </a:cubicBezTo>
                  <a:cubicBezTo>
                    <a:pt x="126" y="201"/>
                    <a:pt x="123" y="205"/>
                    <a:pt x="119" y="207"/>
                  </a:cubicBezTo>
                  <a:cubicBezTo>
                    <a:pt x="118" y="207"/>
                    <a:pt x="116" y="208"/>
                    <a:pt x="114" y="210"/>
                  </a:cubicBezTo>
                  <a:cubicBezTo>
                    <a:pt x="112" y="210"/>
                    <a:pt x="109" y="211"/>
                    <a:pt x="107" y="212"/>
                  </a:cubicBezTo>
                  <a:lnTo>
                    <a:pt x="0" y="140"/>
                  </a:lnTo>
                  <a:close/>
                </a:path>
              </a:pathLst>
            </a:cu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9" name="Freeform 12">
              <a:extLst>
                <a:ext uri="{FF2B5EF4-FFF2-40B4-BE49-F238E27FC236}">
                  <a16:creationId xmlns:a16="http://schemas.microsoft.com/office/drawing/2014/main" id="{975D0737-5DF5-4E9F-A1C1-7BB50BE593C1}"/>
                </a:ext>
              </a:extLst>
            </p:cNvPr>
            <p:cNvSpPr>
              <a:spLocks/>
            </p:cNvSpPr>
            <p:nvPr/>
          </p:nvSpPr>
          <p:spPr bwMode="auto">
            <a:xfrm>
              <a:off x="725488" y="3929063"/>
              <a:ext cx="503238" cy="268288"/>
            </a:xfrm>
            <a:custGeom>
              <a:avLst/>
              <a:gdLst>
                <a:gd name="T0" fmla="*/ 582 w 582"/>
                <a:gd name="T1" fmla="*/ 138 h 310"/>
                <a:gd name="T2" fmla="*/ 446 w 582"/>
                <a:gd name="T3" fmla="*/ 81 h 310"/>
                <a:gd name="T4" fmla="*/ 436 w 582"/>
                <a:gd name="T5" fmla="*/ 89 h 310"/>
                <a:gd name="T6" fmla="*/ 427 w 582"/>
                <a:gd name="T7" fmla="*/ 116 h 310"/>
                <a:gd name="T8" fmla="*/ 355 w 582"/>
                <a:gd name="T9" fmla="*/ 111 h 310"/>
                <a:gd name="T10" fmla="*/ 353 w 582"/>
                <a:gd name="T11" fmla="*/ 110 h 310"/>
                <a:gd name="T12" fmla="*/ 331 w 582"/>
                <a:gd name="T13" fmla="*/ 75 h 310"/>
                <a:gd name="T14" fmla="*/ 364 w 582"/>
                <a:gd name="T15" fmla="*/ 68 h 310"/>
                <a:gd name="T16" fmla="*/ 381 w 582"/>
                <a:gd name="T17" fmla="*/ 63 h 310"/>
                <a:gd name="T18" fmla="*/ 390 w 582"/>
                <a:gd name="T19" fmla="*/ 57 h 310"/>
                <a:gd name="T20" fmla="*/ 255 w 582"/>
                <a:gd name="T21" fmla="*/ 0 h 310"/>
                <a:gd name="T22" fmla="*/ 149 w 582"/>
                <a:gd name="T23" fmla="*/ 71 h 310"/>
                <a:gd name="T24" fmla="*/ 143 w 582"/>
                <a:gd name="T25" fmla="*/ 69 h 310"/>
                <a:gd name="T26" fmla="*/ 138 w 582"/>
                <a:gd name="T27" fmla="*/ 66 h 310"/>
                <a:gd name="T28" fmla="*/ 128 w 582"/>
                <a:gd name="T29" fmla="*/ 57 h 310"/>
                <a:gd name="T30" fmla="*/ 115 w 582"/>
                <a:gd name="T31" fmla="*/ 40 h 310"/>
                <a:gd name="T32" fmla="*/ 47 w 582"/>
                <a:gd name="T33" fmla="*/ 52 h 310"/>
                <a:gd name="T34" fmla="*/ 39 w 582"/>
                <a:gd name="T35" fmla="*/ 90 h 310"/>
                <a:gd name="T36" fmla="*/ 90 w 582"/>
                <a:gd name="T37" fmla="*/ 95 h 310"/>
                <a:gd name="T38" fmla="*/ 104 w 582"/>
                <a:gd name="T39" fmla="*/ 100 h 310"/>
                <a:gd name="T40" fmla="*/ 105 w 582"/>
                <a:gd name="T41" fmla="*/ 101 h 310"/>
                <a:gd name="T42" fmla="*/ 0 w 582"/>
                <a:gd name="T43" fmla="*/ 172 h 310"/>
                <a:gd name="T44" fmla="*/ 327 w 582"/>
                <a:gd name="T45" fmla="*/ 310 h 310"/>
                <a:gd name="T46" fmla="*/ 582 w 582"/>
                <a:gd name="T47" fmla="*/ 13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2" h="310">
                  <a:moveTo>
                    <a:pt x="582" y="138"/>
                  </a:moveTo>
                  <a:cubicBezTo>
                    <a:pt x="446" y="81"/>
                    <a:pt x="446" y="81"/>
                    <a:pt x="446" y="81"/>
                  </a:cubicBezTo>
                  <a:cubicBezTo>
                    <a:pt x="442" y="83"/>
                    <a:pt x="436" y="88"/>
                    <a:pt x="436" y="89"/>
                  </a:cubicBezTo>
                  <a:cubicBezTo>
                    <a:pt x="429" y="97"/>
                    <a:pt x="438" y="108"/>
                    <a:pt x="427" y="116"/>
                  </a:cubicBezTo>
                  <a:cubicBezTo>
                    <a:pt x="414" y="124"/>
                    <a:pt x="382" y="122"/>
                    <a:pt x="355" y="111"/>
                  </a:cubicBezTo>
                  <a:cubicBezTo>
                    <a:pt x="355" y="111"/>
                    <a:pt x="354" y="111"/>
                    <a:pt x="353" y="110"/>
                  </a:cubicBezTo>
                  <a:cubicBezTo>
                    <a:pt x="328" y="99"/>
                    <a:pt x="318" y="84"/>
                    <a:pt x="331" y="75"/>
                  </a:cubicBezTo>
                  <a:cubicBezTo>
                    <a:pt x="339" y="70"/>
                    <a:pt x="353" y="70"/>
                    <a:pt x="364" y="68"/>
                  </a:cubicBezTo>
                  <a:cubicBezTo>
                    <a:pt x="370" y="67"/>
                    <a:pt x="376" y="65"/>
                    <a:pt x="381" y="63"/>
                  </a:cubicBezTo>
                  <a:cubicBezTo>
                    <a:pt x="382" y="62"/>
                    <a:pt x="387" y="60"/>
                    <a:pt x="390" y="57"/>
                  </a:cubicBezTo>
                  <a:cubicBezTo>
                    <a:pt x="255" y="0"/>
                    <a:pt x="255" y="0"/>
                    <a:pt x="255" y="0"/>
                  </a:cubicBezTo>
                  <a:cubicBezTo>
                    <a:pt x="149" y="71"/>
                    <a:pt x="149" y="71"/>
                    <a:pt x="149" y="71"/>
                  </a:cubicBezTo>
                  <a:cubicBezTo>
                    <a:pt x="147" y="71"/>
                    <a:pt x="145" y="70"/>
                    <a:pt x="143" y="69"/>
                  </a:cubicBezTo>
                  <a:cubicBezTo>
                    <a:pt x="140" y="68"/>
                    <a:pt x="138" y="67"/>
                    <a:pt x="138" y="66"/>
                  </a:cubicBezTo>
                  <a:cubicBezTo>
                    <a:pt x="134" y="64"/>
                    <a:pt x="131" y="61"/>
                    <a:pt x="128" y="57"/>
                  </a:cubicBezTo>
                  <a:cubicBezTo>
                    <a:pt x="124" y="51"/>
                    <a:pt x="125" y="44"/>
                    <a:pt x="115" y="40"/>
                  </a:cubicBezTo>
                  <a:cubicBezTo>
                    <a:pt x="98" y="33"/>
                    <a:pt x="67" y="38"/>
                    <a:pt x="47" y="52"/>
                  </a:cubicBezTo>
                  <a:cubicBezTo>
                    <a:pt x="26" y="66"/>
                    <a:pt x="23" y="83"/>
                    <a:pt x="39" y="90"/>
                  </a:cubicBezTo>
                  <a:cubicBezTo>
                    <a:pt x="53" y="96"/>
                    <a:pt x="74" y="92"/>
                    <a:pt x="90" y="95"/>
                  </a:cubicBezTo>
                  <a:cubicBezTo>
                    <a:pt x="91" y="95"/>
                    <a:pt x="99" y="98"/>
                    <a:pt x="104" y="100"/>
                  </a:cubicBezTo>
                  <a:cubicBezTo>
                    <a:pt x="104" y="100"/>
                    <a:pt x="105" y="101"/>
                    <a:pt x="105" y="101"/>
                  </a:cubicBezTo>
                  <a:cubicBezTo>
                    <a:pt x="0" y="172"/>
                    <a:pt x="0" y="172"/>
                    <a:pt x="0" y="172"/>
                  </a:cubicBezTo>
                  <a:cubicBezTo>
                    <a:pt x="327" y="310"/>
                    <a:pt x="327" y="310"/>
                    <a:pt x="327" y="310"/>
                  </a:cubicBezTo>
                  <a:lnTo>
                    <a:pt x="582" y="138"/>
                  </a:lnTo>
                  <a:close/>
                </a:path>
              </a:pathLst>
            </a:cu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0" name="Oval 13">
              <a:extLst>
                <a:ext uri="{FF2B5EF4-FFF2-40B4-BE49-F238E27FC236}">
                  <a16:creationId xmlns:a16="http://schemas.microsoft.com/office/drawing/2014/main" id="{76409FE6-744A-480A-9A27-87645E90D667}"/>
                </a:ext>
              </a:extLst>
            </p:cNvPr>
            <p:cNvSpPr>
              <a:spLocks noChangeArrowheads="1"/>
            </p:cNvSpPr>
            <p:nvPr/>
          </p:nvSpPr>
          <p:spPr bwMode="auto">
            <a:xfrm>
              <a:off x="241301" y="3489326"/>
              <a:ext cx="323850" cy="144463"/>
            </a:xfrm>
            <a:prstGeom prst="ellipse">
              <a:avLst/>
            </a:pr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1" name="Freeform 14">
              <a:extLst>
                <a:ext uri="{FF2B5EF4-FFF2-40B4-BE49-F238E27FC236}">
                  <a16:creationId xmlns:a16="http://schemas.microsoft.com/office/drawing/2014/main" id="{A2E4974C-D706-4DA5-BE42-8EF62D88684E}"/>
                </a:ext>
              </a:extLst>
            </p:cNvPr>
            <p:cNvSpPr>
              <a:spLocks/>
            </p:cNvSpPr>
            <p:nvPr/>
          </p:nvSpPr>
          <p:spPr bwMode="auto">
            <a:xfrm>
              <a:off x="444501" y="3525838"/>
              <a:ext cx="6350" cy="30163"/>
            </a:xfrm>
            <a:custGeom>
              <a:avLst/>
              <a:gdLst>
                <a:gd name="T0" fmla="*/ 1 w 4"/>
                <a:gd name="T1" fmla="*/ 19 h 19"/>
                <a:gd name="T2" fmla="*/ 3 w 4"/>
                <a:gd name="T3" fmla="*/ 19 h 19"/>
                <a:gd name="T4" fmla="*/ 4 w 4"/>
                <a:gd name="T5" fmla="*/ 5 h 19"/>
                <a:gd name="T6" fmla="*/ 0 w 4"/>
                <a:gd name="T7" fmla="*/ 0 h 19"/>
                <a:gd name="T8" fmla="*/ 1 w 4"/>
                <a:gd name="T9" fmla="*/ 19 h 19"/>
              </a:gdLst>
              <a:ahLst/>
              <a:cxnLst>
                <a:cxn ang="0">
                  <a:pos x="T0" y="T1"/>
                </a:cxn>
                <a:cxn ang="0">
                  <a:pos x="T2" y="T3"/>
                </a:cxn>
                <a:cxn ang="0">
                  <a:pos x="T4" y="T5"/>
                </a:cxn>
                <a:cxn ang="0">
                  <a:pos x="T6" y="T7"/>
                </a:cxn>
                <a:cxn ang="0">
                  <a:pos x="T8" y="T9"/>
                </a:cxn>
              </a:cxnLst>
              <a:rect l="0" t="0" r="r" b="b"/>
              <a:pathLst>
                <a:path w="4" h="19">
                  <a:moveTo>
                    <a:pt x="1" y="19"/>
                  </a:moveTo>
                  <a:lnTo>
                    <a:pt x="3" y="19"/>
                  </a:lnTo>
                  <a:lnTo>
                    <a:pt x="4" y="5"/>
                  </a:lnTo>
                  <a:lnTo>
                    <a:pt x="0" y="0"/>
                  </a:lnTo>
                  <a:lnTo>
                    <a:pt x="1" y="19"/>
                  </a:lnTo>
                  <a:close/>
                </a:path>
              </a:pathLst>
            </a:custGeom>
            <a:solidFill>
              <a:srgbClr val="531D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2" name="Freeform 15">
              <a:extLst>
                <a:ext uri="{FF2B5EF4-FFF2-40B4-BE49-F238E27FC236}">
                  <a16:creationId xmlns:a16="http://schemas.microsoft.com/office/drawing/2014/main" id="{552F8CDA-85DA-4414-BA0A-6802E43859C3}"/>
                </a:ext>
              </a:extLst>
            </p:cNvPr>
            <p:cNvSpPr>
              <a:spLocks/>
            </p:cNvSpPr>
            <p:nvPr/>
          </p:nvSpPr>
          <p:spPr bwMode="auto">
            <a:xfrm>
              <a:off x="439738" y="3519488"/>
              <a:ext cx="6350" cy="36513"/>
            </a:xfrm>
            <a:custGeom>
              <a:avLst/>
              <a:gdLst>
                <a:gd name="T0" fmla="*/ 2 w 4"/>
                <a:gd name="T1" fmla="*/ 22 h 23"/>
                <a:gd name="T2" fmla="*/ 4 w 4"/>
                <a:gd name="T3" fmla="*/ 23 h 23"/>
                <a:gd name="T4" fmla="*/ 4 w 4"/>
                <a:gd name="T5" fmla="*/ 0 h 23"/>
                <a:gd name="T6" fmla="*/ 0 w 4"/>
                <a:gd name="T7" fmla="*/ 0 h 23"/>
                <a:gd name="T8" fmla="*/ 2 w 4"/>
                <a:gd name="T9" fmla="*/ 22 h 23"/>
              </a:gdLst>
              <a:ahLst/>
              <a:cxnLst>
                <a:cxn ang="0">
                  <a:pos x="T0" y="T1"/>
                </a:cxn>
                <a:cxn ang="0">
                  <a:pos x="T2" y="T3"/>
                </a:cxn>
                <a:cxn ang="0">
                  <a:pos x="T4" y="T5"/>
                </a:cxn>
                <a:cxn ang="0">
                  <a:pos x="T6" y="T7"/>
                </a:cxn>
                <a:cxn ang="0">
                  <a:pos x="T8" y="T9"/>
                </a:cxn>
              </a:cxnLst>
              <a:rect l="0" t="0" r="r" b="b"/>
              <a:pathLst>
                <a:path w="4" h="23">
                  <a:moveTo>
                    <a:pt x="2" y="22"/>
                  </a:moveTo>
                  <a:lnTo>
                    <a:pt x="4" y="23"/>
                  </a:lnTo>
                  <a:lnTo>
                    <a:pt x="4" y="0"/>
                  </a:lnTo>
                  <a:lnTo>
                    <a:pt x="0" y="0"/>
                  </a:lnTo>
                  <a:lnTo>
                    <a:pt x="2" y="22"/>
                  </a:lnTo>
                  <a:close/>
                </a:path>
              </a:pathLst>
            </a:custGeom>
            <a:solidFill>
              <a:srgbClr val="1F2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3" name="Freeform 16">
              <a:extLst>
                <a:ext uri="{FF2B5EF4-FFF2-40B4-BE49-F238E27FC236}">
                  <a16:creationId xmlns:a16="http://schemas.microsoft.com/office/drawing/2014/main" id="{FC1C0ABE-5E1A-49AE-87B7-BFE8554019B1}"/>
                </a:ext>
              </a:extLst>
            </p:cNvPr>
            <p:cNvSpPr>
              <a:spLocks/>
            </p:cNvSpPr>
            <p:nvPr/>
          </p:nvSpPr>
          <p:spPr bwMode="auto">
            <a:xfrm>
              <a:off x="438151" y="3500438"/>
              <a:ext cx="61913" cy="69850"/>
            </a:xfrm>
            <a:custGeom>
              <a:avLst/>
              <a:gdLst>
                <a:gd name="T0" fmla="*/ 34 w 71"/>
                <a:gd name="T1" fmla="*/ 10 h 82"/>
                <a:gd name="T2" fmla="*/ 41 w 71"/>
                <a:gd name="T3" fmla="*/ 33 h 82"/>
                <a:gd name="T4" fmla="*/ 58 w 71"/>
                <a:gd name="T5" fmla="*/ 63 h 82"/>
                <a:gd name="T6" fmla="*/ 46 w 71"/>
                <a:gd name="T7" fmla="*/ 81 h 82"/>
                <a:gd name="T8" fmla="*/ 18 w 71"/>
                <a:gd name="T9" fmla="*/ 62 h 82"/>
                <a:gd name="T10" fmla="*/ 5 w 71"/>
                <a:gd name="T11" fmla="*/ 28 h 82"/>
                <a:gd name="T12" fmla="*/ 6 w 71"/>
                <a:gd name="T13" fmla="*/ 9 h 82"/>
                <a:gd name="T14" fmla="*/ 11 w 71"/>
                <a:gd name="T15" fmla="*/ 4 h 82"/>
                <a:gd name="T16" fmla="*/ 34 w 71"/>
                <a:gd name="T17" fmla="*/ 0 h 82"/>
                <a:gd name="T18" fmla="*/ 34 w 71"/>
                <a:gd name="T19" fmla="*/ 1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2">
                  <a:moveTo>
                    <a:pt x="34" y="10"/>
                  </a:moveTo>
                  <a:cubicBezTo>
                    <a:pt x="41" y="33"/>
                    <a:pt x="41" y="33"/>
                    <a:pt x="41" y="33"/>
                  </a:cubicBezTo>
                  <a:cubicBezTo>
                    <a:pt x="41" y="33"/>
                    <a:pt x="50" y="55"/>
                    <a:pt x="58" y="63"/>
                  </a:cubicBezTo>
                  <a:cubicBezTo>
                    <a:pt x="58" y="63"/>
                    <a:pt x="71" y="82"/>
                    <a:pt x="46" y="81"/>
                  </a:cubicBezTo>
                  <a:cubicBezTo>
                    <a:pt x="46" y="81"/>
                    <a:pt x="18" y="79"/>
                    <a:pt x="18" y="62"/>
                  </a:cubicBezTo>
                  <a:cubicBezTo>
                    <a:pt x="19" y="46"/>
                    <a:pt x="5" y="28"/>
                    <a:pt x="5" y="28"/>
                  </a:cubicBezTo>
                  <a:cubicBezTo>
                    <a:pt x="0" y="19"/>
                    <a:pt x="5" y="11"/>
                    <a:pt x="6" y="9"/>
                  </a:cubicBezTo>
                  <a:cubicBezTo>
                    <a:pt x="11" y="4"/>
                    <a:pt x="11" y="4"/>
                    <a:pt x="11" y="4"/>
                  </a:cubicBezTo>
                  <a:cubicBezTo>
                    <a:pt x="34" y="0"/>
                    <a:pt x="34" y="0"/>
                    <a:pt x="34" y="0"/>
                  </a:cubicBezTo>
                  <a:lnTo>
                    <a:pt x="34" y="10"/>
                  </a:ln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4" name="Freeform 17">
              <a:extLst>
                <a:ext uri="{FF2B5EF4-FFF2-40B4-BE49-F238E27FC236}">
                  <a16:creationId xmlns:a16="http://schemas.microsoft.com/office/drawing/2014/main" id="{E5652502-0B7E-4D7E-9B4F-7F8735E34DA2}"/>
                </a:ext>
              </a:extLst>
            </p:cNvPr>
            <p:cNvSpPr>
              <a:spLocks/>
            </p:cNvSpPr>
            <p:nvPr/>
          </p:nvSpPr>
          <p:spPr bwMode="auto">
            <a:xfrm>
              <a:off x="438151" y="3503613"/>
              <a:ext cx="53975" cy="66675"/>
            </a:xfrm>
            <a:custGeom>
              <a:avLst/>
              <a:gdLst>
                <a:gd name="T0" fmla="*/ 60 w 63"/>
                <a:gd name="T1" fmla="*/ 66 h 78"/>
                <a:gd name="T2" fmla="*/ 30 w 63"/>
                <a:gd name="T3" fmla="*/ 57 h 78"/>
                <a:gd name="T4" fmla="*/ 17 w 63"/>
                <a:gd name="T5" fmla="*/ 33 h 78"/>
                <a:gd name="T6" fmla="*/ 12 w 63"/>
                <a:gd name="T7" fmla="*/ 0 h 78"/>
                <a:gd name="T8" fmla="*/ 7 w 63"/>
                <a:gd name="T9" fmla="*/ 5 h 78"/>
                <a:gd name="T10" fmla="*/ 5 w 63"/>
                <a:gd name="T11" fmla="*/ 24 h 78"/>
                <a:gd name="T12" fmla="*/ 19 w 63"/>
                <a:gd name="T13" fmla="*/ 58 h 78"/>
                <a:gd name="T14" fmla="*/ 47 w 63"/>
                <a:gd name="T15" fmla="*/ 77 h 78"/>
                <a:gd name="T16" fmla="*/ 62 w 63"/>
                <a:gd name="T17" fmla="*/ 66 h 78"/>
                <a:gd name="T18" fmla="*/ 60 w 63"/>
                <a:gd name="T1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8">
                  <a:moveTo>
                    <a:pt x="60" y="66"/>
                  </a:moveTo>
                  <a:cubicBezTo>
                    <a:pt x="49" y="68"/>
                    <a:pt x="37" y="64"/>
                    <a:pt x="30" y="57"/>
                  </a:cubicBezTo>
                  <a:cubicBezTo>
                    <a:pt x="23" y="50"/>
                    <a:pt x="15" y="24"/>
                    <a:pt x="17" y="33"/>
                  </a:cubicBezTo>
                  <a:cubicBezTo>
                    <a:pt x="18" y="36"/>
                    <a:pt x="10" y="5"/>
                    <a:pt x="12" y="0"/>
                  </a:cubicBezTo>
                  <a:cubicBezTo>
                    <a:pt x="7" y="5"/>
                    <a:pt x="7" y="5"/>
                    <a:pt x="7" y="5"/>
                  </a:cubicBezTo>
                  <a:cubicBezTo>
                    <a:pt x="6" y="7"/>
                    <a:pt x="0" y="15"/>
                    <a:pt x="5" y="24"/>
                  </a:cubicBezTo>
                  <a:cubicBezTo>
                    <a:pt x="5" y="24"/>
                    <a:pt x="20" y="42"/>
                    <a:pt x="19" y="58"/>
                  </a:cubicBezTo>
                  <a:cubicBezTo>
                    <a:pt x="19" y="75"/>
                    <a:pt x="47" y="77"/>
                    <a:pt x="47" y="77"/>
                  </a:cubicBezTo>
                  <a:cubicBezTo>
                    <a:pt x="62" y="78"/>
                    <a:pt x="63" y="71"/>
                    <a:pt x="62" y="66"/>
                  </a:cubicBezTo>
                  <a:cubicBezTo>
                    <a:pt x="61" y="66"/>
                    <a:pt x="61" y="66"/>
                    <a:pt x="60" y="66"/>
                  </a:cubicBezTo>
                  <a:close/>
                </a:path>
              </a:pathLst>
            </a:custGeom>
            <a:solidFill>
              <a:srgbClr val="1F2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5" name="Freeform 18">
              <a:extLst>
                <a:ext uri="{FF2B5EF4-FFF2-40B4-BE49-F238E27FC236}">
                  <a16:creationId xmlns:a16="http://schemas.microsoft.com/office/drawing/2014/main" id="{5ED3C0BC-A207-4F9C-BAD3-44628F7FFAF5}"/>
                </a:ext>
              </a:extLst>
            </p:cNvPr>
            <p:cNvSpPr>
              <a:spLocks/>
            </p:cNvSpPr>
            <p:nvPr/>
          </p:nvSpPr>
          <p:spPr bwMode="auto">
            <a:xfrm>
              <a:off x="452438" y="3540126"/>
              <a:ext cx="52388" cy="33338"/>
            </a:xfrm>
            <a:custGeom>
              <a:avLst/>
              <a:gdLst>
                <a:gd name="T0" fmla="*/ 55 w 59"/>
                <a:gd name="T1" fmla="*/ 32 h 39"/>
                <a:gd name="T2" fmla="*/ 47 w 59"/>
                <a:gd name="T3" fmla="*/ 39 h 39"/>
                <a:gd name="T4" fmla="*/ 0 w 59"/>
                <a:gd name="T5" fmla="*/ 16 h 39"/>
                <a:gd name="T6" fmla="*/ 0 w 59"/>
                <a:gd name="T7" fmla="*/ 0 h 39"/>
                <a:gd name="T8" fmla="*/ 33 w 59"/>
                <a:gd name="T9" fmla="*/ 23 h 39"/>
                <a:gd name="T10" fmla="*/ 39 w 59"/>
                <a:gd name="T11" fmla="*/ 15 h 39"/>
                <a:gd name="T12" fmla="*/ 55 w 59"/>
                <a:gd name="T13" fmla="*/ 32 h 39"/>
              </a:gdLst>
              <a:ahLst/>
              <a:cxnLst>
                <a:cxn ang="0">
                  <a:pos x="T0" y="T1"/>
                </a:cxn>
                <a:cxn ang="0">
                  <a:pos x="T2" y="T3"/>
                </a:cxn>
                <a:cxn ang="0">
                  <a:pos x="T4" y="T5"/>
                </a:cxn>
                <a:cxn ang="0">
                  <a:pos x="T6" y="T7"/>
                </a:cxn>
                <a:cxn ang="0">
                  <a:pos x="T8" y="T9"/>
                </a:cxn>
                <a:cxn ang="0">
                  <a:pos x="T10" y="T11"/>
                </a:cxn>
                <a:cxn ang="0">
                  <a:pos x="T12" y="T13"/>
                </a:cxn>
              </a:cxnLst>
              <a:rect l="0" t="0" r="r" b="b"/>
              <a:pathLst>
                <a:path w="59" h="39">
                  <a:moveTo>
                    <a:pt x="55" y="32"/>
                  </a:moveTo>
                  <a:cubicBezTo>
                    <a:pt x="55" y="32"/>
                    <a:pt x="59" y="39"/>
                    <a:pt x="47" y="39"/>
                  </a:cubicBezTo>
                  <a:cubicBezTo>
                    <a:pt x="47" y="39"/>
                    <a:pt x="0" y="36"/>
                    <a:pt x="0" y="16"/>
                  </a:cubicBezTo>
                  <a:cubicBezTo>
                    <a:pt x="0" y="0"/>
                    <a:pt x="0" y="0"/>
                    <a:pt x="0" y="0"/>
                  </a:cubicBezTo>
                  <a:cubicBezTo>
                    <a:pt x="0" y="0"/>
                    <a:pt x="4" y="23"/>
                    <a:pt x="33" y="23"/>
                  </a:cubicBezTo>
                  <a:cubicBezTo>
                    <a:pt x="33" y="23"/>
                    <a:pt x="45" y="23"/>
                    <a:pt x="39" y="15"/>
                  </a:cubicBezTo>
                  <a:lnTo>
                    <a:pt x="55" y="32"/>
                  </a:lnTo>
                  <a:close/>
                </a:path>
              </a:pathLst>
            </a:custGeom>
            <a:solidFill>
              <a:srgbClr val="1F2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6" name="Oval 19">
              <a:extLst>
                <a:ext uri="{FF2B5EF4-FFF2-40B4-BE49-F238E27FC236}">
                  <a16:creationId xmlns:a16="http://schemas.microsoft.com/office/drawing/2014/main" id="{F56580D8-647C-4115-A0BA-14F36227D5E1}"/>
                </a:ext>
              </a:extLst>
            </p:cNvPr>
            <p:cNvSpPr>
              <a:spLocks noChangeArrowheads="1"/>
            </p:cNvSpPr>
            <p:nvPr/>
          </p:nvSpPr>
          <p:spPr bwMode="auto">
            <a:xfrm>
              <a:off x="382588" y="2611438"/>
              <a:ext cx="53975" cy="53975"/>
            </a:xfrm>
            <a:prstGeom prst="ellipse">
              <a:avLst/>
            </a:prstGeom>
            <a:solidFill>
              <a:srgbClr val="242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7" name="Freeform 20">
              <a:extLst>
                <a:ext uri="{FF2B5EF4-FFF2-40B4-BE49-F238E27FC236}">
                  <a16:creationId xmlns:a16="http://schemas.microsoft.com/office/drawing/2014/main" id="{A81849EB-EA07-441C-AEE7-C11C5A505D27}"/>
                </a:ext>
              </a:extLst>
            </p:cNvPr>
            <p:cNvSpPr>
              <a:spLocks/>
            </p:cNvSpPr>
            <p:nvPr/>
          </p:nvSpPr>
          <p:spPr bwMode="auto">
            <a:xfrm>
              <a:off x="428626" y="2684463"/>
              <a:ext cx="52388" cy="76200"/>
            </a:xfrm>
            <a:custGeom>
              <a:avLst/>
              <a:gdLst>
                <a:gd name="T0" fmla="*/ 1 w 62"/>
                <a:gd name="T1" fmla="*/ 88 h 88"/>
                <a:gd name="T2" fmla="*/ 61 w 62"/>
                <a:gd name="T3" fmla="*/ 88 h 88"/>
                <a:gd name="T4" fmla="*/ 62 w 62"/>
                <a:gd name="T5" fmla="*/ 41 h 88"/>
                <a:gd name="T6" fmla="*/ 0 w 62"/>
                <a:gd name="T7" fmla="*/ 0 h 88"/>
                <a:gd name="T8" fmla="*/ 1 w 62"/>
                <a:gd name="T9" fmla="*/ 88 h 88"/>
              </a:gdLst>
              <a:ahLst/>
              <a:cxnLst>
                <a:cxn ang="0">
                  <a:pos x="T0" y="T1"/>
                </a:cxn>
                <a:cxn ang="0">
                  <a:pos x="T2" y="T3"/>
                </a:cxn>
                <a:cxn ang="0">
                  <a:pos x="T4" y="T5"/>
                </a:cxn>
                <a:cxn ang="0">
                  <a:pos x="T6" y="T7"/>
                </a:cxn>
                <a:cxn ang="0">
                  <a:pos x="T8" y="T9"/>
                </a:cxn>
              </a:cxnLst>
              <a:rect l="0" t="0" r="r" b="b"/>
              <a:pathLst>
                <a:path w="62" h="88">
                  <a:moveTo>
                    <a:pt x="1" y="88"/>
                  </a:moveTo>
                  <a:cubicBezTo>
                    <a:pt x="61" y="88"/>
                    <a:pt x="61" y="88"/>
                    <a:pt x="61" y="88"/>
                  </a:cubicBezTo>
                  <a:cubicBezTo>
                    <a:pt x="59" y="79"/>
                    <a:pt x="53" y="56"/>
                    <a:pt x="62" y="41"/>
                  </a:cubicBezTo>
                  <a:cubicBezTo>
                    <a:pt x="0" y="0"/>
                    <a:pt x="0" y="0"/>
                    <a:pt x="0" y="0"/>
                  </a:cubicBezTo>
                  <a:cubicBezTo>
                    <a:pt x="0" y="0"/>
                    <a:pt x="11" y="68"/>
                    <a:pt x="1" y="88"/>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8" name="Freeform 21">
              <a:extLst>
                <a:ext uri="{FF2B5EF4-FFF2-40B4-BE49-F238E27FC236}">
                  <a16:creationId xmlns:a16="http://schemas.microsoft.com/office/drawing/2014/main" id="{DA70E99B-A36E-453C-B269-C3145E8496F2}"/>
                </a:ext>
              </a:extLst>
            </p:cNvPr>
            <p:cNvSpPr>
              <a:spLocks/>
            </p:cNvSpPr>
            <p:nvPr/>
          </p:nvSpPr>
          <p:spPr bwMode="auto">
            <a:xfrm>
              <a:off x="428626" y="2684463"/>
              <a:ext cx="52388" cy="61913"/>
            </a:xfrm>
            <a:custGeom>
              <a:avLst/>
              <a:gdLst>
                <a:gd name="T0" fmla="*/ 8 w 62"/>
                <a:gd name="T1" fmla="*/ 50 h 71"/>
                <a:gd name="T2" fmla="*/ 27 w 62"/>
                <a:gd name="T3" fmla="*/ 67 h 71"/>
                <a:gd name="T4" fmla="*/ 58 w 62"/>
                <a:gd name="T5" fmla="*/ 69 h 71"/>
                <a:gd name="T6" fmla="*/ 62 w 62"/>
                <a:gd name="T7" fmla="*/ 41 h 71"/>
                <a:gd name="T8" fmla="*/ 0 w 62"/>
                <a:gd name="T9" fmla="*/ 0 h 71"/>
                <a:gd name="T10" fmla="*/ 5 w 62"/>
                <a:gd name="T11" fmla="*/ 43 h 71"/>
                <a:gd name="T12" fmla="*/ 8 w 62"/>
                <a:gd name="T13" fmla="*/ 50 h 71"/>
              </a:gdLst>
              <a:ahLst/>
              <a:cxnLst>
                <a:cxn ang="0">
                  <a:pos x="T0" y="T1"/>
                </a:cxn>
                <a:cxn ang="0">
                  <a:pos x="T2" y="T3"/>
                </a:cxn>
                <a:cxn ang="0">
                  <a:pos x="T4" y="T5"/>
                </a:cxn>
                <a:cxn ang="0">
                  <a:pos x="T6" y="T7"/>
                </a:cxn>
                <a:cxn ang="0">
                  <a:pos x="T8" y="T9"/>
                </a:cxn>
                <a:cxn ang="0">
                  <a:pos x="T10" y="T11"/>
                </a:cxn>
                <a:cxn ang="0">
                  <a:pos x="T12" y="T13"/>
                </a:cxn>
              </a:cxnLst>
              <a:rect l="0" t="0" r="r" b="b"/>
              <a:pathLst>
                <a:path w="62" h="71">
                  <a:moveTo>
                    <a:pt x="8" y="50"/>
                  </a:moveTo>
                  <a:cubicBezTo>
                    <a:pt x="11" y="59"/>
                    <a:pt x="17" y="64"/>
                    <a:pt x="27" y="67"/>
                  </a:cubicBezTo>
                  <a:cubicBezTo>
                    <a:pt x="37" y="70"/>
                    <a:pt x="48" y="71"/>
                    <a:pt x="58" y="69"/>
                  </a:cubicBezTo>
                  <a:cubicBezTo>
                    <a:pt x="57" y="60"/>
                    <a:pt x="57" y="49"/>
                    <a:pt x="62" y="41"/>
                  </a:cubicBezTo>
                  <a:cubicBezTo>
                    <a:pt x="0" y="0"/>
                    <a:pt x="0" y="0"/>
                    <a:pt x="0" y="0"/>
                  </a:cubicBezTo>
                  <a:cubicBezTo>
                    <a:pt x="0" y="0"/>
                    <a:pt x="4" y="21"/>
                    <a:pt x="5" y="43"/>
                  </a:cubicBezTo>
                  <a:cubicBezTo>
                    <a:pt x="6" y="45"/>
                    <a:pt x="7" y="48"/>
                    <a:pt x="8" y="50"/>
                  </a:cubicBezTo>
                  <a:close/>
                </a:path>
              </a:pathLst>
            </a:custGeom>
            <a:solidFill>
              <a:srgbClr val="E28C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9" name="Freeform 22">
              <a:extLst>
                <a:ext uri="{FF2B5EF4-FFF2-40B4-BE49-F238E27FC236}">
                  <a16:creationId xmlns:a16="http://schemas.microsoft.com/office/drawing/2014/main" id="{CE319504-F368-4F73-A2DE-B8B69C863E0F}"/>
                </a:ext>
              </a:extLst>
            </p:cNvPr>
            <p:cNvSpPr>
              <a:spLocks/>
            </p:cNvSpPr>
            <p:nvPr/>
          </p:nvSpPr>
          <p:spPr bwMode="auto">
            <a:xfrm>
              <a:off x="409576" y="2617788"/>
              <a:ext cx="95250" cy="119063"/>
            </a:xfrm>
            <a:custGeom>
              <a:avLst/>
              <a:gdLst>
                <a:gd name="T0" fmla="*/ 96 w 111"/>
                <a:gd name="T1" fmla="*/ 133 h 138"/>
                <a:gd name="T2" fmla="*/ 99 w 111"/>
                <a:gd name="T3" fmla="*/ 124 h 138"/>
                <a:gd name="T4" fmla="*/ 107 w 111"/>
                <a:gd name="T5" fmla="*/ 97 h 138"/>
                <a:gd name="T6" fmla="*/ 107 w 111"/>
                <a:gd name="T7" fmla="*/ 83 h 138"/>
                <a:gd name="T8" fmla="*/ 106 w 111"/>
                <a:gd name="T9" fmla="*/ 60 h 138"/>
                <a:gd name="T10" fmla="*/ 100 w 111"/>
                <a:gd name="T11" fmla="*/ 23 h 138"/>
                <a:gd name="T12" fmla="*/ 52 w 111"/>
                <a:gd name="T13" fmla="*/ 1 h 138"/>
                <a:gd name="T14" fmla="*/ 7 w 111"/>
                <a:gd name="T15" fmla="*/ 43 h 138"/>
                <a:gd name="T16" fmla="*/ 21 w 111"/>
                <a:gd name="T17" fmla="*/ 92 h 138"/>
                <a:gd name="T18" fmla="*/ 26 w 111"/>
                <a:gd name="T19" fmla="*/ 103 h 138"/>
                <a:gd name="T20" fmla="*/ 32 w 111"/>
                <a:gd name="T21" fmla="*/ 113 h 138"/>
                <a:gd name="T22" fmla="*/ 53 w 111"/>
                <a:gd name="T23" fmla="*/ 130 h 138"/>
                <a:gd name="T24" fmla="*/ 85 w 111"/>
                <a:gd name="T25" fmla="*/ 138 h 138"/>
                <a:gd name="T26" fmla="*/ 96 w 111"/>
                <a:gd name="T27" fmla="*/ 13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 h="138">
                  <a:moveTo>
                    <a:pt x="96" y="133"/>
                  </a:moveTo>
                  <a:cubicBezTo>
                    <a:pt x="99" y="124"/>
                    <a:pt x="99" y="124"/>
                    <a:pt x="99" y="124"/>
                  </a:cubicBezTo>
                  <a:cubicBezTo>
                    <a:pt x="107" y="97"/>
                    <a:pt x="107" y="97"/>
                    <a:pt x="107" y="97"/>
                  </a:cubicBezTo>
                  <a:cubicBezTo>
                    <a:pt x="108" y="93"/>
                    <a:pt x="108" y="87"/>
                    <a:pt x="107" y="83"/>
                  </a:cubicBezTo>
                  <a:cubicBezTo>
                    <a:pt x="105" y="77"/>
                    <a:pt x="104" y="69"/>
                    <a:pt x="106" y="60"/>
                  </a:cubicBezTo>
                  <a:cubicBezTo>
                    <a:pt x="111" y="36"/>
                    <a:pt x="100" y="23"/>
                    <a:pt x="100" y="23"/>
                  </a:cubicBezTo>
                  <a:cubicBezTo>
                    <a:pt x="85" y="0"/>
                    <a:pt x="52" y="1"/>
                    <a:pt x="52" y="1"/>
                  </a:cubicBezTo>
                  <a:cubicBezTo>
                    <a:pt x="10" y="3"/>
                    <a:pt x="7" y="43"/>
                    <a:pt x="7" y="43"/>
                  </a:cubicBezTo>
                  <a:cubicBezTo>
                    <a:pt x="0" y="70"/>
                    <a:pt x="21" y="92"/>
                    <a:pt x="21" y="92"/>
                  </a:cubicBezTo>
                  <a:cubicBezTo>
                    <a:pt x="24" y="95"/>
                    <a:pt x="24" y="100"/>
                    <a:pt x="26" y="103"/>
                  </a:cubicBezTo>
                  <a:cubicBezTo>
                    <a:pt x="27" y="107"/>
                    <a:pt x="29" y="110"/>
                    <a:pt x="32" y="113"/>
                  </a:cubicBezTo>
                  <a:cubicBezTo>
                    <a:pt x="38" y="120"/>
                    <a:pt x="45" y="126"/>
                    <a:pt x="53" y="130"/>
                  </a:cubicBezTo>
                  <a:cubicBezTo>
                    <a:pt x="61" y="134"/>
                    <a:pt x="75" y="138"/>
                    <a:pt x="85" y="138"/>
                  </a:cubicBezTo>
                  <a:cubicBezTo>
                    <a:pt x="90" y="138"/>
                    <a:pt x="94" y="138"/>
                    <a:pt x="96" y="133"/>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0" name="Freeform 23">
              <a:extLst>
                <a:ext uri="{FF2B5EF4-FFF2-40B4-BE49-F238E27FC236}">
                  <a16:creationId xmlns:a16="http://schemas.microsoft.com/office/drawing/2014/main" id="{099070AB-3C79-4457-B69F-3EAB36159758}"/>
                </a:ext>
              </a:extLst>
            </p:cNvPr>
            <p:cNvSpPr>
              <a:spLocks/>
            </p:cNvSpPr>
            <p:nvPr/>
          </p:nvSpPr>
          <p:spPr bwMode="auto">
            <a:xfrm>
              <a:off x="323851" y="3530601"/>
              <a:ext cx="11113" cy="30163"/>
            </a:xfrm>
            <a:custGeom>
              <a:avLst/>
              <a:gdLst>
                <a:gd name="T0" fmla="*/ 0 w 7"/>
                <a:gd name="T1" fmla="*/ 19 h 19"/>
                <a:gd name="T2" fmla="*/ 1 w 7"/>
                <a:gd name="T3" fmla="*/ 19 h 19"/>
                <a:gd name="T4" fmla="*/ 7 w 7"/>
                <a:gd name="T5" fmla="*/ 6 h 19"/>
                <a:gd name="T6" fmla="*/ 5 w 7"/>
                <a:gd name="T7" fmla="*/ 0 h 19"/>
                <a:gd name="T8" fmla="*/ 0 w 7"/>
                <a:gd name="T9" fmla="*/ 19 h 19"/>
              </a:gdLst>
              <a:ahLst/>
              <a:cxnLst>
                <a:cxn ang="0">
                  <a:pos x="T0" y="T1"/>
                </a:cxn>
                <a:cxn ang="0">
                  <a:pos x="T2" y="T3"/>
                </a:cxn>
                <a:cxn ang="0">
                  <a:pos x="T4" y="T5"/>
                </a:cxn>
                <a:cxn ang="0">
                  <a:pos x="T6" y="T7"/>
                </a:cxn>
                <a:cxn ang="0">
                  <a:pos x="T8" y="T9"/>
                </a:cxn>
              </a:cxnLst>
              <a:rect l="0" t="0" r="r" b="b"/>
              <a:pathLst>
                <a:path w="7" h="19">
                  <a:moveTo>
                    <a:pt x="0" y="19"/>
                  </a:moveTo>
                  <a:lnTo>
                    <a:pt x="1" y="19"/>
                  </a:lnTo>
                  <a:lnTo>
                    <a:pt x="7" y="6"/>
                  </a:lnTo>
                  <a:lnTo>
                    <a:pt x="5" y="0"/>
                  </a:lnTo>
                  <a:lnTo>
                    <a:pt x="0" y="19"/>
                  </a:lnTo>
                  <a:close/>
                </a:path>
              </a:pathLst>
            </a:custGeom>
            <a:solidFill>
              <a:srgbClr val="531D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1" name="Freeform 24">
              <a:extLst>
                <a:ext uri="{FF2B5EF4-FFF2-40B4-BE49-F238E27FC236}">
                  <a16:creationId xmlns:a16="http://schemas.microsoft.com/office/drawing/2014/main" id="{F0C99292-A5D3-40C4-ADD0-F252E5F3ADE4}"/>
                </a:ext>
              </a:extLst>
            </p:cNvPr>
            <p:cNvSpPr>
              <a:spLocks/>
            </p:cNvSpPr>
            <p:nvPr/>
          </p:nvSpPr>
          <p:spPr bwMode="auto">
            <a:xfrm>
              <a:off x="320676" y="3522663"/>
              <a:ext cx="14288" cy="38100"/>
            </a:xfrm>
            <a:custGeom>
              <a:avLst/>
              <a:gdLst>
                <a:gd name="T0" fmla="*/ 0 w 9"/>
                <a:gd name="T1" fmla="*/ 22 h 24"/>
                <a:gd name="T2" fmla="*/ 2 w 9"/>
                <a:gd name="T3" fmla="*/ 24 h 24"/>
                <a:gd name="T4" fmla="*/ 9 w 9"/>
                <a:gd name="T5" fmla="*/ 2 h 24"/>
                <a:gd name="T6" fmla="*/ 6 w 9"/>
                <a:gd name="T7" fmla="*/ 0 h 24"/>
                <a:gd name="T8" fmla="*/ 0 w 9"/>
                <a:gd name="T9" fmla="*/ 22 h 24"/>
              </a:gdLst>
              <a:ahLst/>
              <a:cxnLst>
                <a:cxn ang="0">
                  <a:pos x="T0" y="T1"/>
                </a:cxn>
                <a:cxn ang="0">
                  <a:pos x="T2" y="T3"/>
                </a:cxn>
                <a:cxn ang="0">
                  <a:pos x="T4" y="T5"/>
                </a:cxn>
                <a:cxn ang="0">
                  <a:pos x="T6" y="T7"/>
                </a:cxn>
                <a:cxn ang="0">
                  <a:pos x="T8" y="T9"/>
                </a:cxn>
              </a:cxnLst>
              <a:rect l="0" t="0" r="r" b="b"/>
              <a:pathLst>
                <a:path w="9" h="24">
                  <a:moveTo>
                    <a:pt x="0" y="22"/>
                  </a:moveTo>
                  <a:lnTo>
                    <a:pt x="2" y="24"/>
                  </a:lnTo>
                  <a:lnTo>
                    <a:pt x="9" y="2"/>
                  </a:lnTo>
                  <a:lnTo>
                    <a:pt x="6" y="0"/>
                  </a:lnTo>
                  <a:lnTo>
                    <a:pt x="0" y="22"/>
                  </a:lnTo>
                  <a:close/>
                </a:path>
              </a:pathLst>
            </a:custGeom>
            <a:solidFill>
              <a:srgbClr val="1F2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2" name="Freeform 25">
              <a:extLst>
                <a:ext uri="{FF2B5EF4-FFF2-40B4-BE49-F238E27FC236}">
                  <a16:creationId xmlns:a16="http://schemas.microsoft.com/office/drawing/2014/main" id="{62B6C275-8F78-4543-87CB-4259FA872DC5}"/>
                </a:ext>
              </a:extLst>
            </p:cNvPr>
            <p:cNvSpPr>
              <a:spLocks/>
            </p:cNvSpPr>
            <p:nvPr/>
          </p:nvSpPr>
          <p:spPr bwMode="auto">
            <a:xfrm>
              <a:off x="327026" y="3511551"/>
              <a:ext cx="42863" cy="80963"/>
            </a:xfrm>
            <a:custGeom>
              <a:avLst/>
              <a:gdLst>
                <a:gd name="T0" fmla="*/ 37 w 50"/>
                <a:gd name="T1" fmla="*/ 13 h 93"/>
                <a:gd name="T2" fmla="*/ 43 w 50"/>
                <a:gd name="T3" fmla="*/ 71 h 93"/>
                <a:gd name="T4" fmla="*/ 26 w 50"/>
                <a:gd name="T5" fmla="*/ 84 h 93"/>
                <a:gd name="T6" fmla="*/ 6 w 50"/>
                <a:gd name="T7" fmla="*/ 57 h 93"/>
                <a:gd name="T8" fmla="*/ 4 w 50"/>
                <a:gd name="T9" fmla="*/ 20 h 93"/>
                <a:gd name="T10" fmla="*/ 12 w 50"/>
                <a:gd name="T11" fmla="*/ 3 h 93"/>
                <a:gd name="T12" fmla="*/ 18 w 50"/>
                <a:gd name="T13" fmla="*/ 0 h 93"/>
                <a:gd name="T14" fmla="*/ 42 w 50"/>
                <a:gd name="T15" fmla="*/ 0 h 93"/>
                <a:gd name="T16" fmla="*/ 37 w 50"/>
                <a:gd name="T17"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3">
                  <a:moveTo>
                    <a:pt x="37" y="13"/>
                  </a:moveTo>
                  <a:cubicBezTo>
                    <a:pt x="36" y="32"/>
                    <a:pt x="35" y="53"/>
                    <a:pt x="43" y="71"/>
                  </a:cubicBezTo>
                  <a:cubicBezTo>
                    <a:pt x="43" y="71"/>
                    <a:pt x="50" y="93"/>
                    <a:pt x="26" y="84"/>
                  </a:cubicBezTo>
                  <a:cubicBezTo>
                    <a:pt x="26" y="84"/>
                    <a:pt x="0" y="73"/>
                    <a:pt x="6" y="57"/>
                  </a:cubicBezTo>
                  <a:cubicBezTo>
                    <a:pt x="11" y="42"/>
                    <a:pt x="4" y="20"/>
                    <a:pt x="4" y="20"/>
                  </a:cubicBezTo>
                  <a:cubicBezTo>
                    <a:pt x="2" y="10"/>
                    <a:pt x="9" y="5"/>
                    <a:pt x="12" y="3"/>
                  </a:cubicBezTo>
                  <a:cubicBezTo>
                    <a:pt x="18" y="0"/>
                    <a:pt x="18" y="0"/>
                    <a:pt x="18" y="0"/>
                  </a:cubicBezTo>
                  <a:cubicBezTo>
                    <a:pt x="42" y="0"/>
                    <a:pt x="42" y="0"/>
                    <a:pt x="42" y="0"/>
                  </a:cubicBezTo>
                  <a:lnTo>
                    <a:pt x="37" y="13"/>
                  </a:ln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3" name="Freeform 26">
              <a:extLst>
                <a:ext uri="{FF2B5EF4-FFF2-40B4-BE49-F238E27FC236}">
                  <a16:creationId xmlns:a16="http://schemas.microsoft.com/office/drawing/2014/main" id="{F31032C3-5ABB-4429-9A65-42ED157A419D}"/>
                </a:ext>
              </a:extLst>
            </p:cNvPr>
            <p:cNvSpPr>
              <a:spLocks/>
            </p:cNvSpPr>
            <p:nvPr/>
          </p:nvSpPr>
          <p:spPr bwMode="auto">
            <a:xfrm>
              <a:off x="327026" y="3511551"/>
              <a:ext cx="38100" cy="76200"/>
            </a:xfrm>
            <a:custGeom>
              <a:avLst/>
              <a:gdLst>
                <a:gd name="T0" fmla="*/ 42 w 44"/>
                <a:gd name="T1" fmla="*/ 78 h 89"/>
                <a:gd name="T2" fmla="*/ 16 w 44"/>
                <a:gd name="T3" fmla="*/ 60 h 89"/>
                <a:gd name="T4" fmla="*/ 12 w 44"/>
                <a:gd name="T5" fmla="*/ 32 h 89"/>
                <a:gd name="T6" fmla="*/ 18 w 44"/>
                <a:gd name="T7" fmla="*/ 0 h 89"/>
                <a:gd name="T8" fmla="*/ 12 w 44"/>
                <a:gd name="T9" fmla="*/ 3 h 89"/>
                <a:gd name="T10" fmla="*/ 3 w 44"/>
                <a:gd name="T11" fmla="*/ 20 h 89"/>
                <a:gd name="T12" fmla="*/ 6 w 44"/>
                <a:gd name="T13" fmla="*/ 57 h 89"/>
                <a:gd name="T14" fmla="*/ 26 w 44"/>
                <a:gd name="T15" fmla="*/ 84 h 89"/>
                <a:gd name="T16" fmla="*/ 44 w 44"/>
                <a:gd name="T17" fmla="*/ 78 h 89"/>
                <a:gd name="T18" fmla="*/ 42 w 44"/>
                <a:gd name="T19" fmla="*/ 7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9">
                  <a:moveTo>
                    <a:pt x="42" y="78"/>
                  </a:moveTo>
                  <a:cubicBezTo>
                    <a:pt x="30" y="76"/>
                    <a:pt x="21" y="68"/>
                    <a:pt x="16" y="60"/>
                  </a:cubicBezTo>
                  <a:cubicBezTo>
                    <a:pt x="12" y="51"/>
                    <a:pt x="12" y="23"/>
                    <a:pt x="12" y="32"/>
                  </a:cubicBezTo>
                  <a:cubicBezTo>
                    <a:pt x="12" y="36"/>
                    <a:pt x="14" y="4"/>
                    <a:pt x="18" y="0"/>
                  </a:cubicBezTo>
                  <a:cubicBezTo>
                    <a:pt x="12" y="3"/>
                    <a:pt x="12" y="3"/>
                    <a:pt x="12" y="3"/>
                  </a:cubicBezTo>
                  <a:cubicBezTo>
                    <a:pt x="9" y="5"/>
                    <a:pt x="1" y="10"/>
                    <a:pt x="3" y="20"/>
                  </a:cubicBezTo>
                  <a:cubicBezTo>
                    <a:pt x="3" y="20"/>
                    <a:pt x="11" y="42"/>
                    <a:pt x="6" y="57"/>
                  </a:cubicBezTo>
                  <a:cubicBezTo>
                    <a:pt x="0" y="73"/>
                    <a:pt x="26" y="84"/>
                    <a:pt x="26" y="84"/>
                  </a:cubicBezTo>
                  <a:cubicBezTo>
                    <a:pt x="40" y="89"/>
                    <a:pt x="43" y="83"/>
                    <a:pt x="44" y="78"/>
                  </a:cubicBezTo>
                  <a:cubicBezTo>
                    <a:pt x="43" y="78"/>
                    <a:pt x="42" y="78"/>
                    <a:pt x="42" y="78"/>
                  </a:cubicBezTo>
                  <a:close/>
                </a:path>
              </a:pathLst>
            </a:custGeom>
            <a:solidFill>
              <a:srgbClr val="1F2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4" name="Freeform 27">
              <a:extLst>
                <a:ext uri="{FF2B5EF4-FFF2-40B4-BE49-F238E27FC236}">
                  <a16:creationId xmlns:a16="http://schemas.microsoft.com/office/drawing/2014/main" id="{C29B0AE5-4A34-4BDD-BFDE-7751A54A45D4}"/>
                </a:ext>
              </a:extLst>
            </p:cNvPr>
            <p:cNvSpPr>
              <a:spLocks/>
            </p:cNvSpPr>
            <p:nvPr/>
          </p:nvSpPr>
          <p:spPr bwMode="auto">
            <a:xfrm>
              <a:off x="325438" y="3548063"/>
              <a:ext cx="47625" cy="47625"/>
            </a:xfrm>
            <a:custGeom>
              <a:avLst/>
              <a:gdLst>
                <a:gd name="T0" fmla="*/ 54 w 55"/>
                <a:gd name="T1" fmla="*/ 47 h 55"/>
                <a:gd name="T2" fmla="*/ 43 w 55"/>
                <a:gd name="T3" fmla="*/ 51 h 55"/>
                <a:gd name="T4" fmla="*/ 7 w 55"/>
                <a:gd name="T5" fmla="*/ 15 h 55"/>
                <a:gd name="T6" fmla="*/ 12 w 55"/>
                <a:gd name="T7" fmla="*/ 0 h 55"/>
                <a:gd name="T8" fmla="*/ 35 w 55"/>
                <a:gd name="T9" fmla="*/ 32 h 55"/>
                <a:gd name="T10" fmla="*/ 44 w 55"/>
                <a:gd name="T11" fmla="*/ 26 h 55"/>
                <a:gd name="T12" fmla="*/ 54 w 55"/>
                <a:gd name="T13" fmla="*/ 47 h 55"/>
              </a:gdLst>
              <a:ahLst/>
              <a:cxnLst>
                <a:cxn ang="0">
                  <a:pos x="T0" y="T1"/>
                </a:cxn>
                <a:cxn ang="0">
                  <a:pos x="T2" y="T3"/>
                </a:cxn>
                <a:cxn ang="0">
                  <a:pos x="T4" y="T5"/>
                </a:cxn>
                <a:cxn ang="0">
                  <a:pos x="T6" y="T7"/>
                </a:cxn>
                <a:cxn ang="0">
                  <a:pos x="T8" y="T9"/>
                </a:cxn>
                <a:cxn ang="0">
                  <a:pos x="T10" y="T11"/>
                </a:cxn>
                <a:cxn ang="0">
                  <a:pos x="T12" y="T13"/>
                </a:cxn>
              </a:cxnLst>
              <a:rect l="0" t="0" r="r" b="b"/>
              <a:pathLst>
                <a:path w="55" h="55">
                  <a:moveTo>
                    <a:pt x="54" y="47"/>
                  </a:moveTo>
                  <a:cubicBezTo>
                    <a:pt x="54" y="47"/>
                    <a:pt x="55" y="55"/>
                    <a:pt x="43" y="51"/>
                  </a:cubicBezTo>
                  <a:cubicBezTo>
                    <a:pt x="43" y="51"/>
                    <a:pt x="0" y="34"/>
                    <a:pt x="7" y="15"/>
                  </a:cubicBezTo>
                  <a:cubicBezTo>
                    <a:pt x="12" y="0"/>
                    <a:pt x="12" y="0"/>
                    <a:pt x="12" y="0"/>
                  </a:cubicBezTo>
                  <a:cubicBezTo>
                    <a:pt x="12" y="0"/>
                    <a:pt x="8" y="23"/>
                    <a:pt x="35" y="32"/>
                  </a:cubicBezTo>
                  <a:cubicBezTo>
                    <a:pt x="35" y="32"/>
                    <a:pt x="47" y="36"/>
                    <a:pt x="44" y="26"/>
                  </a:cubicBezTo>
                  <a:lnTo>
                    <a:pt x="54" y="47"/>
                  </a:lnTo>
                  <a:close/>
                </a:path>
              </a:pathLst>
            </a:custGeom>
            <a:solidFill>
              <a:srgbClr val="1F2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5" name="Freeform 28">
              <a:extLst>
                <a:ext uri="{FF2B5EF4-FFF2-40B4-BE49-F238E27FC236}">
                  <a16:creationId xmlns:a16="http://schemas.microsoft.com/office/drawing/2014/main" id="{7346BE27-48D4-42A8-828B-E06A6EAC9B27}"/>
                </a:ext>
              </a:extLst>
            </p:cNvPr>
            <p:cNvSpPr>
              <a:spLocks/>
            </p:cNvSpPr>
            <p:nvPr/>
          </p:nvSpPr>
          <p:spPr bwMode="auto">
            <a:xfrm>
              <a:off x="339726" y="3251201"/>
              <a:ext cx="95250" cy="268288"/>
            </a:xfrm>
            <a:custGeom>
              <a:avLst/>
              <a:gdLst>
                <a:gd name="T0" fmla="*/ 49 w 110"/>
                <a:gd name="T1" fmla="*/ 33 h 310"/>
                <a:gd name="T2" fmla="*/ 7 w 110"/>
                <a:gd name="T3" fmla="*/ 156 h 310"/>
                <a:gd name="T4" fmla="*/ 2 w 110"/>
                <a:gd name="T5" fmla="*/ 303 h 310"/>
                <a:gd name="T6" fmla="*/ 25 w 110"/>
                <a:gd name="T7" fmla="*/ 306 h 310"/>
                <a:gd name="T8" fmla="*/ 102 w 110"/>
                <a:gd name="T9" fmla="*/ 52 h 310"/>
                <a:gd name="T10" fmla="*/ 104 w 110"/>
                <a:gd name="T11" fmla="*/ 22 h 310"/>
                <a:gd name="T12" fmla="*/ 49 w 110"/>
                <a:gd name="T13" fmla="*/ 33 h 310"/>
              </a:gdLst>
              <a:ahLst/>
              <a:cxnLst>
                <a:cxn ang="0">
                  <a:pos x="T0" y="T1"/>
                </a:cxn>
                <a:cxn ang="0">
                  <a:pos x="T2" y="T3"/>
                </a:cxn>
                <a:cxn ang="0">
                  <a:pos x="T4" y="T5"/>
                </a:cxn>
                <a:cxn ang="0">
                  <a:pos x="T6" y="T7"/>
                </a:cxn>
                <a:cxn ang="0">
                  <a:pos x="T8" y="T9"/>
                </a:cxn>
                <a:cxn ang="0">
                  <a:pos x="T10" y="T11"/>
                </a:cxn>
                <a:cxn ang="0">
                  <a:pos x="T12" y="T13"/>
                </a:cxn>
              </a:cxnLst>
              <a:rect l="0" t="0" r="r" b="b"/>
              <a:pathLst>
                <a:path w="110" h="310">
                  <a:moveTo>
                    <a:pt x="49" y="33"/>
                  </a:moveTo>
                  <a:cubicBezTo>
                    <a:pt x="18" y="90"/>
                    <a:pt x="13" y="113"/>
                    <a:pt x="7" y="156"/>
                  </a:cubicBezTo>
                  <a:cubicBezTo>
                    <a:pt x="4" y="181"/>
                    <a:pt x="5" y="287"/>
                    <a:pt x="2" y="303"/>
                  </a:cubicBezTo>
                  <a:cubicBezTo>
                    <a:pt x="0" y="310"/>
                    <a:pt x="25" y="306"/>
                    <a:pt x="25" y="306"/>
                  </a:cubicBezTo>
                  <a:cubicBezTo>
                    <a:pt x="30" y="295"/>
                    <a:pt x="102" y="52"/>
                    <a:pt x="102" y="52"/>
                  </a:cubicBezTo>
                  <a:cubicBezTo>
                    <a:pt x="102" y="52"/>
                    <a:pt x="110" y="26"/>
                    <a:pt x="104" y="22"/>
                  </a:cubicBezTo>
                  <a:cubicBezTo>
                    <a:pt x="70" y="0"/>
                    <a:pt x="62" y="8"/>
                    <a:pt x="49" y="33"/>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6" name="Freeform 29">
              <a:extLst>
                <a:ext uri="{FF2B5EF4-FFF2-40B4-BE49-F238E27FC236}">
                  <a16:creationId xmlns:a16="http://schemas.microsoft.com/office/drawing/2014/main" id="{7640FC6B-1D8D-4DB7-9B94-A1937593D1C5}"/>
                </a:ext>
              </a:extLst>
            </p:cNvPr>
            <p:cNvSpPr>
              <a:spLocks/>
            </p:cNvSpPr>
            <p:nvPr/>
          </p:nvSpPr>
          <p:spPr bwMode="auto">
            <a:xfrm>
              <a:off x="334963" y="3251201"/>
              <a:ext cx="100013" cy="277813"/>
            </a:xfrm>
            <a:custGeom>
              <a:avLst/>
              <a:gdLst>
                <a:gd name="T0" fmla="*/ 31 w 115"/>
                <a:gd name="T1" fmla="*/ 311 h 321"/>
                <a:gd name="T2" fmla="*/ 107 w 115"/>
                <a:gd name="T3" fmla="*/ 52 h 321"/>
                <a:gd name="T4" fmla="*/ 109 w 115"/>
                <a:gd name="T5" fmla="*/ 22 h 321"/>
                <a:gd name="T6" fmla="*/ 54 w 115"/>
                <a:gd name="T7" fmla="*/ 33 h 321"/>
                <a:gd name="T8" fmla="*/ 12 w 115"/>
                <a:gd name="T9" fmla="*/ 156 h 321"/>
                <a:gd name="T10" fmla="*/ 0 w 115"/>
                <a:gd name="T11" fmla="*/ 299 h 321"/>
                <a:gd name="T12" fmla="*/ 31 w 115"/>
                <a:gd name="T13" fmla="*/ 311 h 321"/>
              </a:gdLst>
              <a:ahLst/>
              <a:cxnLst>
                <a:cxn ang="0">
                  <a:pos x="T0" y="T1"/>
                </a:cxn>
                <a:cxn ang="0">
                  <a:pos x="T2" y="T3"/>
                </a:cxn>
                <a:cxn ang="0">
                  <a:pos x="T4" y="T5"/>
                </a:cxn>
                <a:cxn ang="0">
                  <a:pos x="T6" y="T7"/>
                </a:cxn>
                <a:cxn ang="0">
                  <a:pos x="T8" y="T9"/>
                </a:cxn>
                <a:cxn ang="0">
                  <a:pos x="T10" y="T11"/>
                </a:cxn>
                <a:cxn ang="0">
                  <a:pos x="T12" y="T13"/>
                </a:cxn>
              </a:cxnLst>
              <a:rect l="0" t="0" r="r" b="b"/>
              <a:pathLst>
                <a:path w="115" h="321">
                  <a:moveTo>
                    <a:pt x="31" y="311"/>
                  </a:moveTo>
                  <a:cubicBezTo>
                    <a:pt x="35" y="300"/>
                    <a:pt x="107" y="52"/>
                    <a:pt x="107" y="52"/>
                  </a:cubicBezTo>
                  <a:cubicBezTo>
                    <a:pt x="107" y="52"/>
                    <a:pt x="115" y="26"/>
                    <a:pt x="109" y="22"/>
                  </a:cubicBezTo>
                  <a:cubicBezTo>
                    <a:pt x="75" y="0"/>
                    <a:pt x="67" y="8"/>
                    <a:pt x="54" y="33"/>
                  </a:cubicBezTo>
                  <a:cubicBezTo>
                    <a:pt x="23" y="90"/>
                    <a:pt x="18" y="113"/>
                    <a:pt x="12" y="156"/>
                  </a:cubicBezTo>
                  <a:cubicBezTo>
                    <a:pt x="9" y="181"/>
                    <a:pt x="4" y="284"/>
                    <a:pt x="0" y="299"/>
                  </a:cubicBezTo>
                  <a:cubicBezTo>
                    <a:pt x="0" y="299"/>
                    <a:pt x="19" y="321"/>
                    <a:pt x="31" y="311"/>
                  </a:cubicBezTo>
                  <a:close/>
                </a:path>
              </a:pathLst>
            </a:custGeom>
            <a:solidFill>
              <a:srgbClr val="28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7" name="Freeform 30">
              <a:extLst>
                <a:ext uri="{FF2B5EF4-FFF2-40B4-BE49-F238E27FC236}">
                  <a16:creationId xmlns:a16="http://schemas.microsoft.com/office/drawing/2014/main" id="{209EB7D9-32BC-4149-81FC-1AC7365070C0}"/>
                </a:ext>
              </a:extLst>
            </p:cNvPr>
            <p:cNvSpPr>
              <a:spLocks/>
            </p:cNvSpPr>
            <p:nvPr/>
          </p:nvSpPr>
          <p:spPr bwMode="auto">
            <a:xfrm>
              <a:off x="371476" y="2909888"/>
              <a:ext cx="150813" cy="174625"/>
            </a:xfrm>
            <a:custGeom>
              <a:avLst/>
              <a:gdLst>
                <a:gd name="T0" fmla="*/ 151 w 175"/>
                <a:gd name="T1" fmla="*/ 15 h 202"/>
                <a:gd name="T2" fmla="*/ 172 w 175"/>
                <a:gd name="T3" fmla="*/ 126 h 202"/>
                <a:gd name="T4" fmla="*/ 0 w 175"/>
                <a:gd name="T5" fmla="*/ 137 h 202"/>
                <a:gd name="T6" fmla="*/ 54 w 175"/>
                <a:gd name="T7" fmla="*/ 0 h 202"/>
                <a:gd name="T8" fmla="*/ 151 w 175"/>
                <a:gd name="T9" fmla="*/ 15 h 202"/>
              </a:gdLst>
              <a:ahLst/>
              <a:cxnLst>
                <a:cxn ang="0">
                  <a:pos x="T0" y="T1"/>
                </a:cxn>
                <a:cxn ang="0">
                  <a:pos x="T2" y="T3"/>
                </a:cxn>
                <a:cxn ang="0">
                  <a:pos x="T4" y="T5"/>
                </a:cxn>
                <a:cxn ang="0">
                  <a:pos x="T6" y="T7"/>
                </a:cxn>
                <a:cxn ang="0">
                  <a:pos x="T8" y="T9"/>
                </a:cxn>
              </a:cxnLst>
              <a:rect l="0" t="0" r="r" b="b"/>
              <a:pathLst>
                <a:path w="175" h="202">
                  <a:moveTo>
                    <a:pt x="151" y="15"/>
                  </a:moveTo>
                  <a:cubicBezTo>
                    <a:pt x="151" y="15"/>
                    <a:pt x="175" y="115"/>
                    <a:pt x="172" y="126"/>
                  </a:cubicBezTo>
                  <a:cubicBezTo>
                    <a:pt x="162" y="157"/>
                    <a:pt x="77" y="202"/>
                    <a:pt x="0" y="137"/>
                  </a:cubicBezTo>
                  <a:cubicBezTo>
                    <a:pt x="0" y="137"/>
                    <a:pt x="18" y="63"/>
                    <a:pt x="54" y="0"/>
                  </a:cubicBezTo>
                  <a:cubicBezTo>
                    <a:pt x="54" y="0"/>
                    <a:pt x="68" y="14"/>
                    <a:pt x="151" y="15"/>
                  </a:cubicBezTo>
                  <a:close/>
                </a:path>
              </a:pathLst>
            </a:custGeom>
            <a:solidFill>
              <a:srgbClr val="28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8" name="Freeform 31">
              <a:extLst>
                <a:ext uri="{FF2B5EF4-FFF2-40B4-BE49-F238E27FC236}">
                  <a16:creationId xmlns:a16="http://schemas.microsoft.com/office/drawing/2014/main" id="{24D5D11A-6D0F-4DC9-8601-016F89127BCF}"/>
                </a:ext>
              </a:extLst>
            </p:cNvPr>
            <p:cNvSpPr>
              <a:spLocks/>
            </p:cNvSpPr>
            <p:nvPr/>
          </p:nvSpPr>
          <p:spPr bwMode="auto">
            <a:xfrm>
              <a:off x="390526" y="2746376"/>
              <a:ext cx="139700" cy="196850"/>
            </a:xfrm>
            <a:custGeom>
              <a:avLst/>
              <a:gdLst>
                <a:gd name="T0" fmla="*/ 117 w 162"/>
                <a:gd name="T1" fmla="*/ 1 h 228"/>
                <a:gd name="T2" fmla="*/ 162 w 162"/>
                <a:gd name="T3" fmla="*/ 94 h 228"/>
                <a:gd name="T4" fmla="*/ 127 w 162"/>
                <a:gd name="T5" fmla="*/ 202 h 228"/>
                <a:gd name="T6" fmla="*/ 24 w 162"/>
                <a:gd name="T7" fmla="*/ 204 h 228"/>
                <a:gd name="T8" fmla="*/ 0 w 162"/>
                <a:gd name="T9" fmla="*/ 123 h 228"/>
                <a:gd name="T10" fmla="*/ 33 w 162"/>
                <a:gd name="T11" fmla="*/ 23 h 228"/>
                <a:gd name="T12" fmla="*/ 44 w 162"/>
                <a:gd name="T13" fmla="*/ 16 h 228"/>
                <a:gd name="T14" fmla="*/ 102 w 162"/>
                <a:gd name="T15" fmla="*/ 51 h 228"/>
                <a:gd name="T16" fmla="*/ 106 w 162"/>
                <a:gd name="T17" fmla="*/ 0 h 228"/>
                <a:gd name="T18" fmla="*/ 117 w 162"/>
                <a:gd name="T1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228">
                  <a:moveTo>
                    <a:pt x="117" y="1"/>
                  </a:moveTo>
                  <a:cubicBezTo>
                    <a:pt x="117" y="1"/>
                    <a:pt x="148" y="61"/>
                    <a:pt x="162" y="94"/>
                  </a:cubicBezTo>
                  <a:cubicBezTo>
                    <a:pt x="156" y="132"/>
                    <a:pt x="135" y="189"/>
                    <a:pt x="127" y="202"/>
                  </a:cubicBezTo>
                  <a:cubicBezTo>
                    <a:pt x="108" y="228"/>
                    <a:pt x="24" y="204"/>
                    <a:pt x="24" y="204"/>
                  </a:cubicBezTo>
                  <a:cubicBezTo>
                    <a:pt x="0" y="123"/>
                    <a:pt x="0" y="123"/>
                    <a:pt x="0" y="123"/>
                  </a:cubicBezTo>
                  <a:cubicBezTo>
                    <a:pt x="71" y="98"/>
                    <a:pt x="33" y="23"/>
                    <a:pt x="33" y="23"/>
                  </a:cubicBezTo>
                  <a:cubicBezTo>
                    <a:pt x="44" y="16"/>
                    <a:pt x="44" y="16"/>
                    <a:pt x="44" y="16"/>
                  </a:cubicBezTo>
                  <a:cubicBezTo>
                    <a:pt x="44" y="16"/>
                    <a:pt x="56" y="53"/>
                    <a:pt x="102" y="51"/>
                  </a:cubicBezTo>
                  <a:cubicBezTo>
                    <a:pt x="102" y="51"/>
                    <a:pt x="117" y="42"/>
                    <a:pt x="106" y="0"/>
                  </a:cubicBezTo>
                  <a:cubicBezTo>
                    <a:pt x="106" y="0"/>
                    <a:pt x="112" y="0"/>
                    <a:pt x="117" y="1"/>
                  </a:cubicBezTo>
                  <a:close/>
                </a:path>
              </a:pathLst>
            </a:custGeom>
            <a:solidFill>
              <a:srgbClr val="6949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9" name="Freeform 32">
              <a:extLst>
                <a:ext uri="{FF2B5EF4-FFF2-40B4-BE49-F238E27FC236}">
                  <a16:creationId xmlns:a16="http://schemas.microsoft.com/office/drawing/2014/main" id="{C20F453A-D329-483B-8C93-6B638E13E3B6}"/>
                </a:ext>
              </a:extLst>
            </p:cNvPr>
            <p:cNvSpPr>
              <a:spLocks/>
            </p:cNvSpPr>
            <p:nvPr/>
          </p:nvSpPr>
          <p:spPr bwMode="auto">
            <a:xfrm>
              <a:off x="423863" y="2984501"/>
              <a:ext cx="103188" cy="284163"/>
            </a:xfrm>
            <a:custGeom>
              <a:avLst/>
              <a:gdLst>
                <a:gd name="T0" fmla="*/ 0 w 119"/>
                <a:gd name="T1" fmla="*/ 68 h 329"/>
                <a:gd name="T2" fmla="*/ 38 w 119"/>
                <a:gd name="T3" fmla="*/ 316 h 329"/>
                <a:gd name="T4" fmla="*/ 93 w 119"/>
                <a:gd name="T5" fmla="*/ 312 h 329"/>
                <a:gd name="T6" fmla="*/ 118 w 119"/>
                <a:gd name="T7" fmla="*/ 115 h 329"/>
                <a:gd name="T8" fmla="*/ 105 w 119"/>
                <a:gd name="T9" fmla="*/ 13 h 329"/>
                <a:gd name="T10" fmla="*/ 0 w 119"/>
                <a:gd name="T11" fmla="*/ 68 h 329"/>
              </a:gdLst>
              <a:ahLst/>
              <a:cxnLst>
                <a:cxn ang="0">
                  <a:pos x="T0" y="T1"/>
                </a:cxn>
                <a:cxn ang="0">
                  <a:pos x="T2" y="T3"/>
                </a:cxn>
                <a:cxn ang="0">
                  <a:pos x="T4" y="T5"/>
                </a:cxn>
                <a:cxn ang="0">
                  <a:pos x="T6" y="T7"/>
                </a:cxn>
                <a:cxn ang="0">
                  <a:pos x="T8" y="T9"/>
                </a:cxn>
                <a:cxn ang="0">
                  <a:pos x="T10" y="T11"/>
                </a:cxn>
              </a:cxnLst>
              <a:rect l="0" t="0" r="r" b="b"/>
              <a:pathLst>
                <a:path w="119" h="329">
                  <a:moveTo>
                    <a:pt x="0" y="68"/>
                  </a:moveTo>
                  <a:cubicBezTo>
                    <a:pt x="0" y="68"/>
                    <a:pt x="8" y="229"/>
                    <a:pt x="38" y="316"/>
                  </a:cubicBezTo>
                  <a:cubicBezTo>
                    <a:pt x="42" y="329"/>
                    <a:pt x="93" y="312"/>
                    <a:pt x="93" y="312"/>
                  </a:cubicBezTo>
                  <a:cubicBezTo>
                    <a:pt x="93" y="312"/>
                    <a:pt x="119" y="173"/>
                    <a:pt x="118" y="115"/>
                  </a:cubicBezTo>
                  <a:cubicBezTo>
                    <a:pt x="117" y="83"/>
                    <a:pt x="105" y="13"/>
                    <a:pt x="105" y="13"/>
                  </a:cubicBezTo>
                  <a:cubicBezTo>
                    <a:pt x="105" y="13"/>
                    <a:pt x="9" y="0"/>
                    <a:pt x="0" y="68"/>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0" name="Freeform 33">
              <a:extLst>
                <a:ext uri="{FF2B5EF4-FFF2-40B4-BE49-F238E27FC236}">
                  <a16:creationId xmlns:a16="http://schemas.microsoft.com/office/drawing/2014/main" id="{376A14BE-225B-40AE-975B-2E52607172B2}"/>
                </a:ext>
              </a:extLst>
            </p:cNvPr>
            <p:cNvSpPr>
              <a:spLocks/>
            </p:cNvSpPr>
            <p:nvPr/>
          </p:nvSpPr>
          <p:spPr bwMode="auto">
            <a:xfrm>
              <a:off x="438151" y="3254376"/>
              <a:ext cx="66675" cy="255588"/>
            </a:xfrm>
            <a:custGeom>
              <a:avLst/>
              <a:gdLst>
                <a:gd name="T0" fmla="*/ 24 w 78"/>
                <a:gd name="T1" fmla="*/ 4 h 296"/>
                <a:gd name="T2" fmla="*/ 78 w 78"/>
                <a:gd name="T3" fmla="*/ 0 h 296"/>
                <a:gd name="T4" fmla="*/ 42 w 78"/>
                <a:gd name="T5" fmla="*/ 288 h 296"/>
                <a:gd name="T6" fmla="*/ 19 w 78"/>
                <a:gd name="T7" fmla="*/ 289 h 296"/>
                <a:gd name="T8" fmla="*/ 1 w 78"/>
                <a:gd name="T9" fmla="*/ 124 h 296"/>
                <a:gd name="T10" fmla="*/ 24 w 78"/>
                <a:gd name="T11" fmla="*/ 4 h 296"/>
              </a:gdLst>
              <a:ahLst/>
              <a:cxnLst>
                <a:cxn ang="0">
                  <a:pos x="T0" y="T1"/>
                </a:cxn>
                <a:cxn ang="0">
                  <a:pos x="T2" y="T3"/>
                </a:cxn>
                <a:cxn ang="0">
                  <a:pos x="T4" y="T5"/>
                </a:cxn>
                <a:cxn ang="0">
                  <a:pos x="T6" y="T7"/>
                </a:cxn>
                <a:cxn ang="0">
                  <a:pos x="T8" y="T9"/>
                </a:cxn>
                <a:cxn ang="0">
                  <a:pos x="T10" y="T11"/>
                </a:cxn>
              </a:cxnLst>
              <a:rect l="0" t="0" r="r" b="b"/>
              <a:pathLst>
                <a:path w="78" h="296">
                  <a:moveTo>
                    <a:pt x="24" y="4"/>
                  </a:moveTo>
                  <a:cubicBezTo>
                    <a:pt x="78" y="0"/>
                    <a:pt x="78" y="0"/>
                    <a:pt x="78" y="0"/>
                  </a:cubicBezTo>
                  <a:cubicBezTo>
                    <a:pt x="78" y="0"/>
                    <a:pt x="45" y="276"/>
                    <a:pt x="42" y="288"/>
                  </a:cubicBezTo>
                  <a:cubicBezTo>
                    <a:pt x="42" y="288"/>
                    <a:pt x="19" y="296"/>
                    <a:pt x="19" y="289"/>
                  </a:cubicBezTo>
                  <a:cubicBezTo>
                    <a:pt x="21" y="273"/>
                    <a:pt x="1" y="149"/>
                    <a:pt x="1" y="124"/>
                  </a:cubicBezTo>
                  <a:cubicBezTo>
                    <a:pt x="0" y="83"/>
                    <a:pt x="1" y="58"/>
                    <a:pt x="24" y="4"/>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1" name="Freeform 34">
              <a:extLst>
                <a:ext uri="{FF2B5EF4-FFF2-40B4-BE49-F238E27FC236}">
                  <a16:creationId xmlns:a16="http://schemas.microsoft.com/office/drawing/2014/main" id="{56E7DF9F-9390-4C9C-89BE-02446869EF1D}"/>
                </a:ext>
              </a:extLst>
            </p:cNvPr>
            <p:cNvSpPr>
              <a:spLocks/>
            </p:cNvSpPr>
            <p:nvPr/>
          </p:nvSpPr>
          <p:spPr bwMode="auto">
            <a:xfrm>
              <a:off x="423863" y="2984501"/>
              <a:ext cx="103188" cy="284163"/>
            </a:xfrm>
            <a:custGeom>
              <a:avLst/>
              <a:gdLst>
                <a:gd name="T0" fmla="*/ 0 w 119"/>
                <a:gd name="T1" fmla="*/ 68 h 329"/>
                <a:gd name="T2" fmla="*/ 38 w 119"/>
                <a:gd name="T3" fmla="*/ 316 h 329"/>
                <a:gd name="T4" fmla="*/ 93 w 119"/>
                <a:gd name="T5" fmla="*/ 312 h 329"/>
                <a:gd name="T6" fmla="*/ 118 w 119"/>
                <a:gd name="T7" fmla="*/ 115 h 329"/>
                <a:gd name="T8" fmla="*/ 105 w 119"/>
                <a:gd name="T9" fmla="*/ 13 h 329"/>
                <a:gd name="T10" fmla="*/ 0 w 119"/>
                <a:gd name="T11" fmla="*/ 68 h 329"/>
              </a:gdLst>
              <a:ahLst/>
              <a:cxnLst>
                <a:cxn ang="0">
                  <a:pos x="T0" y="T1"/>
                </a:cxn>
                <a:cxn ang="0">
                  <a:pos x="T2" y="T3"/>
                </a:cxn>
                <a:cxn ang="0">
                  <a:pos x="T4" y="T5"/>
                </a:cxn>
                <a:cxn ang="0">
                  <a:pos x="T6" y="T7"/>
                </a:cxn>
                <a:cxn ang="0">
                  <a:pos x="T8" y="T9"/>
                </a:cxn>
                <a:cxn ang="0">
                  <a:pos x="T10" y="T11"/>
                </a:cxn>
              </a:cxnLst>
              <a:rect l="0" t="0" r="r" b="b"/>
              <a:pathLst>
                <a:path w="119" h="329">
                  <a:moveTo>
                    <a:pt x="0" y="68"/>
                  </a:moveTo>
                  <a:cubicBezTo>
                    <a:pt x="0" y="68"/>
                    <a:pt x="8" y="229"/>
                    <a:pt x="38" y="316"/>
                  </a:cubicBezTo>
                  <a:cubicBezTo>
                    <a:pt x="42" y="329"/>
                    <a:pt x="93" y="312"/>
                    <a:pt x="93" y="312"/>
                  </a:cubicBezTo>
                  <a:cubicBezTo>
                    <a:pt x="93" y="312"/>
                    <a:pt x="119" y="173"/>
                    <a:pt x="118" y="115"/>
                  </a:cubicBezTo>
                  <a:cubicBezTo>
                    <a:pt x="117" y="83"/>
                    <a:pt x="105" y="13"/>
                    <a:pt x="105" y="13"/>
                  </a:cubicBezTo>
                  <a:cubicBezTo>
                    <a:pt x="105" y="13"/>
                    <a:pt x="9" y="0"/>
                    <a:pt x="0" y="68"/>
                  </a:cubicBezTo>
                  <a:close/>
                </a:path>
              </a:pathLst>
            </a:custGeom>
            <a:solidFill>
              <a:srgbClr val="2124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2" name="Freeform 35">
              <a:extLst>
                <a:ext uri="{FF2B5EF4-FFF2-40B4-BE49-F238E27FC236}">
                  <a16:creationId xmlns:a16="http://schemas.microsoft.com/office/drawing/2014/main" id="{47CFC309-0CEB-45BF-9175-889F245F0A66}"/>
                </a:ext>
              </a:extLst>
            </p:cNvPr>
            <p:cNvSpPr>
              <a:spLocks/>
            </p:cNvSpPr>
            <p:nvPr/>
          </p:nvSpPr>
          <p:spPr bwMode="auto">
            <a:xfrm>
              <a:off x="438151" y="3254376"/>
              <a:ext cx="66675" cy="261938"/>
            </a:xfrm>
            <a:custGeom>
              <a:avLst/>
              <a:gdLst>
                <a:gd name="T0" fmla="*/ 49 w 78"/>
                <a:gd name="T1" fmla="*/ 289 h 303"/>
                <a:gd name="T2" fmla="*/ 78 w 78"/>
                <a:gd name="T3" fmla="*/ 0 h 303"/>
                <a:gd name="T4" fmla="*/ 24 w 78"/>
                <a:gd name="T5" fmla="*/ 4 h 303"/>
                <a:gd name="T6" fmla="*/ 1 w 78"/>
                <a:gd name="T7" fmla="*/ 124 h 303"/>
                <a:gd name="T8" fmla="*/ 12 w 78"/>
                <a:gd name="T9" fmla="*/ 289 h 303"/>
                <a:gd name="T10" fmla="*/ 49 w 78"/>
                <a:gd name="T11" fmla="*/ 289 h 303"/>
              </a:gdLst>
              <a:ahLst/>
              <a:cxnLst>
                <a:cxn ang="0">
                  <a:pos x="T0" y="T1"/>
                </a:cxn>
                <a:cxn ang="0">
                  <a:pos x="T2" y="T3"/>
                </a:cxn>
                <a:cxn ang="0">
                  <a:pos x="T4" y="T5"/>
                </a:cxn>
                <a:cxn ang="0">
                  <a:pos x="T6" y="T7"/>
                </a:cxn>
                <a:cxn ang="0">
                  <a:pos x="T8" y="T9"/>
                </a:cxn>
                <a:cxn ang="0">
                  <a:pos x="T10" y="T11"/>
                </a:cxn>
              </a:cxnLst>
              <a:rect l="0" t="0" r="r" b="b"/>
              <a:pathLst>
                <a:path w="78" h="303">
                  <a:moveTo>
                    <a:pt x="49" y="289"/>
                  </a:moveTo>
                  <a:cubicBezTo>
                    <a:pt x="54" y="279"/>
                    <a:pt x="78" y="0"/>
                    <a:pt x="78" y="0"/>
                  </a:cubicBezTo>
                  <a:cubicBezTo>
                    <a:pt x="24" y="4"/>
                    <a:pt x="24" y="4"/>
                    <a:pt x="24" y="4"/>
                  </a:cubicBezTo>
                  <a:cubicBezTo>
                    <a:pt x="1" y="58"/>
                    <a:pt x="0" y="83"/>
                    <a:pt x="1" y="124"/>
                  </a:cubicBezTo>
                  <a:cubicBezTo>
                    <a:pt x="1" y="149"/>
                    <a:pt x="13" y="273"/>
                    <a:pt x="12" y="289"/>
                  </a:cubicBezTo>
                  <a:cubicBezTo>
                    <a:pt x="12" y="289"/>
                    <a:pt x="42" y="303"/>
                    <a:pt x="49" y="289"/>
                  </a:cubicBezTo>
                  <a:close/>
                </a:path>
              </a:pathLst>
            </a:custGeom>
            <a:solidFill>
              <a:srgbClr val="2124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3" name="Freeform 36">
              <a:extLst>
                <a:ext uri="{FF2B5EF4-FFF2-40B4-BE49-F238E27FC236}">
                  <a16:creationId xmlns:a16="http://schemas.microsoft.com/office/drawing/2014/main" id="{1EF9BD2C-16F9-48B0-B4D1-CC7A5AFE3B32}"/>
                </a:ext>
              </a:extLst>
            </p:cNvPr>
            <p:cNvSpPr>
              <a:spLocks/>
            </p:cNvSpPr>
            <p:nvPr/>
          </p:nvSpPr>
          <p:spPr bwMode="auto">
            <a:xfrm>
              <a:off x="471488" y="2752726"/>
              <a:ext cx="104775" cy="176213"/>
            </a:xfrm>
            <a:custGeom>
              <a:avLst/>
              <a:gdLst>
                <a:gd name="T0" fmla="*/ 120 w 120"/>
                <a:gd name="T1" fmla="*/ 189 h 204"/>
                <a:gd name="T2" fmla="*/ 79 w 120"/>
                <a:gd name="T3" fmla="*/ 41 h 204"/>
                <a:gd name="T4" fmla="*/ 42 w 120"/>
                <a:gd name="T5" fmla="*/ 0 h 204"/>
                <a:gd name="T6" fmla="*/ 27 w 120"/>
                <a:gd name="T7" fmla="*/ 80 h 204"/>
                <a:gd name="T8" fmla="*/ 79 w 120"/>
                <a:gd name="T9" fmla="*/ 204 h 204"/>
              </a:gdLst>
              <a:ahLst/>
              <a:cxnLst>
                <a:cxn ang="0">
                  <a:pos x="T0" y="T1"/>
                </a:cxn>
                <a:cxn ang="0">
                  <a:pos x="T2" y="T3"/>
                </a:cxn>
                <a:cxn ang="0">
                  <a:pos x="T4" y="T5"/>
                </a:cxn>
                <a:cxn ang="0">
                  <a:pos x="T6" y="T7"/>
                </a:cxn>
                <a:cxn ang="0">
                  <a:pos x="T8" y="T9"/>
                </a:cxn>
              </a:cxnLst>
              <a:rect l="0" t="0" r="r" b="b"/>
              <a:pathLst>
                <a:path w="120" h="204">
                  <a:moveTo>
                    <a:pt x="120" y="189"/>
                  </a:moveTo>
                  <a:cubicBezTo>
                    <a:pt x="79" y="41"/>
                    <a:pt x="79" y="41"/>
                    <a:pt x="79" y="41"/>
                  </a:cubicBezTo>
                  <a:cubicBezTo>
                    <a:pt x="64" y="1"/>
                    <a:pt x="42" y="0"/>
                    <a:pt x="42" y="0"/>
                  </a:cubicBezTo>
                  <a:cubicBezTo>
                    <a:pt x="0" y="6"/>
                    <a:pt x="27" y="80"/>
                    <a:pt x="27" y="80"/>
                  </a:cubicBezTo>
                  <a:cubicBezTo>
                    <a:pt x="79" y="204"/>
                    <a:pt x="79" y="204"/>
                    <a:pt x="79" y="204"/>
                  </a:cubicBezTo>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4" name="Freeform 37">
              <a:extLst>
                <a:ext uri="{FF2B5EF4-FFF2-40B4-BE49-F238E27FC236}">
                  <a16:creationId xmlns:a16="http://schemas.microsoft.com/office/drawing/2014/main" id="{9C5D0EF0-A81C-499C-A472-1ABF2F27A5C3}"/>
                </a:ext>
              </a:extLst>
            </p:cNvPr>
            <p:cNvSpPr>
              <a:spLocks/>
            </p:cNvSpPr>
            <p:nvPr/>
          </p:nvSpPr>
          <p:spPr bwMode="auto">
            <a:xfrm>
              <a:off x="649288" y="2973388"/>
              <a:ext cx="69850" cy="52388"/>
            </a:xfrm>
            <a:custGeom>
              <a:avLst/>
              <a:gdLst>
                <a:gd name="T0" fmla="*/ 34 w 81"/>
                <a:gd name="T1" fmla="*/ 45 h 61"/>
                <a:gd name="T2" fmla="*/ 12 w 81"/>
                <a:gd name="T3" fmla="*/ 23 h 61"/>
                <a:gd name="T4" fmla="*/ 37 w 81"/>
                <a:gd name="T5" fmla="*/ 8 h 61"/>
                <a:gd name="T6" fmla="*/ 51 w 81"/>
                <a:gd name="T7" fmla="*/ 34 h 61"/>
                <a:gd name="T8" fmla="*/ 76 w 81"/>
                <a:gd name="T9" fmla="*/ 49 h 61"/>
                <a:gd name="T10" fmla="*/ 80 w 81"/>
                <a:gd name="T11" fmla="*/ 55 h 61"/>
                <a:gd name="T12" fmla="*/ 34 w 81"/>
                <a:gd name="T13" fmla="*/ 45 h 61"/>
              </a:gdLst>
              <a:ahLst/>
              <a:cxnLst>
                <a:cxn ang="0">
                  <a:pos x="T0" y="T1"/>
                </a:cxn>
                <a:cxn ang="0">
                  <a:pos x="T2" y="T3"/>
                </a:cxn>
                <a:cxn ang="0">
                  <a:pos x="T4" y="T5"/>
                </a:cxn>
                <a:cxn ang="0">
                  <a:pos x="T6" y="T7"/>
                </a:cxn>
                <a:cxn ang="0">
                  <a:pos x="T8" y="T9"/>
                </a:cxn>
                <a:cxn ang="0">
                  <a:pos x="T10" y="T11"/>
                </a:cxn>
                <a:cxn ang="0">
                  <a:pos x="T12" y="T13"/>
                </a:cxn>
              </a:cxnLst>
              <a:rect l="0" t="0" r="r" b="b"/>
              <a:pathLst>
                <a:path w="81" h="61">
                  <a:moveTo>
                    <a:pt x="34" y="45"/>
                  </a:moveTo>
                  <a:cubicBezTo>
                    <a:pt x="16" y="32"/>
                    <a:pt x="15" y="29"/>
                    <a:pt x="12" y="23"/>
                  </a:cubicBezTo>
                  <a:cubicBezTo>
                    <a:pt x="0" y="0"/>
                    <a:pt x="30" y="5"/>
                    <a:pt x="37" y="8"/>
                  </a:cubicBezTo>
                  <a:cubicBezTo>
                    <a:pt x="41" y="10"/>
                    <a:pt x="40" y="20"/>
                    <a:pt x="51" y="34"/>
                  </a:cubicBezTo>
                  <a:cubicBezTo>
                    <a:pt x="51" y="34"/>
                    <a:pt x="70" y="49"/>
                    <a:pt x="76" y="49"/>
                  </a:cubicBezTo>
                  <a:cubicBezTo>
                    <a:pt x="76" y="49"/>
                    <a:pt x="81" y="51"/>
                    <a:pt x="80" y="55"/>
                  </a:cubicBezTo>
                  <a:cubicBezTo>
                    <a:pt x="80" y="55"/>
                    <a:pt x="64" y="61"/>
                    <a:pt x="34" y="45"/>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5" name="Line 38">
              <a:extLst>
                <a:ext uri="{FF2B5EF4-FFF2-40B4-BE49-F238E27FC236}">
                  <a16:creationId xmlns:a16="http://schemas.microsoft.com/office/drawing/2014/main" id="{0369E55B-E4DF-4DAE-A9E3-365795104D17}"/>
                </a:ext>
              </a:extLst>
            </p:cNvPr>
            <p:cNvSpPr>
              <a:spLocks noChangeShapeType="1"/>
            </p:cNvSpPr>
            <p:nvPr/>
          </p:nvSpPr>
          <p:spPr bwMode="auto">
            <a:xfrm>
              <a:off x="552451" y="29019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6" name="Line 39">
              <a:extLst>
                <a:ext uri="{FF2B5EF4-FFF2-40B4-BE49-F238E27FC236}">
                  <a16:creationId xmlns:a16="http://schemas.microsoft.com/office/drawing/2014/main" id="{FD2D069B-29A2-4264-878A-FAE520355783}"/>
                </a:ext>
              </a:extLst>
            </p:cNvPr>
            <p:cNvSpPr>
              <a:spLocks noChangeShapeType="1"/>
            </p:cNvSpPr>
            <p:nvPr/>
          </p:nvSpPr>
          <p:spPr bwMode="auto">
            <a:xfrm>
              <a:off x="552451" y="29019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7" name="Freeform 40">
              <a:extLst>
                <a:ext uri="{FF2B5EF4-FFF2-40B4-BE49-F238E27FC236}">
                  <a16:creationId xmlns:a16="http://schemas.microsoft.com/office/drawing/2014/main" id="{EC2CDEF9-0502-4209-8BE0-6D40E30A0628}"/>
                </a:ext>
              </a:extLst>
            </p:cNvPr>
            <p:cNvSpPr>
              <a:spLocks/>
            </p:cNvSpPr>
            <p:nvPr/>
          </p:nvSpPr>
          <p:spPr bwMode="auto">
            <a:xfrm>
              <a:off x="527051" y="2898776"/>
              <a:ext cx="152400" cy="104775"/>
            </a:xfrm>
            <a:custGeom>
              <a:avLst/>
              <a:gdLst>
                <a:gd name="T0" fmla="*/ 54 w 177"/>
                <a:gd name="T1" fmla="*/ 13 h 121"/>
                <a:gd name="T2" fmla="*/ 174 w 177"/>
                <a:gd name="T3" fmla="*/ 103 h 121"/>
                <a:gd name="T4" fmla="*/ 169 w 177"/>
                <a:gd name="T5" fmla="*/ 121 h 121"/>
                <a:gd name="T6" fmla="*/ 73 w 177"/>
                <a:gd name="T7" fmla="*/ 77 h 121"/>
                <a:gd name="T8" fmla="*/ 17 w 177"/>
                <a:gd name="T9" fmla="*/ 39 h 121"/>
                <a:gd name="T10" fmla="*/ 27 w 177"/>
                <a:gd name="T11" fmla="*/ 7 h 121"/>
                <a:gd name="T12" fmla="*/ 54 w 177"/>
                <a:gd name="T13" fmla="*/ 13 h 121"/>
              </a:gdLst>
              <a:ahLst/>
              <a:cxnLst>
                <a:cxn ang="0">
                  <a:pos x="T0" y="T1"/>
                </a:cxn>
                <a:cxn ang="0">
                  <a:pos x="T2" y="T3"/>
                </a:cxn>
                <a:cxn ang="0">
                  <a:pos x="T4" y="T5"/>
                </a:cxn>
                <a:cxn ang="0">
                  <a:pos x="T6" y="T7"/>
                </a:cxn>
                <a:cxn ang="0">
                  <a:pos x="T8" y="T9"/>
                </a:cxn>
                <a:cxn ang="0">
                  <a:pos x="T10" y="T11"/>
                </a:cxn>
                <a:cxn ang="0">
                  <a:pos x="T12" y="T13"/>
                </a:cxn>
              </a:cxnLst>
              <a:rect l="0" t="0" r="r" b="b"/>
              <a:pathLst>
                <a:path w="177" h="121">
                  <a:moveTo>
                    <a:pt x="54" y="13"/>
                  </a:moveTo>
                  <a:cubicBezTo>
                    <a:pt x="174" y="103"/>
                    <a:pt x="174" y="103"/>
                    <a:pt x="174" y="103"/>
                  </a:cubicBezTo>
                  <a:cubicBezTo>
                    <a:pt x="177" y="120"/>
                    <a:pt x="169" y="121"/>
                    <a:pt x="169" y="121"/>
                  </a:cubicBezTo>
                  <a:cubicBezTo>
                    <a:pt x="73" y="77"/>
                    <a:pt x="73" y="77"/>
                    <a:pt x="73" y="77"/>
                  </a:cubicBezTo>
                  <a:cubicBezTo>
                    <a:pt x="31" y="59"/>
                    <a:pt x="17" y="39"/>
                    <a:pt x="17" y="39"/>
                  </a:cubicBezTo>
                  <a:cubicBezTo>
                    <a:pt x="17" y="39"/>
                    <a:pt x="0" y="23"/>
                    <a:pt x="27" y="7"/>
                  </a:cubicBezTo>
                  <a:cubicBezTo>
                    <a:pt x="27" y="7"/>
                    <a:pt x="39" y="0"/>
                    <a:pt x="54" y="13"/>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8" name="Freeform 41">
              <a:extLst>
                <a:ext uri="{FF2B5EF4-FFF2-40B4-BE49-F238E27FC236}">
                  <a16:creationId xmlns:a16="http://schemas.microsoft.com/office/drawing/2014/main" id="{006805CF-B1D9-4C1A-9285-10CB5213519C}"/>
                </a:ext>
              </a:extLst>
            </p:cNvPr>
            <p:cNvSpPr>
              <a:spLocks/>
            </p:cNvSpPr>
            <p:nvPr/>
          </p:nvSpPr>
          <p:spPr bwMode="auto">
            <a:xfrm>
              <a:off x="673101" y="2973388"/>
              <a:ext cx="28575" cy="14288"/>
            </a:xfrm>
            <a:custGeom>
              <a:avLst/>
              <a:gdLst>
                <a:gd name="T0" fmla="*/ 6 w 33"/>
                <a:gd name="T1" fmla="*/ 7 h 17"/>
                <a:gd name="T2" fmla="*/ 14 w 33"/>
                <a:gd name="T3" fmla="*/ 17 h 17"/>
                <a:gd name="T4" fmla="*/ 29 w 33"/>
                <a:gd name="T5" fmla="*/ 9 h 17"/>
                <a:gd name="T6" fmla="*/ 32 w 33"/>
                <a:gd name="T7" fmla="*/ 3 h 17"/>
                <a:gd name="T8" fmla="*/ 26 w 33"/>
                <a:gd name="T9" fmla="*/ 2 h 17"/>
                <a:gd name="T10" fmla="*/ 6 w 33"/>
                <a:gd name="T11" fmla="*/ 7 h 17"/>
              </a:gdLst>
              <a:ahLst/>
              <a:cxnLst>
                <a:cxn ang="0">
                  <a:pos x="T0" y="T1"/>
                </a:cxn>
                <a:cxn ang="0">
                  <a:pos x="T2" y="T3"/>
                </a:cxn>
                <a:cxn ang="0">
                  <a:pos x="T4" y="T5"/>
                </a:cxn>
                <a:cxn ang="0">
                  <a:pos x="T6" y="T7"/>
                </a:cxn>
                <a:cxn ang="0">
                  <a:pos x="T8" y="T9"/>
                </a:cxn>
                <a:cxn ang="0">
                  <a:pos x="T10" y="T11"/>
                </a:cxn>
              </a:cxnLst>
              <a:rect l="0" t="0" r="r" b="b"/>
              <a:pathLst>
                <a:path w="33" h="17">
                  <a:moveTo>
                    <a:pt x="6" y="7"/>
                  </a:moveTo>
                  <a:cubicBezTo>
                    <a:pt x="6" y="7"/>
                    <a:pt x="0" y="17"/>
                    <a:pt x="14" y="17"/>
                  </a:cubicBezTo>
                  <a:cubicBezTo>
                    <a:pt x="29" y="9"/>
                    <a:pt x="29" y="9"/>
                    <a:pt x="29" y="9"/>
                  </a:cubicBezTo>
                  <a:cubicBezTo>
                    <a:pt x="29" y="9"/>
                    <a:pt x="33" y="7"/>
                    <a:pt x="32" y="3"/>
                  </a:cubicBezTo>
                  <a:cubicBezTo>
                    <a:pt x="32" y="3"/>
                    <a:pt x="31" y="0"/>
                    <a:pt x="26" y="2"/>
                  </a:cubicBezTo>
                  <a:lnTo>
                    <a:pt x="6" y="7"/>
                  </a:ln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9" name="Freeform 42">
              <a:extLst>
                <a:ext uri="{FF2B5EF4-FFF2-40B4-BE49-F238E27FC236}">
                  <a16:creationId xmlns:a16="http://schemas.microsoft.com/office/drawing/2014/main" id="{ADF90EB7-154F-42F8-B00A-EA392115AF13}"/>
                </a:ext>
              </a:extLst>
            </p:cNvPr>
            <p:cNvSpPr>
              <a:spLocks/>
            </p:cNvSpPr>
            <p:nvPr/>
          </p:nvSpPr>
          <p:spPr bwMode="auto">
            <a:xfrm>
              <a:off x="368301" y="3011488"/>
              <a:ext cx="101600" cy="271463"/>
            </a:xfrm>
            <a:custGeom>
              <a:avLst/>
              <a:gdLst>
                <a:gd name="T0" fmla="*/ 0 w 118"/>
                <a:gd name="T1" fmla="*/ 50 h 315"/>
                <a:gd name="T2" fmla="*/ 22 w 118"/>
                <a:gd name="T3" fmla="*/ 301 h 315"/>
                <a:gd name="T4" fmla="*/ 74 w 118"/>
                <a:gd name="T5" fmla="*/ 311 h 315"/>
                <a:gd name="T6" fmla="*/ 109 w 118"/>
                <a:gd name="T7" fmla="*/ 100 h 315"/>
                <a:gd name="T8" fmla="*/ 118 w 118"/>
                <a:gd name="T9" fmla="*/ 11 h 315"/>
                <a:gd name="T10" fmla="*/ 0 w 118"/>
                <a:gd name="T11" fmla="*/ 50 h 315"/>
              </a:gdLst>
              <a:ahLst/>
              <a:cxnLst>
                <a:cxn ang="0">
                  <a:pos x="T0" y="T1"/>
                </a:cxn>
                <a:cxn ang="0">
                  <a:pos x="T2" y="T3"/>
                </a:cxn>
                <a:cxn ang="0">
                  <a:pos x="T4" y="T5"/>
                </a:cxn>
                <a:cxn ang="0">
                  <a:pos x="T6" y="T7"/>
                </a:cxn>
                <a:cxn ang="0">
                  <a:pos x="T8" y="T9"/>
                </a:cxn>
                <a:cxn ang="0">
                  <a:pos x="T10" y="T11"/>
                </a:cxn>
              </a:cxnLst>
              <a:rect l="0" t="0" r="r" b="b"/>
              <a:pathLst>
                <a:path w="118" h="315">
                  <a:moveTo>
                    <a:pt x="0" y="50"/>
                  </a:moveTo>
                  <a:cubicBezTo>
                    <a:pt x="0" y="50"/>
                    <a:pt x="0" y="212"/>
                    <a:pt x="22" y="301"/>
                  </a:cubicBezTo>
                  <a:cubicBezTo>
                    <a:pt x="25" y="315"/>
                    <a:pt x="74" y="311"/>
                    <a:pt x="74" y="311"/>
                  </a:cubicBezTo>
                  <a:cubicBezTo>
                    <a:pt x="74" y="311"/>
                    <a:pt x="105" y="158"/>
                    <a:pt x="109" y="100"/>
                  </a:cubicBezTo>
                  <a:cubicBezTo>
                    <a:pt x="112" y="68"/>
                    <a:pt x="118" y="11"/>
                    <a:pt x="118" y="11"/>
                  </a:cubicBezTo>
                  <a:cubicBezTo>
                    <a:pt x="118" y="11"/>
                    <a:pt x="4" y="0"/>
                    <a:pt x="0" y="50"/>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0" name="Freeform 43">
              <a:extLst>
                <a:ext uri="{FF2B5EF4-FFF2-40B4-BE49-F238E27FC236}">
                  <a16:creationId xmlns:a16="http://schemas.microsoft.com/office/drawing/2014/main" id="{C9F516D8-DC99-4EF8-8DBE-A5B2AF4E3BE6}"/>
                </a:ext>
              </a:extLst>
            </p:cNvPr>
            <p:cNvSpPr>
              <a:spLocks/>
            </p:cNvSpPr>
            <p:nvPr/>
          </p:nvSpPr>
          <p:spPr bwMode="auto">
            <a:xfrm>
              <a:off x="365126" y="2744788"/>
              <a:ext cx="163513" cy="198438"/>
            </a:xfrm>
            <a:custGeom>
              <a:avLst/>
              <a:gdLst>
                <a:gd name="T0" fmla="*/ 25 w 188"/>
                <a:gd name="T1" fmla="*/ 44 h 229"/>
                <a:gd name="T2" fmla="*/ 13 w 188"/>
                <a:gd name="T3" fmla="*/ 89 h 229"/>
                <a:gd name="T4" fmla="*/ 60 w 188"/>
                <a:gd name="T5" fmla="*/ 203 h 229"/>
                <a:gd name="T6" fmla="*/ 155 w 188"/>
                <a:gd name="T7" fmla="*/ 203 h 229"/>
                <a:gd name="T8" fmla="*/ 181 w 188"/>
                <a:gd name="T9" fmla="*/ 112 h 229"/>
                <a:gd name="T10" fmla="*/ 171 w 188"/>
                <a:gd name="T11" fmla="*/ 10 h 229"/>
                <a:gd name="T12" fmla="*/ 128 w 188"/>
                <a:gd name="T13" fmla="*/ 0 h 229"/>
                <a:gd name="T14" fmla="*/ 74 w 188"/>
                <a:gd name="T15" fmla="*/ 17 h 229"/>
                <a:gd name="T16" fmla="*/ 25 w 188"/>
                <a:gd name="T17" fmla="*/ 4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229">
                  <a:moveTo>
                    <a:pt x="25" y="44"/>
                  </a:moveTo>
                  <a:cubicBezTo>
                    <a:pt x="0" y="62"/>
                    <a:pt x="13" y="89"/>
                    <a:pt x="13" y="89"/>
                  </a:cubicBezTo>
                  <a:cubicBezTo>
                    <a:pt x="60" y="203"/>
                    <a:pt x="60" y="203"/>
                    <a:pt x="60" y="203"/>
                  </a:cubicBezTo>
                  <a:cubicBezTo>
                    <a:pt x="60" y="203"/>
                    <a:pt x="136" y="229"/>
                    <a:pt x="155" y="203"/>
                  </a:cubicBezTo>
                  <a:cubicBezTo>
                    <a:pt x="163" y="190"/>
                    <a:pt x="171" y="159"/>
                    <a:pt x="181" y="112"/>
                  </a:cubicBezTo>
                  <a:cubicBezTo>
                    <a:pt x="188" y="81"/>
                    <a:pt x="188" y="26"/>
                    <a:pt x="171" y="10"/>
                  </a:cubicBezTo>
                  <a:cubicBezTo>
                    <a:pt x="161" y="1"/>
                    <a:pt x="128" y="1"/>
                    <a:pt x="128" y="0"/>
                  </a:cubicBezTo>
                  <a:cubicBezTo>
                    <a:pt x="74" y="17"/>
                    <a:pt x="74" y="17"/>
                    <a:pt x="74" y="17"/>
                  </a:cubicBezTo>
                  <a:lnTo>
                    <a:pt x="25" y="44"/>
                  </a:ln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1" name="Freeform 44">
              <a:extLst>
                <a:ext uri="{FF2B5EF4-FFF2-40B4-BE49-F238E27FC236}">
                  <a16:creationId xmlns:a16="http://schemas.microsoft.com/office/drawing/2014/main" id="{A81C63B8-7B02-4519-A3AE-0C85201E34BD}"/>
                </a:ext>
              </a:extLst>
            </p:cNvPr>
            <p:cNvSpPr>
              <a:spLocks/>
            </p:cNvSpPr>
            <p:nvPr/>
          </p:nvSpPr>
          <p:spPr bwMode="auto">
            <a:xfrm>
              <a:off x="373063" y="2897188"/>
              <a:ext cx="142875" cy="158750"/>
            </a:xfrm>
            <a:custGeom>
              <a:avLst/>
              <a:gdLst>
                <a:gd name="T0" fmla="*/ 117 w 165"/>
                <a:gd name="T1" fmla="*/ 19 h 184"/>
                <a:gd name="T2" fmla="*/ 146 w 165"/>
                <a:gd name="T3" fmla="*/ 28 h 184"/>
                <a:gd name="T4" fmla="*/ 164 w 165"/>
                <a:gd name="T5" fmla="*/ 114 h 184"/>
                <a:gd name="T6" fmla="*/ 0 w 165"/>
                <a:gd name="T7" fmla="*/ 150 h 184"/>
                <a:gd name="T8" fmla="*/ 50 w 165"/>
                <a:gd name="T9" fmla="*/ 25 h 184"/>
                <a:gd name="T10" fmla="*/ 117 w 165"/>
                <a:gd name="T11" fmla="*/ 19 h 184"/>
              </a:gdLst>
              <a:ahLst/>
              <a:cxnLst>
                <a:cxn ang="0">
                  <a:pos x="T0" y="T1"/>
                </a:cxn>
                <a:cxn ang="0">
                  <a:pos x="T2" y="T3"/>
                </a:cxn>
                <a:cxn ang="0">
                  <a:pos x="T4" y="T5"/>
                </a:cxn>
                <a:cxn ang="0">
                  <a:pos x="T6" y="T7"/>
                </a:cxn>
                <a:cxn ang="0">
                  <a:pos x="T8" y="T9"/>
                </a:cxn>
                <a:cxn ang="0">
                  <a:pos x="T10" y="T11"/>
                </a:cxn>
              </a:cxnLst>
              <a:rect l="0" t="0" r="r" b="b"/>
              <a:pathLst>
                <a:path w="165" h="184">
                  <a:moveTo>
                    <a:pt x="117" y="19"/>
                  </a:moveTo>
                  <a:cubicBezTo>
                    <a:pt x="121" y="18"/>
                    <a:pt x="146" y="28"/>
                    <a:pt x="146" y="28"/>
                  </a:cubicBezTo>
                  <a:cubicBezTo>
                    <a:pt x="146" y="28"/>
                    <a:pt x="163" y="102"/>
                    <a:pt x="164" y="114"/>
                  </a:cubicBezTo>
                  <a:cubicBezTo>
                    <a:pt x="165" y="125"/>
                    <a:pt x="87" y="184"/>
                    <a:pt x="0" y="150"/>
                  </a:cubicBezTo>
                  <a:cubicBezTo>
                    <a:pt x="0" y="150"/>
                    <a:pt x="44" y="46"/>
                    <a:pt x="50" y="25"/>
                  </a:cubicBezTo>
                  <a:cubicBezTo>
                    <a:pt x="58" y="0"/>
                    <a:pt x="117" y="19"/>
                    <a:pt x="117" y="19"/>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2" name="Freeform 45">
              <a:extLst>
                <a:ext uri="{FF2B5EF4-FFF2-40B4-BE49-F238E27FC236}">
                  <a16:creationId xmlns:a16="http://schemas.microsoft.com/office/drawing/2014/main" id="{E1ACF388-DA45-4E76-A582-8E64C6A49BF9}"/>
                </a:ext>
              </a:extLst>
            </p:cNvPr>
            <p:cNvSpPr>
              <a:spLocks/>
            </p:cNvSpPr>
            <p:nvPr/>
          </p:nvSpPr>
          <p:spPr bwMode="auto">
            <a:xfrm>
              <a:off x="482601" y="2786063"/>
              <a:ext cx="53975" cy="87313"/>
            </a:xfrm>
            <a:custGeom>
              <a:avLst/>
              <a:gdLst>
                <a:gd name="T0" fmla="*/ 33 w 62"/>
                <a:gd name="T1" fmla="*/ 0 h 100"/>
                <a:gd name="T2" fmla="*/ 61 w 62"/>
                <a:gd name="T3" fmla="*/ 53 h 100"/>
                <a:gd name="T4" fmla="*/ 39 w 62"/>
                <a:gd name="T5" fmla="*/ 94 h 100"/>
                <a:gd name="T6" fmla="*/ 33 w 62"/>
                <a:gd name="T7" fmla="*/ 0 h 100"/>
              </a:gdLst>
              <a:ahLst/>
              <a:cxnLst>
                <a:cxn ang="0">
                  <a:pos x="T0" y="T1"/>
                </a:cxn>
                <a:cxn ang="0">
                  <a:pos x="T2" y="T3"/>
                </a:cxn>
                <a:cxn ang="0">
                  <a:pos x="T4" y="T5"/>
                </a:cxn>
                <a:cxn ang="0">
                  <a:pos x="T6" y="T7"/>
                </a:cxn>
              </a:cxnLst>
              <a:rect l="0" t="0" r="r" b="b"/>
              <a:pathLst>
                <a:path w="62" h="100">
                  <a:moveTo>
                    <a:pt x="33" y="0"/>
                  </a:moveTo>
                  <a:cubicBezTo>
                    <a:pt x="33" y="0"/>
                    <a:pt x="59" y="31"/>
                    <a:pt x="61" y="53"/>
                  </a:cubicBezTo>
                  <a:cubicBezTo>
                    <a:pt x="62" y="66"/>
                    <a:pt x="46" y="87"/>
                    <a:pt x="39" y="94"/>
                  </a:cubicBezTo>
                  <a:cubicBezTo>
                    <a:pt x="33" y="100"/>
                    <a:pt x="0" y="21"/>
                    <a:pt x="33" y="0"/>
                  </a:cubicBezTo>
                  <a:close/>
                </a:path>
              </a:pathLst>
            </a:custGeom>
            <a:solidFill>
              <a:srgbClr val="6949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3" name="Freeform 46">
              <a:extLst>
                <a:ext uri="{FF2B5EF4-FFF2-40B4-BE49-F238E27FC236}">
                  <a16:creationId xmlns:a16="http://schemas.microsoft.com/office/drawing/2014/main" id="{8FBAAED3-503E-40D1-820B-4BDA6A5A7FF7}"/>
                </a:ext>
              </a:extLst>
            </p:cNvPr>
            <p:cNvSpPr>
              <a:spLocks/>
            </p:cNvSpPr>
            <p:nvPr/>
          </p:nvSpPr>
          <p:spPr bwMode="auto">
            <a:xfrm>
              <a:off x="365126" y="2987676"/>
              <a:ext cx="114300" cy="130175"/>
            </a:xfrm>
            <a:custGeom>
              <a:avLst/>
              <a:gdLst>
                <a:gd name="T0" fmla="*/ 31 w 133"/>
                <a:gd name="T1" fmla="*/ 20 h 150"/>
                <a:gd name="T2" fmla="*/ 3 w 133"/>
                <a:gd name="T3" fmla="*/ 84 h 150"/>
                <a:gd name="T4" fmla="*/ 119 w 133"/>
                <a:gd name="T5" fmla="*/ 95 h 150"/>
                <a:gd name="T6" fmla="*/ 31 w 133"/>
                <a:gd name="T7" fmla="*/ 20 h 150"/>
              </a:gdLst>
              <a:ahLst/>
              <a:cxnLst>
                <a:cxn ang="0">
                  <a:pos x="T0" y="T1"/>
                </a:cxn>
                <a:cxn ang="0">
                  <a:pos x="T2" y="T3"/>
                </a:cxn>
                <a:cxn ang="0">
                  <a:pos x="T4" y="T5"/>
                </a:cxn>
                <a:cxn ang="0">
                  <a:pos x="T6" y="T7"/>
                </a:cxn>
              </a:cxnLst>
              <a:rect l="0" t="0" r="r" b="b"/>
              <a:pathLst>
                <a:path w="133" h="150">
                  <a:moveTo>
                    <a:pt x="31" y="20"/>
                  </a:moveTo>
                  <a:cubicBezTo>
                    <a:pt x="31" y="20"/>
                    <a:pt x="0" y="27"/>
                    <a:pt x="3" y="84"/>
                  </a:cubicBezTo>
                  <a:cubicBezTo>
                    <a:pt x="6" y="139"/>
                    <a:pt x="106" y="150"/>
                    <a:pt x="119" y="95"/>
                  </a:cubicBezTo>
                  <a:cubicBezTo>
                    <a:pt x="133" y="35"/>
                    <a:pt x="86" y="0"/>
                    <a:pt x="31" y="20"/>
                  </a:cubicBezTo>
                  <a:close/>
                </a:path>
              </a:pathLst>
            </a:custGeom>
            <a:solidFill>
              <a:srgbClr val="28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4" name="Freeform 47">
              <a:extLst>
                <a:ext uri="{FF2B5EF4-FFF2-40B4-BE49-F238E27FC236}">
                  <a16:creationId xmlns:a16="http://schemas.microsoft.com/office/drawing/2014/main" id="{5874FC79-8B43-48A8-B757-957AD0AF1B4F}"/>
                </a:ext>
              </a:extLst>
            </p:cNvPr>
            <p:cNvSpPr>
              <a:spLocks/>
            </p:cNvSpPr>
            <p:nvPr/>
          </p:nvSpPr>
          <p:spPr bwMode="auto">
            <a:xfrm>
              <a:off x="395288" y="2595563"/>
              <a:ext cx="119063" cy="130175"/>
            </a:xfrm>
            <a:custGeom>
              <a:avLst/>
              <a:gdLst>
                <a:gd name="T0" fmla="*/ 42 w 137"/>
                <a:gd name="T1" fmla="*/ 134 h 151"/>
                <a:gd name="T2" fmla="*/ 42 w 137"/>
                <a:gd name="T3" fmla="*/ 116 h 151"/>
                <a:gd name="T4" fmla="*/ 53 w 137"/>
                <a:gd name="T5" fmla="*/ 115 h 151"/>
                <a:gd name="T6" fmla="*/ 69 w 137"/>
                <a:gd name="T7" fmla="*/ 64 h 151"/>
                <a:gd name="T8" fmla="*/ 106 w 137"/>
                <a:gd name="T9" fmla="*/ 57 h 151"/>
                <a:gd name="T10" fmla="*/ 122 w 137"/>
                <a:gd name="T11" fmla="*/ 82 h 151"/>
                <a:gd name="T12" fmla="*/ 45 w 137"/>
                <a:gd name="T13" fmla="*/ 26 h 151"/>
                <a:gd name="T14" fmla="*/ 6 w 137"/>
                <a:gd name="T15" fmla="*/ 80 h 151"/>
                <a:gd name="T16" fmla="*/ 43 w 137"/>
                <a:gd name="T17" fmla="*/ 151 h 151"/>
                <a:gd name="T18" fmla="*/ 42 w 137"/>
                <a:gd name="T19" fmla="*/ 13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51">
                  <a:moveTo>
                    <a:pt x="42" y="134"/>
                  </a:moveTo>
                  <a:cubicBezTo>
                    <a:pt x="42" y="115"/>
                    <a:pt x="42" y="116"/>
                    <a:pt x="42" y="116"/>
                  </a:cubicBezTo>
                  <a:cubicBezTo>
                    <a:pt x="43" y="110"/>
                    <a:pt x="54" y="122"/>
                    <a:pt x="53" y="115"/>
                  </a:cubicBezTo>
                  <a:cubicBezTo>
                    <a:pt x="52" y="82"/>
                    <a:pt x="64" y="66"/>
                    <a:pt x="69" y="64"/>
                  </a:cubicBezTo>
                  <a:cubicBezTo>
                    <a:pt x="82" y="57"/>
                    <a:pt x="95" y="55"/>
                    <a:pt x="106" y="57"/>
                  </a:cubicBezTo>
                  <a:cubicBezTo>
                    <a:pt x="123" y="60"/>
                    <a:pt x="122" y="82"/>
                    <a:pt x="122" y="82"/>
                  </a:cubicBezTo>
                  <a:cubicBezTo>
                    <a:pt x="137" y="0"/>
                    <a:pt x="45" y="26"/>
                    <a:pt x="45" y="26"/>
                  </a:cubicBezTo>
                  <a:cubicBezTo>
                    <a:pt x="1" y="38"/>
                    <a:pt x="6" y="80"/>
                    <a:pt x="6" y="80"/>
                  </a:cubicBezTo>
                  <a:cubicBezTo>
                    <a:pt x="0" y="125"/>
                    <a:pt x="43" y="151"/>
                    <a:pt x="43" y="151"/>
                  </a:cubicBezTo>
                  <a:lnTo>
                    <a:pt x="42" y="134"/>
                  </a:lnTo>
                  <a:close/>
                </a:path>
              </a:pathLst>
            </a:custGeom>
            <a:solidFill>
              <a:srgbClr val="3037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5" name="Freeform 48">
              <a:extLst>
                <a:ext uri="{FF2B5EF4-FFF2-40B4-BE49-F238E27FC236}">
                  <a16:creationId xmlns:a16="http://schemas.microsoft.com/office/drawing/2014/main" id="{A85177C1-7403-4BBF-80BC-FED633634177}"/>
                </a:ext>
              </a:extLst>
            </p:cNvPr>
            <p:cNvSpPr>
              <a:spLocks/>
            </p:cNvSpPr>
            <p:nvPr/>
          </p:nvSpPr>
          <p:spPr bwMode="auto">
            <a:xfrm>
              <a:off x="419101" y="2682876"/>
              <a:ext cx="19050" cy="23813"/>
            </a:xfrm>
            <a:custGeom>
              <a:avLst/>
              <a:gdLst>
                <a:gd name="T0" fmla="*/ 18 w 23"/>
                <a:gd name="T1" fmla="*/ 25 h 27"/>
                <a:gd name="T2" fmla="*/ 12 w 23"/>
                <a:gd name="T3" fmla="*/ 27 h 27"/>
                <a:gd name="T4" fmla="*/ 0 w 23"/>
                <a:gd name="T5" fmla="*/ 14 h 27"/>
                <a:gd name="T6" fmla="*/ 12 w 23"/>
                <a:gd name="T7" fmla="*/ 0 h 27"/>
                <a:gd name="T8" fmla="*/ 20 w 23"/>
                <a:gd name="T9" fmla="*/ 4 h 27"/>
                <a:gd name="T10" fmla="*/ 22 w 23"/>
                <a:gd name="T11" fmla="*/ 17 h 27"/>
                <a:gd name="T12" fmla="*/ 18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18" y="25"/>
                  </a:moveTo>
                  <a:cubicBezTo>
                    <a:pt x="16" y="26"/>
                    <a:pt x="15" y="27"/>
                    <a:pt x="12" y="27"/>
                  </a:cubicBezTo>
                  <a:cubicBezTo>
                    <a:pt x="6" y="27"/>
                    <a:pt x="0" y="21"/>
                    <a:pt x="0" y="14"/>
                  </a:cubicBezTo>
                  <a:cubicBezTo>
                    <a:pt x="0" y="6"/>
                    <a:pt x="5" y="0"/>
                    <a:pt x="12" y="0"/>
                  </a:cubicBezTo>
                  <a:cubicBezTo>
                    <a:pt x="15" y="1"/>
                    <a:pt x="17" y="2"/>
                    <a:pt x="20" y="4"/>
                  </a:cubicBezTo>
                  <a:cubicBezTo>
                    <a:pt x="23" y="7"/>
                    <a:pt x="23" y="13"/>
                    <a:pt x="22" y="17"/>
                  </a:cubicBezTo>
                  <a:cubicBezTo>
                    <a:pt x="21" y="21"/>
                    <a:pt x="20" y="24"/>
                    <a:pt x="18" y="25"/>
                  </a:cubicBezTo>
                  <a:close/>
                </a:path>
              </a:pathLst>
            </a:custGeom>
            <a:solidFill>
              <a:srgbClr val="F5A4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6" name="Freeform 49">
              <a:extLst>
                <a:ext uri="{FF2B5EF4-FFF2-40B4-BE49-F238E27FC236}">
                  <a16:creationId xmlns:a16="http://schemas.microsoft.com/office/drawing/2014/main" id="{91A73F70-6DB6-43F2-8685-5BFD0954CB43}"/>
                </a:ext>
              </a:extLst>
            </p:cNvPr>
            <p:cNvSpPr>
              <a:spLocks/>
            </p:cNvSpPr>
            <p:nvPr/>
          </p:nvSpPr>
          <p:spPr bwMode="auto">
            <a:xfrm>
              <a:off x="423863" y="2686051"/>
              <a:ext cx="6350" cy="12700"/>
            </a:xfrm>
            <a:custGeom>
              <a:avLst/>
              <a:gdLst>
                <a:gd name="T0" fmla="*/ 8 w 8"/>
                <a:gd name="T1" fmla="*/ 4 h 15"/>
                <a:gd name="T2" fmla="*/ 1 w 8"/>
                <a:gd name="T3" fmla="*/ 6 h 15"/>
                <a:gd name="T4" fmla="*/ 4 w 8"/>
                <a:gd name="T5" fmla="*/ 9 h 15"/>
                <a:gd name="T6" fmla="*/ 7 w 8"/>
                <a:gd name="T7" fmla="*/ 14 h 15"/>
                <a:gd name="T8" fmla="*/ 7 w 8"/>
                <a:gd name="T9" fmla="*/ 15 h 15"/>
                <a:gd name="T10" fmla="*/ 2 w 8"/>
                <a:gd name="T11" fmla="*/ 11 h 15"/>
                <a:gd name="T12" fmla="*/ 1 w 8"/>
                <a:gd name="T13" fmla="*/ 5 h 15"/>
                <a:gd name="T14" fmla="*/ 5 w 8"/>
                <a:gd name="T15" fmla="*/ 2 h 15"/>
                <a:gd name="T16" fmla="*/ 8 w 8"/>
                <a:gd name="T17" fmla="*/ 4 h 15"/>
                <a:gd name="T18" fmla="*/ 8 w 8"/>
                <a:gd name="T1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5">
                  <a:moveTo>
                    <a:pt x="8" y="4"/>
                  </a:moveTo>
                  <a:cubicBezTo>
                    <a:pt x="8" y="0"/>
                    <a:pt x="0" y="4"/>
                    <a:pt x="1" y="6"/>
                  </a:cubicBezTo>
                  <a:cubicBezTo>
                    <a:pt x="2" y="8"/>
                    <a:pt x="3" y="8"/>
                    <a:pt x="4" y="9"/>
                  </a:cubicBezTo>
                  <a:cubicBezTo>
                    <a:pt x="6" y="11"/>
                    <a:pt x="7" y="12"/>
                    <a:pt x="7" y="14"/>
                  </a:cubicBezTo>
                  <a:cubicBezTo>
                    <a:pt x="7" y="14"/>
                    <a:pt x="7" y="14"/>
                    <a:pt x="7" y="15"/>
                  </a:cubicBezTo>
                  <a:cubicBezTo>
                    <a:pt x="6" y="15"/>
                    <a:pt x="2" y="12"/>
                    <a:pt x="2" y="11"/>
                  </a:cubicBezTo>
                  <a:cubicBezTo>
                    <a:pt x="0" y="9"/>
                    <a:pt x="0" y="7"/>
                    <a:pt x="1" y="5"/>
                  </a:cubicBezTo>
                  <a:cubicBezTo>
                    <a:pt x="1" y="3"/>
                    <a:pt x="3" y="2"/>
                    <a:pt x="5" y="2"/>
                  </a:cubicBezTo>
                  <a:cubicBezTo>
                    <a:pt x="7" y="2"/>
                    <a:pt x="8" y="2"/>
                    <a:pt x="8" y="4"/>
                  </a:cubicBezTo>
                  <a:cubicBezTo>
                    <a:pt x="8" y="4"/>
                    <a:pt x="8" y="5"/>
                    <a:pt x="8" y="4"/>
                  </a:cubicBezTo>
                  <a:close/>
                </a:path>
              </a:pathLst>
            </a:custGeom>
            <a:solidFill>
              <a:srgbClr val="E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7" name="Freeform 50">
              <a:extLst>
                <a:ext uri="{FF2B5EF4-FFF2-40B4-BE49-F238E27FC236}">
                  <a16:creationId xmlns:a16="http://schemas.microsoft.com/office/drawing/2014/main" id="{BBFD9B35-49DC-4E89-8857-8A223D99B657}"/>
                </a:ext>
              </a:extLst>
            </p:cNvPr>
            <p:cNvSpPr>
              <a:spLocks/>
            </p:cNvSpPr>
            <p:nvPr/>
          </p:nvSpPr>
          <p:spPr bwMode="auto">
            <a:xfrm>
              <a:off x="423863" y="2692401"/>
              <a:ext cx="7938" cy="11113"/>
            </a:xfrm>
            <a:custGeom>
              <a:avLst/>
              <a:gdLst>
                <a:gd name="T0" fmla="*/ 5 w 9"/>
                <a:gd name="T1" fmla="*/ 0 h 12"/>
                <a:gd name="T2" fmla="*/ 7 w 9"/>
                <a:gd name="T3" fmla="*/ 1 h 12"/>
                <a:gd name="T4" fmla="*/ 9 w 9"/>
                <a:gd name="T5" fmla="*/ 3 h 12"/>
                <a:gd name="T6" fmla="*/ 8 w 9"/>
                <a:gd name="T7" fmla="*/ 9 h 12"/>
                <a:gd name="T8" fmla="*/ 3 w 9"/>
                <a:gd name="T9" fmla="*/ 12 h 12"/>
                <a:gd name="T10" fmla="*/ 0 w 9"/>
                <a:gd name="T11" fmla="*/ 8 h 12"/>
                <a:gd name="T12" fmla="*/ 1 w 9"/>
                <a:gd name="T13" fmla="*/ 5 h 12"/>
                <a:gd name="T14" fmla="*/ 2 w 9"/>
                <a:gd name="T15" fmla="*/ 6 h 12"/>
                <a:gd name="T16" fmla="*/ 4 w 9"/>
                <a:gd name="T17" fmla="*/ 7 h 12"/>
                <a:gd name="T18" fmla="*/ 8 w 9"/>
                <a:gd name="T19" fmla="*/ 6 h 12"/>
                <a:gd name="T20" fmla="*/ 8 w 9"/>
                <a:gd name="T21" fmla="*/ 5 h 12"/>
                <a:gd name="T22" fmla="*/ 8 w 9"/>
                <a:gd name="T23" fmla="*/ 6 h 12"/>
                <a:gd name="T24" fmla="*/ 7 w 9"/>
                <a:gd name="T25" fmla="*/ 5 h 12"/>
                <a:gd name="T26" fmla="*/ 5 w 9"/>
                <a:gd name="T27" fmla="*/ 3 h 12"/>
                <a:gd name="T28" fmla="*/ 5 w 9"/>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2">
                  <a:moveTo>
                    <a:pt x="5" y="0"/>
                  </a:moveTo>
                  <a:cubicBezTo>
                    <a:pt x="6" y="0"/>
                    <a:pt x="6" y="0"/>
                    <a:pt x="7" y="1"/>
                  </a:cubicBezTo>
                  <a:cubicBezTo>
                    <a:pt x="8" y="1"/>
                    <a:pt x="8" y="2"/>
                    <a:pt x="9" y="3"/>
                  </a:cubicBezTo>
                  <a:cubicBezTo>
                    <a:pt x="9" y="5"/>
                    <a:pt x="9" y="8"/>
                    <a:pt x="8" y="9"/>
                  </a:cubicBezTo>
                  <a:cubicBezTo>
                    <a:pt x="7" y="11"/>
                    <a:pt x="5" y="12"/>
                    <a:pt x="3" y="12"/>
                  </a:cubicBezTo>
                  <a:cubicBezTo>
                    <a:pt x="1" y="12"/>
                    <a:pt x="0" y="10"/>
                    <a:pt x="0" y="8"/>
                  </a:cubicBezTo>
                  <a:cubicBezTo>
                    <a:pt x="0" y="7"/>
                    <a:pt x="0" y="6"/>
                    <a:pt x="1" y="5"/>
                  </a:cubicBezTo>
                  <a:cubicBezTo>
                    <a:pt x="1" y="5"/>
                    <a:pt x="2" y="6"/>
                    <a:pt x="2" y="6"/>
                  </a:cubicBezTo>
                  <a:cubicBezTo>
                    <a:pt x="3" y="7"/>
                    <a:pt x="3" y="7"/>
                    <a:pt x="4" y="7"/>
                  </a:cubicBezTo>
                  <a:cubicBezTo>
                    <a:pt x="5" y="7"/>
                    <a:pt x="7" y="7"/>
                    <a:pt x="8" y="6"/>
                  </a:cubicBezTo>
                  <a:cubicBezTo>
                    <a:pt x="8" y="5"/>
                    <a:pt x="8" y="5"/>
                    <a:pt x="8" y="5"/>
                  </a:cubicBezTo>
                  <a:cubicBezTo>
                    <a:pt x="8" y="6"/>
                    <a:pt x="8" y="7"/>
                    <a:pt x="8" y="6"/>
                  </a:cubicBezTo>
                  <a:cubicBezTo>
                    <a:pt x="8" y="5"/>
                    <a:pt x="7" y="5"/>
                    <a:pt x="7" y="5"/>
                  </a:cubicBezTo>
                  <a:cubicBezTo>
                    <a:pt x="7" y="4"/>
                    <a:pt x="6" y="3"/>
                    <a:pt x="5" y="3"/>
                  </a:cubicBezTo>
                  <a:cubicBezTo>
                    <a:pt x="5" y="2"/>
                    <a:pt x="4" y="1"/>
                    <a:pt x="5" y="0"/>
                  </a:cubicBezTo>
                  <a:close/>
                </a:path>
              </a:pathLst>
            </a:custGeom>
            <a:solidFill>
              <a:srgbClr val="E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8" name="Freeform 51">
              <a:extLst>
                <a:ext uri="{FF2B5EF4-FFF2-40B4-BE49-F238E27FC236}">
                  <a16:creationId xmlns:a16="http://schemas.microsoft.com/office/drawing/2014/main" id="{A5187897-0931-48A8-9929-46DB937937A5}"/>
                </a:ext>
              </a:extLst>
            </p:cNvPr>
            <p:cNvSpPr>
              <a:spLocks/>
            </p:cNvSpPr>
            <p:nvPr/>
          </p:nvSpPr>
          <p:spPr bwMode="auto">
            <a:xfrm>
              <a:off x="460376" y="2678113"/>
              <a:ext cx="6350" cy="6350"/>
            </a:xfrm>
            <a:custGeom>
              <a:avLst/>
              <a:gdLst>
                <a:gd name="T0" fmla="*/ 6 w 6"/>
                <a:gd name="T1" fmla="*/ 4 h 9"/>
                <a:gd name="T2" fmla="*/ 3 w 6"/>
                <a:gd name="T3" fmla="*/ 8 h 9"/>
                <a:gd name="T4" fmla="*/ 0 w 6"/>
                <a:gd name="T5" fmla="*/ 5 h 9"/>
                <a:gd name="T6" fmla="*/ 3 w 6"/>
                <a:gd name="T7" fmla="*/ 0 h 9"/>
                <a:gd name="T8" fmla="*/ 6 w 6"/>
                <a:gd name="T9" fmla="*/ 4 h 9"/>
              </a:gdLst>
              <a:ahLst/>
              <a:cxnLst>
                <a:cxn ang="0">
                  <a:pos x="T0" y="T1"/>
                </a:cxn>
                <a:cxn ang="0">
                  <a:pos x="T2" y="T3"/>
                </a:cxn>
                <a:cxn ang="0">
                  <a:pos x="T4" y="T5"/>
                </a:cxn>
                <a:cxn ang="0">
                  <a:pos x="T6" y="T7"/>
                </a:cxn>
                <a:cxn ang="0">
                  <a:pos x="T8" y="T9"/>
                </a:cxn>
              </a:cxnLst>
              <a:rect l="0" t="0" r="r" b="b"/>
              <a:pathLst>
                <a:path w="6" h="9">
                  <a:moveTo>
                    <a:pt x="6" y="4"/>
                  </a:moveTo>
                  <a:cubicBezTo>
                    <a:pt x="6" y="6"/>
                    <a:pt x="5" y="8"/>
                    <a:pt x="3" y="8"/>
                  </a:cubicBezTo>
                  <a:cubicBezTo>
                    <a:pt x="2" y="9"/>
                    <a:pt x="0" y="7"/>
                    <a:pt x="0" y="5"/>
                  </a:cubicBezTo>
                  <a:cubicBezTo>
                    <a:pt x="0" y="2"/>
                    <a:pt x="1" y="0"/>
                    <a:pt x="3" y="0"/>
                  </a:cubicBezTo>
                  <a:cubicBezTo>
                    <a:pt x="4" y="0"/>
                    <a:pt x="6" y="2"/>
                    <a:pt x="6" y="4"/>
                  </a:cubicBezTo>
                  <a:close/>
                </a:path>
              </a:pathLst>
            </a:custGeom>
            <a:solidFill>
              <a:srgbClr val="432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9" name="Freeform 52">
              <a:extLst>
                <a:ext uri="{FF2B5EF4-FFF2-40B4-BE49-F238E27FC236}">
                  <a16:creationId xmlns:a16="http://schemas.microsoft.com/office/drawing/2014/main" id="{D3C1155A-9A51-4739-8CB2-7E59C3F3F4C1}"/>
                </a:ext>
              </a:extLst>
            </p:cNvPr>
            <p:cNvSpPr>
              <a:spLocks/>
            </p:cNvSpPr>
            <p:nvPr/>
          </p:nvSpPr>
          <p:spPr bwMode="auto">
            <a:xfrm>
              <a:off x="488951" y="2673351"/>
              <a:ext cx="4763" cy="7938"/>
            </a:xfrm>
            <a:custGeom>
              <a:avLst/>
              <a:gdLst>
                <a:gd name="T0" fmla="*/ 6 w 6"/>
                <a:gd name="T1" fmla="*/ 5 h 9"/>
                <a:gd name="T2" fmla="*/ 3 w 6"/>
                <a:gd name="T3" fmla="*/ 9 h 9"/>
                <a:gd name="T4" fmla="*/ 0 w 6"/>
                <a:gd name="T5" fmla="*/ 5 h 9"/>
                <a:gd name="T6" fmla="*/ 3 w 6"/>
                <a:gd name="T7" fmla="*/ 1 h 9"/>
                <a:gd name="T8" fmla="*/ 6 w 6"/>
                <a:gd name="T9" fmla="*/ 5 h 9"/>
              </a:gdLst>
              <a:ahLst/>
              <a:cxnLst>
                <a:cxn ang="0">
                  <a:pos x="T0" y="T1"/>
                </a:cxn>
                <a:cxn ang="0">
                  <a:pos x="T2" y="T3"/>
                </a:cxn>
                <a:cxn ang="0">
                  <a:pos x="T4" y="T5"/>
                </a:cxn>
                <a:cxn ang="0">
                  <a:pos x="T6" y="T7"/>
                </a:cxn>
                <a:cxn ang="0">
                  <a:pos x="T8" y="T9"/>
                </a:cxn>
              </a:cxnLst>
              <a:rect l="0" t="0" r="r" b="b"/>
              <a:pathLst>
                <a:path w="6" h="9">
                  <a:moveTo>
                    <a:pt x="6" y="5"/>
                  </a:moveTo>
                  <a:cubicBezTo>
                    <a:pt x="6" y="7"/>
                    <a:pt x="5" y="9"/>
                    <a:pt x="3" y="9"/>
                  </a:cubicBezTo>
                  <a:cubicBezTo>
                    <a:pt x="2" y="9"/>
                    <a:pt x="0" y="7"/>
                    <a:pt x="0" y="5"/>
                  </a:cubicBezTo>
                  <a:cubicBezTo>
                    <a:pt x="0" y="3"/>
                    <a:pt x="1" y="1"/>
                    <a:pt x="3" y="1"/>
                  </a:cubicBezTo>
                  <a:cubicBezTo>
                    <a:pt x="5" y="0"/>
                    <a:pt x="6" y="2"/>
                    <a:pt x="6" y="5"/>
                  </a:cubicBezTo>
                  <a:close/>
                </a:path>
              </a:pathLst>
            </a:custGeom>
            <a:solidFill>
              <a:srgbClr val="432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 name="Freeform 53">
              <a:extLst>
                <a:ext uri="{FF2B5EF4-FFF2-40B4-BE49-F238E27FC236}">
                  <a16:creationId xmlns:a16="http://schemas.microsoft.com/office/drawing/2014/main" id="{6840DDF8-69E8-43F8-9EAF-CC49F0CA4AEF}"/>
                </a:ext>
              </a:extLst>
            </p:cNvPr>
            <p:cNvSpPr>
              <a:spLocks/>
            </p:cNvSpPr>
            <p:nvPr/>
          </p:nvSpPr>
          <p:spPr bwMode="auto">
            <a:xfrm>
              <a:off x="454026" y="2668588"/>
              <a:ext cx="17463" cy="9525"/>
            </a:xfrm>
            <a:custGeom>
              <a:avLst/>
              <a:gdLst>
                <a:gd name="T0" fmla="*/ 0 w 21"/>
                <a:gd name="T1" fmla="*/ 12 h 12"/>
                <a:gd name="T2" fmla="*/ 20 w 21"/>
                <a:gd name="T3" fmla="*/ 6 h 12"/>
                <a:gd name="T4" fmla="*/ 21 w 21"/>
                <a:gd name="T5" fmla="*/ 3 h 12"/>
                <a:gd name="T6" fmla="*/ 19 w 21"/>
                <a:gd name="T7" fmla="*/ 1 h 12"/>
                <a:gd name="T8" fmla="*/ 0 w 21"/>
                <a:gd name="T9" fmla="*/ 12 h 12"/>
              </a:gdLst>
              <a:ahLst/>
              <a:cxnLst>
                <a:cxn ang="0">
                  <a:pos x="T0" y="T1"/>
                </a:cxn>
                <a:cxn ang="0">
                  <a:pos x="T2" y="T3"/>
                </a:cxn>
                <a:cxn ang="0">
                  <a:pos x="T4" y="T5"/>
                </a:cxn>
                <a:cxn ang="0">
                  <a:pos x="T6" y="T7"/>
                </a:cxn>
                <a:cxn ang="0">
                  <a:pos x="T8" y="T9"/>
                </a:cxn>
              </a:cxnLst>
              <a:rect l="0" t="0" r="r" b="b"/>
              <a:pathLst>
                <a:path w="21" h="12">
                  <a:moveTo>
                    <a:pt x="0" y="12"/>
                  </a:moveTo>
                  <a:cubicBezTo>
                    <a:pt x="6" y="6"/>
                    <a:pt x="20" y="6"/>
                    <a:pt x="20" y="6"/>
                  </a:cubicBezTo>
                  <a:cubicBezTo>
                    <a:pt x="20" y="6"/>
                    <a:pt x="21" y="6"/>
                    <a:pt x="21" y="3"/>
                  </a:cubicBezTo>
                  <a:cubicBezTo>
                    <a:pt x="21" y="3"/>
                    <a:pt x="21" y="1"/>
                    <a:pt x="19" y="1"/>
                  </a:cubicBezTo>
                  <a:cubicBezTo>
                    <a:pt x="19" y="1"/>
                    <a:pt x="1" y="0"/>
                    <a:pt x="0" y="12"/>
                  </a:cubicBezTo>
                  <a:close/>
                </a:path>
              </a:pathLst>
            </a:custGeom>
            <a:solidFill>
              <a:srgbClr val="3037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1" name="Freeform 54">
              <a:extLst>
                <a:ext uri="{FF2B5EF4-FFF2-40B4-BE49-F238E27FC236}">
                  <a16:creationId xmlns:a16="http://schemas.microsoft.com/office/drawing/2014/main" id="{6635FDDA-7047-4FCA-853F-57C4D43056A8}"/>
                </a:ext>
              </a:extLst>
            </p:cNvPr>
            <p:cNvSpPr>
              <a:spLocks/>
            </p:cNvSpPr>
            <p:nvPr/>
          </p:nvSpPr>
          <p:spPr bwMode="auto">
            <a:xfrm>
              <a:off x="482601" y="2663826"/>
              <a:ext cx="17463" cy="7938"/>
            </a:xfrm>
            <a:custGeom>
              <a:avLst/>
              <a:gdLst>
                <a:gd name="T0" fmla="*/ 20 w 20"/>
                <a:gd name="T1" fmla="*/ 5 h 9"/>
                <a:gd name="T2" fmla="*/ 2 w 20"/>
                <a:gd name="T3" fmla="*/ 4 h 9"/>
                <a:gd name="T4" fmla="*/ 1 w 20"/>
                <a:gd name="T5" fmla="*/ 6 h 9"/>
                <a:gd name="T6" fmla="*/ 2 w 20"/>
                <a:gd name="T7" fmla="*/ 9 h 9"/>
                <a:gd name="T8" fmla="*/ 19 w 20"/>
                <a:gd name="T9" fmla="*/ 8 h 9"/>
                <a:gd name="T10" fmla="*/ 20 w 20"/>
                <a:gd name="T11" fmla="*/ 5 h 9"/>
              </a:gdLst>
              <a:ahLst/>
              <a:cxnLst>
                <a:cxn ang="0">
                  <a:pos x="T0" y="T1"/>
                </a:cxn>
                <a:cxn ang="0">
                  <a:pos x="T2" y="T3"/>
                </a:cxn>
                <a:cxn ang="0">
                  <a:pos x="T4" y="T5"/>
                </a:cxn>
                <a:cxn ang="0">
                  <a:pos x="T6" y="T7"/>
                </a:cxn>
                <a:cxn ang="0">
                  <a:pos x="T8" y="T9"/>
                </a:cxn>
                <a:cxn ang="0">
                  <a:pos x="T10" y="T11"/>
                </a:cxn>
              </a:cxnLst>
              <a:rect l="0" t="0" r="r" b="b"/>
              <a:pathLst>
                <a:path w="20" h="9">
                  <a:moveTo>
                    <a:pt x="20" y="5"/>
                  </a:moveTo>
                  <a:cubicBezTo>
                    <a:pt x="14" y="0"/>
                    <a:pt x="2" y="4"/>
                    <a:pt x="2" y="4"/>
                  </a:cubicBezTo>
                  <a:cubicBezTo>
                    <a:pt x="0" y="4"/>
                    <a:pt x="1" y="6"/>
                    <a:pt x="1" y="6"/>
                  </a:cubicBezTo>
                  <a:cubicBezTo>
                    <a:pt x="1" y="9"/>
                    <a:pt x="2" y="9"/>
                    <a:pt x="2" y="9"/>
                  </a:cubicBezTo>
                  <a:cubicBezTo>
                    <a:pt x="2" y="9"/>
                    <a:pt x="12" y="6"/>
                    <a:pt x="19" y="8"/>
                  </a:cubicBezTo>
                  <a:cubicBezTo>
                    <a:pt x="20" y="7"/>
                    <a:pt x="20" y="6"/>
                    <a:pt x="20" y="5"/>
                  </a:cubicBezTo>
                  <a:close/>
                </a:path>
              </a:pathLst>
            </a:custGeom>
            <a:solidFill>
              <a:srgbClr val="3037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2" name="Freeform 55">
              <a:extLst>
                <a:ext uri="{FF2B5EF4-FFF2-40B4-BE49-F238E27FC236}">
                  <a16:creationId xmlns:a16="http://schemas.microsoft.com/office/drawing/2014/main" id="{5C433E16-A59B-41A0-890D-51FB7888A0BA}"/>
                </a:ext>
              </a:extLst>
            </p:cNvPr>
            <p:cNvSpPr>
              <a:spLocks/>
            </p:cNvSpPr>
            <p:nvPr/>
          </p:nvSpPr>
          <p:spPr bwMode="auto">
            <a:xfrm>
              <a:off x="468313" y="2706688"/>
              <a:ext cx="22225" cy="11113"/>
            </a:xfrm>
            <a:custGeom>
              <a:avLst/>
              <a:gdLst>
                <a:gd name="T0" fmla="*/ 25 w 26"/>
                <a:gd name="T1" fmla="*/ 0 h 13"/>
                <a:gd name="T2" fmla="*/ 2 w 26"/>
                <a:gd name="T3" fmla="*/ 4 h 13"/>
                <a:gd name="T4" fmla="*/ 1 w 26"/>
                <a:gd name="T5" fmla="*/ 6 h 13"/>
                <a:gd name="T6" fmla="*/ 15 w 26"/>
                <a:gd name="T7" fmla="*/ 11 h 13"/>
                <a:gd name="T8" fmla="*/ 26 w 26"/>
                <a:gd name="T9" fmla="*/ 1 h 13"/>
                <a:gd name="T10" fmla="*/ 25 w 26"/>
                <a:gd name="T11" fmla="*/ 0 h 13"/>
              </a:gdLst>
              <a:ahLst/>
              <a:cxnLst>
                <a:cxn ang="0">
                  <a:pos x="T0" y="T1"/>
                </a:cxn>
                <a:cxn ang="0">
                  <a:pos x="T2" y="T3"/>
                </a:cxn>
                <a:cxn ang="0">
                  <a:pos x="T4" y="T5"/>
                </a:cxn>
                <a:cxn ang="0">
                  <a:pos x="T6" y="T7"/>
                </a:cxn>
                <a:cxn ang="0">
                  <a:pos x="T8" y="T9"/>
                </a:cxn>
                <a:cxn ang="0">
                  <a:pos x="T10" y="T11"/>
                </a:cxn>
              </a:cxnLst>
              <a:rect l="0" t="0" r="r" b="b"/>
              <a:pathLst>
                <a:path w="26" h="13">
                  <a:moveTo>
                    <a:pt x="25" y="0"/>
                  </a:moveTo>
                  <a:cubicBezTo>
                    <a:pt x="2" y="4"/>
                    <a:pt x="2" y="4"/>
                    <a:pt x="2" y="4"/>
                  </a:cubicBezTo>
                  <a:cubicBezTo>
                    <a:pt x="1" y="5"/>
                    <a:pt x="0" y="5"/>
                    <a:pt x="1" y="6"/>
                  </a:cubicBezTo>
                  <a:cubicBezTo>
                    <a:pt x="1" y="6"/>
                    <a:pt x="8" y="13"/>
                    <a:pt x="15" y="11"/>
                  </a:cubicBezTo>
                  <a:cubicBezTo>
                    <a:pt x="22" y="10"/>
                    <a:pt x="26" y="1"/>
                    <a:pt x="26" y="1"/>
                  </a:cubicBezTo>
                  <a:cubicBezTo>
                    <a:pt x="26" y="1"/>
                    <a:pt x="26" y="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3" name="Freeform 56">
              <a:extLst>
                <a:ext uri="{FF2B5EF4-FFF2-40B4-BE49-F238E27FC236}">
                  <a16:creationId xmlns:a16="http://schemas.microsoft.com/office/drawing/2014/main" id="{90238C83-D299-43CF-BD83-23550204382C}"/>
                </a:ext>
              </a:extLst>
            </p:cNvPr>
            <p:cNvSpPr>
              <a:spLocks/>
            </p:cNvSpPr>
            <p:nvPr/>
          </p:nvSpPr>
          <p:spPr bwMode="auto">
            <a:xfrm>
              <a:off x="476251" y="2684463"/>
              <a:ext cx="11113" cy="15875"/>
            </a:xfrm>
            <a:custGeom>
              <a:avLst/>
              <a:gdLst>
                <a:gd name="T0" fmla="*/ 0 w 12"/>
                <a:gd name="T1" fmla="*/ 17 h 17"/>
                <a:gd name="T2" fmla="*/ 12 w 12"/>
                <a:gd name="T3" fmla="*/ 13 h 17"/>
                <a:gd name="T4" fmla="*/ 6 w 12"/>
                <a:gd name="T5" fmla="*/ 0 h 17"/>
                <a:gd name="T6" fmla="*/ 0 w 12"/>
                <a:gd name="T7" fmla="*/ 17 h 17"/>
              </a:gdLst>
              <a:ahLst/>
              <a:cxnLst>
                <a:cxn ang="0">
                  <a:pos x="T0" y="T1"/>
                </a:cxn>
                <a:cxn ang="0">
                  <a:pos x="T2" y="T3"/>
                </a:cxn>
                <a:cxn ang="0">
                  <a:pos x="T4" y="T5"/>
                </a:cxn>
                <a:cxn ang="0">
                  <a:pos x="T6" y="T7"/>
                </a:cxn>
              </a:cxnLst>
              <a:rect l="0" t="0" r="r" b="b"/>
              <a:pathLst>
                <a:path w="12" h="17">
                  <a:moveTo>
                    <a:pt x="0" y="17"/>
                  </a:moveTo>
                  <a:cubicBezTo>
                    <a:pt x="11" y="16"/>
                    <a:pt x="12" y="13"/>
                    <a:pt x="12" y="13"/>
                  </a:cubicBezTo>
                  <a:cubicBezTo>
                    <a:pt x="6" y="0"/>
                    <a:pt x="6" y="0"/>
                    <a:pt x="6" y="0"/>
                  </a:cubicBezTo>
                  <a:cubicBezTo>
                    <a:pt x="6" y="0"/>
                    <a:pt x="7" y="13"/>
                    <a:pt x="0" y="17"/>
                  </a:cubicBezTo>
                  <a:close/>
                </a:path>
              </a:pathLst>
            </a:custGeom>
            <a:solidFill>
              <a:srgbClr val="E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4" name="Freeform 57">
              <a:extLst>
                <a:ext uri="{FF2B5EF4-FFF2-40B4-BE49-F238E27FC236}">
                  <a16:creationId xmlns:a16="http://schemas.microsoft.com/office/drawing/2014/main" id="{D359714C-D772-441A-8797-160EC3677713}"/>
                </a:ext>
              </a:extLst>
            </p:cNvPr>
            <p:cNvSpPr>
              <a:spLocks/>
            </p:cNvSpPr>
            <p:nvPr/>
          </p:nvSpPr>
          <p:spPr bwMode="auto">
            <a:xfrm>
              <a:off x="368301" y="3011488"/>
              <a:ext cx="101600" cy="271463"/>
            </a:xfrm>
            <a:custGeom>
              <a:avLst/>
              <a:gdLst>
                <a:gd name="T0" fmla="*/ 0 w 118"/>
                <a:gd name="T1" fmla="*/ 50 h 315"/>
                <a:gd name="T2" fmla="*/ 22 w 118"/>
                <a:gd name="T3" fmla="*/ 301 h 315"/>
                <a:gd name="T4" fmla="*/ 74 w 118"/>
                <a:gd name="T5" fmla="*/ 311 h 315"/>
                <a:gd name="T6" fmla="*/ 109 w 118"/>
                <a:gd name="T7" fmla="*/ 100 h 315"/>
                <a:gd name="T8" fmla="*/ 118 w 118"/>
                <a:gd name="T9" fmla="*/ 11 h 315"/>
                <a:gd name="T10" fmla="*/ 0 w 118"/>
                <a:gd name="T11" fmla="*/ 50 h 315"/>
              </a:gdLst>
              <a:ahLst/>
              <a:cxnLst>
                <a:cxn ang="0">
                  <a:pos x="T0" y="T1"/>
                </a:cxn>
                <a:cxn ang="0">
                  <a:pos x="T2" y="T3"/>
                </a:cxn>
                <a:cxn ang="0">
                  <a:pos x="T4" y="T5"/>
                </a:cxn>
                <a:cxn ang="0">
                  <a:pos x="T6" y="T7"/>
                </a:cxn>
                <a:cxn ang="0">
                  <a:pos x="T8" y="T9"/>
                </a:cxn>
                <a:cxn ang="0">
                  <a:pos x="T10" y="T11"/>
                </a:cxn>
              </a:cxnLst>
              <a:rect l="0" t="0" r="r" b="b"/>
              <a:pathLst>
                <a:path w="118" h="315">
                  <a:moveTo>
                    <a:pt x="0" y="50"/>
                  </a:moveTo>
                  <a:cubicBezTo>
                    <a:pt x="0" y="50"/>
                    <a:pt x="0" y="212"/>
                    <a:pt x="22" y="301"/>
                  </a:cubicBezTo>
                  <a:cubicBezTo>
                    <a:pt x="25" y="315"/>
                    <a:pt x="74" y="311"/>
                    <a:pt x="74" y="311"/>
                  </a:cubicBezTo>
                  <a:cubicBezTo>
                    <a:pt x="74" y="311"/>
                    <a:pt x="105" y="158"/>
                    <a:pt x="109" y="100"/>
                  </a:cubicBezTo>
                  <a:cubicBezTo>
                    <a:pt x="112" y="68"/>
                    <a:pt x="118" y="11"/>
                    <a:pt x="118" y="11"/>
                  </a:cubicBezTo>
                  <a:cubicBezTo>
                    <a:pt x="118" y="11"/>
                    <a:pt x="4" y="0"/>
                    <a:pt x="0" y="50"/>
                  </a:cubicBezTo>
                  <a:close/>
                </a:path>
              </a:pathLst>
            </a:custGeom>
            <a:solidFill>
              <a:srgbClr val="28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5" name="Freeform 58">
              <a:extLst>
                <a:ext uri="{FF2B5EF4-FFF2-40B4-BE49-F238E27FC236}">
                  <a16:creationId xmlns:a16="http://schemas.microsoft.com/office/drawing/2014/main" id="{643F40F4-EF0B-42C1-A618-A2B5A3A86934}"/>
                </a:ext>
              </a:extLst>
            </p:cNvPr>
            <p:cNvSpPr>
              <a:spLocks/>
            </p:cNvSpPr>
            <p:nvPr/>
          </p:nvSpPr>
          <p:spPr bwMode="auto">
            <a:xfrm>
              <a:off x="371476" y="2909888"/>
              <a:ext cx="150813" cy="174625"/>
            </a:xfrm>
            <a:custGeom>
              <a:avLst/>
              <a:gdLst>
                <a:gd name="T0" fmla="*/ 151 w 175"/>
                <a:gd name="T1" fmla="*/ 15 h 202"/>
                <a:gd name="T2" fmla="*/ 172 w 175"/>
                <a:gd name="T3" fmla="*/ 126 h 202"/>
                <a:gd name="T4" fmla="*/ 0 w 175"/>
                <a:gd name="T5" fmla="*/ 137 h 202"/>
                <a:gd name="T6" fmla="*/ 54 w 175"/>
                <a:gd name="T7" fmla="*/ 0 h 202"/>
                <a:gd name="T8" fmla="*/ 151 w 175"/>
                <a:gd name="T9" fmla="*/ 15 h 202"/>
              </a:gdLst>
              <a:ahLst/>
              <a:cxnLst>
                <a:cxn ang="0">
                  <a:pos x="T0" y="T1"/>
                </a:cxn>
                <a:cxn ang="0">
                  <a:pos x="T2" y="T3"/>
                </a:cxn>
                <a:cxn ang="0">
                  <a:pos x="T4" y="T5"/>
                </a:cxn>
                <a:cxn ang="0">
                  <a:pos x="T6" y="T7"/>
                </a:cxn>
                <a:cxn ang="0">
                  <a:pos x="T8" y="T9"/>
                </a:cxn>
              </a:cxnLst>
              <a:rect l="0" t="0" r="r" b="b"/>
              <a:pathLst>
                <a:path w="175" h="202">
                  <a:moveTo>
                    <a:pt x="151" y="15"/>
                  </a:moveTo>
                  <a:cubicBezTo>
                    <a:pt x="151" y="15"/>
                    <a:pt x="175" y="115"/>
                    <a:pt x="172" y="126"/>
                  </a:cubicBezTo>
                  <a:cubicBezTo>
                    <a:pt x="162" y="157"/>
                    <a:pt x="77" y="202"/>
                    <a:pt x="0" y="137"/>
                  </a:cubicBezTo>
                  <a:cubicBezTo>
                    <a:pt x="0" y="137"/>
                    <a:pt x="18" y="63"/>
                    <a:pt x="54" y="0"/>
                  </a:cubicBezTo>
                  <a:cubicBezTo>
                    <a:pt x="54" y="0"/>
                    <a:pt x="68" y="14"/>
                    <a:pt x="151" y="15"/>
                  </a:cubicBezTo>
                  <a:close/>
                </a:path>
              </a:pathLst>
            </a:custGeom>
            <a:solidFill>
              <a:srgbClr val="28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6" name="Freeform 59">
              <a:extLst>
                <a:ext uri="{FF2B5EF4-FFF2-40B4-BE49-F238E27FC236}">
                  <a16:creationId xmlns:a16="http://schemas.microsoft.com/office/drawing/2014/main" id="{7BC7447E-AA39-49B1-97B1-4EFBBD20889A}"/>
                </a:ext>
              </a:extLst>
            </p:cNvPr>
            <p:cNvSpPr>
              <a:spLocks/>
            </p:cNvSpPr>
            <p:nvPr/>
          </p:nvSpPr>
          <p:spPr bwMode="auto">
            <a:xfrm>
              <a:off x="390526" y="2746376"/>
              <a:ext cx="139700" cy="200025"/>
            </a:xfrm>
            <a:custGeom>
              <a:avLst/>
              <a:gdLst>
                <a:gd name="T0" fmla="*/ 24 w 162"/>
                <a:gd name="T1" fmla="*/ 204 h 231"/>
                <a:gd name="T2" fmla="*/ 129 w 162"/>
                <a:gd name="T3" fmla="*/ 205 h 231"/>
                <a:gd name="T4" fmla="*/ 162 w 162"/>
                <a:gd name="T5" fmla="*/ 94 h 231"/>
                <a:gd name="T6" fmla="*/ 117 w 162"/>
                <a:gd name="T7" fmla="*/ 1 h 231"/>
                <a:gd name="T8" fmla="*/ 106 w 162"/>
                <a:gd name="T9" fmla="*/ 0 h 231"/>
                <a:gd name="T10" fmla="*/ 102 w 162"/>
                <a:gd name="T11" fmla="*/ 51 h 231"/>
                <a:gd name="T12" fmla="*/ 44 w 162"/>
                <a:gd name="T13" fmla="*/ 16 h 231"/>
                <a:gd name="T14" fmla="*/ 33 w 162"/>
                <a:gd name="T15" fmla="*/ 23 h 231"/>
                <a:gd name="T16" fmla="*/ 1 w 162"/>
                <a:gd name="T17" fmla="*/ 127 h 231"/>
                <a:gd name="T18" fmla="*/ 24 w 162"/>
                <a:gd name="T19"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231">
                  <a:moveTo>
                    <a:pt x="24" y="204"/>
                  </a:moveTo>
                  <a:cubicBezTo>
                    <a:pt x="24" y="204"/>
                    <a:pt x="111" y="231"/>
                    <a:pt x="129" y="205"/>
                  </a:cubicBezTo>
                  <a:cubicBezTo>
                    <a:pt x="137" y="193"/>
                    <a:pt x="156" y="132"/>
                    <a:pt x="162" y="94"/>
                  </a:cubicBezTo>
                  <a:cubicBezTo>
                    <a:pt x="148" y="61"/>
                    <a:pt x="117" y="1"/>
                    <a:pt x="117" y="1"/>
                  </a:cubicBezTo>
                  <a:cubicBezTo>
                    <a:pt x="112" y="0"/>
                    <a:pt x="106" y="0"/>
                    <a:pt x="106" y="0"/>
                  </a:cubicBezTo>
                  <a:cubicBezTo>
                    <a:pt x="117" y="42"/>
                    <a:pt x="102" y="51"/>
                    <a:pt x="102" y="51"/>
                  </a:cubicBezTo>
                  <a:cubicBezTo>
                    <a:pt x="56" y="53"/>
                    <a:pt x="44" y="16"/>
                    <a:pt x="44" y="16"/>
                  </a:cubicBezTo>
                  <a:cubicBezTo>
                    <a:pt x="33" y="23"/>
                    <a:pt x="33" y="23"/>
                    <a:pt x="33" y="23"/>
                  </a:cubicBezTo>
                  <a:cubicBezTo>
                    <a:pt x="33" y="23"/>
                    <a:pt x="68" y="94"/>
                    <a:pt x="1" y="127"/>
                  </a:cubicBezTo>
                  <a:cubicBezTo>
                    <a:pt x="1" y="127"/>
                    <a:pt x="0" y="204"/>
                    <a:pt x="24" y="204"/>
                  </a:cubicBezTo>
                  <a:close/>
                </a:path>
              </a:pathLst>
            </a:custGeom>
            <a:solidFill>
              <a:srgbClr val="6949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7" name="Oval 60">
              <a:extLst>
                <a:ext uri="{FF2B5EF4-FFF2-40B4-BE49-F238E27FC236}">
                  <a16:creationId xmlns:a16="http://schemas.microsoft.com/office/drawing/2014/main" id="{49BE7259-0D41-442B-A9B4-1C486A7D1249}"/>
                </a:ext>
              </a:extLst>
            </p:cNvPr>
            <p:cNvSpPr>
              <a:spLocks noChangeArrowheads="1"/>
            </p:cNvSpPr>
            <p:nvPr/>
          </p:nvSpPr>
          <p:spPr bwMode="auto">
            <a:xfrm>
              <a:off x="427038" y="270351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8" name="Freeform 61">
              <a:extLst>
                <a:ext uri="{FF2B5EF4-FFF2-40B4-BE49-F238E27FC236}">
                  <a16:creationId xmlns:a16="http://schemas.microsoft.com/office/drawing/2014/main" id="{6EF6D01A-8FFB-4AEF-9F80-627DDD6127C7}"/>
                </a:ext>
              </a:extLst>
            </p:cNvPr>
            <p:cNvSpPr>
              <a:spLocks/>
            </p:cNvSpPr>
            <p:nvPr/>
          </p:nvSpPr>
          <p:spPr bwMode="auto">
            <a:xfrm>
              <a:off x="365126" y="2776538"/>
              <a:ext cx="66675" cy="92075"/>
            </a:xfrm>
            <a:custGeom>
              <a:avLst/>
              <a:gdLst>
                <a:gd name="T0" fmla="*/ 63 w 76"/>
                <a:gd name="T1" fmla="*/ 17 h 106"/>
                <a:gd name="T2" fmla="*/ 61 w 76"/>
                <a:gd name="T3" fmla="*/ 67 h 106"/>
                <a:gd name="T4" fmla="*/ 1 w 76"/>
                <a:gd name="T5" fmla="*/ 87 h 106"/>
                <a:gd name="T6" fmla="*/ 16 w 76"/>
                <a:gd name="T7" fmla="*/ 14 h 106"/>
                <a:gd name="T8" fmla="*/ 63 w 76"/>
                <a:gd name="T9" fmla="*/ 17 h 106"/>
              </a:gdLst>
              <a:ahLst/>
              <a:cxnLst>
                <a:cxn ang="0">
                  <a:pos x="T0" y="T1"/>
                </a:cxn>
                <a:cxn ang="0">
                  <a:pos x="T2" y="T3"/>
                </a:cxn>
                <a:cxn ang="0">
                  <a:pos x="T4" y="T5"/>
                </a:cxn>
                <a:cxn ang="0">
                  <a:pos x="T6" y="T7"/>
                </a:cxn>
                <a:cxn ang="0">
                  <a:pos x="T8" y="T9"/>
                </a:cxn>
              </a:cxnLst>
              <a:rect l="0" t="0" r="r" b="b"/>
              <a:pathLst>
                <a:path w="76" h="106">
                  <a:moveTo>
                    <a:pt x="63" y="17"/>
                  </a:moveTo>
                  <a:cubicBezTo>
                    <a:pt x="76" y="31"/>
                    <a:pt x="75" y="54"/>
                    <a:pt x="61" y="67"/>
                  </a:cubicBezTo>
                  <a:cubicBezTo>
                    <a:pt x="47" y="81"/>
                    <a:pt x="2" y="106"/>
                    <a:pt x="1" y="87"/>
                  </a:cubicBezTo>
                  <a:cubicBezTo>
                    <a:pt x="0" y="48"/>
                    <a:pt x="2" y="27"/>
                    <a:pt x="16" y="14"/>
                  </a:cubicBezTo>
                  <a:cubicBezTo>
                    <a:pt x="31" y="0"/>
                    <a:pt x="49" y="3"/>
                    <a:pt x="63" y="17"/>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9" name="Freeform 62">
              <a:extLst>
                <a:ext uri="{FF2B5EF4-FFF2-40B4-BE49-F238E27FC236}">
                  <a16:creationId xmlns:a16="http://schemas.microsoft.com/office/drawing/2014/main" id="{273BC34E-BB88-4EA3-96FD-1826B402B5B7}"/>
                </a:ext>
              </a:extLst>
            </p:cNvPr>
            <p:cNvSpPr>
              <a:spLocks/>
            </p:cNvSpPr>
            <p:nvPr/>
          </p:nvSpPr>
          <p:spPr bwMode="auto">
            <a:xfrm>
              <a:off x="350838" y="2805113"/>
              <a:ext cx="73025" cy="165100"/>
            </a:xfrm>
            <a:custGeom>
              <a:avLst/>
              <a:gdLst>
                <a:gd name="T0" fmla="*/ 81 w 85"/>
                <a:gd name="T1" fmla="*/ 18 h 191"/>
                <a:gd name="T2" fmla="*/ 50 w 85"/>
                <a:gd name="T3" fmla="*/ 0 h 191"/>
                <a:gd name="T4" fmla="*/ 19 w 85"/>
                <a:gd name="T5" fmla="*/ 19 h 191"/>
                <a:gd name="T6" fmla="*/ 7 w 85"/>
                <a:gd name="T7" fmla="*/ 163 h 191"/>
                <a:gd name="T8" fmla="*/ 34 w 85"/>
                <a:gd name="T9" fmla="*/ 162 h 191"/>
                <a:gd name="T10" fmla="*/ 81 w 85"/>
                <a:gd name="T11" fmla="*/ 18 h 191"/>
              </a:gdLst>
              <a:ahLst/>
              <a:cxnLst>
                <a:cxn ang="0">
                  <a:pos x="T0" y="T1"/>
                </a:cxn>
                <a:cxn ang="0">
                  <a:pos x="T2" y="T3"/>
                </a:cxn>
                <a:cxn ang="0">
                  <a:pos x="T4" y="T5"/>
                </a:cxn>
                <a:cxn ang="0">
                  <a:pos x="T6" y="T7"/>
                </a:cxn>
                <a:cxn ang="0">
                  <a:pos x="T8" y="T9"/>
                </a:cxn>
                <a:cxn ang="0">
                  <a:pos x="T10" y="T11"/>
                </a:cxn>
              </a:cxnLst>
              <a:rect l="0" t="0" r="r" b="b"/>
              <a:pathLst>
                <a:path w="85" h="191">
                  <a:moveTo>
                    <a:pt x="81" y="18"/>
                  </a:moveTo>
                  <a:cubicBezTo>
                    <a:pt x="50" y="0"/>
                    <a:pt x="50" y="0"/>
                    <a:pt x="50" y="0"/>
                  </a:cubicBezTo>
                  <a:cubicBezTo>
                    <a:pt x="19" y="19"/>
                    <a:pt x="19" y="19"/>
                    <a:pt x="19" y="19"/>
                  </a:cubicBezTo>
                  <a:cubicBezTo>
                    <a:pt x="19" y="19"/>
                    <a:pt x="0" y="136"/>
                    <a:pt x="7" y="163"/>
                  </a:cubicBezTo>
                  <a:cubicBezTo>
                    <a:pt x="14" y="191"/>
                    <a:pt x="27" y="170"/>
                    <a:pt x="34" y="162"/>
                  </a:cubicBezTo>
                  <a:cubicBezTo>
                    <a:pt x="34" y="162"/>
                    <a:pt x="85" y="40"/>
                    <a:pt x="81" y="18"/>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0" name="Freeform 63">
              <a:extLst>
                <a:ext uri="{FF2B5EF4-FFF2-40B4-BE49-F238E27FC236}">
                  <a16:creationId xmlns:a16="http://schemas.microsoft.com/office/drawing/2014/main" id="{3F12B918-CC73-4EA1-8F45-282A76A453A6}"/>
                </a:ext>
              </a:extLst>
            </p:cNvPr>
            <p:cNvSpPr>
              <a:spLocks/>
            </p:cNvSpPr>
            <p:nvPr/>
          </p:nvSpPr>
          <p:spPr bwMode="auto">
            <a:xfrm>
              <a:off x="361951" y="2916238"/>
              <a:ext cx="104775" cy="92075"/>
            </a:xfrm>
            <a:custGeom>
              <a:avLst/>
              <a:gdLst>
                <a:gd name="T0" fmla="*/ 0 w 122"/>
                <a:gd name="T1" fmla="*/ 45 h 107"/>
                <a:gd name="T2" fmla="*/ 106 w 122"/>
                <a:gd name="T3" fmla="*/ 107 h 107"/>
                <a:gd name="T4" fmla="*/ 114 w 122"/>
                <a:gd name="T5" fmla="*/ 92 h 107"/>
                <a:gd name="T6" fmla="*/ 25 w 122"/>
                <a:gd name="T7" fmla="*/ 8 h 107"/>
                <a:gd name="T8" fmla="*/ 0 w 122"/>
                <a:gd name="T9" fmla="*/ 45 h 107"/>
              </a:gdLst>
              <a:ahLst/>
              <a:cxnLst>
                <a:cxn ang="0">
                  <a:pos x="T0" y="T1"/>
                </a:cxn>
                <a:cxn ang="0">
                  <a:pos x="T2" y="T3"/>
                </a:cxn>
                <a:cxn ang="0">
                  <a:pos x="T4" y="T5"/>
                </a:cxn>
                <a:cxn ang="0">
                  <a:pos x="T6" y="T7"/>
                </a:cxn>
                <a:cxn ang="0">
                  <a:pos x="T8" y="T9"/>
                </a:cxn>
              </a:cxnLst>
              <a:rect l="0" t="0" r="r" b="b"/>
              <a:pathLst>
                <a:path w="122" h="107">
                  <a:moveTo>
                    <a:pt x="0" y="45"/>
                  </a:moveTo>
                  <a:cubicBezTo>
                    <a:pt x="0" y="45"/>
                    <a:pt x="56" y="85"/>
                    <a:pt x="106" y="107"/>
                  </a:cubicBezTo>
                  <a:cubicBezTo>
                    <a:pt x="106" y="107"/>
                    <a:pt x="122" y="100"/>
                    <a:pt x="114" y="92"/>
                  </a:cubicBezTo>
                  <a:cubicBezTo>
                    <a:pt x="100" y="79"/>
                    <a:pt x="39" y="21"/>
                    <a:pt x="25" y="8"/>
                  </a:cubicBezTo>
                  <a:cubicBezTo>
                    <a:pt x="0" y="0"/>
                    <a:pt x="0" y="45"/>
                    <a:pt x="0" y="45"/>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1" name="Freeform 64">
              <a:extLst>
                <a:ext uri="{FF2B5EF4-FFF2-40B4-BE49-F238E27FC236}">
                  <a16:creationId xmlns:a16="http://schemas.microsoft.com/office/drawing/2014/main" id="{D1AE1936-FA8B-4F69-A3D3-8AFDD050B44A}"/>
                </a:ext>
              </a:extLst>
            </p:cNvPr>
            <p:cNvSpPr>
              <a:spLocks/>
            </p:cNvSpPr>
            <p:nvPr/>
          </p:nvSpPr>
          <p:spPr bwMode="auto">
            <a:xfrm>
              <a:off x="439738" y="2995613"/>
              <a:ext cx="79375" cy="39688"/>
            </a:xfrm>
            <a:custGeom>
              <a:avLst/>
              <a:gdLst>
                <a:gd name="T0" fmla="*/ 43 w 91"/>
                <a:gd name="T1" fmla="*/ 38 h 47"/>
                <a:gd name="T2" fmla="*/ 17 w 91"/>
                <a:gd name="T3" fmla="*/ 22 h 47"/>
                <a:gd name="T4" fmla="*/ 38 w 91"/>
                <a:gd name="T5" fmla="*/ 1 h 47"/>
                <a:gd name="T6" fmla="*/ 58 w 91"/>
                <a:gd name="T7" fmla="*/ 23 h 47"/>
                <a:gd name="T8" fmla="*/ 85 w 91"/>
                <a:gd name="T9" fmla="*/ 32 h 47"/>
                <a:gd name="T10" fmla="*/ 91 w 91"/>
                <a:gd name="T11" fmla="*/ 37 h 47"/>
                <a:gd name="T12" fmla="*/ 43 w 91"/>
                <a:gd name="T13" fmla="*/ 38 h 47"/>
              </a:gdLst>
              <a:ahLst/>
              <a:cxnLst>
                <a:cxn ang="0">
                  <a:pos x="T0" y="T1"/>
                </a:cxn>
                <a:cxn ang="0">
                  <a:pos x="T2" y="T3"/>
                </a:cxn>
                <a:cxn ang="0">
                  <a:pos x="T4" y="T5"/>
                </a:cxn>
                <a:cxn ang="0">
                  <a:pos x="T6" y="T7"/>
                </a:cxn>
                <a:cxn ang="0">
                  <a:pos x="T8" y="T9"/>
                </a:cxn>
                <a:cxn ang="0">
                  <a:pos x="T10" y="T11"/>
                </a:cxn>
                <a:cxn ang="0">
                  <a:pos x="T12" y="T13"/>
                </a:cxn>
              </a:cxnLst>
              <a:rect l="0" t="0" r="r" b="b"/>
              <a:pathLst>
                <a:path w="91" h="47">
                  <a:moveTo>
                    <a:pt x="43" y="38"/>
                  </a:moveTo>
                  <a:cubicBezTo>
                    <a:pt x="23" y="29"/>
                    <a:pt x="21" y="26"/>
                    <a:pt x="17" y="22"/>
                  </a:cubicBezTo>
                  <a:cubicBezTo>
                    <a:pt x="0" y="2"/>
                    <a:pt x="30" y="0"/>
                    <a:pt x="38" y="1"/>
                  </a:cubicBezTo>
                  <a:cubicBezTo>
                    <a:pt x="42" y="2"/>
                    <a:pt x="43" y="12"/>
                    <a:pt x="58" y="23"/>
                  </a:cubicBezTo>
                  <a:cubicBezTo>
                    <a:pt x="58" y="23"/>
                    <a:pt x="80" y="34"/>
                    <a:pt x="85" y="32"/>
                  </a:cubicBezTo>
                  <a:cubicBezTo>
                    <a:pt x="85" y="32"/>
                    <a:pt x="90" y="33"/>
                    <a:pt x="91" y="37"/>
                  </a:cubicBezTo>
                  <a:cubicBezTo>
                    <a:pt x="91" y="37"/>
                    <a:pt x="77" y="47"/>
                    <a:pt x="43" y="38"/>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2" name="Freeform 65">
              <a:extLst>
                <a:ext uri="{FF2B5EF4-FFF2-40B4-BE49-F238E27FC236}">
                  <a16:creationId xmlns:a16="http://schemas.microsoft.com/office/drawing/2014/main" id="{B72FDF45-BAE8-435C-991D-17C719A60376}"/>
                </a:ext>
              </a:extLst>
            </p:cNvPr>
            <p:cNvSpPr>
              <a:spLocks/>
            </p:cNvSpPr>
            <p:nvPr/>
          </p:nvSpPr>
          <p:spPr bwMode="auto">
            <a:xfrm>
              <a:off x="463551" y="2995613"/>
              <a:ext cx="31750" cy="11113"/>
            </a:xfrm>
            <a:custGeom>
              <a:avLst/>
              <a:gdLst>
                <a:gd name="T0" fmla="*/ 9 w 35"/>
                <a:gd name="T1" fmla="*/ 0 h 12"/>
                <a:gd name="T2" fmla="*/ 13 w 35"/>
                <a:gd name="T3" fmla="*/ 12 h 12"/>
                <a:gd name="T4" fmla="*/ 30 w 35"/>
                <a:gd name="T5" fmla="*/ 10 h 12"/>
                <a:gd name="T6" fmla="*/ 35 w 35"/>
                <a:gd name="T7" fmla="*/ 6 h 12"/>
                <a:gd name="T8" fmla="*/ 30 w 35"/>
                <a:gd name="T9" fmla="*/ 3 h 12"/>
                <a:gd name="T10" fmla="*/ 9 w 35"/>
                <a:gd name="T11" fmla="*/ 0 h 12"/>
              </a:gdLst>
              <a:ahLst/>
              <a:cxnLst>
                <a:cxn ang="0">
                  <a:pos x="T0" y="T1"/>
                </a:cxn>
                <a:cxn ang="0">
                  <a:pos x="T2" y="T3"/>
                </a:cxn>
                <a:cxn ang="0">
                  <a:pos x="T4" y="T5"/>
                </a:cxn>
                <a:cxn ang="0">
                  <a:pos x="T6" y="T7"/>
                </a:cxn>
                <a:cxn ang="0">
                  <a:pos x="T8" y="T9"/>
                </a:cxn>
                <a:cxn ang="0">
                  <a:pos x="T10" y="T11"/>
                </a:cxn>
              </a:cxnLst>
              <a:rect l="0" t="0" r="r" b="b"/>
              <a:pathLst>
                <a:path w="35" h="12">
                  <a:moveTo>
                    <a:pt x="9" y="0"/>
                  </a:moveTo>
                  <a:cubicBezTo>
                    <a:pt x="9" y="0"/>
                    <a:pt x="0" y="7"/>
                    <a:pt x="13" y="12"/>
                  </a:cubicBezTo>
                  <a:cubicBezTo>
                    <a:pt x="30" y="10"/>
                    <a:pt x="30" y="10"/>
                    <a:pt x="30" y="10"/>
                  </a:cubicBezTo>
                  <a:cubicBezTo>
                    <a:pt x="30" y="10"/>
                    <a:pt x="34" y="10"/>
                    <a:pt x="35" y="6"/>
                  </a:cubicBezTo>
                  <a:cubicBezTo>
                    <a:pt x="35" y="6"/>
                    <a:pt x="35" y="3"/>
                    <a:pt x="30" y="3"/>
                  </a:cubicBezTo>
                  <a:lnTo>
                    <a:pt x="9" y="0"/>
                  </a:ln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3" name="Freeform 66">
              <a:extLst>
                <a:ext uri="{FF2B5EF4-FFF2-40B4-BE49-F238E27FC236}">
                  <a16:creationId xmlns:a16="http://schemas.microsoft.com/office/drawing/2014/main" id="{F0C3BFE8-18A9-4DFA-A5BC-4F50B3EDE296}"/>
                </a:ext>
              </a:extLst>
            </p:cNvPr>
            <p:cNvSpPr>
              <a:spLocks/>
            </p:cNvSpPr>
            <p:nvPr/>
          </p:nvSpPr>
          <p:spPr bwMode="auto">
            <a:xfrm>
              <a:off x="681038" y="3022601"/>
              <a:ext cx="220663" cy="214313"/>
            </a:xfrm>
            <a:custGeom>
              <a:avLst/>
              <a:gdLst>
                <a:gd name="T0" fmla="*/ 107 w 256"/>
                <a:gd name="T1" fmla="*/ 113 h 248"/>
                <a:gd name="T2" fmla="*/ 1 w 256"/>
                <a:gd name="T3" fmla="*/ 172 h 248"/>
                <a:gd name="T4" fmla="*/ 82 w 256"/>
                <a:gd name="T5" fmla="*/ 114 h 248"/>
                <a:gd name="T6" fmla="*/ 76 w 256"/>
                <a:gd name="T7" fmla="*/ 115 h 248"/>
                <a:gd name="T8" fmla="*/ 68 w 256"/>
                <a:gd name="T9" fmla="*/ 118 h 248"/>
                <a:gd name="T10" fmla="*/ 60 w 256"/>
                <a:gd name="T11" fmla="*/ 121 h 248"/>
                <a:gd name="T12" fmla="*/ 51 w 256"/>
                <a:gd name="T13" fmla="*/ 126 h 248"/>
                <a:gd name="T14" fmla="*/ 30 w 256"/>
                <a:gd name="T15" fmla="*/ 76 h 248"/>
                <a:gd name="T16" fmla="*/ 56 w 256"/>
                <a:gd name="T17" fmla="*/ 47 h 248"/>
                <a:gd name="T18" fmla="*/ 65 w 256"/>
                <a:gd name="T19" fmla="*/ 43 h 248"/>
                <a:gd name="T20" fmla="*/ 69 w 256"/>
                <a:gd name="T21" fmla="*/ 42 h 248"/>
                <a:gd name="T22" fmla="*/ 76 w 256"/>
                <a:gd name="T23" fmla="*/ 40 h 248"/>
                <a:gd name="T24" fmla="*/ 80 w 256"/>
                <a:gd name="T25" fmla="*/ 39 h 248"/>
                <a:gd name="T26" fmla="*/ 85 w 256"/>
                <a:gd name="T27" fmla="*/ 38 h 248"/>
                <a:gd name="T28" fmla="*/ 89 w 256"/>
                <a:gd name="T29" fmla="*/ 37 h 248"/>
                <a:gd name="T30" fmla="*/ 96 w 256"/>
                <a:gd name="T31" fmla="*/ 37 h 248"/>
                <a:gd name="T32" fmla="*/ 100 w 256"/>
                <a:gd name="T33" fmla="*/ 37 h 248"/>
                <a:gd name="T34" fmla="*/ 103 w 256"/>
                <a:gd name="T35" fmla="*/ 37 h 248"/>
                <a:gd name="T36" fmla="*/ 108 w 256"/>
                <a:gd name="T37" fmla="*/ 37 h 248"/>
                <a:gd name="T38" fmla="*/ 110 w 256"/>
                <a:gd name="T39" fmla="*/ 38 h 248"/>
                <a:gd name="T40" fmla="*/ 117 w 256"/>
                <a:gd name="T41" fmla="*/ 40 h 248"/>
                <a:gd name="T42" fmla="*/ 119 w 256"/>
                <a:gd name="T43" fmla="*/ 42 h 248"/>
                <a:gd name="T44" fmla="*/ 121 w 256"/>
                <a:gd name="T45" fmla="*/ 43 h 248"/>
                <a:gd name="T46" fmla="*/ 122 w 256"/>
                <a:gd name="T47" fmla="*/ 44 h 248"/>
                <a:gd name="T48" fmla="*/ 123 w 256"/>
                <a:gd name="T49" fmla="*/ 46 h 248"/>
                <a:gd name="T50" fmla="*/ 124 w 256"/>
                <a:gd name="T51" fmla="*/ 47 h 248"/>
                <a:gd name="T52" fmla="*/ 125 w 256"/>
                <a:gd name="T53" fmla="*/ 49 h 248"/>
                <a:gd name="T54" fmla="*/ 127 w 256"/>
                <a:gd name="T55" fmla="*/ 53 h 248"/>
                <a:gd name="T56" fmla="*/ 129 w 256"/>
                <a:gd name="T57" fmla="*/ 56 h 248"/>
                <a:gd name="T58" fmla="*/ 131 w 256"/>
                <a:gd name="T59" fmla="*/ 60 h 248"/>
                <a:gd name="T60" fmla="*/ 134 w 256"/>
                <a:gd name="T61" fmla="*/ 63 h 248"/>
                <a:gd name="T62" fmla="*/ 137 w 256"/>
                <a:gd name="T63" fmla="*/ 65 h 248"/>
                <a:gd name="T64" fmla="*/ 139 w 256"/>
                <a:gd name="T65" fmla="*/ 67 h 248"/>
                <a:gd name="T66" fmla="*/ 140 w 256"/>
                <a:gd name="T67" fmla="*/ 67 h 248"/>
                <a:gd name="T68" fmla="*/ 142 w 256"/>
                <a:gd name="T69" fmla="*/ 68 h 248"/>
                <a:gd name="T70" fmla="*/ 144 w 256"/>
                <a:gd name="T71" fmla="*/ 69 h 248"/>
                <a:gd name="T72" fmla="*/ 149 w 256"/>
                <a:gd name="T73" fmla="*/ 147 h 248"/>
                <a:gd name="T74" fmla="*/ 141 w 256"/>
                <a:gd name="T75" fmla="*/ 144 h 248"/>
                <a:gd name="T76" fmla="*/ 140 w 256"/>
                <a:gd name="T77" fmla="*/ 143 h 248"/>
                <a:gd name="T78" fmla="*/ 139 w 256"/>
                <a:gd name="T79" fmla="*/ 143 h 248"/>
                <a:gd name="T80" fmla="*/ 138 w 256"/>
                <a:gd name="T81" fmla="*/ 142 h 248"/>
                <a:gd name="T82" fmla="*/ 135 w 256"/>
                <a:gd name="T83" fmla="*/ 140 h 248"/>
                <a:gd name="T84" fmla="*/ 133 w 256"/>
                <a:gd name="T85" fmla="*/ 138 h 248"/>
                <a:gd name="T86" fmla="*/ 130 w 256"/>
                <a:gd name="T87" fmla="*/ 136 h 248"/>
                <a:gd name="T88" fmla="*/ 129 w 256"/>
                <a:gd name="T89" fmla="*/ 134 h 248"/>
                <a:gd name="T90" fmla="*/ 127 w 256"/>
                <a:gd name="T91" fmla="*/ 131 h 248"/>
                <a:gd name="T92" fmla="*/ 125 w 256"/>
                <a:gd name="T93" fmla="*/ 126 h 248"/>
                <a:gd name="T94" fmla="*/ 124 w 256"/>
                <a:gd name="T95" fmla="*/ 124 h 248"/>
                <a:gd name="T96" fmla="*/ 123 w 256"/>
                <a:gd name="T97" fmla="*/ 122 h 248"/>
                <a:gd name="T98" fmla="*/ 121 w 256"/>
                <a:gd name="T99" fmla="*/ 120 h 248"/>
                <a:gd name="T100" fmla="*/ 118 w 256"/>
                <a:gd name="T101" fmla="*/ 117 h 248"/>
                <a:gd name="T102" fmla="*/ 112 w 256"/>
                <a:gd name="T103" fmla="*/ 11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48">
                  <a:moveTo>
                    <a:pt x="110" y="114"/>
                  </a:moveTo>
                  <a:cubicBezTo>
                    <a:pt x="109" y="114"/>
                    <a:pt x="109" y="114"/>
                    <a:pt x="109" y="114"/>
                  </a:cubicBezTo>
                  <a:cubicBezTo>
                    <a:pt x="108" y="114"/>
                    <a:pt x="108" y="114"/>
                    <a:pt x="108" y="114"/>
                  </a:cubicBezTo>
                  <a:cubicBezTo>
                    <a:pt x="107" y="113"/>
                    <a:pt x="107" y="113"/>
                    <a:pt x="107" y="113"/>
                  </a:cubicBezTo>
                  <a:cubicBezTo>
                    <a:pt x="107" y="113"/>
                    <a:pt x="106" y="113"/>
                    <a:pt x="106" y="113"/>
                  </a:cubicBezTo>
                  <a:cubicBezTo>
                    <a:pt x="106" y="177"/>
                    <a:pt x="106" y="177"/>
                    <a:pt x="106" y="177"/>
                  </a:cubicBezTo>
                  <a:cubicBezTo>
                    <a:pt x="0" y="248"/>
                    <a:pt x="0" y="248"/>
                    <a:pt x="0" y="248"/>
                  </a:cubicBezTo>
                  <a:cubicBezTo>
                    <a:pt x="1" y="172"/>
                    <a:pt x="1" y="172"/>
                    <a:pt x="1" y="172"/>
                  </a:cubicBezTo>
                  <a:cubicBezTo>
                    <a:pt x="88" y="113"/>
                    <a:pt x="88" y="113"/>
                    <a:pt x="88" y="113"/>
                  </a:cubicBezTo>
                  <a:cubicBezTo>
                    <a:pt x="87" y="113"/>
                    <a:pt x="86" y="113"/>
                    <a:pt x="84" y="114"/>
                  </a:cubicBezTo>
                  <a:cubicBezTo>
                    <a:pt x="84" y="114"/>
                    <a:pt x="84" y="114"/>
                    <a:pt x="83" y="114"/>
                  </a:cubicBezTo>
                  <a:cubicBezTo>
                    <a:pt x="83" y="114"/>
                    <a:pt x="82" y="114"/>
                    <a:pt x="82" y="114"/>
                  </a:cubicBezTo>
                  <a:cubicBezTo>
                    <a:pt x="82" y="114"/>
                    <a:pt x="81" y="114"/>
                    <a:pt x="81" y="114"/>
                  </a:cubicBezTo>
                  <a:cubicBezTo>
                    <a:pt x="80" y="114"/>
                    <a:pt x="80" y="115"/>
                    <a:pt x="79" y="115"/>
                  </a:cubicBezTo>
                  <a:cubicBezTo>
                    <a:pt x="79" y="115"/>
                    <a:pt x="79" y="115"/>
                    <a:pt x="79" y="115"/>
                  </a:cubicBezTo>
                  <a:cubicBezTo>
                    <a:pt x="78" y="115"/>
                    <a:pt x="77" y="115"/>
                    <a:pt x="76" y="115"/>
                  </a:cubicBezTo>
                  <a:cubicBezTo>
                    <a:pt x="76" y="115"/>
                    <a:pt x="76" y="115"/>
                    <a:pt x="76" y="116"/>
                  </a:cubicBezTo>
                  <a:cubicBezTo>
                    <a:pt x="75" y="116"/>
                    <a:pt x="74" y="116"/>
                    <a:pt x="73" y="116"/>
                  </a:cubicBezTo>
                  <a:cubicBezTo>
                    <a:pt x="73" y="116"/>
                    <a:pt x="72" y="116"/>
                    <a:pt x="72" y="116"/>
                  </a:cubicBezTo>
                  <a:cubicBezTo>
                    <a:pt x="71" y="117"/>
                    <a:pt x="70" y="117"/>
                    <a:pt x="68" y="118"/>
                  </a:cubicBezTo>
                  <a:cubicBezTo>
                    <a:pt x="68" y="118"/>
                    <a:pt x="68" y="118"/>
                    <a:pt x="68" y="118"/>
                  </a:cubicBezTo>
                  <a:cubicBezTo>
                    <a:pt x="67" y="118"/>
                    <a:pt x="66" y="119"/>
                    <a:pt x="64" y="119"/>
                  </a:cubicBezTo>
                  <a:cubicBezTo>
                    <a:pt x="64" y="119"/>
                    <a:pt x="64" y="119"/>
                    <a:pt x="64" y="119"/>
                  </a:cubicBezTo>
                  <a:cubicBezTo>
                    <a:pt x="63" y="120"/>
                    <a:pt x="61" y="120"/>
                    <a:pt x="60" y="121"/>
                  </a:cubicBezTo>
                  <a:cubicBezTo>
                    <a:pt x="60" y="121"/>
                    <a:pt x="60" y="121"/>
                    <a:pt x="60" y="121"/>
                  </a:cubicBezTo>
                  <a:cubicBezTo>
                    <a:pt x="58" y="122"/>
                    <a:pt x="57" y="123"/>
                    <a:pt x="55" y="123"/>
                  </a:cubicBezTo>
                  <a:cubicBezTo>
                    <a:pt x="55" y="123"/>
                    <a:pt x="55" y="123"/>
                    <a:pt x="55" y="123"/>
                  </a:cubicBezTo>
                  <a:cubicBezTo>
                    <a:pt x="54" y="124"/>
                    <a:pt x="52" y="125"/>
                    <a:pt x="51" y="126"/>
                  </a:cubicBezTo>
                  <a:cubicBezTo>
                    <a:pt x="51" y="126"/>
                    <a:pt x="51" y="126"/>
                    <a:pt x="51" y="126"/>
                  </a:cubicBezTo>
                  <a:cubicBezTo>
                    <a:pt x="50" y="126"/>
                    <a:pt x="48" y="127"/>
                    <a:pt x="47" y="128"/>
                  </a:cubicBezTo>
                  <a:cubicBezTo>
                    <a:pt x="35" y="136"/>
                    <a:pt x="29" y="145"/>
                    <a:pt x="29" y="152"/>
                  </a:cubicBezTo>
                  <a:cubicBezTo>
                    <a:pt x="29" y="127"/>
                    <a:pt x="30" y="102"/>
                    <a:pt x="30" y="76"/>
                  </a:cubicBezTo>
                  <a:cubicBezTo>
                    <a:pt x="30" y="69"/>
                    <a:pt x="36" y="60"/>
                    <a:pt x="48" y="52"/>
                  </a:cubicBezTo>
                  <a:cubicBezTo>
                    <a:pt x="49" y="51"/>
                    <a:pt x="50" y="50"/>
                    <a:pt x="52" y="50"/>
                  </a:cubicBezTo>
                  <a:cubicBezTo>
                    <a:pt x="52" y="50"/>
                    <a:pt x="52" y="50"/>
                    <a:pt x="52" y="50"/>
                  </a:cubicBezTo>
                  <a:cubicBezTo>
                    <a:pt x="53" y="49"/>
                    <a:pt x="54" y="48"/>
                    <a:pt x="56" y="47"/>
                  </a:cubicBezTo>
                  <a:cubicBezTo>
                    <a:pt x="56" y="47"/>
                    <a:pt x="56" y="47"/>
                    <a:pt x="56" y="47"/>
                  </a:cubicBezTo>
                  <a:cubicBezTo>
                    <a:pt x="57" y="47"/>
                    <a:pt x="59" y="46"/>
                    <a:pt x="60" y="45"/>
                  </a:cubicBezTo>
                  <a:cubicBezTo>
                    <a:pt x="60" y="45"/>
                    <a:pt x="60" y="45"/>
                    <a:pt x="60" y="45"/>
                  </a:cubicBezTo>
                  <a:cubicBezTo>
                    <a:pt x="62" y="44"/>
                    <a:pt x="63" y="44"/>
                    <a:pt x="65" y="43"/>
                  </a:cubicBezTo>
                  <a:cubicBezTo>
                    <a:pt x="65" y="43"/>
                    <a:pt x="65" y="43"/>
                    <a:pt x="65" y="43"/>
                  </a:cubicBezTo>
                  <a:cubicBezTo>
                    <a:pt x="65" y="43"/>
                    <a:pt x="65" y="43"/>
                    <a:pt x="65" y="43"/>
                  </a:cubicBezTo>
                  <a:cubicBezTo>
                    <a:pt x="66" y="43"/>
                    <a:pt x="68" y="42"/>
                    <a:pt x="69" y="42"/>
                  </a:cubicBezTo>
                  <a:cubicBezTo>
                    <a:pt x="69" y="42"/>
                    <a:pt x="69" y="42"/>
                    <a:pt x="69" y="42"/>
                  </a:cubicBezTo>
                  <a:cubicBezTo>
                    <a:pt x="70" y="41"/>
                    <a:pt x="72" y="41"/>
                    <a:pt x="73" y="40"/>
                  </a:cubicBezTo>
                  <a:cubicBezTo>
                    <a:pt x="73" y="40"/>
                    <a:pt x="73" y="40"/>
                    <a:pt x="73" y="40"/>
                  </a:cubicBezTo>
                  <a:cubicBezTo>
                    <a:pt x="73" y="40"/>
                    <a:pt x="73" y="40"/>
                    <a:pt x="73" y="40"/>
                  </a:cubicBezTo>
                  <a:cubicBezTo>
                    <a:pt x="74" y="40"/>
                    <a:pt x="75" y="40"/>
                    <a:pt x="76" y="40"/>
                  </a:cubicBezTo>
                  <a:cubicBezTo>
                    <a:pt x="76" y="39"/>
                    <a:pt x="77" y="39"/>
                    <a:pt x="77" y="39"/>
                  </a:cubicBezTo>
                  <a:cubicBezTo>
                    <a:pt x="78" y="39"/>
                    <a:pt x="78" y="39"/>
                    <a:pt x="79" y="39"/>
                  </a:cubicBezTo>
                  <a:cubicBezTo>
                    <a:pt x="79" y="39"/>
                    <a:pt x="79" y="39"/>
                    <a:pt x="80" y="39"/>
                  </a:cubicBezTo>
                  <a:cubicBezTo>
                    <a:pt x="80" y="39"/>
                    <a:pt x="80" y="39"/>
                    <a:pt x="80" y="39"/>
                  </a:cubicBezTo>
                  <a:cubicBezTo>
                    <a:pt x="81" y="38"/>
                    <a:pt x="81" y="38"/>
                    <a:pt x="82" y="38"/>
                  </a:cubicBezTo>
                  <a:cubicBezTo>
                    <a:pt x="82" y="38"/>
                    <a:pt x="82" y="38"/>
                    <a:pt x="83" y="38"/>
                  </a:cubicBezTo>
                  <a:cubicBezTo>
                    <a:pt x="83" y="38"/>
                    <a:pt x="84" y="38"/>
                    <a:pt x="84" y="38"/>
                  </a:cubicBezTo>
                  <a:cubicBezTo>
                    <a:pt x="84" y="38"/>
                    <a:pt x="84" y="38"/>
                    <a:pt x="85" y="38"/>
                  </a:cubicBezTo>
                  <a:cubicBezTo>
                    <a:pt x="85" y="38"/>
                    <a:pt x="85" y="38"/>
                    <a:pt x="85" y="38"/>
                  </a:cubicBezTo>
                  <a:cubicBezTo>
                    <a:pt x="86" y="37"/>
                    <a:pt x="88" y="37"/>
                    <a:pt x="89" y="37"/>
                  </a:cubicBezTo>
                  <a:cubicBezTo>
                    <a:pt x="89" y="37"/>
                    <a:pt x="89" y="37"/>
                    <a:pt x="89" y="37"/>
                  </a:cubicBezTo>
                  <a:cubicBezTo>
                    <a:pt x="89" y="37"/>
                    <a:pt x="89" y="37"/>
                    <a:pt x="89" y="37"/>
                  </a:cubicBezTo>
                  <a:cubicBezTo>
                    <a:pt x="90" y="37"/>
                    <a:pt x="92" y="37"/>
                    <a:pt x="93" y="37"/>
                  </a:cubicBezTo>
                  <a:cubicBezTo>
                    <a:pt x="93" y="37"/>
                    <a:pt x="93" y="37"/>
                    <a:pt x="93" y="37"/>
                  </a:cubicBezTo>
                  <a:cubicBezTo>
                    <a:pt x="93" y="37"/>
                    <a:pt x="93" y="37"/>
                    <a:pt x="93" y="37"/>
                  </a:cubicBezTo>
                  <a:cubicBezTo>
                    <a:pt x="94" y="37"/>
                    <a:pt x="95" y="37"/>
                    <a:pt x="96" y="37"/>
                  </a:cubicBezTo>
                  <a:cubicBezTo>
                    <a:pt x="96" y="37"/>
                    <a:pt x="96" y="37"/>
                    <a:pt x="96" y="37"/>
                  </a:cubicBezTo>
                  <a:cubicBezTo>
                    <a:pt x="96" y="37"/>
                    <a:pt x="96" y="37"/>
                    <a:pt x="97" y="37"/>
                  </a:cubicBezTo>
                  <a:cubicBezTo>
                    <a:pt x="97" y="37"/>
                    <a:pt x="98" y="37"/>
                    <a:pt x="99" y="37"/>
                  </a:cubicBezTo>
                  <a:cubicBezTo>
                    <a:pt x="99" y="37"/>
                    <a:pt x="100" y="37"/>
                    <a:pt x="100" y="37"/>
                  </a:cubicBezTo>
                  <a:cubicBezTo>
                    <a:pt x="100" y="37"/>
                    <a:pt x="100" y="37"/>
                    <a:pt x="100" y="37"/>
                  </a:cubicBezTo>
                  <a:cubicBezTo>
                    <a:pt x="101" y="37"/>
                    <a:pt x="102" y="37"/>
                    <a:pt x="103" y="37"/>
                  </a:cubicBezTo>
                  <a:cubicBezTo>
                    <a:pt x="103" y="37"/>
                    <a:pt x="103" y="37"/>
                    <a:pt x="103" y="37"/>
                  </a:cubicBezTo>
                  <a:cubicBezTo>
                    <a:pt x="103" y="37"/>
                    <a:pt x="103" y="37"/>
                    <a:pt x="103" y="37"/>
                  </a:cubicBezTo>
                  <a:cubicBezTo>
                    <a:pt x="104" y="37"/>
                    <a:pt x="105" y="37"/>
                    <a:pt x="106" y="37"/>
                  </a:cubicBezTo>
                  <a:cubicBezTo>
                    <a:pt x="106" y="37"/>
                    <a:pt x="106" y="37"/>
                    <a:pt x="106" y="37"/>
                  </a:cubicBezTo>
                  <a:cubicBezTo>
                    <a:pt x="106" y="37"/>
                    <a:pt x="106" y="37"/>
                    <a:pt x="106" y="37"/>
                  </a:cubicBezTo>
                  <a:cubicBezTo>
                    <a:pt x="107" y="37"/>
                    <a:pt x="107" y="37"/>
                    <a:pt x="108" y="37"/>
                  </a:cubicBezTo>
                  <a:cubicBezTo>
                    <a:pt x="108" y="37"/>
                    <a:pt x="108" y="37"/>
                    <a:pt x="108" y="38"/>
                  </a:cubicBezTo>
                  <a:cubicBezTo>
                    <a:pt x="109" y="38"/>
                    <a:pt x="109" y="38"/>
                    <a:pt x="109" y="38"/>
                  </a:cubicBezTo>
                  <a:cubicBezTo>
                    <a:pt x="110" y="38"/>
                    <a:pt x="110" y="38"/>
                    <a:pt x="110" y="38"/>
                  </a:cubicBezTo>
                  <a:cubicBezTo>
                    <a:pt x="110" y="38"/>
                    <a:pt x="110" y="38"/>
                    <a:pt x="110" y="38"/>
                  </a:cubicBezTo>
                  <a:cubicBezTo>
                    <a:pt x="111" y="38"/>
                    <a:pt x="112" y="38"/>
                    <a:pt x="113" y="39"/>
                  </a:cubicBezTo>
                  <a:cubicBezTo>
                    <a:pt x="113" y="39"/>
                    <a:pt x="113" y="39"/>
                    <a:pt x="113" y="39"/>
                  </a:cubicBezTo>
                  <a:cubicBezTo>
                    <a:pt x="114" y="39"/>
                    <a:pt x="115" y="39"/>
                    <a:pt x="115" y="40"/>
                  </a:cubicBezTo>
                  <a:cubicBezTo>
                    <a:pt x="116" y="40"/>
                    <a:pt x="117" y="40"/>
                    <a:pt x="117" y="40"/>
                  </a:cubicBezTo>
                  <a:cubicBezTo>
                    <a:pt x="117" y="40"/>
                    <a:pt x="117" y="41"/>
                    <a:pt x="118" y="41"/>
                  </a:cubicBezTo>
                  <a:cubicBezTo>
                    <a:pt x="118" y="41"/>
                    <a:pt x="118" y="41"/>
                    <a:pt x="118" y="41"/>
                  </a:cubicBezTo>
                  <a:cubicBezTo>
                    <a:pt x="118" y="41"/>
                    <a:pt x="118" y="41"/>
                    <a:pt x="119" y="41"/>
                  </a:cubicBezTo>
                  <a:cubicBezTo>
                    <a:pt x="119" y="41"/>
                    <a:pt x="119" y="41"/>
                    <a:pt x="119" y="42"/>
                  </a:cubicBezTo>
                  <a:cubicBezTo>
                    <a:pt x="119" y="42"/>
                    <a:pt x="120" y="42"/>
                    <a:pt x="120" y="42"/>
                  </a:cubicBezTo>
                  <a:cubicBezTo>
                    <a:pt x="120" y="42"/>
                    <a:pt x="120" y="42"/>
                    <a:pt x="120" y="43"/>
                  </a:cubicBezTo>
                  <a:cubicBezTo>
                    <a:pt x="120" y="43"/>
                    <a:pt x="120" y="43"/>
                    <a:pt x="121" y="43"/>
                  </a:cubicBezTo>
                  <a:cubicBezTo>
                    <a:pt x="121" y="43"/>
                    <a:pt x="121" y="43"/>
                    <a:pt x="121" y="43"/>
                  </a:cubicBezTo>
                  <a:cubicBezTo>
                    <a:pt x="121" y="44"/>
                    <a:pt x="121" y="44"/>
                    <a:pt x="122" y="44"/>
                  </a:cubicBezTo>
                  <a:cubicBezTo>
                    <a:pt x="122" y="44"/>
                    <a:pt x="122" y="44"/>
                    <a:pt x="122" y="44"/>
                  </a:cubicBezTo>
                  <a:cubicBezTo>
                    <a:pt x="122" y="44"/>
                    <a:pt x="122" y="44"/>
                    <a:pt x="122" y="44"/>
                  </a:cubicBezTo>
                  <a:cubicBezTo>
                    <a:pt x="122" y="44"/>
                    <a:pt x="122" y="44"/>
                    <a:pt x="122" y="44"/>
                  </a:cubicBezTo>
                  <a:cubicBezTo>
                    <a:pt x="122" y="44"/>
                    <a:pt x="122" y="44"/>
                    <a:pt x="122" y="44"/>
                  </a:cubicBezTo>
                  <a:cubicBezTo>
                    <a:pt x="122" y="44"/>
                    <a:pt x="122" y="44"/>
                    <a:pt x="122" y="44"/>
                  </a:cubicBezTo>
                  <a:cubicBezTo>
                    <a:pt x="122" y="45"/>
                    <a:pt x="123" y="45"/>
                    <a:pt x="123" y="45"/>
                  </a:cubicBezTo>
                  <a:cubicBezTo>
                    <a:pt x="123" y="45"/>
                    <a:pt x="123" y="45"/>
                    <a:pt x="123" y="46"/>
                  </a:cubicBezTo>
                  <a:cubicBezTo>
                    <a:pt x="123" y="46"/>
                    <a:pt x="123" y="46"/>
                    <a:pt x="123" y="46"/>
                  </a:cubicBezTo>
                  <a:cubicBezTo>
                    <a:pt x="124" y="46"/>
                    <a:pt x="124" y="46"/>
                    <a:pt x="124" y="46"/>
                  </a:cubicBezTo>
                  <a:cubicBezTo>
                    <a:pt x="124" y="46"/>
                    <a:pt x="124" y="46"/>
                    <a:pt x="124" y="46"/>
                  </a:cubicBezTo>
                  <a:cubicBezTo>
                    <a:pt x="124" y="47"/>
                    <a:pt x="124" y="47"/>
                    <a:pt x="124" y="47"/>
                  </a:cubicBezTo>
                  <a:cubicBezTo>
                    <a:pt x="124" y="47"/>
                    <a:pt x="124" y="47"/>
                    <a:pt x="125" y="48"/>
                  </a:cubicBezTo>
                  <a:cubicBezTo>
                    <a:pt x="125" y="48"/>
                    <a:pt x="125" y="48"/>
                    <a:pt x="125" y="48"/>
                  </a:cubicBezTo>
                  <a:cubicBezTo>
                    <a:pt x="125" y="48"/>
                    <a:pt x="125" y="49"/>
                    <a:pt x="125" y="49"/>
                  </a:cubicBezTo>
                  <a:cubicBezTo>
                    <a:pt x="125" y="49"/>
                    <a:pt x="125" y="49"/>
                    <a:pt x="125" y="49"/>
                  </a:cubicBezTo>
                  <a:cubicBezTo>
                    <a:pt x="125" y="49"/>
                    <a:pt x="126" y="50"/>
                    <a:pt x="126" y="50"/>
                  </a:cubicBezTo>
                  <a:cubicBezTo>
                    <a:pt x="126" y="50"/>
                    <a:pt x="126" y="50"/>
                    <a:pt x="126" y="50"/>
                  </a:cubicBezTo>
                  <a:cubicBezTo>
                    <a:pt x="126" y="51"/>
                    <a:pt x="126" y="51"/>
                    <a:pt x="127" y="52"/>
                  </a:cubicBezTo>
                  <a:cubicBezTo>
                    <a:pt x="127" y="52"/>
                    <a:pt x="127" y="53"/>
                    <a:pt x="127" y="53"/>
                  </a:cubicBezTo>
                  <a:cubicBezTo>
                    <a:pt x="127" y="53"/>
                    <a:pt x="127" y="54"/>
                    <a:pt x="127" y="54"/>
                  </a:cubicBezTo>
                  <a:cubicBezTo>
                    <a:pt x="128" y="54"/>
                    <a:pt x="128" y="55"/>
                    <a:pt x="128" y="55"/>
                  </a:cubicBezTo>
                  <a:cubicBezTo>
                    <a:pt x="128" y="55"/>
                    <a:pt x="128" y="56"/>
                    <a:pt x="129" y="56"/>
                  </a:cubicBezTo>
                  <a:cubicBezTo>
                    <a:pt x="129" y="56"/>
                    <a:pt x="129" y="56"/>
                    <a:pt x="129" y="56"/>
                  </a:cubicBezTo>
                  <a:cubicBezTo>
                    <a:pt x="129" y="57"/>
                    <a:pt x="129" y="57"/>
                    <a:pt x="129" y="57"/>
                  </a:cubicBezTo>
                  <a:cubicBezTo>
                    <a:pt x="130" y="58"/>
                    <a:pt x="130" y="58"/>
                    <a:pt x="130" y="58"/>
                  </a:cubicBezTo>
                  <a:cubicBezTo>
                    <a:pt x="130" y="59"/>
                    <a:pt x="130" y="59"/>
                    <a:pt x="131" y="59"/>
                  </a:cubicBezTo>
                  <a:cubicBezTo>
                    <a:pt x="131" y="59"/>
                    <a:pt x="131" y="59"/>
                    <a:pt x="131" y="60"/>
                  </a:cubicBezTo>
                  <a:cubicBezTo>
                    <a:pt x="131" y="60"/>
                    <a:pt x="132" y="60"/>
                    <a:pt x="132" y="61"/>
                  </a:cubicBezTo>
                  <a:cubicBezTo>
                    <a:pt x="132" y="61"/>
                    <a:pt x="132" y="61"/>
                    <a:pt x="132" y="61"/>
                  </a:cubicBezTo>
                  <a:cubicBezTo>
                    <a:pt x="133" y="61"/>
                    <a:pt x="133" y="62"/>
                    <a:pt x="134" y="62"/>
                  </a:cubicBezTo>
                  <a:cubicBezTo>
                    <a:pt x="134" y="62"/>
                    <a:pt x="134" y="63"/>
                    <a:pt x="134" y="63"/>
                  </a:cubicBezTo>
                  <a:cubicBezTo>
                    <a:pt x="134" y="63"/>
                    <a:pt x="135" y="63"/>
                    <a:pt x="135" y="64"/>
                  </a:cubicBezTo>
                  <a:cubicBezTo>
                    <a:pt x="135" y="64"/>
                    <a:pt x="135" y="64"/>
                    <a:pt x="135" y="64"/>
                  </a:cubicBezTo>
                  <a:cubicBezTo>
                    <a:pt x="136" y="64"/>
                    <a:pt x="136" y="65"/>
                    <a:pt x="137" y="65"/>
                  </a:cubicBezTo>
                  <a:cubicBezTo>
                    <a:pt x="137" y="65"/>
                    <a:pt x="137" y="65"/>
                    <a:pt x="137" y="65"/>
                  </a:cubicBezTo>
                  <a:cubicBezTo>
                    <a:pt x="138" y="66"/>
                    <a:pt x="138" y="66"/>
                    <a:pt x="139" y="66"/>
                  </a:cubicBezTo>
                  <a:cubicBezTo>
                    <a:pt x="139" y="66"/>
                    <a:pt x="139" y="66"/>
                    <a:pt x="139" y="66"/>
                  </a:cubicBezTo>
                  <a:cubicBezTo>
                    <a:pt x="139" y="67"/>
                    <a:pt x="139" y="67"/>
                    <a:pt x="139" y="67"/>
                  </a:cubicBezTo>
                  <a:cubicBezTo>
                    <a:pt x="139" y="67"/>
                    <a:pt x="139" y="67"/>
                    <a:pt x="139" y="67"/>
                  </a:cubicBezTo>
                  <a:cubicBezTo>
                    <a:pt x="139" y="67"/>
                    <a:pt x="139" y="67"/>
                    <a:pt x="139" y="67"/>
                  </a:cubicBezTo>
                  <a:cubicBezTo>
                    <a:pt x="140" y="67"/>
                    <a:pt x="140" y="67"/>
                    <a:pt x="140" y="67"/>
                  </a:cubicBezTo>
                  <a:cubicBezTo>
                    <a:pt x="140" y="67"/>
                    <a:pt x="140" y="67"/>
                    <a:pt x="140" y="67"/>
                  </a:cubicBezTo>
                  <a:cubicBezTo>
                    <a:pt x="140" y="67"/>
                    <a:pt x="140" y="67"/>
                    <a:pt x="140" y="67"/>
                  </a:cubicBezTo>
                  <a:cubicBezTo>
                    <a:pt x="140" y="67"/>
                    <a:pt x="140" y="67"/>
                    <a:pt x="140" y="67"/>
                  </a:cubicBezTo>
                  <a:cubicBezTo>
                    <a:pt x="141" y="67"/>
                    <a:pt x="141" y="67"/>
                    <a:pt x="141" y="67"/>
                  </a:cubicBezTo>
                  <a:cubicBezTo>
                    <a:pt x="141" y="68"/>
                    <a:pt x="141" y="68"/>
                    <a:pt x="141" y="68"/>
                  </a:cubicBezTo>
                  <a:cubicBezTo>
                    <a:pt x="141" y="68"/>
                    <a:pt x="141" y="68"/>
                    <a:pt x="142" y="68"/>
                  </a:cubicBezTo>
                  <a:cubicBezTo>
                    <a:pt x="142" y="68"/>
                    <a:pt x="142" y="68"/>
                    <a:pt x="142" y="68"/>
                  </a:cubicBezTo>
                  <a:cubicBezTo>
                    <a:pt x="142" y="68"/>
                    <a:pt x="142" y="68"/>
                    <a:pt x="142" y="68"/>
                  </a:cubicBezTo>
                  <a:cubicBezTo>
                    <a:pt x="143" y="68"/>
                    <a:pt x="143" y="68"/>
                    <a:pt x="143" y="68"/>
                  </a:cubicBezTo>
                  <a:cubicBezTo>
                    <a:pt x="143" y="68"/>
                    <a:pt x="143" y="69"/>
                    <a:pt x="144" y="69"/>
                  </a:cubicBezTo>
                  <a:cubicBezTo>
                    <a:pt x="146" y="70"/>
                    <a:pt x="148" y="71"/>
                    <a:pt x="150" y="71"/>
                  </a:cubicBezTo>
                  <a:cubicBezTo>
                    <a:pt x="256" y="0"/>
                    <a:pt x="256" y="0"/>
                    <a:pt x="256" y="0"/>
                  </a:cubicBezTo>
                  <a:cubicBezTo>
                    <a:pt x="255" y="76"/>
                    <a:pt x="255" y="76"/>
                    <a:pt x="255" y="76"/>
                  </a:cubicBezTo>
                  <a:cubicBezTo>
                    <a:pt x="149" y="147"/>
                    <a:pt x="149" y="147"/>
                    <a:pt x="149" y="147"/>
                  </a:cubicBezTo>
                  <a:cubicBezTo>
                    <a:pt x="147" y="147"/>
                    <a:pt x="145" y="146"/>
                    <a:pt x="143" y="145"/>
                  </a:cubicBezTo>
                  <a:cubicBezTo>
                    <a:pt x="143" y="145"/>
                    <a:pt x="142" y="145"/>
                    <a:pt x="142" y="144"/>
                  </a:cubicBezTo>
                  <a:cubicBezTo>
                    <a:pt x="142" y="144"/>
                    <a:pt x="142" y="144"/>
                    <a:pt x="142" y="144"/>
                  </a:cubicBezTo>
                  <a:cubicBezTo>
                    <a:pt x="142" y="144"/>
                    <a:pt x="141" y="144"/>
                    <a:pt x="141" y="144"/>
                  </a:cubicBezTo>
                  <a:cubicBezTo>
                    <a:pt x="141" y="144"/>
                    <a:pt x="141" y="144"/>
                    <a:pt x="141" y="144"/>
                  </a:cubicBezTo>
                  <a:cubicBezTo>
                    <a:pt x="141" y="144"/>
                    <a:pt x="141" y="144"/>
                    <a:pt x="140" y="144"/>
                  </a:cubicBezTo>
                  <a:cubicBezTo>
                    <a:pt x="140" y="144"/>
                    <a:pt x="140" y="144"/>
                    <a:pt x="140" y="144"/>
                  </a:cubicBezTo>
                  <a:cubicBezTo>
                    <a:pt x="140" y="143"/>
                    <a:pt x="140" y="143"/>
                    <a:pt x="140" y="143"/>
                  </a:cubicBezTo>
                  <a:cubicBezTo>
                    <a:pt x="140" y="143"/>
                    <a:pt x="140" y="143"/>
                    <a:pt x="140" y="143"/>
                  </a:cubicBezTo>
                  <a:cubicBezTo>
                    <a:pt x="139" y="143"/>
                    <a:pt x="139" y="143"/>
                    <a:pt x="139" y="143"/>
                  </a:cubicBezTo>
                  <a:cubicBezTo>
                    <a:pt x="139" y="143"/>
                    <a:pt x="139" y="143"/>
                    <a:pt x="139" y="143"/>
                  </a:cubicBezTo>
                  <a:cubicBezTo>
                    <a:pt x="139" y="143"/>
                    <a:pt x="139" y="143"/>
                    <a:pt x="139" y="143"/>
                  </a:cubicBezTo>
                  <a:cubicBezTo>
                    <a:pt x="139" y="143"/>
                    <a:pt x="139" y="143"/>
                    <a:pt x="139" y="143"/>
                  </a:cubicBezTo>
                  <a:cubicBezTo>
                    <a:pt x="139" y="143"/>
                    <a:pt x="138" y="143"/>
                    <a:pt x="138" y="143"/>
                  </a:cubicBezTo>
                  <a:cubicBezTo>
                    <a:pt x="138" y="143"/>
                    <a:pt x="138" y="143"/>
                    <a:pt x="138" y="143"/>
                  </a:cubicBezTo>
                  <a:cubicBezTo>
                    <a:pt x="138" y="143"/>
                    <a:pt x="138" y="142"/>
                    <a:pt x="138" y="142"/>
                  </a:cubicBezTo>
                  <a:cubicBezTo>
                    <a:pt x="138" y="142"/>
                    <a:pt x="138" y="142"/>
                    <a:pt x="138" y="142"/>
                  </a:cubicBezTo>
                  <a:cubicBezTo>
                    <a:pt x="138" y="142"/>
                    <a:pt x="137" y="142"/>
                    <a:pt x="136" y="141"/>
                  </a:cubicBezTo>
                  <a:cubicBezTo>
                    <a:pt x="136" y="141"/>
                    <a:pt x="136" y="141"/>
                    <a:pt x="136" y="141"/>
                  </a:cubicBezTo>
                  <a:cubicBezTo>
                    <a:pt x="136" y="141"/>
                    <a:pt x="135" y="140"/>
                    <a:pt x="135" y="140"/>
                  </a:cubicBezTo>
                  <a:cubicBezTo>
                    <a:pt x="135" y="140"/>
                    <a:pt x="135" y="140"/>
                    <a:pt x="135" y="140"/>
                  </a:cubicBezTo>
                  <a:cubicBezTo>
                    <a:pt x="134" y="140"/>
                    <a:pt x="134" y="140"/>
                    <a:pt x="134" y="140"/>
                  </a:cubicBezTo>
                  <a:cubicBezTo>
                    <a:pt x="134" y="139"/>
                    <a:pt x="134" y="139"/>
                    <a:pt x="133" y="139"/>
                  </a:cubicBezTo>
                  <a:cubicBezTo>
                    <a:pt x="133" y="139"/>
                    <a:pt x="133" y="138"/>
                    <a:pt x="133" y="138"/>
                  </a:cubicBezTo>
                  <a:cubicBezTo>
                    <a:pt x="132" y="138"/>
                    <a:pt x="132" y="137"/>
                    <a:pt x="132" y="137"/>
                  </a:cubicBezTo>
                  <a:cubicBezTo>
                    <a:pt x="132" y="137"/>
                    <a:pt x="132" y="137"/>
                    <a:pt x="132" y="137"/>
                  </a:cubicBezTo>
                  <a:cubicBezTo>
                    <a:pt x="132" y="137"/>
                    <a:pt x="131" y="137"/>
                    <a:pt x="131" y="137"/>
                  </a:cubicBezTo>
                  <a:cubicBezTo>
                    <a:pt x="131" y="137"/>
                    <a:pt x="131" y="136"/>
                    <a:pt x="130" y="136"/>
                  </a:cubicBezTo>
                  <a:cubicBezTo>
                    <a:pt x="130" y="136"/>
                    <a:pt x="130" y="135"/>
                    <a:pt x="130" y="135"/>
                  </a:cubicBezTo>
                  <a:cubicBezTo>
                    <a:pt x="130" y="135"/>
                    <a:pt x="130" y="135"/>
                    <a:pt x="129" y="134"/>
                  </a:cubicBezTo>
                  <a:cubicBezTo>
                    <a:pt x="129" y="134"/>
                    <a:pt x="129" y="134"/>
                    <a:pt x="129" y="134"/>
                  </a:cubicBezTo>
                  <a:cubicBezTo>
                    <a:pt x="129" y="134"/>
                    <a:pt x="129" y="134"/>
                    <a:pt x="129" y="134"/>
                  </a:cubicBezTo>
                  <a:cubicBezTo>
                    <a:pt x="129" y="133"/>
                    <a:pt x="128" y="133"/>
                    <a:pt x="128" y="132"/>
                  </a:cubicBezTo>
                  <a:cubicBezTo>
                    <a:pt x="128" y="132"/>
                    <a:pt x="128" y="132"/>
                    <a:pt x="128" y="132"/>
                  </a:cubicBezTo>
                  <a:cubicBezTo>
                    <a:pt x="128" y="132"/>
                    <a:pt x="128" y="131"/>
                    <a:pt x="127" y="131"/>
                  </a:cubicBezTo>
                  <a:cubicBezTo>
                    <a:pt x="127" y="131"/>
                    <a:pt x="127" y="131"/>
                    <a:pt x="127" y="131"/>
                  </a:cubicBezTo>
                  <a:cubicBezTo>
                    <a:pt x="127" y="131"/>
                    <a:pt x="127" y="130"/>
                    <a:pt x="127" y="130"/>
                  </a:cubicBezTo>
                  <a:cubicBezTo>
                    <a:pt x="127" y="130"/>
                    <a:pt x="127" y="129"/>
                    <a:pt x="127" y="129"/>
                  </a:cubicBezTo>
                  <a:cubicBezTo>
                    <a:pt x="126" y="129"/>
                    <a:pt x="126" y="128"/>
                    <a:pt x="126" y="128"/>
                  </a:cubicBezTo>
                  <a:cubicBezTo>
                    <a:pt x="126" y="127"/>
                    <a:pt x="126" y="127"/>
                    <a:pt x="125" y="126"/>
                  </a:cubicBezTo>
                  <a:cubicBezTo>
                    <a:pt x="125" y="126"/>
                    <a:pt x="125" y="126"/>
                    <a:pt x="125" y="126"/>
                  </a:cubicBezTo>
                  <a:cubicBezTo>
                    <a:pt x="125" y="126"/>
                    <a:pt x="125" y="125"/>
                    <a:pt x="125" y="125"/>
                  </a:cubicBezTo>
                  <a:cubicBezTo>
                    <a:pt x="124" y="125"/>
                    <a:pt x="124" y="125"/>
                    <a:pt x="124" y="124"/>
                  </a:cubicBezTo>
                  <a:cubicBezTo>
                    <a:pt x="124" y="124"/>
                    <a:pt x="124" y="124"/>
                    <a:pt x="124" y="124"/>
                  </a:cubicBezTo>
                  <a:cubicBezTo>
                    <a:pt x="124" y="123"/>
                    <a:pt x="124" y="123"/>
                    <a:pt x="124" y="123"/>
                  </a:cubicBezTo>
                  <a:cubicBezTo>
                    <a:pt x="123" y="123"/>
                    <a:pt x="123" y="123"/>
                    <a:pt x="123" y="122"/>
                  </a:cubicBezTo>
                  <a:cubicBezTo>
                    <a:pt x="123" y="122"/>
                    <a:pt x="123" y="122"/>
                    <a:pt x="123" y="122"/>
                  </a:cubicBezTo>
                  <a:cubicBezTo>
                    <a:pt x="123" y="122"/>
                    <a:pt x="123" y="122"/>
                    <a:pt x="123" y="122"/>
                  </a:cubicBezTo>
                  <a:cubicBezTo>
                    <a:pt x="122" y="121"/>
                    <a:pt x="122" y="121"/>
                    <a:pt x="122" y="121"/>
                  </a:cubicBezTo>
                  <a:cubicBezTo>
                    <a:pt x="122" y="121"/>
                    <a:pt x="122" y="121"/>
                    <a:pt x="122" y="120"/>
                  </a:cubicBezTo>
                  <a:cubicBezTo>
                    <a:pt x="121" y="120"/>
                    <a:pt x="121" y="120"/>
                    <a:pt x="121" y="120"/>
                  </a:cubicBezTo>
                  <a:cubicBezTo>
                    <a:pt x="121" y="120"/>
                    <a:pt x="121" y="120"/>
                    <a:pt x="121" y="120"/>
                  </a:cubicBezTo>
                  <a:cubicBezTo>
                    <a:pt x="120" y="119"/>
                    <a:pt x="120" y="119"/>
                    <a:pt x="120" y="119"/>
                  </a:cubicBezTo>
                  <a:cubicBezTo>
                    <a:pt x="120" y="118"/>
                    <a:pt x="119" y="118"/>
                    <a:pt x="119" y="118"/>
                  </a:cubicBezTo>
                  <a:cubicBezTo>
                    <a:pt x="119" y="118"/>
                    <a:pt x="119" y="118"/>
                    <a:pt x="118" y="118"/>
                  </a:cubicBezTo>
                  <a:cubicBezTo>
                    <a:pt x="118" y="118"/>
                    <a:pt x="118" y="117"/>
                    <a:pt x="118" y="117"/>
                  </a:cubicBezTo>
                  <a:cubicBezTo>
                    <a:pt x="118" y="117"/>
                    <a:pt x="117" y="117"/>
                    <a:pt x="117" y="117"/>
                  </a:cubicBezTo>
                  <a:cubicBezTo>
                    <a:pt x="117" y="117"/>
                    <a:pt x="117" y="117"/>
                    <a:pt x="116" y="116"/>
                  </a:cubicBezTo>
                  <a:cubicBezTo>
                    <a:pt x="116" y="116"/>
                    <a:pt x="115" y="116"/>
                    <a:pt x="115" y="116"/>
                  </a:cubicBezTo>
                  <a:cubicBezTo>
                    <a:pt x="114" y="115"/>
                    <a:pt x="113" y="115"/>
                    <a:pt x="112" y="115"/>
                  </a:cubicBezTo>
                  <a:cubicBezTo>
                    <a:pt x="112" y="115"/>
                    <a:pt x="112" y="115"/>
                    <a:pt x="112" y="115"/>
                  </a:cubicBezTo>
                  <a:cubicBezTo>
                    <a:pt x="111" y="114"/>
                    <a:pt x="110" y="114"/>
                    <a:pt x="110" y="114"/>
                  </a:cubicBezTo>
                  <a:close/>
                </a:path>
              </a:pathLst>
            </a:custGeom>
            <a:solidFill>
              <a:srgbClr val="009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4" name="Freeform 67">
              <a:extLst>
                <a:ext uri="{FF2B5EF4-FFF2-40B4-BE49-F238E27FC236}">
                  <a16:creationId xmlns:a16="http://schemas.microsoft.com/office/drawing/2014/main" id="{009213DD-2F88-49AB-B023-28C517CEF155}"/>
                </a:ext>
              </a:extLst>
            </p:cNvPr>
            <p:cNvSpPr>
              <a:spLocks/>
            </p:cNvSpPr>
            <p:nvPr/>
          </p:nvSpPr>
          <p:spPr bwMode="auto">
            <a:xfrm>
              <a:off x="398463" y="3052763"/>
              <a:ext cx="282575" cy="184150"/>
            </a:xfrm>
            <a:custGeom>
              <a:avLst/>
              <a:gdLst>
                <a:gd name="T0" fmla="*/ 136 w 328"/>
                <a:gd name="T1" fmla="*/ 57 h 213"/>
                <a:gd name="T2" fmla="*/ 137 w 328"/>
                <a:gd name="T3" fmla="*/ 120 h 213"/>
                <a:gd name="T4" fmla="*/ 143 w 328"/>
                <a:gd name="T5" fmla="*/ 120 h 213"/>
                <a:gd name="T6" fmla="*/ 146 w 328"/>
                <a:gd name="T7" fmla="*/ 121 h 213"/>
                <a:gd name="T8" fmla="*/ 154 w 328"/>
                <a:gd name="T9" fmla="*/ 120 h 213"/>
                <a:gd name="T10" fmla="*/ 157 w 328"/>
                <a:gd name="T11" fmla="*/ 120 h 213"/>
                <a:gd name="T12" fmla="*/ 163 w 328"/>
                <a:gd name="T13" fmla="*/ 119 h 213"/>
                <a:gd name="T14" fmla="*/ 166 w 328"/>
                <a:gd name="T15" fmla="*/ 118 h 213"/>
                <a:gd name="T16" fmla="*/ 168 w 328"/>
                <a:gd name="T17" fmla="*/ 118 h 213"/>
                <a:gd name="T18" fmla="*/ 170 w 328"/>
                <a:gd name="T19" fmla="*/ 117 h 213"/>
                <a:gd name="T20" fmla="*/ 172 w 328"/>
                <a:gd name="T21" fmla="*/ 116 h 213"/>
                <a:gd name="T22" fmla="*/ 179 w 328"/>
                <a:gd name="T23" fmla="*/ 99 h 213"/>
                <a:gd name="T24" fmla="*/ 328 w 328"/>
                <a:gd name="T25" fmla="*/ 137 h 213"/>
                <a:gd name="T26" fmla="*/ 181 w 328"/>
                <a:gd name="T27" fmla="*/ 164 h 213"/>
                <a:gd name="T28" fmla="*/ 172 w 328"/>
                <a:gd name="T29" fmla="*/ 191 h 213"/>
                <a:gd name="T30" fmla="*/ 170 w 328"/>
                <a:gd name="T31" fmla="*/ 193 h 213"/>
                <a:gd name="T32" fmla="*/ 168 w 328"/>
                <a:gd name="T33" fmla="*/ 193 h 213"/>
                <a:gd name="T34" fmla="*/ 167 w 328"/>
                <a:gd name="T35" fmla="*/ 194 h 213"/>
                <a:gd name="T36" fmla="*/ 165 w 328"/>
                <a:gd name="T37" fmla="*/ 195 h 213"/>
                <a:gd name="T38" fmla="*/ 162 w 328"/>
                <a:gd name="T39" fmla="*/ 195 h 213"/>
                <a:gd name="T40" fmla="*/ 159 w 328"/>
                <a:gd name="T41" fmla="*/ 196 h 213"/>
                <a:gd name="T42" fmla="*/ 156 w 328"/>
                <a:gd name="T43" fmla="*/ 196 h 213"/>
                <a:gd name="T44" fmla="*/ 153 w 328"/>
                <a:gd name="T45" fmla="*/ 196 h 213"/>
                <a:gd name="T46" fmla="*/ 149 w 328"/>
                <a:gd name="T47" fmla="*/ 197 h 213"/>
                <a:gd name="T48" fmla="*/ 145 w 328"/>
                <a:gd name="T49" fmla="*/ 197 h 213"/>
                <a:gd name="T50" fmla="*/ 142 w 328"/>
                <a:gd name="T51" fmla="*/ 196 h 213"/>
                <a:gd name="T52" fmla="*/ 139 w 328"/>
                <a:gd name="T53" fmla="*/ 196 h 213"/>
                <a:gd name="T54" fmla="*/ 132 w 328"/>
                <a:gd name="T55" fmla="*/ 195 h 213"/>
                <a:gd name="T56" fmla="*/ 129 w 328"/>
                <a:gd name="T57" fmla="*/ 195 h 213"/>
                <a:gd name="T58" fmla="*/ 125 w 328"/>
                <a:gd name="T59" fmla="*/ 194 h 213"/>
                <a:gd name="T60" fmla="*/ 121 w 328"/>
                <a:gd name="T61" fmla="*/ 193 h 213"/>
                <a:gd name="T62" fmla="*/ 116 w 328"/>
                <a:gd name="T63" fmla="*/ 192 h 213"/>
                <a:gd name="T64" fmla="*/ 110 w 328"/>
                <a:gd name="T65" fmla="*/ 190 h 213"/>
                <a:gd name="T66" fmla="*/ 101 w 328"/>
                <a:gd name="T67" fmla="*/ 187 h 213"/>
                <a:gd name="T68" fmla="*/ 95 w 328"/>
                <a:gd name="T69" fmla="*/ 184 h 213"/>
                <a:gd name="T70" fmla="*/ 90 w 328"/>
                <a:gd name="T71" fmla="*/ 182 h 213"/>
                <a:gd name="T72" fmla="*/ 87 w 328"/>
                <a:gd name="T73" fmla="*/ 180 h 213"/>
                <a:gd name="T74" fmla="*/ 84 w 328"/>
                <a:gd name="T75" fmla="*/ 178 h 213"/>
                <a:gd name="T76" fmla="*/ 80 w 328"/>
                <a:gd name="T77" fmla="*/ 175 h 213"/>
                <a:gd name="T78" fmla="*/ 78 w 328"/>
                <a:gd name="T79" fmla="*/ 173 h 213"/>
                <a:gd name="T80" fmla="*/ 75 w 328"/>
                <a:gd name="T81" fmla="*/ 170 h 213"/>
                <a:gd name="T82" fmla="*/ 74 w 328"/>
                <a:gd name="T83" fmla="*/ 168 h 213"/>
                <a:gd name="T84" fmla="*/ 72 w 328"/>
                <a:gd name="T85" fmla="*/ 166 h 213"/>
                <a:gd name="T86" fmla="*/ 72 w 328"/>
                <a:gd name="T87" fmla="*/ 164 h 213"/>
                <a:gd name="T88" fmla="*/ 71 w 328"/>
                <a:gd name="T89" fmla="*/ 163 h 213"/>
                <a:gd name="T90" fmla="*/ 71 w 328"/>
                <a:gd name="T91" fmla="*/ 161 h 213"/>
                <a:gd name="T92" fmla="*/ 71 w 328"/>
                <a:gd name="T93" fmla="*/ 10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8" h="213">
                  <a:moveTo>
                    <a:pt x="0" y="76"/>
                  </a:moveTo>
                  <a:cubicBezTo>
                    <a:pt x="1" y="0"/>
                    <a:pt x="1" y="0"/>
                    <a:pt x="1" y="0"/>
                  </a:cubicBezTo>
                  <a:cubicBezTo>
                    <a:pt x="136" y="57"/>
                    <a:pt x="136" y="57"/>
                    <a:pt x="136" y="57"/>
                  </a:cubicBezTo>
                  <a:cubicBezTo>
                    <a:pt x="136" y="120"/>
                    <a:pt x="136" y="120"/>
                    <a:pt x="136" y="120"/>
                  </a:cubicBezTo>
                  <a:cubicBezTo>
                    <a:pt x="136" y="120"/>
                    <a:pt x="136" y="120"/>
                    <a:pt x="136" y="120"/>
                  </a:cubicBezTo>
                  <a:cubicBezTo>
                    <a:pt x="136" y="120"/>
                    <a:pt x="136" y="120"/>
                    <a:pt x="137" y="120"/>
                  </a:cubicBezTo>
                  <a:cubicBezTo>
                    <a:pt x="138" y="120"/>
                    <a:pt x="139" y="120"/>
                    <a:pt x="140" y="120"/>
                  </a:cubicBezTo>
                  <a:cubicBezTo>
                    <a:pt x="140" y="120"/>
                    <a:pt x="140" y="120"/>
                    <a:pt x="140" y="120"/>
                  </a:cubicBezTo>
                  <a:cubicBezTo>
                    <a:pt x="141" y="120"/>
                    <a:pt x="142" y="120"/>
                    <a:pt x="143" y="120"/>
                  </a:cubicBezTo>
                  <a:cubicBezTo>
                    <a:pt x="143" y="120"/>
                    <a:pt x="143" y="120"/>
                    <a:pt x="143" y="120"/>
                  </a:cubicBezTo>
                  <a:cubicBezTo>
                    <a:pt x="144" y="121"/>
                    <a:pt x="145" y="121"/>
                    <a:pt x="145" y="121"/>
                  </a:cubicBezTo>
                  <a:cubicBezTo>
                    <a:pt x="145" y="121"/>
                    <a:pt x="146" y="121"/>
                    <a:pt x="146" y="121"/>
                  </a:cubicBezTo>
                  <a:cubicBezTo>
                    <a:pt x="147" y="121"/>
                    <a:pt x="148" y="121"/>
                    <a:pt x="150" y="121"/>
                  </a:cubicBezTo>
                  <a:cubicBezTo>
                    <a:pt x="150" y="121"/>
                    <a:pt x="150" y="121"/>
                    <a:pt x="150" y="121"/>
                  </a:cubicBezTo>
                  <a:cubicBezTo>
                    <a:pt x="151" y="121"/>
                    <a:pt x="152" y="121"/>
                    <a:pt x="154" y="120"/>
                  </a:cubicBezTo>
                  <a:cubicBezTo>
                    <a:pt x="154" y="120"/>
                    <a:pt x="154" y="120"/>
                    <a:pt x="154" y="120"/>
                  </a:cubicBezTo>
                  <a:cubicBezTo>
                    <a:pt x="155" y="120"/>
                    <a:pt x="156" y="120"/>
                    <a:pt x="157" y="120"/>
                  </a:cubicBezTo>
                  <a:cubicBezTo>
                    <a:pt x="157" y="120"/>
                    <a:pt x="157" y="120"/>
                    <a:pt x="157" y="120"/>
                  </a:cubicBezTo>
                  <a:cubicBezTo>
                    <a:pt x="158" y="120"/>
                    <a:pt x="159" y="120"/>
                    <a:pt x="160" y="120"/>
                  </a:cubicBezTo>
                  <a:cubicBezTo>
                    <a:pt x="160" y="120"/>
                    <a:pt x="160" y="120"/>
                    <a:pt x="160" y="120"/>
                  </a:cubicBezTo>
                  <a:cubicBezTo>
                    <a:pt x="161" y="120"/>
                    <a:pt x="162" y="119"/>
                    <a:pt x="163" y="119"/>
                  </a:cubicBezTo>
                  <a:cubicBezTo>
                    <a:pt x="163" y="119"/>
                    <a:pt x="163" y="119"/>
                    <a:pt x="163" y="119"/>
                  </a:cubicBezTo>
                  <a:cubicBezTo>
                    <a:pt x="164" y="119"/>
                    <a:pt x="165" y="119"/>
                    <a:pt x="165" y="119"/>
                  </a:cubicBezTo>
                  <a:cubicBezTo>
                    <a:pt x="165" y="119"/>
                    <a:pt x="166" y="118"/>
                    <a:pt x="166" y="118"/>
                  </a:cubicBezTo>
                  <a:cubicBezTo>
                    <a:pt x="166" y="118"/>
                    <a:pt x="166" y="118"/>
                    <a:pt x="166" y="118"/>
                  </a:cubicBezTo>
                  <a:cubicBezTo>
                    <a:pt x="166" y="118"/>
                    <a:pt x="167" y="118"/>
                    <a:pt x="167" y="118"/>
                  </a:cubicBezTo>
                  <a:cubicBezTo>
                    <a:pt x="167" y="118"/>
                    <a:pt x="168" y="118"/>
                    <a:pt x="168" y="118"/>
                  </a:cubicBezTo>
                  <a:cubicBezTo>
                    <a:pt x="168" y="118"/>
                    <a:pt x="168" y="118"/>
                    <a:pt x="169" y="117"/>
                  </a:cubicBezTo>
                  <a:cubicBezTo>
                    <a:pt x="169" y="117"/>
                    <a:pt x="169" y="117"/>
                    <a:pt x="169" y="117"/>
                  </a:cubicBezTo>
                  <a:cubicBezTo>
                    <a:pt x="170" y="117"/>
                    <a:pt x="170" y="117"/>
                    <a:pt x="170" y="117"/>
                  </a:cubicBezTo>
                  <a:cubicBezTo>
                    <a:pt x="170" y="117"/>
                    <a:pt x="170" y="117"/>
                    <a:pt x="171" y="117"/>
                  </a:cubicBezTo>
                  <a:cubicBezTo>
                    <a:pt x="171" y="116"/>
                    <a:pt x="171" y="116"/>
                    <a:pt x="172" y="116"/>
                  </a:cubicBezTo>
                  <a:cubicBezTo>
                    <a:pt x="172" y="116"/>
                    <a:pt x="172" y="116"/>
                    <a:pt x="172" y="116"/>
                  </a:cubicBezTo>
                  <a:cubicBezTo>
                    <a:pt x="172" y="116"/>
                    <a:pt x="173" y="115"/>
                    <a:pt x="173" y="115"/>
                  </a:cubicBezTo>
                  <a:cubicBezTo>
                    <a:pt x="178" y="112"/>
                    <a:pt x="179" y="107"/>
                    <a:pt x="179" y="103"/>
                  </a:cubicBezTo>
                  <a:cubicBezTo>
                    <a:pt x="179" y="101"/>
                    <a:pt x="179" y="100"/>
                    <a:pt x="179" y="99"/>
                  </a:cubicBezTo>
                  <a:cubicBezTo>
                    <a:pt x="179" y="95"/>
                    <a:pt x="179" y="92"/>
                    <a:pt x="182" y="88"/>
                  </a:cubicBezTo>
                  <a:cubicBezTo>
                    <a:pt x="182" y="88"/>
                    <a:pt x="188" y="83"/>
                    <a:pt x="192" y="80"/>
                  </a:cubicBezTo>
                  <a:cubicBezTo>
                    <a:pt x="328" y="137"/>
                    <a:pt x="328" y="137"/>
                    <a:pt x="328" y="137"/>
                  </a:cubicBezTo>
                  <a:cubicBezTo>
                    <a:pt x="327" y="213"/>
                    <a:pt x="327" y="213"/>
                    <a:pt x="327" y="213"/>
                  </a:cubicBezTo>
                  <a:cubicBezTo>
                    <a:pt x="192" y="156"/>
                    <a:pt x="192" y="156"/>
                    <a:pt x="192" y="156"/>
                  </a:cubicBezTo>
                  <a:cubicBezTo>
                    <a:pt x="187" y="159"/>
                    <a:pt x="182" y="164"/>
                    <a:pt x="181" y="164"/>
                  </a:cubicBezTo>
                  <a:cubicBezTo>
                    <a:pt x="179" y="167"/>
                    <a:pt x="179" y="171"/>
                    <a:pt x="178" y="174"/>
                  </a:cubicBezTo>
                  <a:cubicBezTo>
                    <a:pt x="178" y="175"/>
                    <a:pt x="178" y="176"/>
                    <a:pt x="178" y="178"/>
                  </a:cubicBezTo>
                  <a:cubicBezTo>
                    <a:pt x="178" y="183"/>
                    <a:pt x="178" y="187"/>
                    <a:pt x="172" y="191"/>
                  </a:cubicBezTo>
                  <a:cubicBezTo>
                    <a:pt x="172" y="191"/>
                    <a:pt x="172" y="192"/>
                    <a:pt x="171" y="192"/>
                  </a:cubicBezTo>
                  <a:cubicBezTo>
                    <a:pt x="171" y="192"/>
                    <a:pt x="171" y="192"/>
                    <a:pt x="171" y="192"/>
                  </a:cubicBezTo>
                  <a:cubicBezTo>
                    <a:pt x="171" y="192"/>
                    <a:pt x="170" y="192"/>
                    <a:pt x="170" y="193"/>
                  </a:cubicBezTo>
                  <a:cubicBezTo>
                    <a:pt x="170" y="193"/>
                    <a:pt x="170" y="193"/>
                    <a:pt x="169" y="193"/>
                  </a:cubicBezTo>
                  <a:cubicBezTo>
                    <a:pt x="169" y="193"/>
                    <a:pt x="169" y="193"/>
                    <a:pt x="169" y="193"/>
                  </a:cubicBezTo>
                  <a:cubicBezTo>
                    <a:pt x="168" y="193"/>
                    <a:pt x="168" y="193"/>
                    <a:pt x="168" y="193"/>
                  </a:cubicBezTo>
                  <a:cubicBezTo>
                    <a:pt x="168" y="193"/>
                    <a:pt x="168" y="193"/>
                    <a:pt x="168" y="194"/>
                  </a:cubicBezTo>
                  <a:cubicBezTo>
                    <a:pt x="168" y="194"/>
                    <a:pt x="167" y="194"/>
                    <a:pt x="167" y="194"/>
                  </a:cubicBezTo>
                  <a:cubicBezTo>
                    <a:pt x="167" y="194"/>
                    <a:pt x="167" y="194"/>
                    <a:pt x="167" y="194"/>
                  </a:cubicBezTo>
                  <a:cubicBezTo>
                    <a:pt x="166" y="194"/>
                    <a:pt x="166" y="194"/>
                    <a:pt x="165" y="194"/>
                  </a:cubicBezTo>
                  <a:cubicBezTo>
                    <a:pt x="165" y="194"/>
                    <a:pt x="165" y="194"/>
                    <a:pt x="165" y="194"/>
                  </a:cubicBezTo>
                  <a:cubicBezTo>
                    <a:pt x="165" y="195"/>
                    <a:pt x="165" y="195"/>
                    <a:pt x="165" y="195"/>
                  </a:cubicBezTo>
                  <a:cubicBezTo>
                    <a:pt x="165" y="195"/>
                    <a:pt x="165" y="195"/>
                    <a:pt x="165" y="195"/>
                  </a:cubicBezTo>
                  <a:cubicBezTo>
                    <a:pt x="164" y="195"/>
                    <a:pt x="163" y="195"/>
                    <a:pt x="162" y="195"/>
                  </a:cubicBezTo>
                  <a:cubicBezTo>
                    <a:pt x="162" y="195"/>
                    <a:pt x="162" y="195"/>
                    <a:pt x="162" y="195"/>
                  </a:cubicBezTo>
                  <a:cubicBezTo>
                    <a:pt x="162" y="195"/>
                    <a:pt x="162" y="195"/>
                    <a:pt x="162" y="195"/>
                  </a:cubicBezTo>
                  <a:cubicBezTo>
                    <a:pt x="161" y="195"/>
                    <a:pt x="160" y="196"/>
                    <a:pt x="159" y="196"/>
                  </a:cubicBezTo>
                  <a:cubicBezTo>
                    <a:pt x="159" y="196"/>
                    <a:pt x="159" y="196"/>
                    <a:pt x="159" y="196"/>
                  </a:cubicBezTo>
                  <a:cubicBezTo>
                    <a:pt x="159" y="196"/>
                    <a:pt x="159" y="196"/>
                    <a:pt x="159" y="196"/>
                  </a:cubicBezTo>
                  <a:cubicBezTo>
                    <a:pt x="158" y="196"/>
                    <a:pt x="158" y="196"/>
                    <a:pt x="157" y="196"/>
                  </a:cubicBezTo>
                  <a:cubicBezTo>
                    <a:pt x="157" y="196"/>
                    <a:pt x="156" y="196"/>
                    <a:pt x="156" y="196"/>
                  </a:cubicBezTo>
                  <a:cubicBezTo>
                    <a:pt x="156" y="196"/>
                    <a:pt x="156" y="196"/>
                    <a:pt x="156" y="196"/>
                  </a:cubicBezTo>
                  <a:cubicBezTo>
                    <a:pt x="155" y="196"/>
                    <a:pt x="154" y="196"/>
                    <a:pt x="153" y="196"/>
                  </a:cubicBezTo>
                  <a:cubicBezTo>
                    <a:pt x="153" y="196"/>
                    <a:pt x="153" y="196"/>
                    <a:pt x="153" y="196"/>
                  </a:cubicBezTo>
                  <a:cubicBezTo>
                    <a:pt x="153" y="196"/>
                    <a:pt x="153" y="196"/>
                    <a:pt x="153" y="196"/>
                  </a:cubicBezTo>
                  <a:cubicBezTo>
                    <a:pt x="152" y="197"/>
                    <a:pt x="151" y="197"/>
                    <a:pt x="150" y="197"/>
                  </a:cubicBezTo>
                  <a:cubicBezTo>
                    <a:pt x="150" y="197"/>
                    <a:pt x="149" y="197"/>
                    <a:pt x="149" y="197"/>
                  </a:cubicBezTo>
                  <a:cubicBezTo>
                    <a:pt x="149" y="197"/>
                    <a:pt x="149" y="197"/>
                    <a:pt x="149" y="197"/>
                  </a:cubicBezTo>
                  <a:cubicBezTo>
                    <a:pt x="148" y="197"/>
                    <a:pt x="146" y="197"/>
                    <a:pt x="145" y="197"/>
                  </a:cubicBezTo>
                  <a:cubicBezTo>
                    <a:pt x="145" y="197"/>
                    <a:pt x="145" y="197"/>
                    <a:pt x="145" y="197"/>
                  </a:cubicBezTo>
                  <a:cubicBezTo>
                    <a:pt x="145" y="197"/>
                    <a:pt x="145" y="197"/>
                    <a:pt x="144" y="197"/>
                  </a:cubicBezTo>
                  <a:cubicBezTo>
                    <a:pt x="144" y="197"/>
                    <a:pt x="143" y="197"/>
                    <a:pt x="143" y="197"/>
                  </a:cubicBezTo>
                  <a:cubicBezTo>
                    <a:pt x="142" y="197"/>
                    <a:pt x="142" y="197"/>
                    <a:pt x="142" y="196"/>
                  </a:cubicBezTo>
                  <a:cubicBezTo>
                    <a:pt x="141" y="196"/>
                    <a:pt x="140" y="196"/>
                    <a:pt x="139" y="196"/>
                  </a:cubicBezTo>
                  <a:cubicBezTo>
                    <a:pt x="139" y="196"/>
                    <a:pt x="139" y="196"/>
                    <a:pt x="139" y="196"/>
                  </a:cubicBezTo>
                  <a:cubicBezTo>
                    <a:pt x="139" y="196"/>
                    <a:pt x="139" y="196"/>
                    <a:pt x="139" y="196"/>
                  </a:cubicBezTo>
                  <a:cubicBezTo>
                    <a:pt x="138" y="196"/>
                    <a:pt x="137" y="196"/>
                    <a:pt x="136" y="196"/>
                  </a:cubicBezTo>
                  <a:cubicBezTo>
                    <a:pt x="136" y="196"/>
                    <a:pt x="135" y="196"/>
                    <a:pt x="135" y="196"/>
                  </a:cubicBezTo>
                  <a:cubicBezTo>
                    <a:pt x="134" y="196"/>
                    <a:pt x="133" y="196"/>
                    <a:pt x="132" y="195"/>
                  </a:cubicBezTo>
                  <a:cubicBezTo>
                    <a:pt x="132" y="195"/>
                    <a:pt x="132" y="195"/>
                    <a:pt x="132" y="195"/>
                  </a:cubicBezTo>
                  <a:cubicBezTo>
                    <a:pt x="132" y="195"/>
                    <a:pt x="132" y="195"/>
                    <a:pt x="132" y="195"/>
                  </a:cubicBezTo>
                  <a:cubicBezTo>
                    <a:pt x="131" y="195"/>
                    <a:pt x="130" y="195"/>
                    <a:pt x="129" y="195"/>
                  </a:cubicBezTo>
                  <a:cubicBezTo>
                    <a:pt x="129" y="195"/>
                    <a:pt x="129" y="195"/>
                    <a:pt x="129" y="195"/>
                  </a:cubicBezTo>
                  <a:cubicBezTo>
                    <a:pt x="128" y="195"/>
                    <a:pt x="127" y="195"/>
                    <a:pt x="126" y="195"/>
                  </a:cubicBezTo>
                  <a:cubicBezTo>
                    <a:pt x="126" y="194"/>
                    <a:pt x="126" y="194"/>
                    <a:pt x="125" y="194"/>
                  </a:cubicBezTo>
                  <a:cubicBezTo>
                    <a:pt x="125" y="194"/>
                    <a:pt x="124" y="194"/>
                    <a:pt x="124" y="194"/>
                  </a:cubicBezTo>
                  <a:cubicBezTo>
                    <a:pt x="123" y="194"/>
                    <a:pt x="123" y="194"/>
                    <a:pt x="122" y="194"/>
                  </a:cubicBezTo>
                  <a:cubicBezTo>
                    <a:pt x="122" y="194"/>
                    <a:pt x="121" y="193"/>
                    <a:pt x="121" y="193"/>
                  </a:cubicBezTo>
                  <a:cubicBezTo>
                    <a:pt x="121" y="193"/>
                    <a:pt x="121" y="193"/>
                    <a:pt x="120" y="193"/>
                  </a:cubicBezTo>
                  <a:cubicBezTo>
                    <a:pt x="120" y="193"/>
                    <a:pt x="120" y="193"/>
                    <a:pt x="120" y="193"/>
                  </a:cubicBezTo>
                  <a:cubicBezTo>
                    <a:pt x="119" y="193"/>
                    <a:pt x="117" y="192"/>
                    <a:pt x="116" y="192"/>
                  </a:cubicBezTo>
                  <a:cubicBezTo>
                    <a:pt x="115" y="192"/>
                    <a:pt x="115" y="192"/>
                    <a:pt x="115" y="192"/>
                  </a:cubicBezTo>
                  <a:cubicBezTo>
                    <a:pt x="114" y="191"/>
                    <a:pt x="112" y="191"/>
                    <a:pt x="111" y="190"/>
                  </a:cubicBezTo>
                  <a:cubicBezTo>
                    <a:pt x="110" y="190"/>
                    <a:pt x="110" y="190"/>
                    <a:pt x="110" y="190"/>
                  </a:cubicBezTo>
                  <a:cubicBezTo>
                    <a:pt x="109" y="190"/>
                    <a:pt x="107" y="189"/>
                    <a:pt x="106" y="189"/>
                  </a:cubicBezTo>
                  <a:cubicBezTo>
                    <a:pt x="106" y="189"/>
                    <a:pt x="105" y="189"/>
                    <a:pt x="105" y="189"/>
                  </a:cubicBezTo>
                  <a:cubicBezTo>
                    <a:pt x="104" y="188"/>
                    <a:pt x="102" y="187"/>
                    <a:pt x="101" y="187"/>
                  </a:cubicBezTo>
                  <a:cubicBezTo>
                    <a:pt x="100" y="187"/>
                    <a:pt x="99" y="186"/>
                    <a:pt x="98" y="186"/>
                  </a:cubicBezTo>
                  <a:cubicBezTo>
                    <a:pt x="97" y="185"/>
                    <a:pt x="96" y="185"/>
                    <a:pt x="95" y="184"/>
                  </a:cubicBezTo>
                  <a:cubicBezTo>
                    <a:pt x="95" y="184"/>
                    <a:pt x="95" y="184"/>
                    <a:pt x="95" y="184"/>
                  </a:cubicBezTo>
                  <a:cubicBezTo>
                    <a:pt x="94" y="184"/>
                    <a:pt x="93" y="183"/>
                    <a:pt x="93" y="183"/>
                  </a:cubicBezTo>
                  <a:cubicBezTo>
                    <a:pt x="92" y="183"/>
                    <a:pt x="92" y="183"/>
                    <a:pt x="92" y="182"/>
                  </a:cubicBezTo>
                  <a:cubicBezTo>
                    <a:pt x="91" y="182"/>
                    <a:pt x="90" y="182"/>
                    <a:pt x="90" y="182"/>
                  </a:cubicBezTo>
                  <a:cubicBezTo>
                    <a:pt x="90" y="181"/>
                    <a:pt x="89" y="181"/>
                    <a:pt x="89" y="181"/>
                  </a:cubicBezTo>
                  <a:cubicBezTo>
                    <a:pt x="89" y="181"/>
                    <a:pt x="88" y="181"/>
                    <a:pt x="88" y="181"/>
                  </a:cubicBezTo>
                  <a:cubicBezTo>
                    <a:pt x="88" y="180"/>
                    <a:pt x="88" y="180"/>
                    <a:pt x="87" y="180"/>
                  </a:cubicBezTo>
                  <a:cubicBezTo>
                    <a:pt x="87" y="180"/>
                    <a:pt x="87" y="180"/>
                    <a:pt x="86" y="179"/>
                  </a:cubicBezTo>
                  <a:cubicBezTo>
                    <a:pt x="86" y="179"/>
                    <a:pt x="85" y="179"/>
                    <a:pt x="85" y="178"/>
                  </a:cubicBezTo>
                  <a:cubicBezTo>
                    <a:pt x="84" y="178"/>
                    <a:pt x="84" y="178"/>
                    <a:pt x="84" y="178"/>
                  </a:cubicBezTo>
                  <a:cubicBezTo>
                    <a:pt x="83" y="177"/>
                    <a:pt x="83" y="177"/>
                    <a:pt x="82" y="176"/>
                  </a:cubicBezTo>
                  <a:cubicBezTo>
                    <a:pt x="82" y="176"/>
                    <a:pt x="82" y="176"/>
                    <a:pt x="81" y="176"/>
                  </a:cubicBezTo>
                  <a:cubicBezTo>
                    <a:pt x="81" y="176"/>
                    <a:pt x="81" y="175"/>
                    <a:pt x="80" y="175"/>
                  </a:cubicBezTo>
                  <a:cubicBezTo>
                    <a:pt x="80" y="175"/>
                    <a:pt x="80" y="175"/>
                    <a:pt x="80" y="175"/>
                  </a:cubicBezTo>
                  <a:cubicBezTo>
                    <a:pt x="80" y="174"/>
                    <a:pt x="79" y="174"/>
                    <a:pt x="79" y="174"/>
                  </a:cubicBezTo>
                  <a:cubicBezTo>
                    <a:pt x="78" y="173"/>
                    <a:pt x="78" y="173"/>
                    <a:pt x="78" y="173"/>
                  </a:cubicBezTo>
                  <a:cubicBezTo>
                    <a:pt x="77" y="172"/>
                    <a:pt x="77" y="172"/>
                    <a:pt x="76" y="171"/>
                  </a:cubicBezTo>
                  <a:cubicBezTo>
                    <a:pt x="76" y="171"/>
                    <a:pt x="76" y="171"/>
                    <a:pt x="76" y="171"/>
                  </a:cubicBezTo>
                  <a:cubicBezTo>
                    <a:pt x="76" y="171"/>
                    <a:pt x="75" y="170"/>
                    <a:pt x="75" y="170"/>
                  </a:cubicBezTo>
                  <a:cubicBezTo>
                    <a:pt x="75" y="169"/>
                    <a:pt x="75" y="169"/>
                    <a:pt x="75" y="169"/>
                  </a:cubicBezTo>
                  <a:cubicBezTo>
                    <a:pt x="74" y="169"/>
                    <a:pt x="74" y="168"/>
                    <a:pt x="74" y="168"/>
                  </a:cubicBezTo>
                  <a:cubicBezTo>
                    <a:pt x="74" y="168"/>
                    <a:pt x="74" y="168"/>
                    <a:pt x="74" y="168"/>
                  </a:cubicBezTo>
                  <a:cubicBezTo>
                    <a:pt x="74" y="168"/>
                    <a:pt x="73" y="168"/>
                    <a:pt x="73" y="168"/>
                  </a:cubicBezTo>
                  <a:cubicBezTo>
                    <a:pt x="73" y="167"/>
                    <a:pt x="73" y="167"/>
                    <a:pt x="73" y="166"/>
                  </a:cubicBezTo>
                  <a:cubicBezTo>
                    <a:pt x="73" y="166"/>
                    <a:pt x="73" y="166"/>
                    <a:pt x="72" y="166"/>
                  </a:cubicBezTo>
                  <a:cubicBezTo>
                    <a:pt x="72" y="166"/>
                    <a:pt x="72" y="166"/>
                    <a:pt x="72" y="166"/>
                  </a:cubicBezTo>
                  <a:cubicBezTo>
                    <a:pt x="72" y="165"/>
                    <a:pt x="72" y="165"/>
                    <a:pt x="72" y="164"/>
                  </a:cubicBezTo>
                  <a:cubicBezTo>
                    <a:pt x="72" y="164"/>
                    <a:pt x="72" y="164"/>
                    <a:pt x="72" y="164"/>
                  </a:cubicBezTo>
                  <a:cubicBezTo>
                    <a:pt x="72" y="164"/>
                    <a:pt x="71" y="164"/>
                    <a:pt x="71" y="163"/>
                  </a:cubicBezTo>
                  <a:cubicBezTo>
                    <a:pt x="71" y="163"/>
                    <a:pt x="71" y="163"/>
                    <a:pt x="71" y="163"/>
                  </a:cubicBezTo>
                  <a:cubicBezTo>
                    <a:pt x="71" y="163"/>
                    <a:pt x="71" y="163"/>
                    <a:pt x="71" y="163"/>
                  </a:cubicBezTo>
                  <a:cubicBezTo>
                    <a:pt x="71" y="162"/>
                    <a:pt x="71" y="162"/>
                    <a:pt x="71" y="162"/>
                  </a:cubicBezTo>
                  <a:cubicBezTo>
                    <a:pt x="71" y="161"/>
                    <a:pt x="71" y="161"/>
                    <a:pt x="71" y="161"/>
                  </a:cubicBezTo>
                  <a:cubicBezTo>
                    <a:pt x="71" y="161"/>
                    <a:pt x="71" y="161"/>
                    <a:pt x="71" y="161"/>
                  </a:cubicBezTo>
                  <a:cubicBezTo>
                    <a:pt x="71" y="161"/>
                    <a:pt x="71" y="160"/>
                    <a:pt x="71" y="160"/>
                  </a:cubicBezTo>
                  <a:cubicBezTo>
                    <a:pt x="71" y="160"/>
                    <a:pt x="71" y="160"/>
                    <a:pt x="71" y="160"/>
                  </a:cubicBezTo>
                  <a:cubicBezTo>
                    <a:pt x="71" y="142"/>
                    <a:pt x="71" y="124"/>
                    <a:pt x="71" y="106"/>
                  </a:cubicBezTo>
                  <a:lnTo>
                    <a:pt x="0" y="76"/>
                  </a:lnTo>
                  <a:close/>
                </a:path>
              </a:pathLst>
            </a:custGeom>
            <a:solidFill>
              <a:srgbClr val="4BAF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5" name="Freeform 68">
              <a:extLst>
                <a:ext uri="{FF2B5EF4-FFF2-40B4-BE49-F238E27FC236}">
                  <a16:creationId xmlns:a16="http://schemas.microsoft.com/office/drawing/2014/main" id="{FDFEC065-91BA-4C37-881C-5B0B631ED6EF}"/>
                </a:ext>
              </a:extLst>
            </p:cNvPr>
            <p:cNvSpPr>
              <a:spLocks/>
            </p:cNvSpPr>
            <p:nvPr/>
          </p:nvSpPr>
          <p:spPr bwMode="auto">
            <a:xfrm>
              <a:off x="398463" y="2903538"/>
              <a:ext cx="503238" cy="268288"/>
            </a:xfrm>
            <a:custGeom>
              <a:avLst/>
              <a:gdLst>
                <a:gd name="T0" fmla="*/ 582 w 582"/>
                <a:gd name="T1" fmla="*/ 137 h 309"/>
                <a:gd name="T2" fmla="*/ 255 w 582"/>
                <a:gd name="T3" fmla="*/ 0 h 309"/>
                <a:gd name="T4" fmla="*/ 0 w 582"/>
                <a:gd name="T5" fmla="*/ 172 h 309"/>
                <a:gd name="T6" fmla="*/ 135 w 582"/>
                <a:gd name="T7" fmla="*/ 229 h 309"/>
                <a:gd name="T8" fmla="*/ 126 w 582"/>
                <a:gd name="T9" fmla="*/ 235 h 309"/>
                <a:gd name="T10" fmla="*/ 109 w 582"/>
                <a:gd name="T11" fmla="*/ 239 h 309"/>
                <a:gd name="T12" fmla="*/ 76 w 582"/>
                <a:gd name="T13" fmla="*/ 247 h 309"/>
                <a:gd name="T14" fmla="*/ 98 w 582"/>
                <a:gd name="T15" fmla="*/ 282 h 309"/>
                <a:gd name="T16" fmla="*/ 100 w 582"/>
                <a:gd name="T17" fmla="*/ 283 h 309"/>
                <a:gd name="T18" fmla="*/ 172 w 582"/>
                <a:gd name="T19" fmla="*/ 287 h 309"/>
                <a:gd name="T20" fmla="*/ 181 w 582"/>
                <a:gd name="T21" fmla="*/ 260 h 309"/>
                <a:gd name="T22" fmla="*/ 191 w 582"/>
                <a:gd name="T23" fmla="*/ 252 h 309"/>
                <a:gd name="T24" fmla="*/ 327 w 582"/>
                <a:gd name="T25" fmla="*/ 309 h 309"/>
                <a:gd name="T26" fmla="*/ 432 w 582"/>
                <a:gd name="T27" fmla="*/ 238 h 309"/>
                <a:gd name="T28" fmla="*/ 431 w 582"/>
                <a:gd name="T29" fmla="*/ 237 h 309"/>
                <a:gd name="T30" fmla="*/ 417 w 582"/>
                <a:gd name="T31" fmla="*/ 232 h 309"/>
                <a:gd name="T32" fmla="*/ 366 w 582"/>
                <a:gd name="T33" fmla="*/ 227 h 309"/>
                <a:gd name="T34" fmla="*/ 374 w 582"/>
                <a:gd name="T35" fmla="*/ 189 h 309"/>
                <a:gd name="T36" fmla="*/ 441 w 582"/>
                <a:gd name="T37" fmla="*/ 177 h 309"/>
                <a:gd name="T38" fmla="*/ 455 w 582"/>
                <a:gd name="T39" fmla="*/ 194 h 309"/>
                <a:gd name="T40" fmla="*/ 465 w 582"/>
                <a:gd name="T41" fmla="*/ 203 h 309"/>
                <a:gd name="T42" fmla="*/ 470 w 582"/>
                <a:gd name="T43" fmla="*/ 206 h 309"/>
                <a:gd name="T44" fmla="*/ 476 w 582"/>
                <a:gd name="T45" fmla="*/ 208 h 309"/>
                <a:gd name="T46" fmla="*/ 582 w 582"/>
                <a:gd name="T47" fmla="*/ 13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2" h="309">
                  <a:moveTo>
                    <a:pt x="582" y="137"/>
                  </a:moveTo>
                  <a:cubicBezTo>
                    <a:pt x="255" y="0"/>
                    <a:pt x="255" y="0"/>
                    <a:pt x="255" y="0"/>
                  </a:cubicBezTo>
                  <a:cubicBezTo>
                    <a:pt x="0" y="172"/>
                    <a:pt x="0" y="172"/>
                    <a:pt x="0" y="172"/>
                  </a:cubicBezTo>
                  <a:cubicBezTo>
                    <a:pt x="135" y="229"/>
                    <a:pt x="135" y="229"/>
                    <a:pt x="135" y="229"/>
                  </a:cubicBezTo>
                  <a:cubicBezTo>
                    <a:pt x="132" y="231"/>
                    <a:pt x="127" y="234"/>
                    <a:pt x="126" y="235"/>
                  </a:cubicBezTo>
                  <a:cubicBezTo>
                    <a:pt x="121" y="237"/>
                    <a:pt x="115" y="238"/>
                    <a:pt x="109" y="239"/>
                  </a:cubicBezTo>
                  <a:cubicBezTo>
                    <a:pt x="98" y="241"/>
                    <a:pt x="84" y="241"/>
                    <a:pt x="76" y="247"/>
                  </a:cubicBezTo>
                  <a:cubicBezTo>
                    <a:pt x="63" y="255"/>
                    <a:pt x="73" y="271"/>
                    <a:pt x="98" y="282"/>
                  </a:cubicBezTo>
                  <a:cubicBezTo>
                    <a:pt x="99" y="282"/>
                    <a:pt x="100" y="282"/>
                    <a:pt x="100" y="283"/>
                  </a:cubicBezTo>
                  <a:cubicBezTo>
                    <a:pt x="127" y="294"/>
                    <a:pt x="159" y="296"/>
                    <a:pt x="172" y="287"/>
                  </a:cubicBezTo>
                  <a:cubicBezTo>
                    <a:pt x="183" y="280"/>
                    <a:pt x="175" y="269"/>
                    <a:pt x="181" y="260"/>
                  </a:cubicBezTo>
                  <a:cubicBezTo>
                    <a:pt x="181" y="260"/>
                    <a:pt x="187" y="255"/>
                    <a:pt x="191" y="252"/>
                  </a:cubicBezTo>
                  <a:cubicBezTo>
                    <a:pt x="327" y="309"/>
                    <a:pt x="327" y="309"/>
                    <a:pt x="327" y="309"/>
                  </a:cubicBezTo>
                  <a:cubicBezTo>
                    <a:pt x="432" y="238"/>
                    <a:pt x="432" y="238"/>
                    <a:pt x="432" y="238"/>
                  </a:cubicBezTo>
                  <a:cubicBezTo>
                    <a:pt x="432" y="238"/>
                    <a:pt x="431" y="238"/>
                    <a:pt x="431" y="237"/>
                  </a:cubicBezTo>
                  <a:cubicBezTo>
                    <a:pt x="426" y="235"/>
                    <a:pt x="418" y="233"/>
                    <a:pt x="417" y="232"/>
                  </a:cubicBezTo>
                  <a:cubicBezTo>
                    <a:pt x="401" y="229"/>
                    <a:pt x="380" y="233"/>
                    <a:pt x="366" y="227"/>
                  </a:cubicBezTo>
                  <a:cubicBezTo>
                    <a:pt x="350" y="220"/>
                    <a:pt x="353" y="203"/>
                    <a:pt x="374" y="189"/>
                  </a:cubicBezTo>
                  <a:cubicBezTo>
                    <a:pt x="394" y="175"/>
                    <a:pt x="425" y="170"/>
                    <a:pt x="441" y="177"/>
                  </a:cubicBezTo>
                  <a:cubicBezTo>
                    <a:pt x="452" y="181"/>
                    <a:pt x="451" y="189"/>
                    <a:pt x="455" y="194"/>
                  </a:cubicBezTo>
                  <a:cubicBezTo>
                    <a:pt x="458" y="198"/>
                    <a:pt x="461" y="201"/>
                    <a:pt x="465" y="203"/>
                  </a:cubicBezTo>
                  <a:cubicBezTo>
                    <a:pt x="465" y="204"/>
                    <a:pt x="467" y="205"/>
                    <a:pt x="470" y="206"/>
                  </a:cubicBezTo>
                  <a:cubicBezTo>
                    <a:pt x="472" y="207"/>
                    <a:pt x="474" y="208"/>
                    <a:pt x="476" y="208"/>
                  </a:cubicBezTo>
                  <a:lnTo>
                    <a:pt x="582" y="137"/>
                  </a:lnTo>
                  <a:close/>
                </a:path>
              </a:pathLst>
            </a:custGeom>
            <a:solidFill>
              <a:srgbClr val="90C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6" name="Freeform 69">
              <a:extLst>
                <a:ext uri="{FF2B5EF4-FFF2-40B4-BE49-F238E27FC236}">
                  <a16:creationId xmlns:a16="http://schemas.microsoft.com/office/drawing/2014/main" id="{AB389753-728C-497C-9955-B15280B97E08}"/>
                </a:ext>
              </a:extLst>
            </p:cNvPr>
            <p:cNvSpPr>
              <a:spLocks/>
            </p:cNvSpPr>
            <p:nvPr/>
          </p:nvSpPr>
          <p:spPr bwMode="auto">
            <a:xfrm>
              <a:off x="596901" y="3290888"/>
              <a:ext cx="46038" cy="82550"/>
            </a:xfrm>
            <a:custGeom>
              <a:avLst/>
              <a:gdLst>
                <a:gd name="T0" fmla="*/ 54 w 54"/>
                <a:gd name="T1" fmla="*/ 0 h 95"/>
                <a:gd name="T2" fmla="*/ 54 w 54"/>
                <a:gd name="T3" fmla="*/ 1 h 95"/>
                <a:gd name="T4" fmla="*/ 53 w 54"/>
                <a:gd name="T5" fmla="*/ 2 h 95"/>
                <a:gd name="T6" fmla="*/ 53 w 54"/>
                <a:gd name="T7" fmla="*/ 3 h 95"/>
                <a:gd name="T8" fmla="*/ 53 w 54"/>
                <a:gd name="T9" fmla="*/ 4 h 95"/>
                <a:gd name="T10" fmla="*/ 52 w 54"/>
                <a:gd name="T11" fmla="*/ 6 h 95"/>
                <a:gd name="T12" fmla="*/ 51 w 54"/>
                <a:gd name="T13" fmla="*/ 7 h 95"/>
                <a:gd name="T14" fmla="*/ 50 w 54"/>
                <a:gd name="T15" fmla="*/ 9 h 95"/>
                <a:gd name="T16" fmla="*/ 49 w 54"/>
                <a:gd name="T17" fmla="*/ 10 h 95"/>
                <a:gd name="T18" fmla="*/ 48 w 54"/>
                <a:gd name="T19" fmla="*/ 10 h 95"/>
                <a:gd name="T20" fmla="*/ 47 w 54"/>
                <a:gd name="T21" fmla="*/ 11 h 95"/>
                <a:gd name="T22" fmla="*/ 46 w 54"/>
                <a:gd name="T23" fmla="*/ 12 h 95"/>
                <a:gd name="T24" fmla="*/ 45 w 54"/>
                <a:gd name="T25" fmla="*/ 13 h 95"/>
                <a:gd name="T26" fmla="*/ 38 w 54"/>
                <a:gd name="T27" fmla="*/ 15 h 95"/>
                <a:gd name="T28" fmla="*/ 28 w 54"/>
                <a:gd name="T29" fmla="*/ 16 h 95"/>
                <a:gd name="T30" fmla="*/ 6 w 54"/>
                <a:gd name="T31" fmla="*/ 17 h 95"/>
                <a:gd name="T32" fmla="*/ 0 w 54"/>
                <a:gd name="T33" fmla="*/ 95 h 95"/>
                <a:gd name="T34" fmla="*/ 22 w 54"/>
                <a:gd name="T35" fmla="*/ 94 h 95"/>
                <a:gd name="T36" fmla="*/ 34 w 54"/>
                <a:gd name="T37" fmla="*/ 93 h 95"/>
                <a:gd name="T38" fmla="*/ 44 w 54"/>
                <a:gd name="T39" fmla="*/ 91 h 95"/>
                <a:gd name="T40" fmla="*/ 46 w 54"/>
                <a:gd name="T41" fmla="*/ 90 h 95"/>
                <a:gd name="T42" fmla="*/ 47 w 54"/>
                <a:gd name="T43" fmla="*/ 89 h 95"/>
                <a:gd name="T44" fmla="*/ 48 w 54"/>
                <a:gd name="T45" fmla="*/ 88 h 95"/>
                <a:gd name="T46" fmla="*/ 49 w 54"/>
                <a:gd name="T47" fmla="*/ 88 h 95"/>
                <a:gd name="T48" fmla="*/ 49 w 54"/>
                <a:gd name="T49" fmla="*/ 87 h 95"/>
                <a:gd name="T50" fmla="*/ 50 w 54"/>
                <a:gd name="T51" fmla="*/ 87 h 95"/>
                <a:gd name="T52" fmla="*/ 51 w 54"/>
                <a:gd name="T53" fmla="*/ 86 h 95"/>
                <a:gd name="T54" fmla="*/ 52 w 54"/>
                <a:gd name="T55" fmla="*/ 85 h 95"/>
                <a:gd name="T56" fmla="*/ 52 w 54"/>
                <a:gd name="T57" fmla="*/ 84 h 95"/>
                <a:gd name="T58" fmla="*/ 53 w 54"/>
                <a:gd name="T59" fmla="*/ 83 h 95"/>
                <a:gd name="T60" fmla="*/ 54 w 54"/>
                <a:gd name="T61" fmla="*/ 81 h 95"/>
                <a:gd name="T62" fmla="*/ 54 w 54"/>
                <a:gd name="T63" fmla="*/ 81 h 95"/>
                <a:gd name="T64" fmla="*/ 54 w 54"/>
                <a:gd name="T65" fmla="*/ 80 h 95"/>
                <a:gd name="T66" fmla="*/ 54 w 54"/>
                <a:gd name="T67" fmla="*/ 79 h 95"/>
                <a:gd name="T68" fmla="*/ 54 w 54"/>
                <a:gd name="T69" fmla="*/ 78 h 95"/>
                <a:gd name="T70" fmla="*/ 54 w 54"/>
                <a:gd name="T71" fmla="*/ 77 h 95"/>
                <a:gd name="T72" fmla="*/ 54 w 54"/>
                <a:gd name="T73"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 h="95">
                  <a:moveTo>
                    <a:pt x="54" y="0"/>
                  </a:moveTo>
                  <a:cubicBezTo>
                    <a:pt x="54" y="0"/>
                    <a:pt x="54" y="0"/>
                    <a:pt x="54" y="0"/>
                  </a:cubicBezTo>
                  <a:cubicBezTo>
                    <a:pt x="54" y="0"/>
                    <a:pt x="54" y="1"/>
                    <a:pt x="54" y="1"/>
                  </a:cubicBezTo>
                  <a:cubicBezTo>
                    <a:pt x="54" y="1"/>
                    <a:pt x="54" y="1"/>
                    <a:pt x="54" y="1"/>
                  </a:cubicBezTo>
                  <a:cubicBezTo>
                    <a:pt x="54" y="1"/>
                    <a:pt x="53" y="2"/>
                    <a:pt x="53" y="2"/>
                  </a:cubicBezTo>
                  <a:cubicBezTo>
                    <a:pt x="53" y="2"/>
                    <a:pt x="53" y="2"/>
                    <a:pt x="53" y="2"/>
                  </a:cubicBezTo>
                  <a:cubicBezTo>
                    <a:pt x="53" y="3"/>
                    <a:pt x="53" y="3"/>
                    <a:pt x="53" y="3"/>
                  </a:cubicBezTo>
                  <a:cubicBezTo>
                    <a:pt x="53" y="3"/>
                    <a:pt x="53" y="3"/>
                    <a:pt x="53" y="3"/>
                  </a:cubicBezTo>
                  <a:cubicBezTo>
                    <a:pt x="53" y="4"/>
                    <a:pt x="53" y="4"/>
                    <a:pt x="53" y="4"/>
                  </a:cubicBezTo>
                  <a:cubicBezTo>
                    <a:pt x="53" y="4"/>
                    <a:pt x="53" y="4"/>
                    <a:pt x="53" y="4"/>
                  </a:cubicBezTo>
                  <a:cubicBezTo>
                    <a:pt x="53" y="5"/>
                    <a:pt x="53" y="5"/>
                    <a:pt x="52" y="6"/>
                  </a:cubicBezTo>
                  <a:cubicBezTo>
                    <a:pt x="52" y="6"/>
                    <a:pt x="52" y="6"/>
                    <a:pt x="52" y="6"/>
                  </a:cubicBezTo>
                  <a:cubicBezTo>
                    <a:pt x="52" y="6"/>
                    <a:pt x="52" y="7"/>
                    <a:pt x="51" y="7"/>
                  </a:cubicBezTo>
                  <a:cubicBezTo>
                    <a:pt x="51" y="7"/>
                    <a:pt x="51" y="7"/>
                    <a:pt x="51" y="7"/>
                  </a:cubicBezTo>
                  <a:cubicBezTo>
                    <a:pt x="51" y="8"/>
                    <a:pt x="51" y="8"/>
                    <a:pt x="50" y="9"/>
                  </a:cubicBezTo>
                  <a:cubicBezTo>
                    <a:pt x="50" y="9"/>
                    <a:pt x="50" y="9"/>
                    <a:pt x="50" y="9"/>
                  </a:cubicBezTo>
                  <a:cubicBezTo>
                    <a:pt x="50" y="9"/>
                    <a:pt x="50" y="9"/>
                    <a:pt x="50" y="9"/>
                  </a:cubicBezTo>
                  <a:cubicBezTo>
                    <a:pt x="49" y="9"/>
                    <a:pt x="49" y="10"/>
                    <a:pt x="49" y="10"/>
                  </a:cubicBezTo>
                  <a:cubicBezTo>
                    <a:pt x="49" y="10"/>
                    <a:pt x="49" y="10"/>
                    <a:pt x="49" y="10"/>
                  </a:cubicBezTo>
                  <a:cubicBezTo>
                    <a:pt x="49" y="10"/>
                    <a:pt x="48" y="10"/>
                    <a:pt x="48" y="10"/>
                  </a:cubicBezTo>
                  <a:cubicBezTo>
                    <a:pt x="48" y="11"/>
                    <a:pt x="48" y="11"/>
                    <a:pt x="48" y="11"/>
                  </a:cubicBezTo>
                  <a:cubicBezTo>
                    <a:pt x="47" y="11"/>
                    <a:pt x="47" y="11"/>
                    <a:pt x="47" y="11"/>
                  </a:cubicBezTo>
                  <a:cubicBezTo>
                    <a:pt x="47" y="11"/>
                    <a:pt x="47" y="12"/>
                    <a:pt x="46" y="12"/>
                  </a:cubicBezTo>
                  <a:cubicBezTo>
                    <a:pt x="46" y="12"/>
                    <a:pt x="46" y="12"/>
                    <a:pt x="46" y="12"/>
                  </a:cubicBezTo>
                  <a:cubicBezTo>
                    <a:pt x="46" y="12"/>
                    <a:pt x="45" y="12"/>
                    <a:pt x="45" y="12"/>
                  </a:cubicBezTo>
                  <a:cubicBezTo>
                    <a:pt x="45" y="13"/>
                    <a:pt x="45" y="13"/>
                    <a:pt x="45" y="13"/>
                  </a:cubicBezTo>
                  <a:cubicBezTo>
                    <a:pt x="44" y="13"/>
                    <a:pt x="44" y="13"/>
                    <a:pt x="43" y="13"/>
                  </a:cubicBezTo>
                  <a:cubicBezTo>
                    <a:pt x="42" y="14"/>
                    <a:pt x="40" y="15"/>
                    <a:pt x="38" y="15"/>
                  </a:cubicBezTo>
                  <a:cubicBezTo>
                    <a:pt x="36" y="15"/>
                    <a:pt x="35" y="16"/>
                    <a:pt x="33" y="16"/>
                  </a:cubicBezTo>
                  <a:cubicBezTo>
                    <a:pt x="32" y="16"/>
                    <a:pt x="30" y="16"/>
                    <a:pt x="28" y="16"/>
                  </a:cubicBezTo>
                  <a:cubicBezTo>
                    <a:pt x="26" y="17"/>
                    <a:pt x="24" y="17"/>
                    <a:pt x="22" y="17"/>
                  </a:cubicBezTo>
                  <a:cubicBezTo>
                    <a:pt x="17" y="17"/>
                    <a:pt x="11" y="17"/>
                    <a:pt x="6" y="17"/>
                  </a:cubicBezTo>
                  <a:cubicBezTo>
                    <a:pt x="4" y="17"/>
                    <a:pt x="2" y="17"/>
                    <a:pt x="0" y="17"/>
                  </a:cubicBezTo>
                  <a:cubicBezTo>
                    <a:pt x="0" y="95"/>
                    <a:pt x="0" y="95"/>
                    <a:pt x="0" y="95"/>
                  </a:cubicBezTo>
                  <a:cubicBezTo>
                    <a:pt x="3" y="95"/>
                    <a:pt x="5" y="94"/>
                    <a:pt x="7" y="94"/>
                  </a:cubicBezTo>
                  <a:cubicBezTo>
                    <a:pt x="12" y="94"/>
                    <a:pt x="17" y="94"/>
                    <a:pt x="22" y="94"/>
                  </a:cubicBezTo>
                  <a:cubicBezTo>
                    <a:pt x="25" y="94"/>
                    <a:pt x="27" y="94"/>
                    <a:pt x="29" y="94"/>
                  </a:cubicBezTo>
                  <a:cubicBezTo>
                    <a:pt x="31" y="94"/>
                    <a:pt x="32" y="93"/>
                    <a:pt x="34" y="93"/>
                  </a:cubicBezTo>
                  <a:cubicBezTo>
                    <a:pt x="35" y="93"/>
                    <a:pt x="37" y="93"/>
                    <a:pt x="39" y="92"/>
                  </a:cubicBezTo>
                  <a:cubicBezTo>
                    <a:pt x="40" y="92"/>
                    <a:pt x="42" y="91"/>
                    <a:pt x="44" y="91"/>
                  </a:cubicBezTo>
                  <a:cubicBezTo>
                    <a:pt x="44" y="90"/>
                    <a:pt x="45" y="90"/>
                    <a:pt x="45" y="90"/>
                  </a:cubicBezTo>
                  <a:cubicBezTo>
                    <a:pt x="45" y="90"/>
                    <a:pt x="46" y="90"/>
                    <a:pt x="46" y="90"/>
                  </a:cubicBezTo>
                  <a:cubicBezTo>
                    <a:pt x="46" y="90"/>
                    <a:pt x="46" y="89"/>
                    <a:pt x="47" y="89"/>
                  </a:cubicBezTo>
                  <a:cubicBezTo>
                    <a:pt x="47" y="89"/>
                    <a:pt x="47" y="89"/>
                    <a:pt x="47" y="89"/>
                  </a:cubicBezTo>
                  <a:cubicBezTo>
                    <a:pt x="47" y="89"/>
                    <a:pt x="47" y="89"/>
                    <a:pt x="47" y="89"/>
                  </a:cubicBezTo>
                  <a:cubicBezTo>
                    <a:pt x="47" y="89"/>
                    <a:pt x="48" y="89"/>
                    <a:pt x="48" y="88"/>
                  </a:cubicBezTo>
                  <a:cubicBezTo>
                    <a:pt x="48" y="88"/>
                    <a:pt x="48" y="88"/>
                    <a:pt x="48" y="88"/>
                  </a:cubicBezTo>
                  <a:cubicBezTo>
                    <a:pt x="48" y="88"/>
                    <a:pt x="49" y="88"/>
                    <a:pt x="49" y="88"/>
                  </a:cubicBezTo>
                  <a:cubicBezTo>
                    <a:pt x="49" y="88"/>
                    <a:pt x="49" y="88"/>
                    <a:pt x="49" y="87"/>
                  </a:cubicBezTo>
                  <a:cubicBezTo>
                    <a:pt x="49" y="87"/>
                    <a:pt x="49" y="87"/>
                    <a:pt x="49" y="87"/>
                  </a:cubicBezTo>
                  <a:cubicBezTo>
                    <a:pt x="49" y="87"/>
                    <a:pt x="50" y="87"/>
                    <a:pt x="50" y="87"/>
                  </a:cubicBezTo>
                  <a:cubicBezTo>
                    <a:pt x="50" y="87"/>
                    <a:pt x="50" y="87"/>
                    <a:pt x="50" y="87"/>
                  </a:cubicBezTo>
                  <a:cubicBezTo>
                    <a:pt x="50" y="86"/>
                    <a:pt x="50" y="86"/>
                    <a:pt x="51" y="86"/>
                  </a:cubicBezTo>
                  <a:cubicBezTo>
                    <a:pt x="51" y="86"/>
                    <a:pt x="51" y="86"/>
                    <a:pt x="51" y="86"/>
                  </a:cubicBezTo>
                  <a:cubicBezTo>
                    <a:pt x="51" y="86"/>
                    <a:pt x="51" y="86"/>
                    <a:pt x="51" y="86"/>
                  </a:cubicBezTo>
                  <a:cubicBezTo>
                    <a:pt x="51" y="85"/>
                    <a:pt x="52" y="85"/>
                    <a:pt x="52" y="85"/>
                  </a:cubicBezTo>
                  <a:cubicBezTo>
                    <a:pt x="52" y="84"/>
                    <a:pt x="52" y="84"/>
                    <a:pt x="52" y="84"/>
                  </a:cubicBezTo>
                  <a:cubicBezTo>
                    <a:pt x="52" y="84"/>
                    <a:pt x="52" y="84"/>
                    <a:pt x="52" y="84"/>
                  </a:cubicBezTo>
                  <a:cubicBezTo>
                    <a:pt x="52" y="84"/>
                    <a:pt x="53" y="83"/>
                    <a:pt x="53" y="83"/>
                  </a:cubicBezTo>
                  <a:cubicBezTo>
                    <a:pt x="53" y="83"/>
                    <a:pt x="53" y="83"/>
                    <a:pt x="53" y="83"/>
                  </a:cubicBezTo>
                  <a:cubicBezTo>
                    <a:pt x="53" y="83"/>
                    <a:pt x="53" y="83"/>
                    <a:pt x="53" y="83"/>
                  </a:cubicBezTo>
                  <a:cubicBezTo>
                    <a:pt x="53" y="82"/>
                    <a:pt x="53" y="82"/>
                    <a:pt x="54" y="81"/>
                  </a:cubicBezTo>
                  <a:cubicBezTo>
                    <a:pt x="54" y="81"/>
                    <a:pt x="54" y="81"/>
                    <a:pt x="54" y="81"/>
                  </a:cubicBezTo>
                  <a:cubicBezTo>
                    <a:pt x="54" y="81"/>
                    <a:pt x="54" y="81"/>
                    <a:pt x="54" y="81"/>
                  </a:cubicBezTo>
                  <a:cubicBezTo>
                    <a:pt x="54" y="81"/>
                    <a:pt x="54" y="81"/>
                    <a:pt x="54" y="81"/>
                  </a:cubicBezTo>
                  <a:cubicBezTo>
                    <a:pt x="54" y="80"/>
                    <a:pt x="54" y="80"/>
                    <a:pt x="54" y="80"/>
                  </a:cubicBezTo>
                  <a:cubicBezTo>
                    <a:pt x="54" y="80"/>
                    <a:pt x="54" y="80"/>
                    <a:pt x="54" y="80"/>
                  </a:cubicBezTo>
                  <a:cubicBezTo>
                    <a:pt x="54" y="80"/>
                    <a:pt x="54" y="79"/>
                    <a:pt x="54" y="79"/>
                  </a:cubicBezTo>
                  <a:cubicBezTo>
                    <a:pt x="54" y="79"/>
                    <a:pt x="54" y="79"/>
                    <a:pt x="54" y="79"/>
                  </a:cubicBezTo>
                  <a:cubicBezTo>
                    <a:pt x="54" y="79"/>
                    <a:pt x="54" y="79"/>
                    <a:pt x="54" y="78"/>
                  </a:cubicBezTo>
                  <a:cubicBezTo>
                    <a:pt x="54" y="78"/>
                    <a:pt x="54" y="78"/>
                    <a:pt x="54" y="78"/>
                  </a:cubicBezTo>
                  <a:cubicBezTo>
                    <a:pt x="54" y="78"/>
                    <a:pt x="54" y="78"/>
                    <a:pt x="54" y="77"/>
                  </a:cubicBezTo>
                  <a:cubicBezTo>
                    <a:pt x="54" y="77"/>
                    <a:pt x="54" y="77"/>
                    <a:pt x="54" y="77"/>
                  </a:cubicBezTo>
                  <a:cubicBezTo>
                    <a:pt x="54" y="77"/>
                    <a:pt x="54" y="77"/>
                    <a:pt x="54" y="77"/>
                  </a:cubicBezTo>
                  <a:lnTo>
                    <a:pt x="54" y="0"/>
                  </a:lnTo>
                  <a:close/>
                </a:path>
              </a:pathLst>
            </a:custGeom>
            <a:solidFill>
              <a:srgbClr val="822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7" name="Freeform 70">
              <a:extLst>
                <a:ext uri="{FF2B5EF4-FFF2-40B4-BE49-F238E27FC236}">
                  <a16:creationId xmlns:a16="http://schemas.microsoft.com/office/drawing/2014/main" id="{A8B8757F-5C1D-4A76-84DB-2DFAFC1BADCD}"/>
                </a:ext>
              </a:extLst>
            </p:cNvPr>
            <p:cNvSpPr>
              <a:spLocks/>
            </p:cNvSpPr>
            <p:nvPr/>
          </p:nvSpPr>
          <p:spPr bwMode="auto">
            <a:xfrm>
              <a:off x="576263" y="3306763"/>
              <a:ext cx="20638" cy="73025"/>
            </a:xfrm>
            <a:custGeom>
              <a:avLst/>
              <a:gdLst>
                <a:gd name="T0" fmla="*/ 15 w 24"/>
                <a:gd name="T1" fmla="*/ 2 h 85"/>
                <a:gd name="T2" fmla="*/ 15 w 24"/>
                <a:gd name="T3" fmla="*/ 2 h 85"/>
                <a:gd name="T4" fmla="*/ 1 w 24"/>
                <a:gd name="T5" fmla="*/ 7 h 85"/>
                <a:gd name="T6" fmla="*/ 0 w 24"/>
                <a:gd name="T7" fmla="*/ 7 h 85"/>
                <a:gd name="T8" fmla="*/ 1 w 24"/>
                <a:gd name="T9" fmla="*/ 85 h 85"/>
                <a:gd name="T10" fmla="*/ 2 w 24"/>
                <a:gd name="T11" fmla="*/ 84 h 85"/>
                <a:gd name="T12" fmla="*/ 16 w 24"/>
                <a:gd name="T13" fmla="*/ 79 h 85"/>
                <a:gd name="T14" fmla="*/ 16 w 24"/>
                <a:gd name="T15" fmla="*/ 79 h 85"/>
                <a:gd name="T16" fmla="*/ 20 w 24"/>
                <a:gd name="T17" fmla="*/ 78 h 85"/>
                <a:gd name="T18" fmla="*/ 24 w 24"/>
                <a:gd name="T19" fmla="*/ 78 h 85"/>
                <a:gd name="T20" fmla="*/ 24 w 24"/>
                <a:gd name="T21" fmla="*/ 0 h 85"/>
                <a:gd name="T22" fmla="*/ 19 w 24"/>
                <a:gd name="T23" fmla="*/ 1 h 85"/>
                <a:gd name="T24" fmla="*/ 15 w 24"/>
                <a:gd name="T25" fmla="*/ 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85">
                  <a:moveTo>
                    <a:pt x="15" y="2"/>
                  </a:moveTo>
                  <a:cubicBezTo>
                    <a:pt x="15" y="2"/>
                    <a:pt x="15" y="2"/>
                    <a:pt x="15" y="2"/>
                  </a:cubicBezTo>
                  <a:cubicBezTo>
                    <a:pt x="14" y="2"/>
                    <a:pt x="6" y="4"/>
                    <a:pt x="1" y="7"/>
                  </a:cubicBezTo>
                  <a:cubicBezTo>
                    <a:pt x="1" y="7"/>
                    <a:pt x="0" y="7"/>
                    <a:pt x="0" y="7"/>
                  </a:cubicBezTo>
                  <a:cubicBezTo>
                    <a:pt x="1" y="85"/>
                    <a:pt x="1" y="85"/>
                    <a:pt x="1" y="85"/>
                  </a:cubicBezTo>
                  <a:cubicBezTo>
                    <a:pt x="1" y="84"/>
                    <a:pt x="1" y="84"/>
                    <a:pt x="2" y="84"/>
                  </a:cubicBezTo>
                  <a:cubicBezTo>
                    <a:pt x="7" y="82"/>
                    <a:pt x="14" y="79"/>
                    <a:pt x="16" y="79"/>
                  </a:cubicBezTo>
                  <a:cubicBezTo>
                    <a:pt x="16" y="79"/>
                    <a:pt x="16" y="79"/>
                    <a:pt x="16" y="79"/>
                  </a:cubicBezTo>
                  <a:cubicBezTo>
                    <a:pt x="17" y="79"/>
                    <a:pt x="18" y="78"/>
                    <a:pt x="20" y="78"/>
                  </a:cubicBezTo>
                  <a:cubicBezTo>
                    <a:pt x="21" y="78"/>
                    <a:pt x="23" y="78"/>
                    <a:pt x="24" y="78"/>
                  </a:cubicBezTo>
                  <a:cubicBezTo>
                    <a:pt x="24" y="0"/>
                    <a:pt x="24" y="0"/>
                    <a:pt x="24" y="0"/>
                  </a:cubicBezTo>
                  <a:cubicBezTo>
                    <a:pt x="22" y="1"/>
                    <a:pt x="21" y="1"/>
                    <a:pt x="19" y="1"/>
                  </a:cubicBezTo>
                  <a:cubicBezTo>
                    <a:pt x="18" y="1"/>
                    <a:pt x="17" y="1"/>
                    <a:pt x="15" y="2"/>
                  </a:cubicBezTo>
                  <a:close/>
                </a:path>
              </a:pathLst>
            </a:custGeom>
            <a:solidFill>
              <a:srgbClr val="822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8" name="Freeform 71">
              <a:extLst>
                <a:ext uri="{FF2B5EF4-FFF2-40B4-BE49-F238E27FC236}">
                  <a16:creationId xmlns:a16="http://schemas.microsoft.com/office/drawing/2014/main" id="{5A4C8B8B-1573-4E50-B065-74EA474E0584}"/>
                </a:ext>
              </a:extLst>
            </p:cNvPr>
            <p:cNvSpPr>
              <a:spLocks/>
            </p:cNvSpPr>
            <p:nvPr/>
          </p:nvSpPr>
          <p:spPr bwMode="auto">
            <a:xfrm>
              <a:off x="381001" y="3375026"/>
              <a:ext cx="288925" cy="188913"/>
            </a:xfrm>
            <a:custGeom>
              <a:avLst/>
              <a:gdLst>
                <a:gd name="T0" fmla="*/ 333 w 333"/>
                <a:gd name="T1" fmla="*/ 77 h 217"/>
                <a:gd name="T2" fmla="*/ 332 w 333"/>
                <a:gd name="T3" fmla="*/ 0 h 217"/>
                <a:gd name="T4" fmla="*/ 194 w 333"/>
                <a:gd name="T5" fmla="*/ 58 h 217"/>
                <a:gd name="T6" fmla="*/ 195 w 333"/>
                <a:gd name="T7" fmla="*/ 122 h 217"/>
                <a:gd name="T8" fmla="*/ 157 w 333"/>
                <a:gd name="T9" fmla="*/ 117 h 217"/>
                <a:gd name="T10" fmla="*/ 151 w 333"/>
                <a:gd name="T11" fmla="*/ 105 h 217"/>
                <a:gd name="T12" fmla="*/ 151 w 333"/>
                <a:gd name="T13" fmla="*/ 101 h 217"/>
                <a:gd name="T14" fmla="*/ 148 w 333"/>
                <a:gd name="T15" fmla="*/ 90 h 217"/>
                <a:gd name="T16" fmla="*/ 137 w 333"/>
                <a:gd name="T17" fmla="*/ 82 h 217"/>
                <a:gd name="T18" fmla="*/ 0 w 333"/>
                <a:gd name="T19" fmla="*/ 140 h 217"/>
                <a:gd name="T20" fmla="*/ 0 w 333"/>
                <a:gd name="T21" fmla="*/ 217 h 217"/>
                <a:gd name="T22" fmla="*/ 138 w 333"/>
                <a:gd name="T23" fmla="*/ 159 h 217"/>
                <a:gd name="T24" fmla="*/ 149 w 333"/>
                <a:gd name="T25" fmla="*/ 167 h 217"/>
                <a:gd name="T26" fmla="*/ 151 w 333"/>
                <a:gd name="T27" fmla="*/ 177 h 217"/>
                <a:gd name="T28" fmla="*/ 152 w 333"/>
                <a:gd name="T29" fmla="*/ 181 h 217"/>
                <a:gd name="T30" fmla="*/ 158 w 333"/>
                <a:gd name="T31" fmla="*/ 194 h 217"/>
                <a:gd name="T32" fmla="*/ 231 w 333"/>
                <a:gd name="T33" fmla="*/ 190 h 217"/>
                <a:gd name="T34" fmla="*/ 233 w 333"/>
                <a:gd name="T35" fmla="*/ 189 h 217"/>
                <a:gd name="T36" fmla="*/ 261 w 333"/>
                <a:gd name="T37" fmla="*/ 162 h 217"/>
                <a:gd name="T38" fmla="*/ 261 w 333"/>
                <a:gd name="T39" fmla="*/ 107 h 217"/>
                <a:gd name="T40" fmla="*/ 333 w 333"/>
                <a:gd name="T41" fmla="*/ 7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3" h="217">
                  <a:moveTo>
                    <a:pt x="333" y="77"/>
                  </a:moveTo>
                  <a:cubicBezTo>
                    <a:pt x="332" y="0"/>
                    <a:pt x="332" y="0"/>
                    <a:pt x="332" y="0"/>
                  </a:cubicBezTo>
                  <a:cubicBezTo>
                    <a:pt x="194" y="58"/>
                    <a:pt x="194" y="58"/>
                    <a:pt x="194" y="58"/>
                  </a:cubicBezTo>
                  <a:cubicBezTo>
                    <a:pt x="195" y="122"/>
                    <a:pt x="195" y="122"/>
                    <a:pt x="195" y="122"/>
                  </a:cubicBezTo>
                  <a:cubicBezTo>
                    <a:pt x="179" y="124"/>
                    <a:pt x="165" y="122"/>
                    <a:pt x="157" y="117"/>
                  </a:cubicBezTo>
                  <a:cubicBezTo>
                    <a:pt x="152" y="114"/>
                    <a:pt x="151" y="109"/>
                    <a:pt x="151" y="105"/>
                  </a:cubicBezTo>
                  <a:cubicBezTo>
                    <a:pt x="151" y="103"/>
                    <a:pt x="151" y="102"/>
                    <a:pt x="151" y="101"/>
                  </a:cubicBezTo>
                  <a:cubicBezTo>
                    <a:pt x="151" y="97"/>
                    <a:pt x="151" y="93"/>
                    <a:pt x="148" y="90"/>
                  </a:cubicBezTo>
                  <a:cubicBezTo>
                    <a:pt x="147" y="89"/>
                    <a:pt x="142" y="85"/>
                    <a:pt x="137" y="82"/>
                  </a:cubicBezTo>
                  <a:cubicBezTo>
                    <a:pt x="0" y="140"/>
                    <a:pt x="0" y="140"/>
                    <a:pt x="0" y="140"/>
                  </a:cubicBezTo>
                  <a:cubicBezTo>
                    <a:pt x="0" y="217"/>
                    <a:pt x="0" y="217"/>
                    <a:pt x="0" y="217"/>
                  </a:cubicBezTo>
                  <a:cubicBezTo>
                    <a:pt x="138" y="159"/>
                    <a:pt x="138" y="159"/>
                    <a:pt x="138" y="159"/>
                  </a:cubicBezTo>
                  <a:cubicBezTo>
                    <a:pt x="143" y="162"/>
                    <a:pt x="148" y="166"/>
                    <a:pt x="149" y="167"/>
                  </a:cubicBezTo>
                  <a:cubicBezTo>
                    <a:pt x="151" y="170"/>
                    <a:pt x="151" y="173"/>
                    <a:pt x="151" y="177"/>
                  </a:cubicBezTo>
                  <a:cubicBezTo>
                    <a:pt x="151" y="178"/>
                    <a:pt x="151" y="179"/>
                    <a:pt x="152" y="181"/>
                  </a:cubicBezTo>
                  <a:cubicBezTo>
                    <a:pt x="152" y="186"/>
                    <a:pt x="152" y="191"/>
                    <a:pt x="158" y="194"/>
                  </a:cubicBezTo>
                  <a:cubicBezTo>
                    <a:pt x="171" y="203"/>
                    <a:pt x="204" y="201"/>
                    <a:pt x="231" y="190"/>
                  </a:cubicBezTo>
                  <a:cubicBezTo>
                    <a:pt x="231" y="190"/>
                    <a:pt x="232" y="189"/>
                    <a:pt x="233" y="189"/>
                  </a:cubicBezTo>
                  <a:cubicBezTo>
                    <a:pt x="251" y="181"/>
                    <a:pt x="261" y="171"/>
                    <a:pt x="261" y="162"/>
                  </a:cubicBezTo>
                  <a:cubicBezTo>
                    <a:pt x="261" y="144"/>
                    <a:pt x="261" y="126"/>
                    <a:pt x="261" y="107"/>
                  </a:cubicBezTo>
                  <a:lnTo>
                    <a:pt x="333" y="77"/>
                  </a:lnTo>
                  <a:close/>
                </a:path>
              </a:pathLst>
            </a:custGeom>
            <a:solidFill>
              <a:srgbClr val="A73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9" name="Freeform 72">
              <a:extLst>
                <a:ext uri="{FF2B5EF4-FFF2-40B4-BE49-F238E27FC236}">
                  <a16:creationId xmlns:a16="http://schemas.microsoft.com/office/drawing/2014/main" id="{9235AADD-3706-42F2-901D-8A985CB1536B}"/>
                </a:ext>
              </a:extLst>
            </p:cNvPr>
            <p:cNvSpPr>
              <a:spLocks/>
            </p:cNvSpPr>
            <p:nvPr/>
          </p:nvSpPr>
          <p:spPr bwMode="auto">
            <a:xfrm>
              <a:off x="576263" y="3302001"/>
              <a:ext cx="58738" cy="77788"/>
            </a:xfrm>
            <a:custGeom>
              <a:avLst/>
              <a:gdLst>
                <a:gd name="T0" fmla="*/ 67 w 68"/>
                <a:gd name="T1" fmla="*/ 0 h 89"/>
                <a:gd name="T2" fmla="*/ 68 w 68"/>
                <a:gd name="T3" fmla="*/ 78 h 89"/>
                <a:gd name="T4" fmla="*/ 16 w 68"/>
                <a:gd name="T5" fmla="*/ 83 h 89"/>
                <a:gd name="T6" fmla="*/ 2 w 68"/>
                <a:gd name="T7" fmla="*/ 88 h 89"/>
                <a:gd name="T8" fmla="*/ 1 w 68"/>
                <a:gd name="T9" fmla="*/ 89 h 89"/>
                <a:gd name="T10" fmla="*/ 0 w 68"/>
                <a:gd name="T11" fmla="*/ 11 h 89"/>
                <a:gd name="T12" fmla="*/ 1 w 68"/>
                <a:gd name="T13" fmla="*/ 11 h 89"/>
                <a:gd name="T14" fmla="*/ 15 w 68"/>
                <a:gd name="T15" fmla="*/ 6 h 89"/>
                <a:gd name="T16" fmla="*/ 67 w 6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89">
                  <a:moveTo>
                    <a:pt x="67" y="0"/>
                  </a:moveTo>
                  <a:cubicBezTo>
                    <a:pt x="68" y="78"/>
                    <a:pt x="68" y="78"/>
                    <a:pt x="68" y="78"/>
                  </a:cubicBezTo>
                  <a:cubicBezTo>
                    <a:pt x="54" y="84"/>
                    <a:pt x="32" y="79"/>
                    <a:pt x="16" y="83"/>
                  </a:cubicBezTo>
                  <a:cubicBezTo>
                    <a:pt x="15" y="83"/>
                    <a:pt x="7" y="86"/>
                    <a:pt x="2" y="88"/>
                  </a:cubicBezTo>
                  <a:cubicBezTo>
                    <a:pt x="1" y="88"/>
                    <a:pt x="1" y="88"/>
                    <a:pt x="1" y="89"/>
                  </a:cubicBezTo>
                  <a:cubicBezTo>
                    <a:pt x="0" y="11"/>
                    <a:pt x="0" y="11"/>
                    <a:pt x="0" y="11"/>
                  </a:cubicBezTo>
                  <a:cubicBezTo>
                    <a:pt x="0" y="11"/>
                    <a:pt x="1" y="11"/>
                    <a:pt x="1" y="11"/>
                  </a:cubicBezTo>
                  <a:cubicBezTo>
                    <a:pt x="7" y="8"/>
                    <a:pt x="14" y="6"/>
                    <a:pt x="15" y="6"/>
                  </a:cubicBezTo>
                  <a:cubicBezTo>
                    <a:pt x="31" y="2"/>
                    <a:pt x="53" y="6"/>
                    <a:pt x="67" y="0"/>
                  </a:cubicBezTo>
                  <a:close/>
                </a:path>
              </a:pathLst>
            </a:custGeom>
            <a:solidFill>
              <a:srgbClr val="822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0" name="Freeform 73">
              <a:extLst>
                <a:ext uri="{FF2B5EF4-FFF2-40B4-BE49-F238E27FC236}">
                  <a16:creationId xmlns:a16="http://schemas.microsoft.com/office/drawing/2014/main" id="{1813A9C8-A353-4A74-AB26-BDF6CE7E272B}"/>
                </a:ext>
              </a:extLst>
            </p:cNvPr>
            <p:cNvSpPr>
              <a:spLocks/>
            </p:cNvSpPr>
            <p:nvPr/>
          </p:nvSpPr>
          <p:spPr bwMode="auto">
            <a:xfrm>
              <a:off x="157163" y="3344863"/>
              <a:ext cx="223838" cy="219075"/>
            </a:xfrm>
            <a:custGeom>
              <a:avLst/>
              <a:gdLst>
                <a:gd name="T0" fmla="*/ 141 w 141"/>
                <a:gd name="T1" fmla="*/ 96 h 138"/>
                <a:gd name="T2" fmla="*/ 0 w 141"/>
                <a:gd name="T3" fmla="*/ 0 h 138"/>
                <a:gd name="T4" fmla="*/ 0 w 141"/>
                <a:gd name="T5" fmla="*/ 42 h 138"/>
                <a:gd name="T6" fmla="*/ 141 w 141"/>
                <a:gd name="T7" fmla="*/ 138 h 138"/>
                <a:gd name="T8" fmla="*/ 141 w 141"/>
                <a:gd name="T9" fmla="*/ 96 h 138"/>
              </a:gdLst>
              <a:ahLst/>
              <a:cxnLst>
                <a:cxn ang="0">
                  <a:pos x="T0" y="T1"/>
                </a:cxn>
                <a:cxn ang="0">
                  <a:pos x="T2" y="T3"/>
                </a:cxn>
                <a:cxn ang="0">
                  <a:pos x="T4" y="T5"/>
                </a:cxn>
                <a:cxn ang="0">
                  <a:pos x="T6" y="T7"/>
                </a:cxn>
                <a:cxn ang="0">
                  <a:pos x="T8" y="T9"/>
                </a:cxn>
              </a:cxnLst>
              <a:rect l="0" t="0" r="r" b="b"/>
              <a:pathLst>
                <a:path w="141" h="138">
                  <a:moveTo>
                    <a:pt x="141" y="96"/>
                  </a:moveTo>
                  <a:lnTo>
                    <a:pt x="0" y="0"/>
                  </a:lnTo>
                  <a:lnTo>
                    <a:pt x="0" y="42"/>
                  </a:lnTo>
                  <a:lnTo>
                    <a:pt x="141" y="138"/>
                  </a:lnTo>
                  <a:lnTo>
                    <a:pt x="141" y="96"/>
                  </a:lnTo>
                  <a:close/>
                </a:path>
              </a:pathLst>
            </a:custGeom>
            <a:solidFill>
              <a:srgbClr val="822C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1" name="Freeform 74">
              <a:extLst>
                <a:ext uri="{FF2B5EF4-FFF2-40B4-BE49-F238E27FC236}">
                  <a16:creationId xmlns:a16="http://schemas.microsoft.com/office/drawing/2014/main" id="{BD38D90D-B2C1-4595-B430-83CF74B7C8C9}"/>
                </a:ext>
              </a:extLst>
            </p:cNvPr>
            <p:cNvSpPr>
              <a:spLocks/>
            </p:cNvSpPr>
            <p:nvPr/>
          </p:nvSpPr>
          <p:spPr bwMode="auto">
            <a:xfrm>
              <a:off x="157163" y="3224213"/>
              <a:ext cx="511175" cy="273050"/>
            </a:xfrm>
            <a:custGeom>
              <a:avLst/>
              <a:gdLst>
                <a:gd name="T0" fmla="*/ 514 w 591"/>
                <a:gd name="T1" fmla="*/ 251 h 315"/>
                <a:gd name="T2" fmla="*/ 480 w 591"/>
                <a:gd name="T3" fmla="*/ 244 h 315"/>
                <a:gd name="T4" fmla="*/ 463 w 591"/>
                <a:gd name="T5" fmla="*/ 239 h 315"/>
                <a:gd name="T6" fmla="*/ 453 w 591"/>
                <a:gd name="T7" fmla="*/ 233 h 315"/>
                <a:gd name="T8" fmla="*/ 591 w 591"/>
                <a:gd name="T9" fmla="*/ 175 h 315"/>
                <a:gd name="T10" fmla="*/ 484 w 591"/>
                <a:gd name="T11" fmla="*/ 102 h 315"/>
                <a:gd name="T12" fmla="*/ 485 w 591"/>
                <a:gd name="T13" fmla="*/ 102 h 315"/>
                <a:gd name="T14" fmla="*/ 499 w 591"/>
                <a:gd name="T15" fmla="*/ 97 h 315"/>
                <a:gd name="T16" fmla="*/ 551 w 591"/>
                <a:gd name="T17" fmla="*/ 91 h 315"/>
                <a:gd name="T18" fmla="*/ 543 w 591"/>
                <a:gd name="T19" fmla="*/ 53 h 315"/>
                <a:gd name="T20" fmla="*/ 474 w 591"/>
                <a:gd name="T21" fmla="*/ 40 h 315"/>
                <a:gd name="T22" fmla="*/ 460 w 591"/>
                <a:gd name="T23" fmla="*/ 58 h 315"/>
                <a:gd name="T24" fmla="*/ 451 w 591"/>
                <a:gd name="T25" fmla="*/ 67 h 315"/>
                <a:gd name="T26" fmla="*/ 446 w 591"/>
                <a:gd name="T27" fmla="*/ 70 h 315"/>
                <a:gd name="T28" fmla="*/ 439 w 591"/>
                <a:gd name="T29" fmla="*/ 72 h 315"/>
                <a:gd name="T30" fmla="*/ 332 w 591"/>
                <a:gd name="T31" fmla="*/ 0 h 315"/>
                <a:gd name="T32" fmla="*/ 0 w 591"/>
                <a:gd name="T33" fmla="*/ 140 h 315"/>
                <a:gd name="T34" fmla="*/ 259 w 591"/>
                <a:gd name="T35" fmla="*/ 315 h 315"/>
                <a:gd name="T36" fmla="*/ 396 w 591"/>
                <a:gd name="T37" fmla="*/ 257 h 315"/>
                <a:gd name="T38" fmla="*/ 407 w 591"/>
                <a:gd name="T39" fmla="*/ 265 h 315"/>
                <a:gd name="T40" fmla="*/ 416 w 591"/>
                <a:gd name="T41" fmla="*/ 292 h 315"/>
                <a:gd name="T42" fmla="*/ 489 w 591"/>
                <a:gd name="T43" fmla="*/ 288 h 315"/>
                <a:gd name="T44" fmla="*/ 491 w 591"/>
                <a:gd name="T45" fmla="*/ 287 h 315"/>
                <a:gd name="T46" fmla="*/ 514 w 591"/>
                <a:gd name="T47" fmla="*/ 2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1" h="315">
                  <a:moveTo>
                    <a:pt x="514" y="251"/>
                  </a:moveTo>
                  <a:cubicBezTo>
                    <a:pt x="505" y="245"/>
                    <a:pt x="491" y="246"/>
                    <a:pt x="480" y="244"/>
                  </a:cubicBezTo>
                  <a:cubicBezTo>
                    <a:pt x="474" y="243"/>
                    <a:pt x="468" y="241"/>
                    <a:pt x="463" y="239"/>
                  </a:cubicBezTo>
                  <a:cubicBezTo>
                    <a:pt x="462" y="238"/>
                    <a:pt x="456" y="235"/>
                    <a:pt x="453" y="233"/>
                  </a:cubicBezTo>
                  <a:cubicBezTo>
                    <a:pt x="591" y="175"/>
                    <a:pt x="591" y="175"/>
                    <a:pt x="591" y="175"/>
                  </a:cubicBezTo>
                  <a:cubicBezTo>
                    <a:pt x="484" y="102"/>
                    <a:pt x="484" y="102"/>
                    <a:pt x="484" y="102"/>
                  </a:cubicBezTo>
                  <a:cubicBezTo>
                    <a:pt x="484" y="102"/>
                    <a:pt x="485" y="102"/>
                    <a:pt x="485" y="102"/>
                  </a:cubicBezTo>
                  <a:cubicBezTo>
                    <a:pt x="491" y="99"/>
                    <a:pt x="498" y="97"/>
                    <a:pt x="499" y="97"/>
                  </a:cubicBezTo>
                  <a:cubicBezTo>
                    <a:pt x="515" y="93"/>
                    <a:pt x="537" y="97"/>
                    <a:pt x="551" y="91"/>
                  </a:cubicBezTo>
                  <a:cubicBezTo>
                    <a:pt x="568" y="84"/>
                    <a:pt x="564" y="67"/>
                    <a:pt x="543" y="53"/>
                  </a:cubicBezTo>
                  <a:cubicBezTo>
                    <a:pt x="522" y="39"/>
                    <a:pt x="491" y="33"/>
                    <a:pt x="474" y="40"/>
                  </a:cubicBezTo>
                  <a:cubicBezTo>
                    <a:pt x="464" y="45"/>
                    <a:pt x="464" y="52"/>
                    <a:pt x="460" y="58"/>
                  </a:cubicBezTo>
                  <a:cubicBezTo>
                    <a:pt x="458" y="61"/>
                    <a:pt x="455" y="65"/>
                    <a:pt x="451" y="67"/>
                  </a:cubicBezTo>
                  <a:cubicBezTo>
                    <a:pt x="450" y="68"/>
                    <a:pt x="448" y="69"/>
                    <a:pt x="446" y="70"/>
                  </a:cubicBezTo>
                  <a:cubicBezTo>
                    <a:pt x="444" y="71"/>
                    <a:pt x="441" y="72"/>
                    <a:pt x="439" y="72"/>
                  </a:cubicBezTo>
                  <a:cubicBezTo>
                    <a:pt x="332" y="0"/>
                    <a:pt x="332" y="0"/>
                    <a:pt x="332" y="0"/>
                  </a:cubicBezTo>
                  <a:cubicBezTo>
                    <a:pt x="0" y="140"/>
                    <a:pt x="0" y="140"/>
                    <a:pt x="0" y="140"/>
                  </a:cubicBezTo>
                  <a:cubicBezTo>
                    <a:pt x="259" y="315"/>
                    <a:pt x="259" y="315"/>
                    <a:pt x="259" y="315"/>
                  </a:cubicBezTo>
                  <a:cubicBezTo>
                    <a:pt x="396" y="257"/>
                    <a:pt x="396" y="257"/>
                    <a:pt x="396" y="257"/>
                  </a:cubicBezTo>
                  <a:cubicBezTo>
                    <a:pt x="401" y="260"/>
                    <a:pt x="406" y="264"/>
                    <a:pt x="407" y="265"/>
                  </a:cubicBezTo>
                  <a:cubicBezTo>
                    <a:pt x="413" y="273"/>
                    <a:pt x="405" y="285"/>
                    <a:pt x="416" y="292"/>
                  </a:cubicBezTo>
                  <a:cubicBezTo>
                    <a:pt x="429" y="301"/>
                    <a:pt x="462" y="299"/>
                    <a:pt x="489" y="288"/>
                  </a:cubicBezTo>
                  <a:cubicBezTo>
                    <a:pt x="490" y="287"/>
                    <a:pt x="490" y="287"/>
                    <a:pt x="491" y="287"/>
                  </a:cubicBezTo>
                  <a:cubicBezTo>
                    <a:pt x="516" y="276"/>
                    <a:pt x="527" y="260"/>
                    <a:pt x="514" y="251"/>
                  </a:cubicBezTo>
                  <a:close/>
                </a:path>
              </a:pathLst>
            </a:custGeom>
            <a:solidFill>
              <a:srgbClr val="CD45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2" name="Oval 75">
              <a:extLst>
                <a:ext uri="{FF2B5EF4-FFF2-40B4-BE49-F238E27FC236}">
                  <a16:creationId xmlns:a16="http://schemas.microsoft.com/office/drawing/2014/main" id="{9F3FA27F-2FCF-459C-B9B1-D492838E2C5F}"/>
                </a:ext>
              </a:extLst>
            </p:cNvPr>
            <p:cNvSpPr>
              <a:spLocks noChangeArrowheads="1"/>
            </p:cNvSpPr>
            <p:nvPr/>
          </p:nvSpPr>
          <p:spPr bwMode="auto">
            <a:xfrm>
              <a:off x="1196976" y="3625851"/>
              <a:ext cx="322263" cy="142875"/>
            </a:xfrm>
            <a:prstGeom prst="ellipse">
              <a:avLst/>
            </a:pr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3" name="Freeform 76">
              <a:extLst>
                <a:ext uri="{FF2B5EF4-FFF2-40B4-BE49-F238E27FC236}">
                  <a16:creationId xmlns:a16="http://schemas.microsoft.com/office/drawing/2014/main" id="{855B261F-0EF2-4BC7-92DD-4995EB0FCC3F}"/>
                </a:ext>
              </a:extLst>
            </p:cNvPr>
            <p:cNvSpPr>
              <a:spLocks/>
            </p:cNvSpPr>
            <p:nvPr/>
          </p:nvSpPr>
          <p:spPr bwMode="auto">
            <a:xfrm>
              <a:off x="1244601" y="3652838"/>
              <a:ext cx="79375" cy="50800"/>
            </a:xfrm>
            <a:custGeom>
              <a:avLst/>
              <a:gdLst>
                <a:gd name="T0" fmla="*/ 68 w 92"/>
                <a:gd name="T1" fmla="*/ 34 h 59"/>
                <a:gd name="T2" fmla="*/ 33 w 92"/>
                <a:gd name="T3" fmla="*/ 54 h 59"/>
                <a:gd name="T4" fmla="*/ 4 w 92"/>
                <a:gd name="T5" fmla="*/ 46 h 59"/>
                <a:gd name="T6" fmla="*/ 5 w 92"/>
                <a:gd name="T7" fmla="*/ 38 h 59"/>
                <a:gd name="T8" fmla="*/ 55 w 92"/>
                <a:gd name="T9" fmla="*/ 0 h 59"/>
                <a:gd name="T10" fmla="*/ 90 w 92"/>
                <a:gd name="T11" fmla="*/ 0 h 59"/>
                <a:gd name="T12" fmla="*/ 91 w 92"/>
                <a:gd name="T13" fmla="*/ 20 h 59"/>
                <a:gd name="T14" fmla="*/ 72 w 92"/>
                <a:gd name="T15" fmla="*/ 32 h 59"/>
                <a:gd name="T16" fmla="*/ 69 w 92"/>
                <a:gd name="T17" fmla="*/ 31 h 59"/>
                <a:gd name="T18" fmla="*/ 68 w 92"/>
                <a:gd name="T19" fmla="*/ 3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59">
                  <a:moveTo>
                    <a:pt x="68" y="34"/>
                  </a:moveTo>
                  <a:cubicBezTo>
                    <a:pt x="55" y="47"/>
                    <a:pt x="33" y="54"/>
                    <a:pt x="33" y="54"/>
                  </a:cubicBezTo>
                  <a:cubicBezTo>
                    <a:pt x="15" y="59"/>
                    <a:pt x="4" y="46"/>
                    <a:pt x="4" y="46"/>
                  </a:cubicBezTo>
                  <a:cubicBezTo>
                    <a:pt x="0" y="41"/>
                    <a:pt x="5" y="38"/>
                    <a:pt x="5" y="38"/>
                  </a:cubicBezTo>
                  <a:cubicBezTo>
                    <a:pt x="43" y="9"/>
                    <a:pt x="55" y="0"/>
                    <a:pt x="55" y="0"/>
                  </a:cubicBezTo>
                  <a:cubicBezTo>
                    <a:pt x="90" y="0"/>
                    <a:pt x="90" y="0"/>
                    <a:pt x="90" y="0"/>
                  </a:cubicBezTo>
                  <a:cubicBezTo>
                    <a:pt x="92" y="14"/>
                    <a:pt x="91" y="20"/>
                    <a:pt x="91" y="20"/>
                  </a:cubicBezTo>
                  <a:cubicBezTo>
                    <a:pt x="88" y="24"/>
                    <a:pt x="82" y="30"/>
                    <a:pt x="72" y="32"/>
                  </a:cubicBezTo>
                  <a:cubicBezTo>
                    <a:pt x="71" y="32"/>
                    <a:pt x="70" y="31"/>
                    <a:pt x="69" y="31"/>
                  </a:cubicBezTo>
                  <a:lnTo>
                    <a:pt x="68" y="34"/>
                  </a:lnTo>
                  <a:close/>
                </a:path>
              </a:pathLst>
            </a:custGeom>
            <a:solidFill>
              <a:srgbClr val="212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4" name="Freeform 77">
              <a:extLst>
                <a:ext uri="{FF2B5EF4-FFF2-40B4-BE49-F238E27FC236}">
                  <a16:creationId xmlns:a16="http://schemas.microsoft.com/office/drawing/2014/main" id="{D1F100D6-3B7B-4718-B0D6-C2F4D94A9A08}"/>
                </a:ext>
              </a:extLst>
            </p:cNvPr>
            <p:cNvSpPr>
              <a:spLocks/>
            </p:cNvSpPr>
            <p:nvPr/>
          </p:nvSpPr>
          <p:spPr bwMode="auto">
            <a:xfrm>
              <a:off x="1244601" y="3663951"/>
              <a:ext cx="79375" cy="39688"/>
            </a:xfrm>
            <a:custGeom>
              <a:avLst/>
              <a:gdLst>
                <a:gd name="T0" fmla="*/ 5 w 91"/>
                <a:gd name="T1" fmla="*/ 25 h 46"/>
                <a:gd name="T2" fmla="*/ 5 w 91"/>
                <a:gd name="T3" fmla="*/ 27 h 46"/>
                <a:gd name="T4" fmla="*/ 23 w 91"/>
                <a:gd name="T5" fmla="*/ 36 h 46"/>
                <a:gd name="T6" fmla="*/ 45 w 91"/>
                <a:gd name="T7" fmla="*/ 29 h 46"/>
                <a:gd name="T8" fmla="*/ 64 w 91"/>
                <a:gd name="T9" fmla="*/ 17 h 46"/>
                <a:gd name="T10" fmla="*/ 77 w 91"/>
                <a:gd name="T11" fmla="*/ 10 h 46"/>
                <a:gd name="T12" fmla="*/ 91 w 91"/>
                <a:gd name="T13" fmla="*/ 0 h 46"/>
                <a:gd name="T14" fmla="*/ 91 w 91"/>
                <a:gd name="T15" fmla="*/ 7 h 46"/>
                <a:gd name="T16" fmla="*/ 72 w 91"/>
                <a:gd name="T17" fmla="*/ 19 h 46"/>
                <a:gd name="T18" fmla="*/ 69 w 91"/>
                <a:gd name="T19" fmla="*/ 18 h 46"/>
                <a:gd name="T20" fmla="*/ 68 w 91"/>
                <a:gd name="T21" fmla="*/ 21 h 46"/>
                <a:gd name="T22" fmla="*/ 33 w 91"/>
                <a:gd name="T23" fmla="*/ 41 h 46"/>
                <a:gd name="T24" fmla="*/ 4 w 91"/>
                <a:gd name="T25" fmla="*/ 33 h 46"/>
                <a:gd name="T26" fmla="*/ 5 w 91"/>
                <a:gd name="T27"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46">
                  <a:moveTo>
                    <a:pt x="5" y="25"/>
                  </a:moveTo>
                  <a:cubicBezTo>
                    <a:pt x="5" y="26"/>
                    <a:pt x="5" y="27"/>
                    <a:pt x="5" y="27"/>
                  </a:cubicBezTo>
                  <a:cubicBezTo>
                    <a:pt x="8" y="34"/>
                    <a:pt x="17" y="37"/>
                    <a:pt x="23" y="36"/>
                  </a:cubicBezTo>
                  <a:cubicBezTo>
                    <a:pt x="31" y="36"/>
                    <a:pt x="38" y="32"/>
                    <a:pt x="45" y="29"/>
                  </a:cubicBezTo>
                  <a:cubicBezTo>
                    <a:pt x="52" y="26"/>
                    <a:pt x="58" y="21"/>
                    <a:pt x="64" y="17"/>
                  </a:cubicBezTo>
                  <a:cubicBezTo>
                    <a:pt x="68" y="13"/>
                    <a:pt x="73" y="12"/>
                    <a:pt x="77" y="10"/>
                  </a:cubicBezTo>
                  <a:cubicBezTo>
                    <a:pt x="83" y="7"/>
                    <a:pt x="87" y="4"/>
                    <a:pt x="91" y="0"/>
                  </a:cubicBezTo>
                  <a:cubicBezTo>
                    <a:pt x="91" y="4"/>
                    <a:pt x="91" y="7"/>
                    <a:pt x="91" y="7"/>
                  </a:cubicBezTo>
                  <a:cubicBezTo>
                    <a:pt x="88" y="11"/>
                    <a:pt x="82" y="17"/>
                    <a:pt x="72" y="19"/>
                  </a:cubicBezTo>
                  <a:cubicBezTo>
                    <a:pt x="71" y="19"/>
                    <a:pt x="70" y="18"/>
                    <a:pt x="69" y="18"/>
                  </a:cubicBezTo>
                  <a:cubicBezTo>
                    <a:pt x="68" y="21"/>
                    <a:pt x="68" y="21"/>
                    <a:pt x="68" y="21"/>
                  </a:cubicBezTo>
                  <a:cubicBezTo>
                    <a:pt x="55" y="34"/>
                    <a:pt x="33" y="41"/>
                    <a:pt x="33" y="41"/>
                  </a:cubicBezTo>
                  <a:cubicBezTo>
                    <a:pt x="15" y="46"/>
                    <a:pt x="4" y="33"/>
                    <a:pt x="4" y="33"/>
                  </a:cubicBezTo>
                  <a:cubicBezTo>
                    <a:pt x="0" y="29"/>
                    <a:pt x="4" y="26"/>
                    <a:pt x="5"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5" name="Freeform 78">
              <a:extLst>
                <a:ext uri="{FF2B5EF4-FFF2-40B4-BE49-F238E27FC236}">
                  <a16:creationId xmlns:a16="http://schemas.microsoft.com/office/drawing/2014/main" id="{1C2AD1F6-407B-4F4A-83B3-70955A46FFA3}"/>
                </a:ext>
              </a:extLst>
            </p:cNvPr>
            <p:cNvSpPr>
              <a:spLocks/>
            </p:cNvSpPr>
            <p:nvPr/>
          </p:nvSpPr>
          <p:spPr bwMode="auto">
            <a:xfrm>
              <a:off x="1273176" y="3146426"/>
              <a:ext cx="96838" cy="295275"/>
            </a:xfrm>
            <a:custGeom>
              <a:avLst/>
              <a:gdLst>
                <a:gd name="T0" fmla="*/ 61 w 112"/>
                <a:gd name="T1" fmla="*/ 297 h 341"/>
                <a:gd name="T2" fmla="*/ 6 w 112"/>
                <a:gd name="T3" fmla="*/ 295 h 341"/>
                <a:gd name="T4" fmla="*/ 1 w 112"/>
                <a:gd name="T5" fmla="*/ 27 h 341"/>
                <a:gd name="T6" fmla="*/ 49 w 112"/>
                <a:gd name="T7" fmla="*/ 7 h 341"/>
                <a:gd name="T8" fmla="*/ 112 w 112"/>
                <a:gd name="T9" fmla="*/ 33 h 341"/>
                <a:gd name="T10" fmla="*/ 61 w 112"/>
                <a:gd name="T11" fmla="*/ 297 h 341"/>
              </a:gdLst>
              <a:ahLst/>
              <a:cxnLst>
                <a:cxn ang="0">
                  <a:pos x="T0" y="T1"/>
                </a:cxn>
                <a:cxn ang="0">
                  <a:pos x="T2" y="T3"/>
                </a:cxn>
                <a:cxn ang="0">
                  <a:pos x="T4" y="T5"/>
                </a:cxn>
                <a:cxn ang="0">
                  <a:pos x="T6" y="T7"/>
                </a:cxn>
                <a:cxn ang="0">
                  <a:pos x="T8" y="T9"/>
                </a:cxn>
                <a:cxn ang="0">
                  <a:pos x="T10" y="T11"/>
                </a:cxn>
              </a:cxnLst>
              <a:rect l="0" t="0" r="r" b="b"/>
              <a:pathLst>
                <a:path w="112" h="341">
                  <a:moveTo>
                    <a:pt x="61" y="297"/>
                  </a:moveTo>
                  <a:cubicBezTo>
                    <a:pt x="22" y="341"/>
                    <a:pt x="6" y="295"/>
                    <a:pt x="6" y="295"/>
                  </a:cubicBezTo>
                  <a:cubicBezTo>
                    <a:pt x="1" y="27"/>
                    <a:pt x="1" y="27"/>
                    <a:pt x="1" y="27"/>
                  </a:cubicBezTo>
                  <a:cubicBezTo>
                    <a:pt x="1" y="31"/>
                    <a:pt x="0" y="0"/>
                    <a:pt x="49" y="7"/>
                  </a:cubicBezTo>
                  <a:cubicBezTo>
                    <a:pt x="99" y="14"/>
                    <a:pt x="112" y="33"/>
                    <a:pt x="112" y="33"/>
                  </a:cubicBezTo>
                  <a:cubicBezTo>
                    <a:pt x="112" y="33"/>
                    <a:pt x="84" y="218"/>
                    <a:pt x="61" y="297"/>
                  </a:cubicBezTo>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6" name="Freeform 79">
              <a:extLst>
                <a:ext uri="{FF2B5EF4-FFF2-40B4-BE49-F238E27FC236}">
                  <a16:creationId xmlns:a16="http://schemas.microsoft.com/office/drawing/2014/main" id="{854DEBD2-0C77-46A2-ABC3-59573C7FDD58}"/>
                </a:ext>
              </a:extLst>
            </p:cNvPr>
            <p:cNvSpPr>
              <a:spLocks/>
            </p:cNvSpPr>
            <p:nvPr/>
          </p:nvSpPr>
          <p:spPr bwMode="auto">
            <a:xfrm>
              <a:off x="1277938" y="3360738"/>
              <a:ext cx="65088" cy="295275"/>
            </a:xfrm>
            <a:custGeom>
              <a:avLst/>
              <a:gdLst>
                <a:gd name="T0" fmla="*/ 0 w 75"/>
                <a:gd name="T1" fmla="*/ 44 h 341"/>
                <a:gd name="T2" fmla="*/ 22 w 75"/>
                <a:gd name="T3" fmla="*/ 335 h 341"/>
                <a:gd name="T4" fmla="*/ 46 w 75"/>
                <a:gd name="T5" fmla="*/ 335 h 341"/>
                <a:gd name="T6" fmla="*/ 74 w 75"/>
                <a:gd name="T7" fmla="*/ 135 h 341"/>
                <a:gd name="T8" fmla="*/ 48 w 75"/>
                <a:gd name="T9" fmla="*/ 35 h 341"/>
                <a:gd name="T10" fmla="*/ 0 w 75"/>
                <a:gd name="T11" fmla="*/ 44 h 341"/>
              </a:gdLst>
              <a:ahLst/>
              <a:cxnLst>
                <a:cxn ang="0">
                  <a:pos x="T0" y="T1"/>
                </a:cxn>
                <a:cxn ang="0">
                  <a:pos x="T2" y="T3"/>
                </a:cxn>
                <a:cxn ang="0">
                  <a:pos x="T4" y="T5"/>
                </a:cxn>
                <a:cxn ang="0">
                  <a:pos x="T6" y="T7"/>
                </a:cxn>
                <a:cxn ang="0">
                  <a:pos x="T8" y="T9"/>
                </a:cxn>
                <a:cxn ang="0">
                  <a:pos x="T10" y="T11"/>
                </a:cxn>
              </a:cxnLst>
              <a:rect l="0" t="0" r="r" b="b"/>
              <a:pathLst>
                <a:path w="75" h="341">
                  <a:moveTo>
                    <a:pt x="0" y="44"/>
                  </a:moveTo>
                  <a:cubicBezTo>
                    <a:pt x="0" y="44"/>
                    <a:pt x="20" y="326"/>
                    <a:pt x="22" y="335"/>
                  </a:cubicBezTo>
                  <a:cubicBezTo>
                    <a:pt x="22" y="335"/>
                    <a:pt x="46" y="341"/>
                    <a:pt x="46" y="335"/>
                  </a:cubicBezTo>
                  <a:cubicBezTo>
                    <a:pt x="46" y="322"/>
                    <a:pt x="74" y="157"/>
                    <a:pt x="74" y="135"/>
                  </a:cubicBezTo>
                  <a:cubicBezTo>
                    <a:pt x="75" y="82"/>
                    <a:pt x="62" y="72"/>
                    <a:pt x="48" y="35"/>
                  </a:cubicBezTo>
                  <a:cubicBezTo>
                    <a:pt x="48" y="35"/>
                    <a:pt x="0" y="0"/>
                    <a:pt x="0" y="44"/>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7" name="Freeform 80">
              <a:extLst>
                <a:ext uri="{FF2B5EF4-FFF2-40B4-BE49-F238E27FC236}">
                  <a16:creationId xmlns:a16="http://schemas.microsoft.com/office/drawing/2014/main" id="{898E6903-86AE-4E9F-BF5A-165190B1C881}"/>
                </a:ext>
              </a:extLst>
            </p:cNvPr>
            <p:cNvSpPr>
              <a:spLocks/>
            </p:cNvSpPr>
            <p:nvPr/>
          </p:nvSpPr>
          <p:spPr bwMode="auto">
            <a:xfrm>
              <a:off x="1262063" y="3146426"/>
              <a:ext cx="107950" cy="282575"/>
            </a:xfrm>
            <a:custGeom>
              <a:avLst/>
              <a:gdLst>
                <a:gd name="T0" fmla="*/ 87 w 126"/>
                <a:gd name="T1" fmla="*/ 308 h 327"/>
                <a:gd name="T2" fmla="*/ 126 w 126"/>
                <a:gd name="T3" fmla="*/ 33 h 327"/>
                <a:gd name="T4" fmla="*/ 63 w 126"/>
                <a:gd name="T5" fmla="*/ 7 h 327"/>
                <a:gd name="T6" fmla="*/ 15 w 126"/>
                <a:gd name="T7" fmla="*/ 27 h 327"/>
                <a:gd name="T8" fmla="*/ 14 w 126"/>
                <a:gd name="T9" fmla="*/ 304 h 327"/>
                <a:gd name="T10" fmla="*/ 87 w 126"/>
                <a:gd name="T11" fmla="*/ 308 h 327"/>
              </a:gdLst>
              <a:ahLst/>
              <a:cxnLst>
                <a:cxn ang="0">
                  <a:pos x="T0" y="T1"/>
                </a:cxn>
                <a:cxn ang="0">
                  <a:pos x="T2" y="T3"/>
                </a:cxn>
                <a:cxn ang="0">
                  <a:pos x="T4" y="T5"/>
                </a:cxn>
                <a:cxn ang="0">
                  <a:pos x="T6" y="T7"/>
                </a:cxn>
                <a:cxn ang="0">
                  <a:pos x="T8" y="T9"/>
                </a:cxn>
                <a:cxn ang="0">
                  <a:pos x="T10" y="T11"/>
                </a:cxn>
              </a:cxnLst>
              <a:rect l="0" t="0" r="r" b="b"/>
              <a:pathLst>
                <a:path w="126" h="327">
                  <a:moveTo>
                    <a:pt x="87" y="308"/>
                  </a:moveTo>
                  <a:cubicBezTo>
                    <a:pt x="110" y="228"/>
                    <a:pt x="126" y="33"/>
                    <a:pt x="126" y="33"/>
                  </a:cubicBezTo>
                  <a:cubicBezTo>
                    <a:pt x="126" y="33"/>
                    <a:pt x="113" y="14"/>
                    <a:pt x="63" y="7"/>
                  </a:cubicBezTo>
                  <a:cubicBezTo>
                    <a:pt x="14" y="0"/>
                    <a:pt x="15" y="31"/>
                    <a:pt x="15" y="27"/>
                  </a:cubicBezTo>
                  <a:cubicBezTo>
                    <a:pt x="15" y="27"/>
                    <a:pt x="0" y="172"/>
                    <a:pt x="14" y="304"/>
                  </a:cubicBezTo>
                  <a:cubicBezTo>
                    <a:pt x="14" y="304"/>
                    <a:pt x="57" y="327"/>
                    <a:pt x="87" y="308"/>
                  </a:cubicBezTo>
                  <a:close/>
                </a:path>
              </a:pathLst>
            </a:custGeom>
            <a:solidFill>
              <a:srgbClr val="184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8" name="Freeform 81">
              <a:extLst>
                <a:ext uri="{FF2B5EF4-FFF2-40B4-BE49-F238E27FC236}">
                  <a16:creationId xmlns:a16="http://schemas.microsoft.com/office/drawing/2014/main" id="{DC0CC15B-F6FC-43B6-9D4E-A857F79F59A9}"/>
                </a:ext>
              </a:extLst>
            </p:cNvPr>
            <p:cNvSpPr>
              <a:spLocks/>
            </p:cNvSpPr>
            <p:nvPr/>
          </p:nvSpPr>
          <p:spPr bwMode="auto">
            <a:xfrm>
              <a:off x="1273176" y="3009901"/>
              <a:ext cx="160338" cy="247650"/>
            </a:xfrm>
            <a:custGeom>
              <a:avLst/>
              <a:gdLst>
                <a:gd name="T0" fmla="*/ 148 w 185"/>
                <a:gd name="T1" fmla="*/ 41 h 286"/>
                <a:gd name="T2" fmla="*/ 185 w 185"/>
                <a:gd name="T3" fmla="*/ 161 h 286"/>
                <a:gd name="T4" fmla="*/ 1 w 185"/>
                <a:gd name="T5" fmla="*/ 165 h 286"/>
                <a:gd name="T6" fmla="*/ 18 w 185"/>
                <a:gd name="T7" fmla="*/ 44 h 286"/>
                <a:gd name="T8" fmla="*/ 148 w 185"/>
                <a:gd name="T9" fmla="*/ 41 h 286"/>
              </a:gdLst>
              <a:ahLst/>
              <a:cxnLst>
                <a:cxn ang="0">
                  <a:pos x="T0" y="T1"/>
                </a:cxn>
                <a:cxn ang="0">
                  <a:pos x="T2" y="T3"/>
                </a:cxn>
                <a:cxn ang="0">
                  <a:pos x="T4" y="T5"/>
                </a:cxn>
                <a:cxn ang="0">
                  <a:pos x="T6" y="T7"/>
                </a:cxn>
                <a:cxn ang="0">
                  <a:pos x="T8" y="T9"/>
                </a:cxn>
              </a:cxnLst>
              <a:rect l="0" t="0" r="r" b="b"/>
              <a:pathLst>
                <a:path w="185" h="286">
                  <a:moveTo>
                    <a:pt x="148" y="41"/>
                  </a:moveTo>
                  <a:cubicBezTo>
                    <a:pt x="156" y="66"/>
                    <a:pt x="185" y="161"/>
                    <a:pt x="185" y="161"/>
                  </a:cubicBezTo>
                  <a:cubicBezTo>
                    <a:pt x="81" y="286"/>
                    <a:pt x="2" y="177"/>
                    <a:pt x="1" y="165"/>
                  </a:cubicBezTo>
                  <a:cubicBezTo>
                    <a:pt x="0" y="152"/>
                    <a:pt x="15" y="100"/>
                    <a:pt x="18" y="44"/>
                  </a:cubicBezTo>
                  <a:cubicBezTo>
                    <a:pt x="18" y="44"/>
                    <a:pt x="46" y="0"/>
                    <a:pt x="148" y="41"/>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9" name="Freeform 82">
              <a:extLst>
                <a:ext uri="{FF2B5EF4-FFF2-40B4-BE49-F238E27FC236}">
                  <a16:creationId xmlns:a16="http://schemas.microsoft.com/office/drawing/2014/main" id="{FD5EA879-6DBA-4DBD-BA14-2FA89B55AD88}"/>
                </a:ext>
              </a:extLst>
            </p:cNvPr>
            <p:cNvSpPr>
              <a:spLocks/>
            </p:cNvSpPr>
            <p:nvPr/>
          </p:nvSpPr>
          <p:spPr bwMode="auto">
            <a:xfrm>
              <a:off x="1271588" y="3092451"/>
              <a:ext cx="166688" cy="149225"/>
            </a:xfrm>
            <a:custGeom>
              <a:avLst/>
              <a:gdLst>
                <a:gd name="T0" fmla="*/ 5 w 194"/>
                <a:gd name="T1" fmla="*/ 102 h 172"/>
                <a:gd name="T2" fmla="*/ 15 w 194"/>
                <a:gd name="T3" fmla="*/ 0 h 172"/>
                <a:gd name="T4" fmla="*/ 168 w 194"/>
                <a:gd name="T5" fmla="*/ 0 h 172"/>
                <a:gd name="T6" fmla="*/ 188 w 194"/>
                <a:gd name="T7" fmla="*/ 66 h 172"/>
                <a:gd name="T8" fmla="*/ 129 w 194"/>
                <a:gd name="T9" fmla="*/ 152 h 172"/>
                <a:gd name="T10" fmla="*/ 5 w 194"/>
                <a:gd name="T11" fmla="*/ 102 h 172"/>
              </a:gdLst>
              <a:ahLst/>
              <a:cxnLst>
                <a:cxn ang="0">
                  <a:pos x="T0" y="T1"/>
                </a:cxn>
                <a:cxn ang="0">
                  <a:pos x="T2" y="T3"/>
                </a:cxn>
                <a:cxn ang="0">
                  <a:pos x="T4" y="T5"/>
                </a:cxn>
                <a:cxn ang="0">
                  <a:pos x="T6" y="T7"/>
                </a:cxn>
                <a:cxn ang="0">
                  <a:pos x="T8" y="T9"/>
                </a:cxn>
                <a:cxn ang="0">
                  <a:pos x="T10" y="T11"/>
                </a:cxn>
              </a:cxnLst>
              <a:rect l="0" t="0" r="r" b="b"/>
              <a:pathLst>
                <a:path w="194" h="172">
                  <a:moveTo>
                    <a:pt x="5" y="102"/>
                  </a:moveTo>
                  <a:cubicBezTo>
                    <a:pt x="0" y="68"/>
                    <a:pt x="10" y="34"/>
                    <a:pt x="15" y="0"/>
                  </a:cubicBezTo>
                  <a:cubicBezTo>
                    <a:pt x="168" y="0"/>
                    <a:pt x="168" y="0"/>
                    <a:pt x="168" y="0"/>
                  </a:cubicBezTo>
                  <a:cubicBezTo>
                    <a:pt x="177" y="33"/>
                    <a:pt x="188" y="66"/>
                    <a:pt x="188" y="66"/>
                  </a:cubicBezTo>
                  <a:cubicBezTo>
                    <a:pt x="188" y="66"/>
                    <a:pt x="194" y="143"/>
                    <a:pt x="129" y="152"/>
                  </a:cubicBezTo>
                  <a:cubicBezTo>
                    <a:pt x="129" y="152"/>
                    <a:pt x="15" y="172"/>
                    <a:pt x="5" y="102"/>
                  </a:cubicBezTo>
                  <a:close/>
                </a:path>
              </a:pathLst>
            </a:custGeom>
            <a:solidFill>
              <a:srgbClr val="184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0" name="Freeform 83">
              <a:extLst>
                <a:ext uri="{FF2B5EF4-FFF2-40B4-BE49-F238E27FC236}">
                  <a16:creationId xmlns:a16="http://schemas.microsoft.com/office/drawing/2014/main" id="{37EC23B1-0176-42C7-AE49-FCE42F862F85}"/>
                </a:ext>
              </a:extLst>
            </p:cNvPr>
            <p:cNvSpPr>
              <a:spLocks/>
            </p:cNvSpPr>
            <p:nvPr/>
          </p:nvSpPr>
          <p:spPr bwMode="auto">
            <a:xfrm>
              <a:off x="1331913" y="3157538"/>
              <a:ext cx="101600" cy="293688"/>
            </a:xfrm>
            <a:custGeom>
              <a:avLst/>
              <a:gdLst>
                <a:gd name="T0" fmla="*/ 108 w 119"/>
                <a:gd name="T1" fmla="*/ 290 h 339"/>
                <a:gd name="T2" fmla="*/ 53 w 119"/>
                <a:gd name="T3" fmla="*/ 296 h 339"/>
                <a:gd name="T4" fmla="*/ 0 w 119"/>
                <a:gd name="T5" fmla="*/ 35 h 339"/>
                <a:gd name="T6" fmla="*/ 52 w 119"/>
                <a:gd name="T7" fmla="*/ 0 h 339"/>
                <a:gd name="T8" fmla="*/ 118 w 119"/>
                <a:gd name="T9" fmla="*/ 17 h 339"/>
                <a:gd name="T10" fmla="*/ 108 w 119"/>
                <a:gd name="T11" fmla="*/ 290 h 339"/>
              </a:gdLst>
              <a:ahLst/>
              <a:cxnLst>
                <a:cxn ang="0">
                  <a:pos x="T0" y="T1"/>
                </a:cxn>
                <a:cxn ang="0">
                  <a:pos x="T2" y="T3"/>
                </a:cxn>
                <a:cxn ang="0">
                  <a:pos x="T4" y="T5"/>
                </a:cxn>
                <a:cxn ang="0">
                  <a:pos x="T6" y="T7"/>
                </a:cxn>
                <a:cxn ang="0">
                  <a:pos x="T8" y="T9"/>
                </a:cxn>
                <a:cxn ang="0">
                  <a:pos x="T10" y="T11"/>
                </a:cxn>
              </a:cxnLst>
              <a:rect l="0" t="0" r="r" b="b"/>
              <a:pathLst>
                <a:path w="119" h="339">
                  <a:moveTo>
                    <a:pt x="108" y="290"/>
                  </a:moveTo>
                  <a:cubicBezTo>
                    <a:pt x="76" y="339"/>
                    <a:pt x="53" y="296"/>
                    <a:pt x="53" y="296"/>
                  </a:cubicBezTo>
                  <a:cubicBezTo>
                    <a:pt x="0" y="35"/>
                    <a:pt x="0" y="35"/>
                    <a:pt x="0" y="35"/>
                  </a:cubicBezTo>
                  <a:cubicBezTo>
                    <a:pt x="0" y="39"/>
                    <a:pt x="2" y="1"/>
                    <a:pt x="52" y="0"/>
                  </a:cubicBezTo>
                  <a:cubicBezTo>
                    <a:pt x="102" y="0"/>
                    <a:pt x="118" y="17"/>
                    <a:pt x="118" y="17"/>
                  </a:cubicBezTo>
                  <a:cubicBezTo>
                    <a:pt x="118" y="17"/>
                    <a:pt x="119" y="208"/>
                    <a:pt x="108" y="290"/>
                  </a:cubicBezTo>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1" name="Freeform 84">
              <a:extLst>
                <a:ext uri="{FF2B5EF4-FFF2-40B4-BE49-F238E27FC236}">
                  <a16:creationId xmlns:a16="http://schemas.microsoft.com/office/drawing/2014/main" id="{BE533E83-8458-4832-91A0-EB922188FF62}"/>
                </a:ext>
              </a:extLst>
            </p:cNvPr>
            <p:cNvSpPr>
              <a:spLocks/>
            </p:cNvSpPr>
            <p:nvPr/>
          </p:nvSpPr>
          <p:spPr bwMode="auto">
            <a:xfrm>
              <a:off x="1371601" y="3373438"/>
              <a:ext cx="76200" cy="304800"/>
            </a:xfrm>
            <a:custGeom>
              <a:avLst/>
              <a:gdLst>
                <a:gd name="T0" fmla="*/ 6 w 89"/>
                <a:gd name="T1" fmla="*/ 43 h 351"/>
                <a:gd name="T2" fmla="*/ 62 w 89"/>
                <a:gd name="T3" fmla="*/ 349 h 351"/>
                <a:gd name="T4" fmla="*/ 86 w 89"/>
                <a:gd name="T5" fmla="*/ 346 h 351"/>
                <a:gd name="T6" fmla="*/ 86 w 89"/>
                <a:gd name="T7" fmla="*/ 124 h 351"/>
                <a:gd name="T8" fmla="*/ 53 w 89"/>
                <a:gd name="T9" fmla="*/ 28 h 351"/>
                <a:gd name="T10" fmla="*/ 6 w 89"/>
                <a:gd name="T11" fmla="*/ 43 h 351"/>
              </a:gdLst>
              <a:ahLst/>
              <a:cxnLst>
                <a:cxn ang="0">
                  <a:pos x="T0" y="T1"/>
                </a:cxn>
                <a:cxn ang="0">
                  <a:pos x="T2" y="T3"/>
                </a:cxn>
                <a:cxn ang="0">
                  <a:pos x="T4" y="T5"/>
                </a:cxn>
                <a:cxn ang="0">
                  <a:pos x="T6" y="T7"/>
                </a:cxn>
                <a:cxn ang="0">
                  <a:pos x="T8" y="T9"/>
                </a:cxn>
                <a:cxn ang="0">
                  <a:pos x="T10" y="T11"/>
                </a:cxn>
              </a:cxnLst>
              <a:rect l="0" t="0" r="r" b="b"/>
              <a:pathLst>
                <a:path w="89" h="351">
                  <a:moveTo>
                    <a:pt x="6" y="43"/>
                  </a:moveTo>
                  <a:cubicBezTo>
                    <a:pt x="6" y="43"/>
                    <a:pt x="59" y="340"/>
                    <a:pt x="62" y="349"/>
                  </a:cubicBezTo>
                  <a:cubicBezTo>
                    <a:pt x="62" y="349"/>
                    <a:pt x="87" y="351"/>
                    <a:pt x="86" y="346"/>
                  </a:cubicBezTo>
                  <a:cubicBezTo>
                    <a:pt x="84" y="332"/>
                    <a:pt x="89" y="145"/>
                    <a:pt x="86" y="124"/>
                  </a:cubicBezTo>
                  <a:cubicBezTo>
                    <a:pt x="79" y="70"/>
                    <a:pt x="72" y="61"/>
                    <a:pt x="53" y="28"/>
                  </a:cubicBezTo>
                  <a:cubicBezTo>
                    <a:pt x="53" y="28"/>
                    <a:pt x="0" y="0"/>
                    <a:pt x="6" y="43"/>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2" name="Freeform 85">
              <a:extLst>
                <a:ext uri="{FF2B5EF4-FFF2-40B4-BE49-F238E27FC236}">
                  <a16:creationId xmlns:a16="http://schemas.microsoft.com/office/drawing/2014/main" id="{DE198562-408F-4B90-AECC-10FEDDE6E08D}"/>
                </a:ext>
              </a:extLst>
            </p:cNvPr>
            <p:cNvSpPr>
              <a:spLocks/>
            </p:cNvSpPr>
            <p:nvPr/>
          </p:nvSpPr>
          <p:spPr bwMode="auto">
            <a:xfrm>
              <a:off x="1409701" y="3659188"/>
              <a:ext cx="42863" cy="85725"/>
            </a:xfrm>
            <a:custGeom>
              <a:avLst/>
              <a:gdLst>
                <a:gd name="T0" fmla="*/ 15 w 50"/>
                <a:gd name="T1" fmla="*/ 14 h 99"/>
                <a:gd name="T2" fmla="*/ 0 w 50"/>
                <a:gd name="T3" fmla="*/ 59 h 99"/>
                <a:gd name="T4" fmla="*/ 35 w 50"/>
                <a:gd name="T5" fmla="*/ 74 h 99"/>
                <a:gd name="T6" fmla="*/ 45 w 50"/>
                <a:gd name="T7" fmla="*/ 64 h 99"/>
                <a:gd name="T8" fmla="*/ 48 w 50"/>
                <a:gd name="T9" fmla="*/ 55 h 99"/>
                <a:gd name="T10" fmla="*/ 45 w 50"/>
                <a:gd name="T11" fmla="*/ 37 h 99"/>
                <a:gd name="T12" fmla="*/ 42 w 50"/>
                <a:gd name="T13" fmla="*/ 14 h 99"/>
                <a:gd name="T14" fmla="*/ 15 w 50"/>
                <a:gd name="T15" fmla="*/ 14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99">
                  <a:moveTo>
                    <a:pt x="15" y="14"/>
                  </a:moveTo>
                  <a:cubicBezTo>
                    <a:pt x="0" y="59"/>
                    <a:pt x="0" y="59"/>
                    <a:pt x="0" y="59"/>
                  </a:cubicBezTo>
                  <a:cubicBezTo>
                    <a:pt x="0" y="59"/>
                    <a:pt x="3" y="99"/>
                    <a:pt x="35" y="74"/>
                  </a:cubicBezTo>
                  <a:cubicBezTo>
                    <a:pt x="45" y="64"/>
                    <a:pt x="45" y="64"/>
                    <a:pt x="45" y="64"/>
                  </a:cubicBezTo>
                  <a:cubicBezTo>
                    <a:pt x="50" y="60"/>
                    <a:pt x="48" y="55"/>
                    <a:pt x="48" y="55"/>
                  </a:cubicBezTo>
                  <a:cubicBezTo>
                    <a:pt x="45" y="37"/>
                    <a:pt x="45" y="37"/>
                    <a:pt x="45" y="37"/>
                  </a:cubicBezTo>
                  <a:cubicBezTo>
                    <a:pt x="42" y="14"/>
                    <a:pt x="42" y="14"/>
                    <a:pt x="42" y="14"/>
                  </a:cubicBezTo>
                  <a:cubicBezTo>
                    <a:pt x="42" y="14"/>
                    <a:pt x="22" y="0"/>
                    <a:pt x="15" y="14"/>
                  </a:cubicBezTo>
                  <a:close/>
                </a:path>
              </a:pathLst>
            </a:custGeom>
            <a:solidFill>
              <a:srgbClr val="212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3" name="Freeform 86">
              <a:extLst>
                <a:ext uri="{FF2B5EF4-FFF2-40B4-BE49-F238E27FC236}">
                  <a16:creationId xmlns:a16="http://schemas.microsoft.com/office/drawing/2014/main" id="{60935E69-CDE7-4163-A659-80EA88B1D5D0}"/>
                </a:ext>
              </a:extLst>
            </p:cNvPr>
            <p:cNvSpPr>
              <a:spLocks/>
            </p:cNvSpPr>
            <p:nvPr/>
          </p:nvSpPr>
          <p:spPr bwMode="auto">
            <a:xfrm>
              <a:off x="1409701" y="3706813"/>
              <a:ext cx="42863" cy="38100"/>
            </a:xfrm>
            <a:custGeom>
              <a:avLst/>
              <a:gdLst>
                <a:gd name="T0" fmla="*/ 35 w 50"/>
                <a:gd name="T1" fmla="*/ 14 h 45"/>
                <a:gd name="T2" fmla="*/ 45 w 50"/>
                <a:gd name="T3" fmla="*/ 5 h 45"/>
                <a:gd name="T4" fmla="*/ 48 w 50"/>
                <a:gd name="T5" fmla="*/ 0 h 45"/>
                <a:gd name="T6" fmla="*/ 48 w 50"/>
                <a:gd name="T7" fmla="*/ 1 h 45"/>
                <a:gd name="T8" fmla="*/ 45 w 50"/>
                <a:gd name="T9" fmla="*/ 10 h 45"/>
                <a:gd name="T10" fmla="*/ 35 w 50"/>
                <a:gd name="T11" fmla="*/ 20 h 45"/>
                <a:gd name="T12" fmla="*/ 0 w 50"/>
                <a:gd name="T13" fmla="*/ 5 h 45"/>
                <a:gd name="T14" fmla="*/ 0 w 50"/>
                <a:gd name="T15" fmla="*/ 3 h 45"/>
                <a:gd name="T16" fmla="*/ 35 w 50"/>
                <a:gd name="T17"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5">
                  <a:moveTo>
                    <a:pt x="35" y="14"/>
                  </a:moveTo>
                  <a:cubicBezTo>
                    <a:pt x="45" y="5"/>
                    <a:pt x="45" y="5"/>
                    <a:pt x="45" y="5"/>
                  </a:cubicBezTo>
                  <a:cubicBezTo>
                    <a:pt x="47" y="3"/>
                    <a:pt x="47" y="1"/>
                    <a:pt x="48" y="0"/>
                  </a:cubicBezTo>
                  <a:cubicBezTo>
                    <a:pt x="48" y="1"/>
                    <a:pt x="48" y="1"/>
                    <a:pt x="48" y="1"/>
                  </a:cubicBezTo>
                  <a:cubicBezTo>
                    <a:pt x="48" y="1"/>
                    <a:pt x="50" y="6"/>
                    <a:pt x="45" y="10"/>
                  </a:cubicBezTo>
                  <a:cubicBezTo>
                    <a:pt x="35" y="20"/>
                    <a:pt x="35" y="20"/>
                    <a:pt x="35" y="20"/>
                  </a:cubicBezTo>
                  <a:cubicBezTo>
                    <a:pt x="3" y="45"/>
                    <a:pt x="0" y="5"/>
                    <a:pt x="0" y="5"/>
                  </a:cubicBezTo>
                  <a:cubicBezTo>
                    <a:pt x="0" y="3"/>
                    <a:pt x="0" y="3"/>
                    <a:pt x="0" y="3"/>
                  </a:cubicBezTo>
                  <a:cubicBezTo>
                    <a:pt x="2" y="12"/>
                    <a:pt x="9" y="34"/>
                    <a:pt x="35" y="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4" name="Line 87">
              <a:extLst>
                <a:ext uri="{FF2B5EF4-FFF2-40B4-BE49-F238E27FC236}">
                  <a16:creationId xmlns:a16="http://schemas.microsoft.com/office/drawing/2014/main" id="{132092C3-1688-40E4-8151-2330864D6DA5}"/>
                </a:ext>
              </a:extLst>
            </p:cNvPr>
            <p:cNvSpPr>
              <a:spLocks noChangeShapeType="1"/>
            </p:cNvSpPr>
            <p:nvPr/>
          </p:nvSpPr>
          <p:spPr bwMode="auto">
            <a:xfrm>
              <a:off x="1430338" y="34083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5" name="Line 88">
              <a:extLst>
                <a:ext uri="{FF2B5EF4-FFF2-40B4-BE49-F238E27FC236}">
                  <a16:creationId xmlns:a16="http://schemas.microsoft.com/office/drawing/2014/main" id="{849C052D-C1CD-4791-86E5-03CDC6D733D9}"/>
                </a:ext>
              </a:extLst>
            </p:cNvPr>
            <p:cNvSpPr>
              <a:spLocks noChangeShapeType="1"/>
            </p:cNvSpPr>
            <p:nvPr/>
          </p:nvSpPr>
          <p:spPr bwMode="auto">
            <a:xfrm>
              <a:off x="1430338" y="34083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6" name="Freeform 89">
              <a:extLst>
                <a:ext uri="{FF2B5EF4-FFF2-40B4-BE49-F238E27FC236}">
                  <a16:creationId xmlns:a16="http://schemas.microsoft.com/office/drawing/2014/main" id="{09736FD9-EB3A-4DD5-84A3-8B9AC210231D}"/>
                </a:ext>
              </a:extLst>
            </p:cNvPr>
            <p:cNvSpPr>
              <a:spLocks/>
            </p:cNvSpPr>
            <p:nvPr/>
          </p:nvSpPr>
          <p:spPr bwMode="auto">
            <a:xfrm>
              <a:off x="1325563" y="3132138"/>
              <a:ext cx="120650" cy="312738"/>
            </a:xfrm>
            <a:custGeom>
              <a:avLst/>
              <a:gdLst>
                <a:gd name="T0" fmla="*/ 53 w 139"/>
                <a:gd name="T1" fmla="*/ 331 h 360"/>
                <a:gd name="T2" fmla="*/ 0 w 139"/>
                <a:gd name="T3" fmla="*/ 55 h 360"/>
                <a:gd name="T4" fmla="*/ 60 w 139"/>
                <a:gd name="T5" fmla="*/ 1 h 360"/>
                <a:gd name="T6" fmla="*/ 124 w 139"/>
                <a:gd name="T7" fmla="*/ 19 h 360"/>
                <a:gd name="T8" fmla="*/ 128 w 139"/>
                <a:gd name="T9" fmla="*/ 319 h 360"/>
                <a:gd name="T10" fmla="*/ 53 w 139"/>
                <a:gd name="T11" fmla="*/ 331 h 360"/>
              </a:gdLst>
              <a:ahLst/>
              <a:cxnLst>
                <a:cxn ang="0">
                  <a:pos x="T0" y="T1"/>
                </a:cxn>
                <a:cxn ang="0">
                  <a:pos x="T2" y="T3"/>
                </a:cxn>
                <a:cxn ang="0">
                  <a:pos x="T4" y="T5"/>
                </a:cxn>
                <a:cxn ang="0">
                  <a:pos x="T6" y="T7"/>
                </a:cxn>
                <a:cxn ang="0">
                  <a:pos x="T8" y="T9"/>
                </a:cxn>
                <a:cxn ang="0">
                  <a:pos x="T10" y="T11"/>
                </a:cxn>
              </a:cxnLst>
              <a:rect l="0" t="0" r="r" b="b"/>
              <a:pathLst>
                <a:path w="139" h="360">
                  <a:moveTo>
                    <a:pt x="53" y="331"/>
                  </a:moveTo>
                  <a:cubicBezTo>
                    <a:pt x="34" y="277"/>
                    <a:pt x="0" y="55"/>
                    <a:pt x="0" y="55"/>
                  </a:cubicBezTo>
                  <a:cubicBezTo>
                    <a:pt x="0" y="59"/>
                    <a:pt x="10" y="1"/>
                    <a:pt x="60" y="1"/>
                  </a:cubicBezTo>
                  <a:cubicBezTo>
                    <a:pt x="111" y="0"/>
                    <a:pt x="124" y="19"/>
                    <a:pt x="124" y="19"/>
                  </a:cubicBezTo>
                  <a:cubicBezTo>
                    <a:pt x="124" y="19"/>
                    <a:pt x="139" y="237"/>
                    <a:pt x="128" y="319"/>
                  </a:cubicBezTo>
                  <a:cubicBezTo>
                    <a:pt x="128" y="319"/>
                    <a:pt x="93" y="360"/>
                    <a:pt x="53" y="331"/>
                  </a:cubicBezTo>
                  <a:close/>
                </a:path>
              </a:pathLst>
            </a:custGeom>
            <a:solidFill>
              <a:srgbClr val="1748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7" name="Freeform 90">
              <a:extLst>
                <a:ext uri="{FF2B5EF4-FFF2-40B4-BE49-F238E27FC236}">
                  <a16:creationId xmlns:a16="http://schemas.microsoft.com/office/drawing/2014/main" id="{1EDB48A1-095A-4FE6-ACC4-6CA999840606}"/>
                </a:ext>
              </a:extLst>
            </p:cNvPr>
            <p:cNvSpPr>
              <a:spLocks/>
            </p:cNvSpPr>
            <p:nvPr/>
          </p:nvSpPr>
          <p:spPr bwMode="auto">
            <a:xfrm>
              <a:off x="1160463" y="2846388"/>
              <a:ext cx="134938" cy="165100"/>
            </a:xfrm>
            <a:custGeom>
              <a:avLst/>
              <a:gdLst>
                <a:gd name="T0" fmla="*/ 156 w 156"/>
                <a:gd name="T1" fmla="*/ 58 h 191"/>
                <a:gd name="T2" fmla="*/ 28 w 156"/>
                <a:gd name="T3" fmla="*/ 191 h 191"/>
                <a:gd name="T4" fmla="*/ 1 w 156"/>
                <a:gd name="T5" fmla="*/ 162 h 191"/>
                <a:gd name="T6" fmla="*/ 102 w 156"/>
                <a:gd name="T7" fmla="*/ 15 h 191"/>
                <a:gd name="T8" fmla="*/ 156 w 156"/>
                <a:gd name="T9" fmla="*/ 58 h 191"/>
              </a:gdLst>
              <a:ahLst/>
              <a:cxnLst>
                <a:cxn ang="0">
                  <a:pos x="T0" y="T1"/>
                </a:cxn>
                <a:cxn ang="0">
                  <a:pos x="T2" y="T3"/>
                </a:cxn>
                <a:cxn ang="0">
                  <a:pos x="T4" y="T5"/>
                </a:cxn>
                <a:cxn ang="0">
                  <a:pos x="T6" y="T7"/>
                </a:cxn>
                <a:cxn ang="0">
                  <a:pos x="T8" y="T9"/>
                </a:cxn>
              </a:cxnLst>
              <a:rect l="0" t="0" r="r" b="b"/>
              <a:pathLst>
                <a:path w="156" h="191">
                  <a:moveTo>
                    <a:pt x="156" y="58"/>
                  </a:moveTo>
                  <a:cubicBezTo>
                    <a:pt x="156" y="58"/>
                    <a:pt x="70" y="158"/>
                    <a:pt x="28" y="191"/>
                  </a:cubicBezTo>
                  <a:cubicBezTo>
                    <a:pt x="28" y="191"/>
                    <a:pt x="0" y="181"/>
                    <a:pt x="1" y="162"/>
                  </a:cubicBezTo>
                  <a:cubicBezTo>
                    <a:pt x="1" y="162"/>
                    <a:pt x="63" y="69"/>
                    <a:pt x="102" y="15"/>
                  </a:cubicBezTo>
                  <a:cubicBezTo>
                    <a:pt x="102" y="15"/>
                    <a:pt x="155" y="0"/>
                    <a:pt x="156" y="58"/>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8" name="Freeform 91">
              <a:extLst>
                <a:ext uri="{FF2B5EF4-FFF2-40B4-BE49-F238E27FC236}">
                  <a16:creationId xmlns:a16="http://schemas.microsoft.com/office/drawing/2014/main" id="{01DB340E-D21C-4FC9-BEF9-F4B082E4F18D}"/>
                </a:ext>
              </a:extLst>
            </p:cNvPr>
            <p:cNvSpPr>
              <a:spLocks/>
            </p:cNvSpPr>
            <p:nvPr/>
          </p:nvSpPr>
          <p:spPr bwMode="auto">
            <a:xfrm>
              <a:off x="1052513" y="2965451"/>
              <a:ext cx="153988" cy="87313"/>
            </a:xfrm>
            <a:custGeom>
              <a:avLst/>
              <a:gdLst>
                <a:gd name="T0" fmla="*/ 138 w 177"/>
                <a:gd name="T1" fmla="*/ 16 h 102"/>
                <a:gd name="T2" fmla="*/ 7 w 177"/>
                <a:gd name="T3" fmla="*/ 88 h 102"/>
                <a:gd name="T4" fmla="*/ 11 w 177"/>
                <a:gd name="T5" fmla="*/ 100 h 102"/>
                <a:gd name="T6" fmla="*/ 162 w 177"/>
                <a:gd name="T7" fmla="*/ 48 h 102"/>
                <a:gd name="T8" fmla="*/ 138 w 177"/>
                <a:gd name="T9" fmla="*/ 16 h 102"/>
              </a:gdLst>
              <a:ahLst/>
              <a:cxnLst>
                <a:cxn ang="0">
                  <a:pos x="T0" y="T1"/>
                </a:cxn>
                <a:cxn ang="0">
                  <a:pos x="T2" y="T3"/>
                </a:cxn>
                <a:cxn ang="0">
                  <a:pos x="T4" y="T5"/>
                </a:cxn>
                <a:cxn ang="0">
                  <a:pos x="T6" y="T7"/>
                </a:cxn>
                <a:cxn ang="0">
                  <a:pos x="T8" y="T9"/>
                </a:cxn>
              </a:cxnLst>
              <a:rect l="0" t="0" r="r" b="b"/>
              <a:pathLst>
                <a:path w="177" h="102">
                  <a:moveTo>
                    <a:pt x="138" y="16"/>
                  </a:moveTo>
                  <a:cubicBezTo>
                    <a:pt x="138" y="16"/>
                    <a:pt x="45" y="70"/>
                    <a:pt x="7" y="88"/>
                  </a:cubicBezTo>
                  <a:cubicBezTo>
                    <a:pt x="7" y="88"/>
                    <a:pt x="0" y="99"/>
                    <a:pt x="11" y="100"/>
                  </a:cubicBezTo>
                  <a:cubicBezTo>
                    <a:pt x="29" y="102"/>
                    <a:pt x="159" y="58"/>
                    <a:pt x="162" y="48"/>
                  </a:cubicBezTo>
                  <a:cubicBezTo>
                    <a:pt x="177" y="0"/>
                    <a:pt x="138" y="16"/>
                    <a:pt x="138" y="16"/>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9" name="Freeform 92">
              <a:extLst>
                <a:ext uri="{FF2B5EF4-FFF2-40B4-BE49-F238E27FC236}">
                  <a16:creationId xmlns:a16="http://schemas.microsoft.com/office/drawing/2014/main" id="{A67E649C-7608-4BC1-A692-AA3761387967}"/>
                </a:ext>
              </a:extLst>
            </p:cNvPr>
            <p:cNvSpPr>
              <a:spLocks/>
            </p:cNvSpPr>
            <p:nvPr/>
          </p:nvSpPr>
          <p:spPr bwMode="auto">
            <a:xfrm>
              <a:off x="1239838" y="2843213"/>
              <a:ext cx="66675" cy="66675"/>
            </a:xfrm>
            <a:custGeom>
              <a:avLst/>
              <a:gdLst>
                <a:gd name="T0" fmla="*/ 7 w 78"/>
                <a:gd name="T1" fmla="*/ 51 h 78"/>
                <a:gd name="T2" fmla="*/ 51 w 78"/>
                <a:gd name="T3" fmla="*/ 72 h 78"/>
                <a:gd name="T4" fmla="*/ 71 w 78"/>
                <a:gd name="T5" fmla="*/ 27 h 78"/>
                <a:gd name="T6" fmla="*/ 27 w 78"/>
                <a:gd name="T7" fmla="*/ 7 h 78"/>
                <a:gd name="T8" fmla="*/ 7 w 78"/>
                <a:gd name="T9" fmla="*/ 51 h 78"/>
              </a:gdLst>
              <a:ahLst/>
              <a:cxnLst>
                <a:cxn ang="0">
                  <a:pos x="T0" y="T1"/>
                </a:cxn>
                <a:cxn ang="0">
                  <a:pos x="T2" y="T3"/>
                </a:cxn>
                <a:cxn ang="0">
                  <a:pos x="T4" y="T5"/>
                </a:cxn>
                <a:cxn ang="0">
                  <a:pos x="T6" y="T7"/>
                </a:cxn>
                <a:cxn ang="0">
                  <a:pos x="T8" y="T9"/>
                </a:cxn>
              </a:cxnLst>
              <a:rect l="0" t="0" r="r" b="b"/>
              <a:pathLst>
                <a:path w="78" h="78">
                  <a:moveTo>
                    <a:pt x="7" y="51"/>
                  </a:moveTo>
                  <a:cubicBezTo>
                    <a:pt x="14" y="69"/>
                    <a:pt x="33" y="78"/>
                    <a:pt x="51" y="72"/>
                  </a:cubicBezTo>
                  <a:cubicBezTo>
                    <a:pt x="69" y="65"/>
                    <a:pt x="78" y="45"/>
                    <a:pt x="71" y="27"/>
                  </a:cubicBezTo>
                  <a:cubicBezTo>
                    <a:pt x="65" y="9"/>
                    <a:pt x="45" y="0"/>
                    <a:pt x="27" y="7"/>
                  </a:cubicBezTo>
                  <a:cubicBezTo>
                    <a:pt x="9" y="13"/>
                    <a:pt x="0" y="33"/>
                    <a:pt x="7" y="51"/>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0" name="Freeform 93">
              <a:extLst>
                <a:ext uri="{FF2B5EF4-FFF2-40B4-BE49-F238E27FC236}">
                  <a16:creationId xmlns:a16="http://schemas.microsoft.com/office/drawing/2014/main" id="{9BDFE312-752C-4E34-8C4D-64EBCB1645FC}"/>
                </a:ext>
              </a:extLst>
            </p:cNvPr>
            <p:cNvSpPr>
              <a:spLocks/>
            </p:cNvSpPr>
            <p:nvPr/>
          </p:nvSpPr>
          <p:spPr bwMode="auto">
            <a:xfrm>
              <a:off x="1174751" y="2836863"/>
              <a:ext cx="158750" cy="166688"/>
            </a:xfrm>
            <a:custGeom>
              <a:avLst/>
              <a:gdLst>
                <a:gd name="T0" fmla="*/ 125 w 184"/>
                <a:gd name="T1" fmla="*/ 11 h 191"/>
                <a:gd name="T2" fmla="*/ 74 w 184"/>
                <a:gd name="T3" fmla="*/ 30 h 191"/>
                <a:gd name="T4" fmla="*/ 0 w 184"/>
                <a:gd name="T5" fmla="*/ 138 h 191"/>
                <a:gd name="T6" fmla="*/ 51 w 184"/>
                <a:gd name="T7" fmla="*/ 191 h 191"/>
                <a:gd name="T8" fmla="*/ 125 w 184"/>
                <a:gd name="T9" fmla="*/ 11 h 191"/>
              </a:gdLst>
              <a:ahLst/>
              <a:cxnLst>
                <a:cxn ang="0">
                  <a:pos x="T0" y="T1"/>
                </a:cxn>
                <a:cxn ang="0">
                  <a:pos x="T2" y="T3"/>
                </a:cxn>
                <a:cxn ang="0">
                  <a:pos x="T4" y="T5"/>
                </a:cxn>
                <a:cxn ang="0">
                  <a:pos x="T6" y="T7"/>
                </a:cxn>
                <a:cxn ang="0">
                  <a:pos x="T8" y="T9"/>
                </a:cxn>
              </a:cxnLst>
              <a:rect l="0" t="0" r="r" b="b"/>
              <a:pathLst>
                <a:path w="184" h="191">
                  <a:moveTo>
                    <a:pt x="125" y="11"/>
                  </a:moveTo>
                  <a:cubicBezTo>
                    <a:pt x="125" y="11"/>
                    <a:pt x="95" y="0"/>
                    <a:pt x="74" y="30"/>
                  </a:cubicBezTo>
                  <a:cubicBezTo>
                    <a:pt x="0" y="138"/>
                    <a:pt x="0" y="138"/>
                    <a:pt x="0" y="138"/>
                  </a:cubicBezTo>
                  <a:cubicBezTo>
                    <a:pt x="0" y="138"/>
                    <a:pt x="15" y="172"/>
                    <a:pt x="51" y="191"/>
                  </a:cubicBezTo>
                  <a:cubicBezTo>
                    <a:pt x="51" y="191"/>
                    <a:pt x="184" y="68"/>
                    <a:pt x="125" y="11"/>
                  </a:cubicBezTo>
                  <a:close/>
                </a:path>
              </a:pathLst>
            </a:custGeom>
            <a:solidFill>
              <a:srgbClr val="8E2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1" name="Line 94">
              <a:extLst>
                <a:ext uri="{FF2B5EF4-FFF2-40B4-BE49-F238E27FC236}">
                  <a16:creationId xmlns:a16="http://schemas.microsoft.com/office/drawing/2014/main" id="{2A1A1AC3-F3C0-4C7A-8D9F-88D8E74B7114}"/>
                </a:ext>
              </a:extLst>
            </p:cNvPr>
            <p:cNvSpPr>
              <a:spLocks noChangeShapeType="1"/>
            </p:cNvSpPr>
            <p:nvPr/>
          </p:nvSpPr>
          <p:spPr bwMode="auto">
            <a:xfrm>
              <a:off x="1425576" y="34305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2" name="Line 95">
              <a:extLst>
                <a:ext uri="{FF2B5EF4-FFF2-40B4-BE49-F238E27FC236}">
                  <a16:creationId xmlns:a16="http://schemas.microsoft.com/office/drawing/2014/main" id="{FA8472F3-D6BE-42B4-955F-68B439849A40}"/>
                </a:ext>
              </a:extLst>
            </p:cNvPr>
            <p:cNvSpPr>
              <a:spLocks noChangeShapeType="1"/>
            </p:cNvSpPr>
            <p:nvPr/>
          </p:nvSpPr>
          <p:spPr bwMode="auto">
            <a:xfrm>
              <a:off x="1425576" y="34305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3" name="Freeform 96">
              <a:extLst>
                <a:ext uri="{FF2B5EF4-FFF2-40B4-BE49-F238E27FC236}">
                  <a16:creationId xmlns:a16="http://schemas.microsoft.com/office/drawing/2014/main" id="{785B8EF2-5D9F-4F75-8CB4-3C0CAB6A9E25}"/>
                </a:ext>
              </a:extLst>
            </p:cNvPr>
            <p:cNvSpPr>
              <a:spLocks/>
            </p:cNvSpPr>
            <p:nvPr/>
          </p:nvSpPr>
          <p:spPr bwMode="auto">
            <a:xfrm>
              <a:off x="1325563" y="2701926"/>
              <a:ext cx="73025" cy="114300"/>
            </a:xfrm>
            <a:custGeom>
              <a:avLst/>
              <a:gdLst>
                <a:gd name="T0" fmla="*/ 36 w 85"/>
                <a:gd name="T1" fmla="*/ 132 h 132"/>
                <a:gd name="T2" fmla="*/ 56 w 85"/>
                <a:gd name="T3" fmla="*/ 97 h 132"/>
                <a:gd name="T4" fmla="*/ 69 w 85"/>
                <a:gd name="T5" fmla="*/ 31 h 132"/>
                <a:gd name="T6" fmla="*/ 5 w 85"/>
                <a:gd name="T7" fmla="*/ 4 h 132"/>
                <a:gd name="T8" fmla="*/ 36 w 85"/>
                <a:gd name="T9" fmla="*/ 132 h 132"/>
              </a:gdLst>
              <a:ahLst/>
              <a:cxnLst>
                <a:cxn ang="0">
                  <a:pos x="T0" y="T1"/>
                </a:cxn>
                <a:cxn ang="0">
                  <a:pos x="T2" y="T3"/>
                </a:cxn>
                <a:cxn ang="0">
                  <a:pos x="T4" y="T5"/>
                </a:cxn>
                <a:cxn ang="0">
                  <a:pos x="T6" y="T7"/>
                </a:cxn>
                <a:cxn ang="0">
                  <a:pos x="T8" y="T9"/>
                </a:cxn>
              </a:cxnLst>
              <a:rect l="0" t="0" r="r" b="b"/>
              <a:pathLst>
                <a:path w="85" h="132">
                  <a:moveTo>
                    <a:pt x="36" y="132"/>
                  </a:moveTo>
                  <a:cubicBezTo>
                    <a:pt x="36" y="132"/>
                    <a:pt x="42" y="120"/>
                    <a:pt x="56" y="97"/>
                  </a:cubicBezTo>
                  <a:cubicBezTo>
                    <a:pt x="56" y="97"/>
                    <a:pt x="85" y="68"/>
                    <a:pt x="69" y="31"/>
                  </a:cubicBezTo>
                  <a:cubicBezTo>
                    <a:pt x="69" y="31"/>
                    <a:pt x="60" y="0"/>
                    <a:pt x="5" y="4"/>
                  </a:cubicBezTo>
                  <a:cubicBezTo>
                    <a:pt x="5" y="4"/>
                    <a:pt x="0" y="90"/>
                    <a:pt x="36" y="132"/>
                  </a:cubicBezTo>
                  <a:close/>
                </a:path>
              </a:pathLst>
            </a:custGeom>
            <a:solidFill>
              <a:srgbClr val="F5A4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4" name="Freeform 97">
              <a:extLst>
                <a:ext uri="{FF2B5EF4-FFF2-40B4-BE49-F238E27FC236}">
                  <a16:creationId xmlns:a16="http://schemas.microsoft.com/office/drawing/2014/main" id="{ABB2AE02-4691-473A-B895-3034A2353CF8}"/>
                </a:ext>
              </a:extLst>
            </p:cNvPr>
            <p:cNvSpPr>
              <a:spLocks/>
            </p:cNvSpPr>
            <p:nvPr/>
          </p:nvSpPr>
          <p:spPr bwMode="auto">
            <a:xfrm>
              <a:off x="1306513" y="2773363"/>
              <a:ext cx="61913" cy="79375"/>
            </a:xfrm>
            <a:custGeom>
              <a:avLst/>
              <a:gdLst>
                <a:gd name="T0" fmla="*/ 60 w 71"/>
                <a:gd name="T1" fmla="*/ 0 h 92"/>
                <a:gd name="T2" fmla="*/ 71 w 71"/>
                <a:gd name="T3" fmla="*/ 92 h 92"/>
                <a:gd name="T4" fmla="*/ 1 w 71"/>
                <a:gd name="T5" fmla="*/ 88 h 92"/>
                <a:gd name="T6" fmla="*/ 0 w 71"/>
                <a:gd name="T7" fmla="*/ 43 h 92"/>
                <a:gd name="T8" fmla="*/ 60 w 71"/>
                <a:gd name="T9" fmla="*/ 0 h 92"/>
              </a:gdLst>
              <a:ahLst/>
              <a:cxnLst>
                <a:cxn ang="0">
                  <a:pos x="T0" y="T1"/>
                </a:cxn>
                <a:cxn ang="0">
                  <a:pos x="T2" y="T3"/>
                </a:cxn>
                <a:cxn ang="0">
                  <a:pos x="T4" y="T5"/>
                </a:cxn>
                <a:cxn ang="0">
                  <a:pos x="T6" y="T7"/>
                </a:cxn>
                <a:cxn ang="0">
                  <a:pos x="T8" y="T9"/>
                </a:cxn>
              </a:cxnLst>
              <a:rect l="0" t="0" r="r" b="b"/>
              <a:pathLst>
                <a:path w="71" h="92">
                  <a:moveTo>
                    <a:pt x="60" y="0"/>
                  </a:moveTo>
                  <a:cubicBezTo>
                    <a:pt x="60" y="0"/>
                    <a:pt x="51" y="86"/>
                    <a:pt x="71" y="92"/>
                  </a:cubicBezTo>
                  <a:cubicBezTo>
                    <a:pt x="1" y="88"/>
                    <a:pt x="1" y="88"/>
                    <a:pt x="1" y="88"/>
                  </a:cubicBezTo>
                  <a:cubicBezTo>
                    <a:pt x="1" y="88"/>
                    <a:pt x="12" y="62"/>
                    <a:pt x="0" y="43"/>
                  </a:cubicBezTo>
                  <a:lnTo>
                    <a:pt x="60" y="0"/>
                  </a:ln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5" name="Freeform 98">
              <a:extLst>
                <a:ext uri="{FF2B5EF4-FFF2-40B4-BE49-F238E27FC236}">
                  <a16:creationId xmlns:a16="http://schemas.microsoft.com/office/drawing/2014/main" id="{C20A0028-FCDD-4F28-8EB8-56322B127699}"/>
                </a:ext>
              </a:extLst>
            </p:cNvPr>
            <p:cNvSpPr>
              <a:spLocks/>
            </p:cNvSpPr>
            <p:nvPr/>
          </p:nvSpPr>
          <p:spPr bwMode="auto">
            <a:xfrm>
              <a:off x="1306513" y="2773363"/>
              <a:ext cx="52388" cy="63500"/>
            </a:xfrm>
            <a:custGeom>
              <a:avLst/>
              <a:gdLst>
                <a:gd name="T0" fmla="*/ 5 w 60"/>
                <a:gd name="T1" fmla="*/ 73 h 73"/>
                <a:gd name="T2" fmla="*/ 0 w 60"/>
                <a:gd name="T3" fmla="*/ 43 h 73"/>
                <a:gd name="T4" fmla="*/ 60 w 60"/>
                <a:gd name="T5" fmla="*/ 0 h 73"/>
                <a:gd name="T6" fmla="*/ 59 w 60"/>
                <a:gd name="T7" fmla="*/ 53 h 73"/>
                <a:gd name="T8" fmla="*/ 5 w 60"/>
                <a:gd name="T9" fmla="*/ 73 h 73"/>
              </a:gdLst>
              <a:ahLst/>
              <a:cxnLst>
                <a:cxn ang="0">
                  <a:pos x="T0" y="T1"/>
                </a:cxn>
                <a:cxn ang="0">
                  <a:pos x="T2" y="T3"/>
                </a:cxn>
                <a:cxn ang="0">
                  <a:pos x="T4" y="T5"/>
                </a:cxn>
                <a:cxn ang="0">
                  <a:pos x="T6" y="T7"/>
                </a:cxn>
                <a:cxn ang="0">
                  <a:pos x="T8" y="T9"/>
                </a:cxn>
              </a:cxnLst>
              <a:rect l="0" t="0" r="r" b="b"/>
              <a:pathLst>
                <a:path w="60" h="73">
                  <a:moveTo>
                    <a:pt x="5" y="73"/>
                  </a:moveTo>
                  <a:cubicBezTo>
                    <a:pt x="6" y="54"/>
                    <a:pt x="4" y="50"/>
                    <a:pt x="0" y="43"/>
                  </a:cubicBezTo>
                  <a:cubicBezTo>
                    <a:pt x="60" y="0"/>
                    <a:pt x="60" y="0"/>
                    <a:pt x="60" y="0"/>
                  </a:cubicBezTo>
                  <a:cubicBezTo>
                    <a:pt x="60" y="0"/>
                    <a:pt x="58" y="28"/>
                    <a:pt x="59" y="53"/>
                  </a:cubicBezTo>
                  <a:cubicBezTo>
                    <a:pt x="41" y="70"/>
                    <a:pt x="26" y="73"/>
                    <a:pt x="5" y="73"/>
                  </a:cubicBezTo>
                  <a:close/>
                </a:path>
              </a:pathLst>
            </a:custGeom>
            <a:solidFill>
              <a:srgbClr val="E28C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6" name="Freeform 99">
              <a:extLst>
                <a:ext uri="{FF2B5EF4-FFF2-40B4-BE49-F238E27FC236}">
                  <a16:creationId xmlns:a16="http://schemas.microsoft.com/office/drawing/2014/main" id="{63C78DFF-54BF-4428-89F8-C995383CE4E5}"/>
                </a:ext>
              </a:extLst>
            </p:cNvPr>
            <p:cNvSpPr>
              <a:spLocks/>
            </p:cNvSpPr>
            <p:nvPr/>
          </p:nvSpPr>
          <p:spPr bwMode="auto">
            <a:xfrm>
              <a:off x="1250951" y="2840038"/>
              <a:ext cx="198438" cy="234950"/>
            </a:xfrm>
            <a:custGeom>
              <a:avLst/>
              <a:gdLst>
                <a:gd name="T0" fmla="*/ 17 w 231"/>
                <a:gd name="T1" fmla="*/ 8 h 271"/>
                <a:gd name="T2" fmla="*/ 6 w 231"/>
                <a:gd name="T3" fmla="*/ 63 h 271"/>
                <a:gd name="T4" fmla="*/ 21 w 231"/>
                <a:gd name="T5" fmla="*/ 135 h 271"/>
                <a:gd name="T6" fmla="*/ 45 w 231"/>
                <a:gd name="T7" fmla="*/ 240 h 271"/>
                <a:gd name="T8" fmla="*/ 178 w 231"/>
                <a:gd name="T9" fmla="*/ 246 h 271"/>
                <a:gd name="T10" fmla="*/ 223 w 231"/>
                <a:gd name="T11" fmla="*/ 93 h 271"/>
                <a:gd name="T12" fmla="*/ 195 w 231"/>
                <a:gd name="T13" fmla="*/ 39 h 271"/>
                <a:gd name="T14" fmla="*/ 128 w 231"/>
                <a:gd name="T15" fmla="*/ 9 h 271"/>
                <a:gd name="T16" fmla="*/ 69 w 231"/>
                <a:gd name="T17" fmla="*/ 1 h 271"/>
                <a:gd name="T18" fmla="*/ 17 w 231"/>
                <a:gd name="T19" fmla="*/ 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71">
                  <a:moveTo>
                    <a:pt x="17" y="8"/>
                  </a:moveTo>
                  <a:cubicBezTo>
                    <a:pt x="2" y="19"/>
                    <a:pt x="0" y="46"/>
                    <a:pt x="6" y="63"/>
                  </a:cubicBezTo>
                  <a:cubicBezTo>
                    <a:pt x="12" y="82"/>
                    <a:pt x="15" y="107"/>
                    <a:pt x="21" y="135"/>
                  </a:cubicBezTo>
                  <a:cubicBezTo>
                    <a:pt x="29" y="173"/>
                    <a:pt x="35" y="202"/>
                    <a:pt x="45" y="240"/>
                  </a:cubicBezTo>
                  <a:cubicBezTo>
                    <a:pt x="53" y="271"/>
                    <a:pt x="178" y="246"/>
                    <a:pt x="178" y="246"/>
                  </a:cubicBezTo>
                  <a:cubicBezTo>
                    <a:pt x="223" y="93"/>
                    <a:pt x="223" y="93"/>
                    <a:pt x="223" y="93"/>
                  </a:cubicBezTo>
                  <a:cubicBezTo>
                    <a:pt x="223" y="93"/>
                    <a:pt x="231" y="52"/>
                    <a:pt x="195" y="39"/>
                  </a:cubicBezTo>
                  <a:cubicBezTo>
                    <a:pt x="195" y="39"/>
                    <a:pt x="156" y="18"/>
                    <a:pt x="128" y="9"/>
                  </a:cubicBezTo>
                  <a:cubicBezTo>
                    <a:pt x="104" y="1"/>
                    <a:pt x="95" y="0"/>
                    <a:pt x="69" y="1"/>
                  </a:cubicBezTo>
                  <a:cubicBezTo>
                    <a:pt x="69" y="1"/>
                    <a:pt x="35" y="3"/>
                    <a:pt x="17" y="8"/>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7" name="Freeform 100">
              <a:extLst>
                <a:ext uri="{FF2B5EF4-FFF2-40B4-BE49-F238E27FC236}">
                  <a16:creationId xmlns:a16="http://schemas.microsoft.com/office/drawing/2014/main" id="{DE8D9A1D-3AF2-409A-AA0C-F5F582EC4367}"/>
                </a:ext>
              </a:extLst>
            </p:cNvPr>
            <p:cNvSpPr>
              <a:spLocks/>
            </p:cNvSpPr>
            <p:nvPr/>
          </p:nvSpPr>
          <p:spPr bwMode="auto">
            <a:xfrm>
              <a:off x="1277938" y="2711451"/>
              <a:ext cx="50800" cy="85725"/>
            </a:xfrm>
            <a:custGeom>
              <a:avLst/>
              <a:gdLst>
                <a:gd name="T0" fmla="*/ 8 w 59"/>
                <a:gd name="T1" fmla="*/ 0 h 99"/>
                <a:gd name="T2" fmla="*/ 5 w 59"/>
                <a:gd name="T3" fmla="*/ 39 h 99"/>
                <a:gd name="T4" fmla="*/ 14 w 59"/>
                <a:gd name="T5" fmla="*/ 80 h 99"/>
                <a:gd name="T6" fmla="*/ 41 w 59"/>
                <a:gd name="T7" fmla="*/ 79 h 99"/>
                <a:gd name="T8" fmla="*/ 39 w 59"/>
                <a:gd name="T9" fmla="*/ 25 h 99"/>
                <a:gd name="T10" fmla="*/ 8 w 59"/>
                <a:gd name="T11" fmla="*/ 0 h 99"/>
              </a:gdLst>
              <a:ahLst/>
              <a:cxnLst>
                <a:cxn ang="0">
                  <a:pos x="T0" y="T1"/>
                </a:cxn>
                <a:cxn ang="0">
                  <a:pos x="T2" y="T3"/>
                </a:cxn>
                <a:cxn ang="0">
                  <a:pos x="T4" y="T5"/>
                </a:cxn>
                <a:cxn ang="0">
                  <a:pos x="T6" y="T7"/>
                </a:cxn>
                <a:cxn ang="0">
                  <a:pos x="T8" y="T9"/>
                </a:cxn>
                <a:cxn ang="0">
                  <a:pos x="T10" y="T11"/>
                </a:cxn>
              </a:cxnLst>
              <a:rect l="0" t="0" r="r" b="b"/>
              <a:pathLst>
                <a:path w="59" h="99">
                  <a:moveTo>
                    <a:pt x="8" y="0"/>
                  </a:moveTo>
                  <a:cubicBezTo>
                    <a:pt x="4" y="16"/>
                    <a:pt x="0" y="25"/>
                    <a:pt x="5" y="39"/>
                  </a:cubicBezTo>
                  <a:cubicBezTo>
                    <a:pt x="9" y="53"/>
                    <a:pt x="8" y="67"/>
                    <a:pt x="14" y="80"/>
                  </a:cubicBezTo>
                  <a:cubicBezTo>
                    <a:pt x="22" y="99"/>
                    <a:pt x="33" y="96"/>
                    <a:pt x="41" y="79"/>
                  </a:cubicBezTo>
                  <a:cubicBezTo>
                    <a:pt x="50" y="62"/>
                    <a:pt x="59" y="38"/>
                    <a:pt x="39" y="25"/>
                  </a:cubicBezTo>
                  <a:cubicBezTo>
                    <a:pt x="27" y="17"/>
                    <a:pt x="23" y="2"/>
                    <a:pt x="8" y="0"/>
                  </a:cubicBezTo>
                  <a:close/>
                </a:path>
              </a:pathLst>
            </a:custGeom>
            <a:solidFill>
              <a:srgbClr val="2E1A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8" name="Freeform 101">
              <a:extLst>
                <a:ext uri="{FF2B5EF4-FFF2-40B4-BE49-F238E27FC236}">
                  <a16:creationId xmlns:a16="http://schemas.microsoft.com/office/drawing/2014/main" id="{1C49C4B9-426B-4647-80D5-C71793637C2E}"/>
                </a:ext>
              </a:extLst>
            </p:cNvPr>
            <p:cNvSpPr>
              <a:spLocks/>
            </p:cNvSpPr>
            <p:nvPr/>
          </p:nvSpPr>
          <p:spPr bwMode="auto">
            <a:xfrm>
              <a:off x="1282701" y="2703513"/>
              <a:ext cx="100013" cy="123825"/>
            </a:xfrm>
            <a:custGeom>
              <a:avLst/>
              <a:gdLst>
                <a:gd name="T0" fmla="*/ 12 w 115"/>
                <a:gd name="T1" fmla="*/ 136 h 143"/>
                <a:gd name="T2" fmla="*/ 10 w 115"/>
                <a:gd name="T3" fmla="*/ 127 h 143"/>
                <a:gd name="T4" fmla="*/ 2 w 115"/>
                <a:gd name="T5" fmla="*/ 91 h 143"/>
                <a:gd name="T6" fmla="*/ 3 w 115"/>
                <a:gd name="T7" fmla="*/ 76 h 143"/>
                <a:gd name="T8" fmla="*/ 4 w 115"/>
                <a:gd name="T9" fmla="*/ 61 h 143"/>
                <a:gd name="T10" fmla="*/ 14 w 115"/>
                <a:gd name="T11" fmla="*/ 22 h 143"/>
                <a:gd name="T12" fmla="*/ 64 w 115"/>
                <a:gd name="T13" fmla="*/ 1 h 143"/>
                <a:gd name="T14" fmla="*/ 109 w 115"/>
                <a:gd name="T15" fmla="*/ 48 h 143"/>
                <a:gd name="T16" fmla="*/ 91 w 115"/>
                <a:gd name="T17" fmla="*/ 98 h 143"/>
                <a:gd name="T18" fmla="*/ 89 w 115"/>
                <a:gd name="T19" fmla="*/ 111 h 143"/>
                <a:gd name="T20" fmla="*/ 66 w 115"/>
                <a:gd name="T21" fmla="*/ 133 h 143"/>
                <a:gd name="T22" fmla="*/ 31 w 115"/>
                <a:gd name="T23" fmla="*/ 143 h 143"/>
                <a:gd name="T24" fmla="*/ 12 w 115"/>
                <a:gd name="T25"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3">
                  <a:moveTo>
                    <a:pt x="12" y="136"/>
                  </a:moveTo>
                  <a:cubicBezTo>
                    <a:pt x="10" y="127"/>
                    <a:pt x="10" y="127"/>
                    <a:pt x="10" y="127"/>
                  </a:cubicBezTo>
                  <a:cubicBezTo>
                    <a:pt x="10" y="127"/>
                    <a:pt x="2" y="91"/>
                    <a:pt x="2" y="91"/>
                  </a:cubicBezTo>
                  <a:cubicBezTo>
                    <a:pt x="1" y="87"/>
                    <a:pt x="2" y="81"/>
                    <a:pt x="3" y="76"/>
                  </a:cubicBezTo>
                  <a:cubicBezTo>
                    <a:pt x="4" y="71"/>
                    <a:pt x="5" y="66"/>
                    <a:pt x="4" y="61"/>
                  </a:cubicBezTo>
                  <a:cubicBezTo>
                    <a:pt x="0" y="36"/>
                    <a:pt x="14" y="22"/>
                    <a:pt x="14" y="22"/>
                  </a:cubicBezTo>
                  <a:cubicBezTo>
                    <a:pt x="29" y="0"/>
                    <a:pt x="64" y="1"/>
                    <a:pt x="64" y="1"/>
                  </a:cubicBezTo>
                  <a:cubicBezTo>
                    <a:pt x="107" y="6"/>
                    <a:pt x="109" y="48"/>
                    <a:pt x="109" y="48"/>
                  </a:cubicBezTo>
                  <a:cubicBezTo>
                    <a:pt x="115" y="76"/>
                    <a:pt x="91" y="98"/>
                    <a:pt x="91" y="98"/>
                  </a:cubicBezTo>
                  <a:cubicBezTo>
                    <a:pt x="89" y="100"/>
                    <a:pt x="90" y="109"/>
                    <a:pt x="89" y="111"/>
                  </a:cubicBezTo>
                  <a:cubicBezTo>
                    <a:pt x="86" y="122"/>
                    <a:pt x="75" y="129"/>
                    <a:pt x="66" y="133"/>
                  </a:cubicBezTo>
                  <a:cubicBezTo>
                    <a:pt x="55" y="138"/>
                    <a:pt x="42" y="142"/>
                    <a:pt x="31" y="143"/>
                  </a:cubicBezTo>
                  <a:cubicBezTo>
                    <a:pt x="26" y="143"/>
                    <a:pt x="14" y="142"/>
                    <a:pt x="12" y="136"/>
                  </a:cubicBezTo>
                  <a:close/>
                </a:path>
              </a:pathLst>
            </a:custGeom>
            <a:solidFill>
              <a:srgbClr val="F5A4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9" name="Freeform 102">
              <a:extLst>
                <a:ext uri="{FF2B5EF4-FFF2-40B4-BE49-F238E27FC236}">
                  <a16:creationId xmlns:a16="http://schemas.microsoft.com/office/drawing/2014/main" id="{3139239A-37B9-4441-9CC0-E5F48202A528}"/>
                </a:ext>
              </a:extLst>
            </p:cNvPr>
            <p:cNvSpPr>
              <a:spLocks/>
            </p:cNvSpPr>
            <p:nvPr/>
          </p:nvSpPr>
          <p:spPr bwMode="auto">
            <a:xfrm>
              <a:off x="1284288" y="2768601"/>
              <a:ext cx="87313" cy="61913"/>
            </a:xfrm>
            <a:custGeom>
              <a:avLst/>
              <a:gdLst>
                <a:gd name="T0" fmla="*/ 1 w 101"/>
                <a:gd name="T1" fmla="*/ 15 h 71"/>
                <a:gd name="T2" fmla="*/ 21 w 101"/>
                <a:gd name="T3" fmla="*/ 22 h 71"/>
                <a:gd name="T4" fmla="*/ 31 w 101"/>
                <a:gd name="T5" fmla="*/ 23 h 71"/>
                <a:gd name="T6" fmla="*/ 40 w 101"/>
                <a:gd name="T7" fmla="*/ 23 h 71"/>
                <a:gd name="T8" fmla="*/ 54 w 101"/>
                <a:gd name="T9" fmla="*/ 29 h 71"/>
                <a:gd name="T10" fmla="*/ 70 w 101"/>
                <a:gd name="T11" fmla="*/ 25 h 71"/>
                <a:gd name="T12" fmla="*/ 78 w 101"/>
                <a:gd name="T13" fmla="*/ 13 h 71"/>
                <a:gd name="T14" fmla="*/ 101 w 101"/>
                <a:gd name="T15" fmla="*/ 7 h 71"/>
                <a:gd name="T16" fmla="*/ 89 w 101"/>
                <a:gd name="T17" fmla="*/ 23 h 71"/>
                <a:gd name="T18" fmla="*/ 87 w 101"/>
                <a:gd name="T19" fmla="*/ 44 h 71"/>
                <a:gd name="T20" fmla="*/ 64 w 101"/>
                <a:gd name="T21" fmla="*/ 66 h 71"/>
                <a:gd name="T22" fmla="*/ 25 w 101"/>
                <a:gd name="T23" fmla="*/ 71 h 71"/>
                <a:gd name="T24" fmla="*/ 10 w 101"/>
                <a:gd name="T25" fmla="*/ 61 h 71"/>
                <a:gd name="T26" fmla="*/ 8 w 101"/>
                <a:gd name="T27" fmla="*/ 52 h 71"/>
                <a:gd name="T28" fmla="*/ 0 w 101"/>
                <a:gd name="T29" fmla="*/ 16 h 71"/>
                <a:gd name="T30" fmla="*/ 0 w 101"/>
                <a:gd name="T31" fmla="*/ 14 h 71"/>
                <a:gd name="T32" fmla="*/ 1 w 101"/>
                <a:gd name="T33" fmla="*/ 1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71">
                  <a:moveTo>
                    <a:pt x="1" y="15"/>
                  </a:moveTo>
                  <a:cubicBezTo>
                    <a:pt x="7" y="20"/>
                    <a:pt x="14" y="18"/>
                    <a:pt x="21" y="22"/>
                  </a:cubicBezTo>
                  <a:cubicBezTo>
                    <a:pt x="24" y="24"/>
                    <a:pt x="26" y="24"/>
                    <a:pt x="31" y="23"/>
                  </a:cubicBezTo>
                  <a:cubicBezTo>
                    <a:pt x="34" y="22"/>
                    <a:pt x="37" y="22"/>
                    <a:pt x="40" y="23"/>
                  </a:cubicBezTo>
                  <a:cubicBezTo>
                    <a:pt x="44" y="24"/>
                    <a:pt x="51" y="27"/>
                    <a:pt x="54" y="29"/>
                  </a:cubicBezTo>
                  <a:cubicBezTo>
                    <a:pt x="59" y="31"/>
                    <a:pt x="65" y="30"/>
                    <a:pt x="70" y="25"/>
                  </a:cubicBezTo>
                  <a:cubicBezTo>
                    <a:pt x="74" y="20"/>
                    <a:pt x="75" y="19"/>
                    <a:pt x="78" y="13"/>
                  </a:cubicBezTo>
                  <a:cubicBezTo>
                    <a:pt x="81" y="1"/>
                    <a:pt x="93" y="0"/>
                    <a:pt x="101" y="7"/>
                  </a:cubicBezTo>
                  <a:cubicBezTo>
                    <a:pt x="96" y="17"/>
                    <a:pt x="89" y="23"/>
                    <a:pt x="89" y="23"/>
                  </a:cubicBezTo>
                  <a:cubicBezTo>
                    <a:pt x="87" y="25"/>
                    <a:pt x="88" y="41"/>
                    <a:pt x="87" y="44"/>
                  </a:cubicBezTo>
                  <a:cubicBezTo>
                    <a:pt x="84" y="55"/>
                    <a:pt x="73" y="61"/>
                    <a:pt x="64" y="66"/>
                  </a:cubicBezTo>
                  <a:cubicBezTo>
                    <a:pt x="53" y="70"/>
                    <a:pt x="37" y="71"/>
                    <a:pt x="25" y="71"/>
                  </a:cubicBezTo>
                  <a:cubicBezTo>
                    <a:pt x="21" y="71"/>
                    <a:pt x="12" y="67"/>
                    <a:pt x="10" y="61"/>
                  </a:cubicBezTo>
                  <a:cubicBezTo>
                    <a:pt x="8" y="52"/>
                    <a:pt x="8" y="52"/>
                    <a:pt x="8" y="52"/>
                  </a:cubicBezTo>
                  <a:cubicBezTo>
                    <a:pt x="8" y="52"/>
                    <a:pt x="0" y="16"/>
                    <a:pt x="0" y="16"/>
                  </a:cubicBezTo>
                  <a:cubicBezTo>
                    <a:pt x="0" y="15"/>
                    <a:pt x="0" y="15"/>
                    <a:pt x="0" y="14"/>
                  </a:cubicBezTo>
                  <a:cubicBezTo>
                    <a:pt x="0" y="15"/>
                    <a:pt x="1" y="15"/>
                    <a:pt x="1" y="15"/>
                  </a:cubicBezTo>
                  <a:close/>
                </a:path>
              </a:pathLst>
            </a:custGeom>
            <a:solidFill>
              <a:srgbClr val="2E1A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0" name="Freeform 103">
              <a:extLst>
                <a:ext uri="{FF2B5EF4-FFF2-40B4-BE49-F238E27FC236}">
                  <a16:creationId xmlns:a16="http://schemas.microsoft.com/office/drawing/2014/main" id="{DB619173-805B-4DE0-9ECC-031CAC00431C}"/>
                </a:ext>
              </a:extLst>
            </p:cNvPr>
            <p:cNvSpPr>
              <a:spLocks/>
            </p:cNvSpPr>
            <p:nvPr/>
          </p:nvSpPr>
          <p:spPr bwMode="auto">
            <a:xfrm>
              <a:off x="1263651" y="2674938"/>
              <a:ext cx="133350" cy="141288"/>
            </a:xfrm>
            <a:custGeom>
              <a:avLst/>
              <a:gdLst>
                <a:gd name="T0" fmla="*/ 25 w 154"/>
                <a:gd name="T1" fmla="*/ 56 h 162"/>
                <a:gd name="T2" fmla="*/ 42 w 154"/>
                <a:gd name="T3" fmla="*/ 69 h 162"/>
                <a:gd name="T4" fmla="*/ 96 w 154"/>
                <a:gd name="T5" fmla="*/ 80 h 162"/>
                <a:gd name="T6" fmla="*/ 99 w 154"/>
                <a:gd name="T7" fmla="*/ 85 h 162"/>
                <a:gd name="T8" fmla="*/ 106 w 154"/>
                <a:gd name="T9" fmla="*/ 108 h 162"/>
                <a:gd name="T10" fmla="*/ 106 w 154"/>
                <a:gd name="T11" fmla="*/ 118 h 162"/>
                <a:gd name="T12" fmla="*/ 112 w 154"/>
                <a:gd name="T13" fmla="*/ 118 h 162"/>
                <a:gd name="T14" fmla="*/ 108 w 154"/>
                <a:gd name="T15" fmla="*/ 128 h 162"/>
                <a:gd name="T16" fmla="*/ 107 w 154"/>
                <a:gd name="T17" fmla="*/ 137 h 162"/>
                <a:gd name="T18" fmla="*/ 108 w 154"/>
                <a:gd name="T19" fmla="*/ 162 h 162"/>
                <a:gd name="T20" fmla="*/ 120 w 154"/>
                <a:gd name="T21" fmla="*/ 151 h 162"/>
                <a:gd name="T22" fmla="*/ 137 w 154"/>
                <a:gd name="T23" fmla="*/ 132 h 162"/>
                <a:gd name="T24" fmla="*/ 147 w 154"/>
                <a:gd name="T25" fmla="*/ 110 h 162"/>
                <a:gd name="T26" fmla="*/ 151 w 154"/>
                <a:gd name="T27" fmla="*/ 71 h 162"/>
                <a:gd name="T28" fmla="*/ 122 w 154"/>
                <a:gd name="T29" fmla="*/ 37 h 162"/>
                <a:gd name="T30" fmla="*/ 79 w 154"/>
                <a:gd name="T31" fmla="*/ 13 h 162"/>
                <a:gd name="T32" fmla="*/ 40 w 154"/>
                <a:gd name="T33" fmla="*/ 0 h 162"/>
                <a:gd name="T34" fmla="*/ 34 w 154"/>
                <a:gd name="T35" fmla="*/ 17 h 162"/>
                <a:gd name="T36" fmla="*/ 13 w 154"/>
                <a:gd name="T37" fmla="*/ 4 h 162"/>
                <a:gd name="T38" fmla="*/ 25 w 154"/>
                <a:gd name="T39" fmla="*/ 5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4" h="162">
                  <a:moveTo>
                    <a:pt x="25" y="56"/>
                  </a:moveTo>
                  <a:cubicBezTo>
                    <a:pt x="35" y="56"/>
                    <a:pt x="35" y="64"/>
                    <a:pt x="42" y="69"/>
                  </a:cubicBezTo>
                  <a:cubicBezTo>
                    <a:pt x="58" y="78"/>
                    <a:pt x="83" y="64"/>
                    <a:pt x="96" y="80"/>
                  </a:cubicBezTo>
                  <a:cubicBezTo>
                    <a:pt x="97" y="81"/>
                    <a:pt x="98" y="83"/>
                    <a:pt x="99" y="85"/>
                  </a:cubicBezTo>
                  <a:cubicBezTo>
                    <a:pt x="103" y="92"/>
                    <a:pt x="104" y="101"/>
                    <a:pt x="106" y="108"/>
                  </a:cubicBezTo>
                  <a:cubicBezTo>
                    <a:pt x="106" y="111"/>
                    <a:pt x="104" y="117"/>
                    <a:pt x="106" y="118"/>
                  </a:cubicBezTo>
                  <a:cubicBezTo>
                    <a:pt x="108" y="119"/>
                    <a:pt x="110" y="119"/>
                    <a:pt x="112" y="118"/>
                  </a:cubicBezTo>
                  <a:cubicBezTo>
                    <a:pt x="112" y="122"/>
                    <a:pt x="110" y="125"/>
                    <a:pt x="108" y="128"/>
                  </a:cubicBezTo>
                  <a:cubicBezTo>
                    <a:pt x="107" y="131"/>
                    <a:pt x="105" y="134"/>
                    <a:pt x="107" y="137"/>
                  </a:cubicBezTo>
                  <a:cubicBezTo>
                    <a:pt x="111" y="146"/>
                    <a:pt x="108" y="145"/>
                    <a:pt x="108" y="162"/>
                  </a:cubicBezTo>
                  <a:cubicBezTo>
                    <a:pt x="111" y="158"/>
                    <a:pt x="118" y="153"/>
                    <a:pt x="120" y="151"/>
                  </a:cubicBezTo>
                  <a:cubicBezTo>
                    <a:pt x="126" y="145"/>
                    <a:pt x="132" y="139"/>
                    <a:pt x="137" y="132"/>
                  </a:cubicBezTo>
                  <a:cubicBezTo>
                    <a:pt x="141" y="126"/>
                    <a:pt x="144" y="118"/>
                    <a:pt x="147" y="110"/>
                  </a:cubicBezTo>
                  <a:cubicBezTo>
                    <a:pt x="152" y="98"/>
                    <a:pt x="154" y="84"/>
                    <a:pt x="151" y="71"/>
                  </a:cubicBezTo>
                  <a:cubicBezTo>
                    <a:pt x="151" y="71"/>
                    <a:pt x="148" y="41"/>
                    <a:pt x="122" y="37"/>
                  </a:cubicBezTo>
                  <a:cubicBezTo>
                    <a:pt x="122" y="37"/>
                    <a:pt x="125" y="18"/>
                    <a:pt x="79" y="13"/>
                  </a:cubicBezTo>
                  <a:cubicBezTo>
                    <a:pt x="79" y="13"/>
                    <a:pt x="42" y="13"/>
                    <a:pt x="40" y="0"/>
                  </a:cubicBezTo>
                  <a:cubicBezTo>
                    <a:pt x="40" y="0"/>
                    <a:pt x="33" y="7"/>
                    <a:pt x="34" y="17"/>
                  </a:cubicBezTo>
                  <a:cubicBezTo>
                    <a:pt x="34" y="17"/>
                    <a:pt x="19" y="21"/>
                    <a:pt x="13" y="4"/>
                  </a:cubicBezTo>
                  <a:cubicBezTo>
                    <a:pt x="13" y="4"/>
                    <a:pt x="0" y="49"/>
                    <a:pt x="25" y="56"/>
                  </a:cubicBezTo>
                  <a:close/>
                </a:path>
              </a:pathLst>
            </a:custGeom>
            <a:solidFill>
              <a:srgbClr val="2E1A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1" name="Freeform 104">
              <a:extLst>
                <a:ext uri="{FF2B5EF4-FFF2-40B4-BE49-F238E27FC236}">
                  <a16:creationId xmlns:a16="http://schemas.microsoft.com/office/drawing/2014/main" id="{BCE0FA38-810A-41F6-94B6-00CE032079BB}"/>
                </a:ext>
              </a:extLst>
            </p:cNvPr>
            <p:cNvSpPr>
              <a:spLocks/>
            </p:cNvSpPr>
            <p:nvPr/>
          </p:nvSpPr>
          <p:spPr bwMode="auto">
            <a:xfrm>
              <a:off x="1354138" y="2773363"/>
              <a:ext cx="19050" cy="23813"/>
            </a:xfrm>
            <a:custGeom>
              <a:avLst/>
              <a:gdLst>
                <a:gd name="T0" fmla="*/ 3 w 22"/>
                <a:gd name="T1" fmla="*/ 25 h 29"/>
                <a:gd name="T2" fmla="*/ 8 w 22"/>
                <a:gd name="T3" fmla="*/ 28 h 29"/>
                <a:gd name="T4" fmla="*/ 21 w 22"/>
                <a:gd name="T5" fmla="*/ 16 h 29"/>
                <a:gd name="T6" fmla="*/ 12 w 22"/>
                <a:gd name="T7" fmla="*/ 0 h 29"/>
                <a:gd name="T8" fmla="*/ 5 w 22"/>
                <a:gd name="T9" fmla="*/ 2 h 29"/>
                <a:gd name="T10" fmla="*/ 0 w 22"/>
                <a:gd name="T11" fmla="*/ 16 h 29"/>
                <a:gd name="T12" fmla="*/ 3 w 22"/>
                <a:gd name="T13" fmla="*/ 25 h 29"/>
              </a:gdLst>
              <a:ahLst/>
              <a:cxnLst>
                <a:cxn ang="0">
                  <a:pos x="T0" y="T1"/>
                </a:cxn>
                <a:cxn ang="0">
                  <a:pos x="T2" y="T3"/>
                </a:cxn>
                <a:cxn ang="0">
                  <a:pos x="T4" y="T5"/>
                </a:cxn>
                <a:cxn ang="0">
                  <a:pos x="T6" y="T7"/>
                </a:cxn>
                <a:cxn ang="0">
                  <a:pos x="T8" y="T9"/>
                </a:cxn>
                <a:cxn ang="0">
                  <a:pos x="T10" y="T11"/>
                </a:cxn>
                <a:cxn ang="0">
                  <a:pos x="T12" y="T13"/>
                </a:cxn>
              </a:cxnLst>
              <a:rect l="0" t="0" r="r" b="b"/>
              <a:pathLst>
                <a:path w="22" h="29">
                  <a:moveTo>
                    <a:pt x="3" y="25"/>
                  </a:moveTo>
                  <a:cubicBezTo>
                    <a:pt x="4" y="27"/>
                    <a:pt x="5" y="28"/>
                    <a:pt x="8" y="28"/>
                  </a:cubicBezTo>
                  <a:cubicBezTo>
                    <a:pt x="13" y="29"/>
                    <a:pt x="19" y="24"/>
                    <a:pt x="21" y="16"/>
                  </a:cubicBezTo>
                  <a:cubicBezTo>
                    <a:pt x="22" y="8"/>
                    <a:pt x="18" y="1"/>
                    <a:pt x="12" y="0"/>
                  </a:cubicBezTo>
                  <a:cubicBezTo>
                    <a:pt x="10" y="0"/>
                    <a:pt x="7" y="1"/>
                    <a:pt x="5" y="2"/>
                  </a:cubicBezTo>
                  <a:cubicBezTo>
                    <a:pt x="1" y="5"/>
                    <a:pt x="0" y="12"/>
                    <a:pt x="0" y="16"/>
                  </a:cubicBezTo>
                  <a:cubicBezTo>
                    <a:pt x="0" y="20"/>
                    <a:pt x="1" y="23"/>
                    <a:pt x="3" y="25"/>
                  </a:cubicBezTo>
                  <a:close/>
                </a:path>
              </a:pathLst>
            </a:custGeom>
            <a:solidFill>
              <a:srgbClr val="F5A4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2" name="Freeform 105">
              <a:extLst>
                <a:ext uri="{FF2B5EF4-FFF2-40B4-BE49-F238E27FC236}">
                  <a16:creationId xmlns:a16="http://schemas.microsoft.com/office/drawing/2014/main" id="{EFEB259E-C491-412B-A1B6-C7FFAAF13AD5}"/>
                </a:ext>
              </a:extLst>
            </p:cNvPr>
            <p:cNvSpPr>
              <a:spLocks/>
            </p:cNvSpPr>
            <p:nvPr/>
          </p:nvSpPr>
          <p:spPr bwMode="auto">
            <a:xfrm>
              <a:off x="1362076" y="2774951"/>
              <a:ext cx="7938" cy="14288"/>
            </a:xfrm>
            <a:custGeom>
              <a:avLst/>
              <a:gdLst>
                <a:gd name="T0" fmla="*/ 0 w 9"/>
                <a:gd name="T1" fmla="*/ 4 h 16"/>
                <a:gd name="T2" fmla="*/ 7 w 9"/>
                <a:gd name="T3" fmla="*/ 7 h 16"/>
                <a:gd name="T4" fmla="*/ 3 w 9"/>
                <a:gd name="T5" fmla="*/ 10 h 16"/>
                <a:gd name="T6" fmla="*/ 0 w 9"/>
                <a:gd name="T7" fmla="*/ 14 h 16"/>
                <a:gd name="T8" fmla="*/ 0 w 9"/>
                <a:gd name="T9" fmla="*/ 15 h 16"/>
                <a:gd name="T10" fmla="*/ 6 w 9"/>
                <a:gd name="T11" fmla="*/ 12 h 16"/>
                <a:gd name="T12" fmla="*/ 8 w 9"/>
                <a:gd name="T13" fmla="*/ 5 h 16"/>
                <a:gd name="T14" fmla="*/ 4 w 9"/>
                <a:gd name="T15" fmla="*/ 2 h 16"/>
                <a:gd name="T16" fmla="*/ 0 w 9"/>
                <a:gd name="T17" fmla="*/ 4 h 16"/>
                <a:gd name="T18" fmla="*/ 0 w 9"/>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6">
                  <a:moveTo>
                    <a:pt x="0" y="4"/>
                  </a:moveTo>
                  <a:cubicBezTo>
                    <a:pt x="1" y="0"/>
                    <a:pt x="9" y="5"/>
                    <a:pt x="7" y="7"/>
                  </a:cubicBezTo>
                  <a:cubicBezTo>
                    <a:pt x="6" y="8"/>
                    <a:pt x="5" y="9"/>
                    <a:pt x="3" y="10"/>
                  </a:cubicBezTo>
                  <a:cubicBezTo>
                    <a:pt x="2" y="11"/>
                    <a:pt x="1" y="12"/>
                    <a:pt x="0" y="14"/>
                  </a:cubicBezTo>
                  <a:cubicBezTo>
                    <a:pt x="0" y="14"/>
                    <a:pt x="0" y="15"/>
                    <a:pt x="0" y="15"/>
                  </a:cubicBezTo>
                  <a:cubicBezTo>
                    <a:pt x="1" y="16"/>
                    <a:pt x="5" y="12"/>
                    <a:pt x="6" y="12"/>
                  </a:cubicBezTo>
                  <a:cubicBezTo>
                    <a:pt x="8" y="10"/>
                    <a:pt x="8" y="7"/>
                    <a:pt x="8" y="5"/>
                  </a:cubicBezTo>
                  <a:cubicBezTo>
                    <a:pt x="7" y="3"/>
                    <a:pt x="6" y="2"/>
                    <a:pt x="4" y="2"/>
                  </a:cubicBezTo>
                  <a:cubicBezTo>
                    <a:pt x="2" y="1"/>
                    <a:pt x="0" y="1"/>
                    <a:pt x="0" y="4"/>
                  </a:cubicBezTo>
                  <a:cubicBezTo>
                    <a:pt x="0" y="4"/>
                    <a:pt x="0" y="4"/>
                    <a:pt x="0" y="4"/>
                  </a:cubicBezTo>
                  <a:close/>
                </a:path>
              </a:pathLst>
            </a:custGeom>
            <a:solidFill>
              <a:srgbClr val="E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3" name="Freeform 106">
              <a:extLst>
                <a:ext uri="{FF2B5EF4-FFF2-40B4-BE49-F238E27FC236}">
                  <a16:creationId xmlns:a16="http://schemas.microsoft.com/office/drawing/2014/main" id="{FF1E316D-FC11-469B-A877-8EB2B96570A2}"/>
                </a:ext>
              </a:extLst>
            </p:cNvPr>
            <p:cNvSpPr>
              <a:spLocks/>
            </p:cNvSpPr>
            <p:nvPr/>
          </p:nvSpPr>
          <p:spPr bwMode="auto">
            <a:xfrm>
              <a:off x="1358901" y="2781301"/>
              <a:ext cx="7938" cy="12700"/>
            </a:xfrm>
            <a:custGeom>
              <a:avLst/>
              <a:gdLst>
                <a:gd name="T0" fmla="*/ 5 w 9"/>
                <a:gd name="T1" fmla="*/ 1 h 14"/>
                <a:gd name="T2" fmla="*/ 2 w 9"/>
                <a:gd name="T3" fmla="*/ 2 h 14"/>
                <a:gd name="T4" fmla="*/ 1 w 9"/>
                <a:gd name="T5" fmla="*/ 4 h 14"/>
                <a:gd name="T6" fmla="*/ 1 w 9"/>
                <a:gd name="T7" fmla="*/ 11 h 14"/>
                <a:gd name="T8" fmla="*/ 5 w 9"/>
                <a:gd name="T9" fmla="*/ 14 h 14"/>
                <a:gd name="T10" fmla="*/ 9 w 9"/>
                <a:gd name="T11" fmla="*/ 10 h 14"/>
                <a:gd name="T12" fmla="*/ 9 w 9"/>
                <a:gd name="T13" fmla="*/ 7 h 14"/>
                <a:gd name="T14" fmla="*/ 7 w 9"/>
                <a:gd name="T15" fmla="*/ 8 h 14"/>
                <a:gd name="T16" fmla="*/ 5 w 9"/>
                <a:gd name="T17" fmla="*/ 9 h 14"/>
                <a:gd name="T18" fmla="*/ 1 w 9"/>
                <a:gd name="T19" fmla="*/ 7 h 14"/>
                <a:gd name="T20" fmla="*/ 1 w 9"/>
                <a:gd name="T21" fmla="*/ 6 h 14"/>
                <a:gd name="T22" fmla="*/ 1 w 9"/>
                <a:gd name="T23" fmla="*/ 7 h 14"/>
                <a:gd name="T24" fmla="*/ 2 w 9"/>
                <a:gd name="T25" fmla="*/ 6 h 14"/>
                <a:gd name="T26" fmla="*/ 4 w 9"/>
                <a:gd name="T27" fmla="*/ 4 h 14"/>
                <a:gd name="T28" fmla="*/ 5 w 9"/>
                <a:gd name="T2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
                  <a:moveTo>
                    <a:pt x="5" y="1"/>
                  </a:moveTo>
                  <a:cubicBezTo>
                    <a:pt x="4" y="0"/>
                    <a:pt x="3" y="1"/>
                    <a:pt x="2" y="2"/>
                  </a:cubicBezTo>
                  <a:cubicBezTo>
                    <a:pt x="2" y="2"/>
                    <a:pt x="1" y="3"/>
                    <a:pt x="1" y="4"/>
                  </a:cubicBezTo>
                  <a:cubicBezTo>
                    <a:pt x="0" y="6"/>
                    <a:pt x="0" y="9"/>
                    <a:pt x="1" y="11"/>
                  </a:cubicBezTo>
                  <a:cubicBezTo>
                    <a:pt x="2" y="12"/>
                    <a:pt x="3" y="14"/>
                    <a:pt x="5" y="14"/>
                  </a:cubicBezTo>
                  <a:cubicBezTo>
                    <a:pt x="8" y="14"/>
                    <a:pt x="9" y="12"/>
                    <a:pt x="9" y="10"/>
                  </a:cubicBezTo>
                  <a:cubicBezTo>
                    <a:pt x="9" y="9"/>
                    <a:pt x="9" y="8"/>
                    <a:pt x="9" y="7"/>
                  </a:cubicBezTo>
                  <a:cubicBezTo>
                    <a:pt x="8" y="7"/>
                    <a:pt x="8" y="8"/>
                    <a:pt x="7" y="8"/>
                  </a:cubicBezTo>
                  <a:cubicBezTo>
                    <a:pt x="6" y="9"/>
                    <a:pt x="6" y="9"/>
                    <a:pt x="5" y="9"/>
                  </a:cubicBezTo>
                  <a:cubicBezTo>
                    <a:pt x="3" y="9"/>
                    <a:pt x="2" y="8"/>
                    <a:pt x="1" y="7"/>
                  </a:cubicBezTo>
                  <a:cubicBezTo>
                    <a:pt x="1" y="6"/>
                    <a:pt x="1" y="6"/>
                    <a:pt x="1" y="6"/>
                  </a:cubicBezTo>
                  <a:cubicBezTo>
                    <a:pt x="1" y="7"/>
                    <a:pt x="1" y="8"/>
                    <a:pt x="1" y="7"/>
                  </a:cubicBezTo>
                  <a:cubicBezTo>
                    <a:pt x="1" y="7"/>
                    <a:pt x="2" y="6"/>
                    <a:pt x="2" y="6"/>
                  </a:cubicBezTo>
                  <a:cubicBezTo>
                    <a:pt x="2" y="5"/>
                    <a:pt x="4" y="5"/>
                    <a:pt x="4" y="4"/>
                  </a:cubicBezTo>
                  <a:cubicBezTo>
                    <a:pt x="5" y="3"/>
                    <a:pt x="5" y="2"/>
                    <a:pt x="5" y="1"/>
                  </a:cubicBezTo>
                  <a:close/>
                </a:path>
              </a:pathLst>
            </a:custGeom>
            <a:solidFill>
              <a:srgbClr val="E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4" name="Freeform 107">
              <a:extLst>
                <a:ext uri="{FF2B5EF4-FFF2-40B4-BE49-F238E27FC236}">
                  <a16:creationId xmlns:a16="http://schemas.microsoft.com/office/drawing/2014/main" id="{CF3098C7-0F22-442C-A5BE-11A64F9F88C4}"/>
                </a:ext>
              </a:extLst>
            </p:cNvPr>
            <p:cNvSpPr>
              <a:spLocks/>
            </p:cNvSpPr>
            <p:nvPr/>
          </p:nvSpPr>
          <p:spPr bwMode="auto">
            <a:xfrm>
              <a:off x="1300163" y="2765426"/>
              <a:ext cx="14288" cy="19050"/>
            </a:xfrm>
            <a:custGeom>
              <a:avLst/>
              <a:gdLst>
                <a:gd name="T0" fmla="*/ 5 w 17"/>
                <a:gd name="T1" fmla="*/ 16 h 22"/>
                <a:gd name="T2" fmla="*/ 17 w 17"/>
                <a:gd name="T3" fmla="*/ 21 h 22"/>
                <a:gd name="T4" fmla="*/ 0 w 17"/>
                <a:gd name="T5" fmla="*/ 17 h 22"/>
                <a:gd name="T6" fmla="*/ 5 w 17"/>
                <a:gd name="T7" fmla="*/ 0 h 22"/>
                <a:gd name="T8" fmla="*/ 5 w 17"/>
                <a:gd name="T9" fmla="*/ 16 h 22"/>
              </a:gdLst>
              <a:ahLst/>
              <a:cxnLst>
                <a:cxn ang="0">
                  <a:pos x="T0" y="T1"/>
                </a:cxn>
                <a:cxn ang="0">
                  <a:pos x="T2" y="T3"/>
                </a:cxn>
                <a:cxn ang="0">
                  <a:pos x="T4" y="T5"/>
                </a:cxn>
                <a:cxn ang="0">
                  <a:pos x="T6" y="T7"/>
                </a:cxn>
                <a:cxn ang="0">
                  <a:pos x="T8" y="T9"/>
                </a:cxn>
              </a:cxnLst>
              <a:rect l="0" t="0" r="r" b="b"/>
              <a:pathLst>
                <a:path w="17" h="22">
                  <a:moveTo>
                    <a:pt x="5" y="16"/>
                  </a:moveTo>
                  <a:cubicBezTo>
                    <a:pt x="17" y="21"/>
                    <a:pt x="17" y="21"/>
                    <a:pt x="17" y="21"/>
                  </a:cubicBezTo>
                  <a:cubicBezTo>
                    <a:pt x="17" y="21"/>
                    <a:pt x="1" y="22"/>
                    <a:pt x="0" y="17"/>
                  </a:cubicBezTo>
                  <a:cubicBezTo>
                    <a:pt x="0" y="17"/>
                    <a:pt x="3" y="8"/>
                    <a:pt x="5" y="0"/>
                  </a:cubicBezTo>
                  <a:cubicBezTo>
                    <a:pt x="5" y="0"/>
                    <a:pt x="3" y="16"/>
                    <a:pt x="5" y="16"/>
                  </a:cubicBezTo>
                  <a:close/>
                </a:path>
              </a:pathLst>
            </a:custGeom>
            <a:solidFill>
              <a:srgbClr val="E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5" name="Oval 108">
              <a:extLst>
                <a:ext uri="{FF2B5EF4-FFF2-40B4-BE49-F238E27FC236}">
                  <a16:creationId xmlns:a16="http://schemas.microsoft.com/office/drawing/2014/main" id="{BDFCE023-B985-4772-9895-6BE9AF25C3E2}"/>
                </a:ext>
              </a:extLst>
            </p:cNvPr>
            <p:cNvSpPr>
              <a:spLocks noChangeArrowheads="1"/>
            </p:cNvSpPr>
            <p:nvPr/>
          </p:nvSpPr>
          <p:spPr bwMode="auto">
            <a:xfrm>
              <a:off x="1322388" y="2760663"/>
              <a:ext cx="4763" cy="7938"/>
            </a:xfrm>
            <a:prstGeom prst="ellipse">
              <a:avLst/>
            </a:prstGeom>
            <a:solidFill>
              <a:srgbClr val="2E1A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6" name="Oval 109">
              <a:extLst>
                <a:ext uri="{FF2B5EF4-FFF2-40B4-BE49-F238E27FC236}">
                  <a16:creationId xmlns:a16="http://schemas.microsoft.com/office/drawing/2014/main" id="{D4308AC7-5235-4E68-9740-CF7FFEB0CB42}"/>
                </a:ext>
              </a:extLst>
            </p:cNvPr>
            <p:cNvSpPr>
              <a:spLocks noChangeArrowheads="1"/>
            </p:cNvSpPr>
            <p:nvPr/>
          </p:nvSpPr>
          <p:spPr bwMode="auto">
            <a:xfrm>
              <a:off x="1292226" y="2757488"/>
              <a:ext cx="6350" cy="7938"/>
            </a:xfrm>
            <a:prstGeom prst="ellipse">
              <a:avLst/>
            </a:prstGeom>
            <a:solidFill>
              <a:srgbClr val="2E1A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7" name="Freeform 110">
              <a:extLst>
                <a:ext uri="{FF2B5EF4-FFF2-40B4-BE49-F238E27FC236}">
                  <a16:creationId xmlns:a16="http://schemas.microsoft.com/office/drawing/2014/main" id="{9835330C-63EB-4D0E-A7BC-47685F0F108C}"/>
                </a:ext>
              </a:extLst>
            </p:cNvPr>
            <p:cNvSpPr>
              <a:spLocks/>
            </p:cNvSpPr>
            <p:nvPr/>
          </p:nvSpPr>
          <p:spPr bwMode="auto">
            <a:xfrm>
              <a:off x="1317626" y="2752726"/>
              <a:ext cx="19050" cy="7938"/>
            </a:xfrm>
            <a:custGeom>
              <a:avLst/>
              <a:gdLst>
                <a:gd name="T0" fmla="*/ 2 w 22"/>
                <a:gd name="T1" fmla="*/ 6 h 10"/>
                <a:gd name="T2" fmla="*/ 1 w 22"/>
                <a:gd name="T3" fmla="*/ 5 h 10"/>
                <a:gd name="T4" fmla="*/ 1 w 22"/>
                <a:gd name="T5" fmla="*/ 2 h 10"/>
                <a:gd name="T6" fmla="*/ 2 w 22"/>
                <a:gd name="T7" fmla="*/ 1 h 10"/>
                <a:gd name="T8" fmla="*/ 15 w 22"/>
                <a:gd name="T9" fmla="*/ 2 h 10"/>
                <a:gd name="T10" fmla="*/ 22 w 22"/>
                <a:gd name="T11" fmla="*/ 8 h 10"/>
                <a:gd name="T12" fmla="*/ 21 w 22"/>
                <a:gd name="T13" fmla="*/ 10 h 10"/>
                <a:gd name="T14" fmla="*/ 2 w 22"/>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0">
                  <a:moveTo>
                    <a:pt x="2" y="6"/>
                  </a:moveTo>
                  <a:cubicBezTo>
                    <a:pt x="1" y="6"/>
                    <a:pt x="1" y="5"/>
                    <a:pt x="1" y="5"/>
                  </a:cubicBezTo>
                  <a:cubicBezTo>
                    <a:pt x="0" y="3"/>
                    <a:pt x="1" y="2"/>
                    <a:pt x="1" y="2"/>
                  </a:cubicBezTo>
                  <a:cubicBezTo>
                    <a:pt x="1" y="1"/>
                    <a:pt x="2" y="1"/>
                    <a:pt x="2" y="1"/>
                  </a:cubicBezTo>
                  <a:cubicBezTo>
                    <a:pt x="5" y="0"/>
                    <a:pt x="10" y="1"/>
                    <a:pt x="15" y="2"/>
                  </a:cubicBezTo>
                  <a:cubicBezTo>
                    <a:pt x="18" y="3"/>
                    <a:pt x="22" y="5"/>
                    <a:pt x="22" y="8"/>
                  </a:cubicBezTo>
                  <a:cubicBezTo>
                    <a:pt x="22" y="8"/>
                    <a:pt x="22" y="9"/>
                    <a:pt x="21" y="10"/>
                  </a:cubicBezTo>
                  <a:cubicBezTo>
                    <a:pt x="21" y="10"/>
                    <a:pt x="13" y="7"/>
                    <a:pt x="2" y="6"/>
                  </a:cubicBezTo>
                  <a:close/>
                </a:path>
              </a:pathLst>
            </a:custGeom>
            <a:solidFill>
              <a:srgbClr val="2E1A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8" name="Freeform 111">
              <a:extLst>
                <a:ext uri="{FF2B5EF4-FFF2-40B4-BE49-F238E27FC236}">
                  <a16:creationId xmlns:a16="http://schemas.microsoft.com/office/drawing/2014/main" id="{2D1A3888-A780-4AB6-AFEF-AE375D301A9F}"/>
                </a:ext>
              </a:extLst>
            </p:cNvPr>
            <p:cNvSpPr>
              <a:spLocks/>
            </p:cNvSpPr>
            <p:nvPr/>
          </p:nvSpPr>
          <p:spPr bwMode="auto">
            <a:xfrm>
              <a:off x="1285876" y="2749551"/>
              <a:ext cx="15875" cy="6350"/>
            </a:xfrm>
            <a:custGeom>
              <a:avLst/>
              <a:gdLst>
                <a:gd name="T0" fmla="*/ 1 w 18"/>
                <a:gd name="T1" fmla="*/ 5 h 7"/>
                <a:gd name="T2" fmla="*/ 16 w 18"/>
                <a:gd name="T3" fmla="*/ 7 h 7"/>
                <a:gd name="T4" fmla="*/ 17 w 18"/>
                <a:gd name="T5" fmla="*/ 6 h 7"/>
                <a:gd name="T6" fmla="*/ 18 w 18"/>
                <a:gd name="T7" fmla="*/ 3 h 7"/>
                <a:gd name="T8" fmla="*/ 17 w 18"/>
                <a:gd name="T9" fmla="*/ 2 h 7"/>
                <a:gd name="T10" fmla="*/ 6 w 18"/>
                <a:gd name="T11" fmla="*/ 0 h 7"/>
                <a:gd name="T12" fmla="*/ 0 w 18"/>
                <a:gd name="T13" fmla="*/ 1 h 7"/>
                <a:gd name="T14" fmla="*/ 1 w 18"/>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
                  <a:moveTo>
                    <a:pt x="1" y="5"/>
                  </a:moveTo>
                  <a:cubicBezTo>
                    <a:pt x="4" y="5"/>
                    <a:pt x="9" y="5"/>
                    <a:pt x="16" y="7"/>
                  </a:cubicBezTo>
                  <a:cubicBezTo>
                    <a:pt x="17" y="7"/>
                    <a:pt x="17" y="6"/>
                    <a:pt x="17" y="6"/>
                  </a:cubicBezTo>
                  <a:cubicBezTo>
                    <a:pt x="18" y="5"/>
                    <a:pt x="18" y="3"/>
                    <a:pt x="18" y="3"/>
                  </a:cubicBezTo>
                  <a:cubicBezTo>
                    <a:pt x="18" y="2"/>
                    <a:pt x="17" y="2"/>
                    <a:pt x="17" y="2"/>
                  </a:cubicBezTo>
                  <a:cubicBezTo>
                    <a:pt x="15" y="1"/>
                    <a:pt x="11" y="0"/>
                    <a:pt x="6" y="0"/>
                  </a:cubicBezTo>
                  <a:cubicBezTo>
                    <a:pt x="5" y="0"/>
                    <a:pt x="2" y="0"/>
                    <a:pt x="0" y="1"/>
                  </a:cubicBezTo>
                  <a:cubicBezTo>
                    <a:pt x="0" y="1"/>
                    <a:pt x="0" y="2"/>
                    <a:pt x="1" y="5"/>
                  </a:cubicBezTo>
                  <a:close/>
                </a:path>
              </a:pathLst>
            </a:custGeom>
            <a:solidFill>
              <a:srgbClr val="2E1A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9" name="Freeform 112">
              <a:extLst>
                <a:ext uri="{FF2B5EF4-FFF2-40B4-BE49-F238E27FC236}">
                  <a16:creationId xmlns:a16="http://schemas.microsoft.com/office/drawing/2014/main" id="{B2F56BCA-448C-446B-9F6A-4B2435F4E64D}"/>
                </a:ext>
              </a:extLst>
            </p:cNvPr>
            <p:cNvSpPr>
              <a:spLocks/>
            </p:cNvSpPr>
            <p:nvPr/>
          </p:nvSpPr>
          <p:spPr bwMode="auto">
            <a:xfrm>
              <a:off x="1296988" y="2792413"/>
              <a:ext cx="23813" cy="9525"/>
            </a:xfrm>
            <a:custGeom>
              <a:avLst/>
              <a:gdLst>
                <a:gd name="T0" fmla="*/ 1 w 26"/>
                <a:gd name="T1" fmla="*/ 0 h 10"/>
                <a:gd name="T2" fmla="*/ 0 w 26"/>
                <a:gd name="T3" fmla="*/ 1 h 10"/>
                <a:gd name="T4" fmla="*/ 12 w 26"/>
                <a:gd name="T5" fmla="*/ 10 h 10"/>
                <a:gd name="T6" fmla="*/ 25 w 26"/>
                <a:gd name="T7" fmla="*/ 4 h 10"/>
                <a:gd name="T8" fmla="*/ 24 w 26"/>
                <a:gd name="T9" fmla="*/ 2 h 10"/>
                <a:gd name="T10" fmla="*/ 1 w 26"/>
                <a:gd name="T11" fmla="*/ 0 h 10"/>
              </a:gdLst>
              <a:ahLst/>
              <a:cxnLst>
                <a:cxn ang="0">
                  <a:pos x="T0" y="T1"/>
                </a:cxn>
                <a:cxn ang="0">
                  <a:pos x="T2" y="T3"/>
                </a:cxn>
                <a:cxn ang="0">
                  <a:pos x="T4" y="T5"/>
                </a:cxn>
                <a:cxn ang="0">
                  <a:pos x="T6" y="T7"/>
                </a:cxn>
                <a:cxn ang="0">
                  <a:pos x="T8" y="T9"/>
                </a:cxn>
                <a:cxn ang="0">
                  <a:pos x="T10" y="T11"/>
                </a:cxn>
              </a:cxnLst>
              <a:rect l="0" t="0" r="r" b="b"/>
              <a:pathLst>
                <a:path w="26" h="10">
                  <a:moveTo>
                    <a:pt x="1" y="0"/>
                  </a:moveTo>
                  <a:cubicBezTo>
                    <a:pt x="0" y="0"/>
                    <a:pt x="0" y="0"/>
                    <a:pt x="0" y="1"/>
                  </a:cubicBezTo>
                  <a:cubicBezTo>
                    <a:pt x="0" y="1"/>
                    <a:pt x="4" y="9"/>
                    <a:pt x="12" y="10"/>
                  </a:cubicBezTo>
                  <a:cubicBezTo>
                    <a:pt x="19" y="10"/>
                    <a:pt x="25" y="4"/>
                    <a:pt x="25" y="4"/>
                  </a:cubicBezTo>
                  <a:cubicBezTo>
                    <a:pt x="26" y="3"/>
                    <a:pt x="25" y="2"/>
                    <a:pt x="24" y="2"/>
                  </a:cubicBezTo>
                  <a:cubicBezTo>
                    <a:pt x="24" y="2"/>
                    <a:pt x="1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0" name="Freeform 113">
              <a:extLst>
                <a:ext uri="{FF2B5EF4-FFF2-40B4-BE49-F238E27FC236}">
                  <a16:creationId xmlns:a16="http://schemas.microsoft.com/office/drawing/2014/main" id="{60D76D9D-D565-401F-B606-5BFB64227DAF}"/>
                </a:ext>
              </a:extLst>
            </p:cNvPr>
            <p:cNvSpPr>
              <a:spLocks/>
            </p:cNvSpPr>
            <p:nvPr/>
          </p:nvSpPr>
          <p:spPr bwMode="auto">
            <a:xfrm>
              <a:off x="1330326" y="3100388"/>
              <a:ext cx="117475" cy="142875"/>
            </a:xfrm>
            <a:custGeom>
              <a:avLst/>
              <a:gdLst>
                <a:gd name="T0" fmla="*/ 109 w 136"/>
                <a:gd name="T1" fmla="*/ 26 h 165"/>
                <a:gd name="T2" fmla="*/ 109 w 136"/>
                <a:gd name="T3" fmla="*/ 117 h 165"/>
                <a:gd name="T4" fmla="*/ 1 w 136"/>
                <a:gd name="T5" fmla="*/ 85 h 165"/>
                <a:gd name="T6" fmla="*/ 109 w 136"/>
                <a:gd name="T7" fmla="*/ 26 h 165"/>
              </a:gdLst>
              <a:ahLst/>
              <a:cxnLst>
                <a:cxn ang="0">
                  <a:pos x="T0" y="T1"/>
                </a:cxn>
                <a:cxn ang="0">
                  <a:pos x="T2" y="T3"/>
                </a:cxn>
                <a:cxn ang="0">
                  <a:pos x="T4" y="T5"/>
                </a:cxn>
                <a:cxn ang="0">
                  <a:pos x="T6" y="T7"/>
                </a:cxn>
              </a:cxnLst>
              <a:rect l="0" t="0" r="r" b="b"/>
              <a:pathLst>
                <a:path w="136" h="165">
                  <a:moveTo>
                    <a:pt x="109" y="26"/>
                  </a:moveTo>
                  <a:cubicBezTo>
                    <a:pt x="109" y="26"/>
                    <a:pt x="136" y="69"/>
                    <a:pt x="109" y="117"/>
                  </a:cubicBezTo>
                  <a:cubicBezTo>
                    <a:pt x="82" y="165"/>
                    <a:pt x="1" y="148"/>
                    <a:pt x="1" y="85"/>
                  </a:cubicBezTo>
                  <a:cubicBezTo>
                    <a:pt x="0" y="24"/>
                    <a:pt x="57" y="0"/>
                    <a:pt x="109" y="26"/>
                  </a:cubicBezTo>
                  <a:close/>
                </a:path>
              </a:pathLst>
            </a:custGeom>
            <a:solidFill>
              <a:srgbClr val="1748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1" name="Freeform 114">
              <a:extLst>
                <a:ext uri="{FF2B5EF4-FFF2-40B4-BE49-F238E27FC236}">
                  <a16:creationId xmlns:a16="http://schemas.microsoft.com/office/drawing/2014/main" id="{FC117DC7-7BFE-4E51-908F-7A1B3E913B8F}"/>
                </a:ext>
              </a:extLst>
            </p:cNvPr>
            <p:cNvSpPr>
              <a:spLocks/>
            </p:cNvSpPr>
            <p:nvPr/>
          </p:nvSpPr>
          <p:spPr bwMode="auto">
            <a:xfrm>
              <a:off x="1250951" y="2841626"/>
              <a:ext cx="198438" cy="231775"/>
            </a:xfrm>
            <a:custGeom>
              <a:avLst/>
              <a:gdLst>
                <a:gd name="T0" fmla="*/ 69 w 231"/>
                <a:gd name="T1" fmla="*/ 0 h 269"/>
                <a:gd name="T2" fmla="*/ 17 w 231"/>
                <a:gd name="T3" fmla="*/ 7 h 269"/>
                <a:gd name="T4" fmla="*/ 6 w 231"/>
                <a:gd name="T5" fmla="*/ 62 h 269"/>
                <a:gd name="T6" fmla="*/ 21 w 231"/>
                <a:gd name="T7" fmla="*/ 134 h 269"/>
                <a:gd name="T8" fmla="*/ 28 w 231"/>
                <a:gd name="T9" fmla="*/ 238 h 269"/>
                <a:gd name="T10" fmla="*/ 202 w 231"/>
                <a:gd name="T11" fmla="*/ 238 h 269"/>
                <a:gd name="T12" fmla="*/ 223 w 231"/>
                <a:gd name="T13" fmla="*/ 92 h 269"/>
                <a:gd name="T14" fmla="*/ 195 w 231"/>
                <a:gd name="T15" fmla="*/ 38 h 269"/>
                <a:gd name="T16" fmla="*/ 130 w 231"/>
                <a:gd name="T17" fmla="*/ 9 h 269"/>
                <a:gd name="T18" fmla="*/ 86 w 231"/>
                <a:gd name="T19" fmla="*/ 30 h 269"/>
                <a:gd name="T20" fmla="*/ 69 w 231"/>
                <a:gd name="T2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269">
                  <a:moveTo>
                    <a:pt x="69" y="0"/>
                  </a:moveTo>
                  <a:cubicBezTo>
                    <a:pt x="69" y="0"/>
                    <a:pt x="35" y="2"/>
                    <a:pt x="17" y="7"/>
                  </a:cubicBezTo>
                  <a:cubicBezTo>
                    <a:pt x="2" y="18"/>
                    <a:pt x="0" y="45"/>
                    <a:pt x="6" y="62"/>
                  </a:cubicBezTo>
                  <a:cubicBezTo>
                    <a:pt x="12" y="81"/>
                    <a:pt x="15" y="106"/>
                    <a:pt x="21" y="134"/>
                  </a:cubicBezTo>
                  <a:cubicBezTo>
                    <a:pt x="29" y="172"/>
                    <a:pt x="19" y="200"/>
                    <a:pt x="28" y="238"/>
                  </a:cubicBezTo>
                  <a:cubicBezTo>
                    <a:pt x="36" y="269"/>
                    <a:pt x="202" y="238"/>
                    <a:pt x="202" y="238"/>
                  </a:cubicBezTo>
                  <a:cubicBezTo>
                    <a:pt x="223" y="92"/>
                    <a:pt x="223" y="92"/>
                    <a:pt x="223" y="92"/>
                  </a:cubicBezTo>
                  <a:cubicBezTo>
                    <a:pt x="223" y="92"/>
                    <a:pt x="231" y="51"/>
                    <a:pt x="195" y="38"/>
                  </a:cubicBezTo>
                  <a:cubicBezTo>
                    <a:pt x="195" y="38"/>
                    <a:pt x="158" y="18"/>
                    <a:pt x="130" y="9"/>
                  </a:cubicBezTo>
                  <a:cubicBezTo>
                    <a:pt x="130" y="9"/>
                    <a:pt x="134" y="38"/>
                    <a:pt x="86" y="30"/>
                  </a:cubicBezTo>
                  <a:cubicBezTo>
                    <a:pt x="86" y="30"/>
                    <a:pt x="57" y="23"/>
                    <a:pt x="69" y="0"/>
                  </a:cubicBezTo>
                  <a:close/>
                </a:path>
              </a:pathLst>
            </a:custGeom>
            <a:solidFill>
              <a:srgbClr val="8E2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2" name="Freeform 115">
              <a:extLst>
                <a:ext uri="{FF2B5EF4-FFF2-40B4-BE49-F238E27FC236}">
                  <a16:creationId xmlns:a16="http://schemas.microsoft.com/office/drawing/2014/main" id="{4C9DE7E1-C10C-402B-8EF4-BFF63CC78BF4}"/>
                </a:ext>
              </a:extLst>
            </p:cNvPr>
            <p:cNvSpPr>
              <a:spLocks/>
            </p:cNvSpPr>
            <p:nvPr/>
          </p:nvSpPr>
          <p:spPr bwMode="auto">
            <a:xfrm>
              <a:off x="1265238" y="3011488"/>
              <a:ext cx="171450" cy="198438"/>
            </a:xfrm>
            <a:custGeom>
              <a:avLst/>
              <a:gdLst>
                <a:gd name="T0" fmla="*/ 184 w 197"/>
                <a:gd name="T1" fmla="*/ 41 h 229"/>
                <a:gd name="T2" fmla="*/ 197 w 197"/>
                <a:gd name="T3" fmla="*/ 150 h 229"/>
                <a:gd name="T4" fmla="*/ 1 w 197"/>
                <a:gd name="T5" fmla="*/ 161 h 229"/>
                <a:gd name="T6" fmla="*/ 8 w 197"/>
                <a:gd name="T7" fmla="*/ 27 h 229"/>
                <a:gd name="T8" fmla="*/ 184 w 197"/>
                <a:gd name="T9" fmla="*/ 41 h 229"/>
              </a:gdLst>
              <a:ahLst/>
              <a:cxnLst>
                <a:cxn ang="0">
                  <a:pos x="T0" y="T1"/>
                </a:cxn>
                <a:cxn ang="0">
                  <a:pos x="T2" y="T3"/>
                </a:cxn>
                <a:cxn ang="0">
                  <a:pos x="T4" y="T5"/>
                </a:cxn>
                <a:cxn ang="0">
                  <a:pos x="T6" y="T7"/>
                </a:cxn>
                <a:cxn ang="0">
                  <a:pos x="T8" y="T9"/>
                </a:cxn>
              </a:cxnLst>
              <a:rect l="0" t="0" r="r" b="b"/>
              <a:pathLst>
                <a:path w="197" h="229">
                  <a:moveTo>
                    <a:pt x="184" y="41"/>
                  </a:moveTo>
                  <a:cubicBezTo>
                    <a:pt x="191" y="66"/>
                    <a:pt x="197" y="150"/>
                    <a:pt x="197" y="150"/>
                  </a:cubicBezTo>
                  <a:cubicBezTo>
                    <a:pt x="178" y="229"/>
                    <a:pt x="2" y="172"/>
                    <a:pt x="1" y="161"/>
                  </a:cubicBezTo>
                  <a:cubicBezTo>
                    <a:pt x="0" y="147"/>
                    <a:pt x="5" y="83"/>
                    <a:pt x="8" y="27"/>
                  </a:cubicBezTo>
                  <a:cubicBezTo>
                    <a:pt x="8" y="27"/>
                    <a:pt x="82" y="0"/>
                    <a:pt x="184" y="41"/>
                  </a:cubicBezTo>
                  <a:close/>
                </a:path>
              </a:pathLst>
            </a:custGeom>
            <a:solidFill>
              <a:srgbClr val="8E2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3" name="Freeform 116">
              <a:extLst>
                <a:ext uri="{FF2B5EF4-FFF2-40B4-BE49-F238E27FC236}">
                  <a16:creationId xmlns:a16="http://schemas.microsoft.com/office/drawing/2014/main" id="{712150FF-8151-4DD8-A4F2-21BB69650346}"/>
                </a:ext>
              </a:extLst>
            </p:cNvPr>
            <p:cNvSpPr>
              <a:spLocks/>
            </p:cNvSpPr>
            <p:nvPr/>
          </p:nvSpPr>
          <p:spPr bwMode="auto">
            <a:xfrm>
              <a:off x="1373188" y="2868613"/>
              <a:ext cx="104775" cy="215900"/>
            </a:xfrm>
            <a:custGeom>
              <a:avLst/>
              <a:gdLst>
                <a:gd name="T0" fmla="*/ 8 w 122"/>
                <a:gd name="T1" fmla="*/ 64 h 251"/>
                <a:gd name="T2" fmla="*/ 76 w 122"/>
                <a:gd name="T3" fmla="*/ 224 h 251"/>
                <a:gd name="T4" fmla="*/ 122 w 122"/>
                <a:gd name="T5" fmla="*/ 220 h 251"/>
                <a:gd name="T6" fmla="*/ 74 w 122"/>
                <a:gd name="T7" fmla="*/ 29 h 251"/>
                <a:gd name="T8" fmla="*/ 13 w 122"/>
                <a:gd name="T9" fmla="*/ 27 h 251"/>
                <a:gd name="T10" fmla="*/ 8 w 122"/>
                <a:gd name="T11" fmla="*/ 64 h 251"/>
              </a:gdLst>
              <a:ahLst/>
              <a:cxnLst>
                <a:cxn ang="0">
                  <a:pos x="T0" y="T1"/>
                </a:cxn>
                <a:cxn ang="0">
                  <a:pos x="T2" y="T3"/>
                </a:cxn>
                <a:cxn ang="0">
                  <a:pos x="T4" y="T5"/>
                </a:cxn>
                <a:cxn ang="0">
                  <a:pos x="T6" y="T7"/>
                </a:cxn>
                <a:cxn ang="0">
                  <a:pos x="T8" y="T9"/>
                </a:cxn>
                <a:cxn ang="0">
                  <a:pos x="T10" y="T11"/>
                </a:cxn>
              </a:cxnLst>
              <a:rect l="0" t="0" r="r" b="b"/>
              <a:pathLst>
                <a:path w="122" h="251">
                  <a:moveTo>
                    <a:pt x="8" y="64"/>
                  </a:moveTo>
                  <a:cubicBezTo>
                    <a:pt x="20" y="88"/>
                    <a:pt x="62" y="205"/>
                    <a:pt x="76" y="224"/>
                  </a:cubicBezTo>
                  <a:cubicBezTo>
                    <a:pt x="80" y="229"/>
                    <a:pt x="115" y="251"/>
                    <a:pt x="122" y="220"/>
                  </a:cubicBezTo>
                  <a:cubicBezTo>
                    <a:pt x="103" y="98"/>
                    <a:pt x="74" y="29"/>
                    <a:pt x="74" y="29"/>
                  </a:cubicBezTo>
                  <a:cubicBezTo>
                    <a:pt x="74" y="29"/>
                    <a:pt x="40" y="0"/>
                    <a:pt x="13" y="27"/>
                  </a:cubicBezTo>
                  <a:cubicBezTo>
                    <a:pt x="13" y="27"/>
                    <a:pt x="0" y="48"/>
                    <a:pt x="8" y="64"/>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4" name="Freeform 117">
              <a:extLst>
                <a:ext uri="{FF2B5EF4-FFF2-40B4-BE49-F238E27FC236}">
                  <a16:creationId xmlns:a16="http://schemas.microsoft.com/office/drawing/2014/main" id="{162EA56C-761A-4DAF-A5A4-6912A9AB6A73}"/>
                </a:ext>
              </a:extLst>
            </p:cNvPr>
            <p:cNvSpPr>
              <a:spLocks/>
            </p:cNvSpPr>
            <p:nvPr/>
          </p:nvSpPr>
          <p:spPr bwMode="auto">
            <a:xfrm>
              <a:off x="1373188" y="2873376"/>
              <a:ext cx="76200" cy="76200"/>
            </a:xfrm>
            <a:custGeom>
              <a:avLst/>
              <a:gdLst>
                <a:gd name="T0" fmla="*/ 3 w 88"/>
                <a:gd name="T1" fmla="*/ 37 h 89"/>
                <a:gd name="T2" fmla="*/ 37 w 88"/>
                <a:gd name="T3" fmla="*/ 85 h 89"/>
                <a:gd name="T4" fmla="*/ 84 w 88"/>
                <a:gd name="T5" fmla="*/ 51 h 89"/>
                <a:gd name="T6" fmla="*/ 51 w 88"/>
                <a:gd name="T7" fmla="*/ 4 h 89"/>
                <a:gd name="T8" fmla="*/ 3 w 88"/>
                <a:gd name="T9" fmla="*/ 37 h 89"/>
              </a:gdLst>
              <a:ahLst/>
              <a:cxnLst>
                <a:cxn ang="0">
                  <a:pos x="T0" y="T1"/>
                </a:cxn>
                <a:cxn ang="0">
                  <a:pos x="T2" y="T3"/>
                </a:cxn>
                <a:cxn ang="0">
                  <a:pos x="T4" y="T5"/>
                </a:cxn>
                <a:cxn ang="0">
                  <a:pos x="T6" y="T7"/>
                </a:cxn>
                <a:cxn ang="0">
                  <a:pos x="T8" y="T9"/>
                </a:cxn>
              </a:cxnLst>
              <a:rect l="0" t="0" r="r" b="b"/>
              <a:pathLst>
                <a:path w="88" h="89">
                  <a:moveTo>
                    <a:pt x="3" y="37"/>
                  </a:moveTo>
                  <a:cubicBezTo>
                    <a:pt x="0" y="60"/>
                    <a:pt x="15" y="81"/>
                    <a:pt x="37" y="85"/>
                  </a:cubicBezTo>
                  <a:cubicBezTo>
                    <a:pt x="59" y="89"/>
                    <a:pt x="81" y="73"/>
                    <a:pt x="84" y="51"/>
                  </a:cubicBezTo>
                  <a:cubicBezTo>
                    <a:pt x="88" y="29"/>
                    <a:pt x="73" y="8"/>
                    <a:pt x="51" y="4"/>
                  </a:cubicBezTo>
                  <a:cubicBezTo>
                    <a:pt x="28" y="0"/>
                    <a:pt x="7" y="15"/>
                    <a:pt x="3" y="37"/>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5" name="Freeform 118">
              <a:extLst>
                <a:ext uri="{FF2B5EF4-FFF2-40B4-BE49-F238E27FC236}">
                  <a16:creationId xmlns:a16="http://schemas.microsoft.com/office/drawing/2014/main" id="{51EF213C-7D08-49D9-B452-11CE9F4BF12C}"/>
                </a:ext>
              </a:extLst>
            </p:cNvPr>
            <p:cNvSpPr>
              <a:spLocks/>
            </p:cNvSpPr>
            <p:nvPr/>
          </p:nvSpPr>
          <p:spPr bwMode="auto">
            <a:xfrm>
              <a:off x="1344613" y="2870201"/>
              <a:ext cx="122238" cy="139700"/>
            </a:xfrm>
            <a:custGeom>
              <a:avLst/>
              <a:gdLst>
                <a:gd name="T0" fmla="*/ 76 w 141"/>
                <a:gd name="T1" fmla="*/ 0 h 161"/>
                <a:gd name="T2" fmla="*/ 120 w 141"/>
                <a:gd name="T3" fmla="*/ 41 h 161"/>
                <a:gd name="T4" fmla="*/ 141 w 141"/>
                <a:gd name="T5" fmla="*/ 119 h 161"/>
                <a:gd name="T6" fmla="*/ 70 w 141"/>
                <a:gd name="T7" fmla="*/ 160 h 161"/>
                <a:gd name="T8" fmla="*/ 28 w 141"/>
                <a:gd name="T9" fmla="*/ 66 h 161"/>
                <a:gd name="T10" fmla="*/ 76 w 141"/>
                <a:gd name="T11" fmla="*/ 0 h 161"/>
              </a:gdLst>
              <a:ahLst/>
              <a:cxnLst>
                <a:cxn ang="0">
                  <a:pos x="T0" y="T1"/>
                </a:cxn>
                <a:cxn ang="0">
                  <a:pos x="T2" y="T3"/>
                </a:cxn>
                <a:cxn ang="0">
                  <a:pos x="T4" y="T5"/>
                </a:cxn>
                <a:cxn ang="0">
                  <a:pos x="T6" y="T7"/>
                </a:cxn>
                <a:cxn ang="0">
                  <a:pos x="T8" y="T9"/>
                </a:cxn>
                <a:cxn ang="0">
                  <a:pos x="T10" y="T11"/>
                </a:cxn>
              </a:cxnLst>
              <a:rect l="0" t="0" r="r" b="b"/>
              <a:pathLst>
                <a:path w="141" h="161">
                  <a:moveTo>
                    <a:pt x="76" y="0"/>
                  </a:moveTo>
                  <a:cubicBezTo>
                    <a:pt x="76" y="0"/>
                    <a:pt x="111" y="13"/>
                    <a:pt x="120" y="41"/>
                  </a:cubicBezTo>
                  <a:cubicBezTo>
                    <a:pt x="141" y="119"/>
                    <a:pt x="141" y="119"/>
                    <a:pt x="141" y="119"/>
                  </a:cubicBezTo>
                  <a:cubicBezTo>
                    <a:pt x="141" y="119"/>
                    <a:pt x="113" y="161"/>
                    <a:pt x="70" y="160"/>
                  </a:cubicBezTo>
                  <a:cubicBezTo>
                    <a:pt x="28" y="66"/>
                    <a:pt x="28" y="66"/>
                    <a:pt x="28" y="66"/>
                  </a:cubicBezTo>
                  <a:cubicBezTo>
                    <a:pt x="28" y="66"/>
                    <a:pt x="0" y="14"/>
                    <a:pt x="76" y="0"/>
                  </a:cubicBezTo>
                  <a:close/>
                </a:path>
              </a:pathLst>
            </a:custGeom>
            <a:solidFill>
              <a:srgbClr val="8E2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6" name="Freeform 119">
              <a:extLst>
                <a:ext uri="{FF2B5EF4-FFF2-40B4-BE49-F238E27FC236}">
                  <a16:creationId xmlns:a16="http://schemas.microsoft.com/office/drawing/2014/main" id="{1C8E32DF-5BF8-4202-BEF1-BC887B2311FF}"/>
                </a:ext>
              </a:extLst>
            </p:cNvPr>
            <p:cNvSpPr>
              <a:spLocks/>
            </p:cNvSpPr>
            <p:nvPr/>
          </p:nvSpPr>
          <p:spPr bwMode="auto">
            <a:xfrm>
              <a:off x="1000126" y="3025776"/>
              <a:ext cx="61913" cy="42863"/>
            </a:xfrm>
            <a:custGeom>
              <a:avLst/>
              <a:gdLst>
                <a:gd name="T0" fmla="*/ 23 w 72"/>
                <a:gd name="T1" fmla="*/ 43 h 49"/>
                <a:gd name="T2" fmla="*/ 34 w 72"/>
                <a:gd name="T3" fmla="*/ 43 h 49"/>
                <a:gd name="T4" fmla="*/ 8 w 72"/>
                <a:gd name="T5" fmla="*/ 42 h 49"/>
                <a:gd name="T6" fmla="*/ 9 w 72"/>
                <a:gd name="T7" fmla="*/ 39 h 49"/>
                <a:gd name="T8" fmla="*/ 34 w 72"/>
                <a:gd name="T9" fmla="*/ 36 h 49"/>
                <a:gd name="T10" fmla="*/ 5 w 72"/>
                <a:gd name="T11" fmla="*/ 39 h 49"/>
                <a:gd name="T12" fmla="*/ 5 w 72"/>
                <a:gd name="T13" fmla="*/ 33 h 49"/>
                <a:gd name="T14" fmla="*/ 4 w 72"/>
                <a:gd name="T15" fmla="*/ 28 h 49"/>
                <a:gd name="T16" fmla="*/ 16 w 72"/>
                <a:gd name="T17" fmla="*/ 24 h 49"/>
                <a:gd name="T18" fmla="*/ 43 w 72"/>
                <a:gd name="T19" fmla="*/ 13 h 49"/>
                <a:gd name="T20" fmla="*/ 36 w 72"/>
                <a:gd name="T21" fmla="*/ 0 h 49"/>
                <a:gd name="T22" fmla="*/ 54 w 72"/>
                <a:gd name="T23" fmla="*/ 9 h 49"/>
                <a:gd name="T24" fmla="*/ 70 w 72"/>
                <a:gd name="T25" fmla="*/ 19 h 49"/>
                <a:gd name="T26" fmla="*/ 72 w 72"/>
                <a:gd name="T27" fmla="*/ 30 h 49"/>
                <a:gd name="T28" fmla="*/ 55 w 72"/>
                <a:gd name="T29" fmla="*/ 42 h 49"/>
                <a:gd name="T30" fmla="*/ 30 w 72"/>
                <a:gd name="T31" fmla="*/ 49 h 49"/>
                <a:gd name="T32" fmla="*/ 23 w 72"/>
                <a:gd name="T33"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9">
                  <a:moveTo>
                    <a:pt x="23" y="43"/>
                  </a:moveTo>
                  <a:cubicBezTo>
                    <a:pt x="34" y="43"/>
                    <a:pt x="34" y="43"/>
                    <a:pt x="34" y="43"/>
                  </a:cubicBezTo>
                  <a:cubicBezTo>
                    <a:pt x="34" y="43"/>
                    <a:pt x="15" y="48"/>
                    <a:pt x="8" y="42"/>
                  </a:cubicBezTo>
                  <a:cubicBezTo>
                    <a:pt x="8" y="42"/>
                    <a:pt x="6" y="41"/>
                    <a:pt x="9" y="39"/>
                  </a:cubicBezTo>
                  <a:cubicBezTo>
                    <a:pt x="9" y="39"/>
                    <a:pt x="27" y="38"/>
                    <a:pt x="34" y="36"/>
                  </a:cubicBezTo>
                  <a:cubicBezTo>
                    <a:pt x="34" y="36"/>
                    <a:pt x="17" y="40"/>
                    <a:pt x="5" y="39"/>
                  </a:cubicBezTo>
                  <a:cubicBezTo>
                    <a:pt x="5" y="39"/>
                    <a:pt x="0" y="35"/>
                    <a:pt x="5" y="33"/>
                  </a:cubicBezTo>
                  <a:cubicBezTo>
                    <a:pt x="1" y="31"/>
                    <a:pt x="4" y="28"/>
                    <a:pt x="4" y="28"/>
                  </a:cubicBezTo>
                  <a:cubicBezTo>
                    <a:pt x="4" y="28"/>
                    <a:pt x="8" y="27"/>
                    <a:pt x="16" y="24"/>
                  </a:cubicBezTo>
                  <a:cubicBezTo>
                    <a:pt x="16" y="24"/>
                    <a:pt x="29" y="20"/>
                    <a:pt x="43" y="13"/>
                  </a:cubicBezTo>
                  <a:cubicBezTo>
                    <a:pt x="43" y="13"/>
                    <a:pt x="32" y="6"/>
                    <a:pt x="36" y="0"/>
                  </a:cubicBezTo>
                  <a:cubicBezTo>
                    <a:pt x="54" y="9"/>
                    <a:pt x="54" y="9"/>
                    <a:pt x="54" y="9"/>
                  </a:cubicBezTo>
                  <a:cubicBezTo>
                    <a:pt x="70" y="19"/>
                    <a:pt x="70" y="19"/>
                    <a:pt x="70" y="19"/>
                  </a:cubicBezTo>
                  <a:cubicBezTo>
                    <a:pt x="72" y="30"/>
                    <a:pt x="72" y="30"/>
                    <a:pt x="72" y="30"/>
                  </a:cubicBezTo>
                  <a:cubicBezTo>
                    <a:pt x="55" y="42"/>
                    <a:pt x="55" y="42"/>
                    <a:pt x="55" y="42"/>
                  </a:cubicBezTo>
                  <a:cubicBezTo>
                    <a:pt x="55" y="42"/>
                    <a:pt x="39" y="48"/>
                    <a:pt x="30" y="49"/>
                  </a:cubicBezTo>
                  <a:cubicBezTo>
                    <a:pt x="30" y="49"/>
                    <a:pt x="4" y="48"/>
                    <a:pt x="23" y="43"/>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7" name="Freeform 120">
              <a:extLst>
                <a:ext uri="{FF2B5EF4-FFF2-40B4-BE49-F238E27FC236}">
                  <a16:creationId xmlns:a16="http://schemas.microsoft.com/office/drawing/2014/main" id="{17539B3C-A084-4DF1-94DA-82DB4E4FC79E}"/>
                </a:ext>
              </a:extLst>
            </p:cNvPr>
            <p:cNvSpPr>
              <a:spLocks/>
            </p:cNvSpPr>
            <p:nvPr/>
          </p:nvSpPr>
          <p:spPr bwMode="auto">
            <a:xfrm>
              <a:off x="1371601" y="3359151"/>
              <a:ext cx="96838" cy="319088"/>
            </a:xfrm>
            <a:custGeom>
              <a:avLst/>
              <a:gdLst>
                <a:gd name="T0" fmla="*/ 0 w 112"/>
                <a:gd name="T1" fmla="*/ 69 h 368"/>
                <a:gd name="T2" fmla="*/ 45 w 112"/>
                <a:gd name="T3" fmla="*/ 354 h 368"/>
                <a:gd name="T4" fmla="*/ 96 w 112"/>
                <a:gd name="T5" fmla="*/ 354 h 368"/>
                <a:gd name="T6" fmla="*/ 101 w 112"/>
                <a:gd name="T7" fmla="*/ 215 h 368"/>
                <a:gd name="T8" fmla="*/ 75 w 112"/>
                <a:gd name="T9" fmla="*/ 57 h 368"/>
                <a:gd name="T10" fmla="*/ 0 w 112"/>
                <a:gd name="T11" fmla="*/ 69 h 368"/>
              </a:gdLst>
              <a:ahLst/>
              <a:cxnLst>
                <a:cxn ang="0">
                  <a:pos x="T0" y="T1"/>
                </a:cxn>
                <a:cxn ang="0">
                  <a:pos x="T2" y="T3"/>
                </a:cxn>
                <a:cxn ang="0">
                  <a:pos x="T4" y="T5"/>
                </a:cxn>
                <a:cxn ang="0">
                  <a:pos x="T6" y="T7"/>
                </a:cxn>
                <a:cxn ang="0">
                  <a:pos x="T8" y="T9"/>
                </a:cxn>
                <a:cxn ang="0">
                  <a:pos x="T10" y="T11"/>
                </a:cxn>
              </a:cxnLst>
              <a:rect l="0" t="0" r="r" b="b"/>
              <a:pathLst>
                <a:path w="112" h="368">
                  <a:moveTo>
                    <a:pt x="0" y="69"/>
                  </a:moveTo>
                  <a:cubicBezTo>
                    <a:pt x="45" y="354"/>
                    <a:pt x="45" y="354"/>
                    <a:pt x="45" y="354"/>
                  </a:cubicBezTo>
                  <a:cubicBezTo>
                    <a:pt x="45" y="354"/>
                    <a:pt x="61" y="368"/>
                    <a:pt x="96" y="354"/>
                  </a:cubicBezTo>
                  <a:cubicBezTo>
                    <a:pt x="101" y="215"/>
                    <a:pt x="101" y="215"/>
                    <a:pt x="101" y="215"/>
                  </a:cubicBezTo>
                  <a:cubicBezTo>
                    <a:pt x="101" y="215"/>
                    <a:pt x="112" y="123"/>
                    <a:pt x="75" y="57"/>
                  </a:cubicBezTo>
                  <a:cubicBezTo>
                    <a:pt x="75" y="57"/>
                    <a:pt x="4" y="0"/>
                    <a:pt x="0" y="69"/>
                  </a:cubicBezTo>
                  <a:close/>
                </a:path>
              </a:pathLst>
            </a:custGeom>
            <a:solidFill>
              <a:srgbClr val="1748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8" name="Freeform 121">
              <a:extLst>
                <a:ext uri="{FF2B5EF4-FFF2-40B4-BE49-F238E27FC236}">
                  <a16:creationId xmlns:a16="http://schemas.microsoft.com/office/drawing/2014/main" id="{A05E129F-E162-444A-94CD-13701847C7BD}"/>
                </a:ext>
              </a:extLst>
            </p:cNvPr>
            <p:cNvSpPr>
              <a:spLocks/>
            </p:cNvSpPr>
            <p:nvPr/>
          </p:nvSpPr>
          <p:spPr bwMode="auto">
            <a:xfrm>
              <a:off x="1273176" y="3362326"/>
              <a:ext cx="80963" cy="300038"/>
            </a:xfrm>
            <a:custGeom>
              <a:avLst/>
              <a:gdLst>
                <a:gd name="T0" fmla="*/ 73 w 93"/>
                <a:gd name="T1" fmla="*/ 58 h 347"/>
                <a:gd name="T2" fmla="*/ 75 w 93"/>
                <a:gd name="T3" fmla="*/ 191 h 347"/>
                <a:gd name="T4" fmla="*/ 57 w 93"/>
                <a:gd name="T5" fmla="*/ 335 h 347"/>
                <a:gd name="T6" fmla="*/ 14 w 93"/>
                <a:gd name="T7" fmla="*/ 336 h 347"/>
                <a:gd name="T8" fmla="*/ 0 w 93"/>
                <a:gd name="T9" fmla="*/ 49 h 347"/>
                <a:gd name="T10" fmla="*/ 73 w 93"/>
                <a:gd name="T11" fmla="*/ 58 h 347"/>
              </a:gdLst>
              <a:ahLst/>
              <a:cxnLst>
                <a:cxn ang="0">
                  <a:pos x="T0" y="T1"/>
                </a:cxn>
                <a:cxn ang="0">
                  <a:pos x="T2" y="T3"/>
                </a:cxn>
                <a:cxn ang="0">
                  <a:pos x="T4" y="T5"/>
                </a:cxn>
                <a:cxn ang="0">
                  <a:pos x="T6" y="T7"/>
                </a:cxn>
                <a:cxn ang="0">
                  <a:pos x="T8" y="T9"/>
                </a:cxn>
                <a:cxn ang="0">
                  <a:pos x="T10" y="T11"/>
                </a:cxn>
              </a:cxnLst>
              <a:rect l="0" t="0" r="r" b="b"/>
              <a:pathLst>
                <a:path w="93" h="347">
                  <a:moveTo>
                    <a:pt x="73" y="58"/>
                  </a:moveTo>
                  <a:cubicBezTo>
                    <a:pt x="73" y="58"/>
                    <a:pt x="93" y="86"/>
                    <a:pt x="75" y="191"/>
                  </a:cubicBezTo>
                  <a:cubicBezTo>
                    <a:pt x="57" y="335"/>
                    <a:pt x="57" y="335"/>
                    <a:pt x="57" y="335"/>
                  </a:cubicBezTo>
                  <a:cubicBezTo>
                    <a:pt x="57" y="335"/>
                    <a:pt x="37" y="347"/>
                    <a:pt x="14" y="336"/>
                  </a:cubicBezTo>
                  <a:cubicBezTo>
                    <a:pt x="0" y="49"/>
                    <a:pt x="0" y="49"/>
                    <a:pt x="0" y="49"/>
                  </a:cubicBezTo>
                  <a:cubicBezTo>
                    <a:pt x="0" y="49"/>
                    <a:pt x="12" y="0"/>
                    <a:pt x="73" y="58"/>
                  </a:cubicBezTo>
                  <a:close/>
                </a:path>
              </a:pathLst>
            </a:custGeom>
            <a:solidFill>
              <a:srgbClr val="184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9" name="Freeform 122">
              <a:extLst>
                <a:ext uri="{FF2B5EF4-FFF2-40B4-BE49-F238E27FC236}">
                  <a16:creationId xmlns:a16="http://schemas.microsoft.com/office/drawing/2014/main" id="{CBDD16F1-3BCB-46B6-AA66-7D6B82CC9725}"/>
                </a:ext>
              </a:extLst>
            </p:cNvPr>
            <p:cNvSpPr>
              <a:spLocks/>
            </p:cNvSpPr>
            <p:nvPr/>
          </p:nvSpPr>
          <p:spPr bwMode="auto">
            <a:xfrm>
              <a:off x="992188" y="3087688"/>
              <a:ext cx="57150" cy="90488"/>
            </a:xfrm>
            <a:custGeom>
              <a:avLst/>
              <a:gdLst>
                <a:gd name="T0" fmla="*/ 61 w 67"/>
                <a:gd name="T1" fmla="*/ 18 h 105"/>
                <a:gd name="T2" fmla="*/ 58 w 67"/>
                <a:gd name="T3" fmla="*/ 17 h 105"/>
                <a:gd name="T4" fmla="*/ 56 w 67"/>
                <a:gd name="T5" fmla="*/ 16 h 105"/>
                <a:gd name="T6" fmla="*/ 54 w 67"/>
                <a:gd name="T7" fmla="*/ 15 h 105"/>
                <a:gd name="T8" fmla="*/ 53 w 67"/>
                <a:gd name="T9" fmla="*/ 15 h 105"/>
                <a:gd name="T10" fmla="*/ 51 w 67"/>
                <a:gd name="T11" fmla="*/ 14 h 105"/>
                <a:gd name="T12" fmla="*/ 47 w 67"/>
                <a:gd name="T13" fmla="*/ 14 h 105"/>
                <a:gd name="T14" fmla="*/ 47 w 67"/>
                <a:gd name="T15" fmla="*/ 14 h 105"/>
                <a:gd name="T16" fmla="*/ 43 w 67"/>
                <a:gd name="T17" fmla="*/ 13 h 105"/>
                <a:gd name="T18" fmla="*/ 39 w 67"/>
                <a:gd name="T19" fmla="*/ 13 h 105"/>
                <a:gd name="T20" fmla="*/ 32 w 67"/>
                <a:gd name="T21" fmla="*/ 12 h 105"/>
                <a:gd name="T22" fmla="*/ 28 w 67"/>
                <a:gd name="T23" fmla="*/ 11 h 105"/>
                <a:gd name="T24" fmla="*/ 23 w 67"/>
                <a:gd name="T25" fmla="*/ 10 h 105"/>
                <a:gd name="T26" fmla="*/ 20 w 67"/>
                <a:gd name="T27" fmla="*/ 10 h 105"/>
                <a:gd name="T28" fmla="*/ 17 w 67"/>
                <a:gd name="T29" fmla="*/ 9 h 105"/>
                <a:gd name="T30" fmla="*/ 15 w 67"/>
                <a:gd name="T31" fmla="*/ 8 h 105"/>
                <a:gd name="T32" fmla="*/ 12 w 67"/>
                <a:gd name="T33" fmla="*/ 7 h 105"/>
                <a:gd name="T34" fmla="*/ 10 w 67"/>
                <a:gd name="T35" fmla="*/ 6 h 105"/>
                <a:gd name="T36" fmla="*/ 1 w 67"/>
                <a:gd name="T37" fmla="*/ 77 h 105"/>
                <a:gd name="T38" fmla="*/ 12 w 67"/>
                <a:gd name="T39" fmla="*/ 84 h 105"/>
                <a:gd name="T40" fmla="*/ 13 w 67"/>
                <a:gd name="T41" fmla="*/ 84 h 105"/>
                <a:gd name="T42" fmla="*/ 16 w 67"/>
                <a:gd name="T43" fmla="*/ 85 h 105"/>
                <a:gd name="T44" fmla="*/ 18 w 67"/>
                <a:gd name="T45" fmla="*/ 86 h 105"/>
                <a:gd name="T46" fmla="*/ 21 w 67"/>
                <a:gd name="T47" fmla="*/ 87 h 105"/>
                <a:gd name="T48" fmla="*/ 23 w 67"/>
                <a:gd name="T49" fmla="*/ 87 h 105"/>
                <a:gd name="T50" fmla="*/ 24 w 67"/>
                <a:gd name="T51" fmla="*/ 88 h 105"/>
                <a:gd name="T52" fmla="*/ 29 w 67"/>
                <a:gd name="T53" fmla="*/ 89 h 105"/>
                <a:gd name="T54" fmla="*/ 32 w 67"/>
                <a:gd name="T55" fmla="*/ 89 h 105"/>
                <a:gd name="T56" fmla="*/ 37 w 67"/>
                <a:gd name="T57" fmla="*/ 90 h 105"/>
                <a:gd name="T58" fmla="*/ 39 w 67"/>
                <a:gd name="T59" fmla="*/ 90 h 105"/>
                <a:gd name="T60" fmla="*/ 43 w 67"/>
                <a:gd name="T61" fmla="*/ 90 h 105"/>
                <a:gd name="T62" fmla="*/ 47 w 67"/>
                <a:gd name="T63" fmla="*/ 91 h 105"/>
                <a:gd name="T64" fmla="*/ 51 w 67"/>
                <a:gd name="T65" fmla="*/ 92 h 105"/>
                <a:gd name="T66" fmla="*/ 54 w 67"/>
                <a:gd name="T67" fmla="*/ 92 h 105"/>
                <a:gd name="T68" fmla="*/ 57 w 67"/>
                <a:gd name="T69" fmla="*/ 94 h 105"/>
                <a:gd name="T70" fmla="*/ 59 w 67"/>
                <a:gd name="T71" fmla="*/ 95 h 105"/>
                <a:gd name="T72" fmla="*/ 67 w 67"/>
                <a:gd name="T73"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105">
                  <a:moveTo>
                    <a:pt x="66" y="27"/>
                  </a:moveTo>
                  <a:cubicBezTo>
                    <a:pt x="66" y="24"/>
                    <a:pt x="64" y="21"/>
                    <a:pt x="61" y="18"/>
                  </a:cubicBezTo>
                  <a:cubicBezTo>
                    <a:pt x="60" y="18"/>
                    <a:pt x="59" y="18"/>
                    <a:pt x="59" y="17"/>
                  </a:cubicBezTo>
                  <a:cubicBezTo>
                    <a:pt x="59" y="17"/>
                    <a:pt x="58" y="17"/>
                    <a:pt x="58" y="17"/>
                  </a:cubicBezTo>
                  <a:cubicBezTo>
                    <a:pt x="58" y="17"/>
                    <a:pt x="57" y="16"/>
                    <a:pt x="57" y="16"/>
                  </a:cubicBezTo>
                  <a:cubicBezTo>
                    <a:pt x="57" y="16"/>
                    <a:pt x="56" y="16"/>
                    <a:pt x="56" y="16"/>
                  </a:cubicBezTo>
                  <a:cubicBezTo>
                    <a:pt x="56" y="16"/>
                    <a:pt x="56" y="16"/>
                    <a:pt x="56" y="16"/>
                  </a:cubicBezTo>
                  <a:cubicBezTo>
                    <a:pt x="55" y="16"/>
                    <a:pt x="54" y="15"/>
                    <a:pt x="54" y="15"/>
                  </a:cubicBezTo>
                  <a:cubicBezTo>
                    <a:pt x="54" y="15"/>
                    <a:pt x="54" y="15"/>
                    <a:pt x="54" y="15"/>
                  </a:cubicBezTo>
                  <a:cubicBezTo>
                    <a:pt x="53" y="15"/>
                    <a:pt x="53" y="15"/>
                    <a:pt x="53" y="15"/>
                  </a:cubicBezTo>
                  <a:cubicBezTo>
                    <a:pt x="53" y="15"/>
                    <a:pt x="52" y="15"/>
                    <a:pt x="51" y="14"/>
                  </a:cubicBezTo>
                  <a:cubicBezTo>
                    <a:pt x="51" y="14"/>
                    <a:pt x="51" y="14"/>
                    <a:pt x="51" y="14"/>
                  </a:cubicBezTo>
                  <a:cubicBezTo>
                    <a:pt x="50" y="14"/>
                    <a:pt x="50" y="14"/>
                    <a:pt x="50" y="14"/>
                  </a:cubicBezTo>
                  <a:cubicBezTo>
                    <a:pt x="49" y="14"/>
                    <a:pt x="48" y="14"/>
                    <a:pt x="47" y="14"/>
                  </a:cubicBezTo>
                  <a:cubicBezTo>
                    <a:pt x="47" y="14"/>
                    <a:pt x="47" y="14"/>
                    <a:pt x="47" y="14"/>
                  </a:cubicBezTo>
                  <a:cubicBezTo>
                    <a:pt x="47" y="14"/>
                    <a:pt x="47" y="14"/>
                    <a:pt x="47" y="14"/>
                  </a:cubicBezTo>
                  <a:cubicBezTo>
                    <a:pt x="45" y="13"/>
                    <a:pt x="44" y="13"/>
                    <a:pt x="43" y="13"/>
                  </a:cubicBezTo>
                  <a:cubicBezTo>
                    <a:pt x="43" y="13"/>
                    <a:pt x="43" y="13"/>
                    <a:pt x="43" y="13"/>
                  </a:cubicBezTo>
                  <a:cubicBezTo>
                    <a:pt x="42" y="13"/>
                    <a:pt x="40" y="13"/>
                    <a:pt x="39" y="13"/>
                  </a:cubicBezTo>
                  <a:cubicBezTo>
                    <a:pt x="39" y="13"/>
                    <a:pt x="39" y="13"/>
                    <a:pt x="39" y="13"/>
                  </a:cubicBezTo>
                  <a:cubicBezTo>
                    <a:pt x="38" y="13"/>
                    <a:pt x="37" y="12"/>
                    <a:pt x="36" y="12"/>
                  </a:cubicBezTo>
                  <a:cubicBezTo>
                    <a:pt x="35" y="12"/>
                    <a:pt x="34" y="12"/>
                    <a:pt x="32" y="12"/>
                  </a:cubicBezTo>
                  <a:cubicBezTo>
                    <a:pt x="32" y="12"/>
                    <a:pt x="32" y="12"/>
                    <a:pt x="32" y="12"/>
                  </a:cubicBezTo>
                  <a:cubicBezTo>
                    <a:pt x="31" y="12"/>
                    <a:pt x="29" y="11"/>
                    <a:pt x="28" y="11"/>
                  </a:cubicBezTo>
                  <a:cubicBezTo>
                    <a:pt x="28" y="11"/>
                    <a:pt x="27" y="11"/>
                    <a:pt x="27" y="11"/>
                  </a:cubicBezTo>
                  <a:cubicBezTo>
                    <a:pt x="25" y="11"/>
                    <a:pt x="24" y="11"/>
                    <a:pt x="23" y="10"/>
                  </a:cubicBezTo>
                  <a:cubicBezTo>
                    <a:pt x="23" y="10"/>
                    <a:pt x="23" y="10"/>
                    <a:pt x="23" y="10"/>
                  </a:cubicBezTo>
                  <a:cubicBezTo>
                    <a:pt x="22" y="10"/>
                    <a:pt x="21" y="10"/>
                    <a:pt x="20" y="10"/>
                  </a:cubicBezTo>
                  <a:cubicBezTo>
                    <a:pt x="20" y="10"/>
                    <a:pt x="20" y="10"/>
                    <a:pt x="20" y="10"/>
                  </a:cubicBezTo>
                  <a:cubicBezTo>
                    <a:pt x="19" y="9"/>
                    <a:pt x="18" y="9"/>
                    <a:pt x="17" y="9"/>
                  </a:cubicBezTo>
                  <a:cubicBezTo>
                    <a:pt x="17" y="9"/>
                    <a:pt x="17" y="9"/>
                    <a:pt x="17" y="9"/>
                  </a:cubicBezTo>
                  <a:cubicBezTo>
                    <a:pt x="16" y="8"/>
                    <a:pt x="15" y="8"/>
                    <a:pt x="15" y="8"/>
                  </a:cubicBezTo>
                  <a:cubicBezTo>
                    <a:pt x="15" y="8"/>
                    <a:pt x="14" y="8"/>
                    <a:pt x="14" y="8"/>
                  </a:cubicBezTo>
                  <a:cubicBezTo>
                    <a:pt x="13" y="8"/>
                    <a:pt x="13" y="7"/>
                    <a:pt x="12" y="7"/>
                  </a:cubicBezTo>
                  <a:cubicBezTo>
                    <a:pt x="12" y="7"/>
                    <a:pt x="12" y="7"/>
                    <a:pt x="12" y="7"/>
                  </a:cubicBezTo>
                  <a:cubicBezTo>
                    <a:pt x="11" y="7"/>
                    <a:pt x="10" y="6"/>
                    <a:pt x="10" y="6"/>
                  </a:cubicBezTo>
                  <a:cubicBezTo>
                    <a:pt x="9" y="6"/>
                    <a:pt x="3" y="3"/>
                    <a:pt x="0" y="0"/>
                  </a:cubicBezTo>
                  <a:cubicBezTo>
                    <a:pt x="1" y="77"/>
                    <a:pt x="1" y="77"/>
                    <a:pt x="1" y="77"/>
                  </a:cubicBezTo>
                  <a:cubicBezTo>
                    <a:pt x="4" y="80"/>
                    <a:pt x="9" y="83"/>
                    <a:pt x="10" y="83"/>
                  </a:cubicBezTo>
                  <a:cubicBezTo>
                    <a:pt x="11" y="84"/>
                    <a:pt x="12" y="84"/>
                    <a:pt x="12" y="84"/>
                  </a:cubicBezTo>
                  <a:cubicBezTo>
                    <a:pt x="12" y="84"/>
                    <a:pt x="13" y="84"/>
                    <a:pt x="13" y="84"/>
                  </a:cubicBezTo>
                  <a:cubicBezTo>
                    <a:pt x="13" y="84"/>
                    <a:pt x="13" y="84"/>
                    <a:pt x="13" y="84"/>
                  </a:cubicBezTo>
                  <a:cubicBezTo>
                    <a:pt x="14" y="85"/>
                    <a:pt x="14" y="85"/>
                    <a:pt x="15" y="85"/>
                  </a:cubicBezTo>
                  <a:cubicBezTo>
                    <a:pt x="15" y="85"/>
                    <a:pt x="15" y="85"/>
                    <a:pt x="16" y="85"/>
                  </a:cubicBezTo>
                  <a:cubicBezTo>
                    <a:pt x="16" y="86"/>
                    <a:pt x="17" y="86"/>
                    <a:pt x="17" y="86"/>
                  </a:cubicBezTo>
                  <a:cubicBezTo>
                    <a:pt x="17" y="86"/>
                    <a:pt x="18" y="86"/>
                    <a:pt x="18" y="86"/>
                  </a:cubicBezTo>
                  <a:cubicBezTo>
                    <a:pt x="18" y="86"/>
                    <a:pt x="18" y="86"/>
                    <a:pt x="18" y="86"/>
                  </a:cubicBezTo>
                  <a:cubicBezTo>
                    <a:pt x="19" y="86"/>
                    <a:pt x="20" y="87"/>
                    <a:pt x="21" y="87"/>
                  </a:cubicBezTo>
                  <a:cubicBezTo>
                    <a:pt x="21" y="87"/>
                    <a:pt x="21" y="87"/>
                    <a:pt x="21" y="87"/>
                  </a:cubicBezTo>
                  <a:cubicBezTo>
                    <a:pt x="21" y="87"/>
                    <a:pt x="22" y="87"/>
                    <a:pt x="23" y="87"/>
                  </a:cubicBezTo>
                  <a:cubicBezTo>
                    <a:pt x="23" y="87"/>
                    <a:pt x="23" y="87"/>
                    <a:pt x="23" y="87"/>
                  </a:cubicBezTo>
                  <a:cubicBezTo>
                    <a:pt x="24" y="88"/>
                    <a:pt x="24" y="88"/>
                    <a:pt x="24" y="88"/>
                  </a:cubicBezTo>
                  <a:cubicBezTo>
                    <a:pt x="25" y="88"/>
                    <a:pt x="26" y="88"/>
                    <a:pt x="27" y="88"/>
                  </a:cubicBezTo>
                  <a:cubicBezTo>
                    <a:pt x="28" y="88"/>
                    <a:pt x="28" y="88"/>
                    <a:pt x="29" y="89"/>
                  </a:cubicBezTo>
                  <a:cubicBezTo>
                    <a:pt x="29" y="89"/>
                    <a:pt x="29" y="89"/>
                    <a:pt x="29" y="89"/>
                  </a:cubicBezTo>
                  <a:cubicBezTo>
                    <a:pt x="30" y="89"/>
                    <a:pt x="31" y="89"/>
                    <a:pt x="32" y="89"/>
                  </a:cubicBezTo>
                  <a:cubicBezTo>
                    <a:pt x="33" y="89"/>
                    <a:pt x="33" y="89"/>
                    <a:pt x="33" y="89"/>
                  </a:cubicBezTo>
                  <a:cubicBezTo>
                    <a:pt x="34" y="89"/>
                    <a:pt x="35" y="89"/>
                    <a:pt x="37" y="90"/>
                  </a:cubicBezTo>
                  <a:cubicBezTo>
                    <a:pt x="37" y="90"/>
                    <a:pt x="37" y="90"/>
                    <a:pt x="37" y="90"/>
                  </a:cubicBezTo>
                  <a:cubicBezTo>
                    <a:pt x="37" y="90"/>
                    <a:pt x="38" y="90"/>
                    <a:pt x="39" y="90"/>
                  </a:cubicBezTo>
                  <a:cubicBezTo>
                    <a:pt x="39" y="90"/>
                    <a:pt x="39" y="90"/>
                    <a:pt x="40" y="90"/>
                  </a:cubicBezTo>
                  <a:cubicBezTo>
                    <a:pt x="41" y="90"/>
                    <a:pt x="42" y="90"/>
                    <a:pt x="43" y="90"/>
                  </a:cubicBezTo>
                  <a:cubicBezTo>
                    <a:pt x="44" y="90"/>
                    <a:pt x="44" y="90"/>
                    <a:pt x="44" y="90"/>
                  </a:cubicBezTo>
                  <a:cubicBezTo>
                    <a:pt x="45" y="91"/>
                    <a:pt x="46" y="91"/>
                    <a:pt x="47" y="91"/>
                  </a:cubicBezTo>
                  <a:cubicBezTo>
                    <a:pt x="47" y="91"/>
                    <a:pt x="47" y="91"/>
                    <a:pt x="48" y="91"/>
                  </a:cubicBezTo>
                  <a:cubicBezTo>
                    <a:pt x="49" y="91"/>
                    <a:pt x="50" y="91"/>
                    <a:pt x="51" y="92"/>
                  </a:cubicBezTo>
                  <a:cubicBezTo>
                    <a:pt x="51" y="92"/>
                    <a:pt x="51" y="92"/>
                    <a:pt x="52" y="92"/>
                  </a:cubicBezTo>
                  <a:cubicBezTo>
                    <a:pt x="52" y="92"/>
                    <a:pt x="53" y="92"/>
                    <a:pt x="54" y="92"/>
                  </a:cubicBezTo>
                  <a:cubicBezTo>
                    <a:pt x="55" y="93"/>
                    <a:pt x="56" y="93"/>
                    <a:pt x="57" y="93"/>
                  </a:cubicBezTo>
                  <a:cubicBezTo>
                    <a:pt x="57" y="93"/>
                    <a:pt x="57" y="93"/>
                    <a:pt x="57" y="94"/>
                  </a:cubicBezTo>
                  <a:cubicBezTo>
                    <a:pt x="58" y="94"/>
                    <a:pt x="58" y="94"/>
                    <a:pt x="59" y="94"/>
                  </a:cubicBezTo>
                  <a:cubicBezTo>
                    <a:pt x="59" y="94"/>
                    <a:pt x="59" y="94"/>
                    <a:pt x="59" y="95"/>
                  </a:cubicBezTo>
                  <a:cubicBezTo>
                    <a:pt x="60" y="95"/>
                    <a:pt x="61" y="95"/>
                    <a:pt x="61" y="96"/>
                  </a:cubicBezTo>
                  <a:cubicBezTo>
                    <a:pt x="65" y="98"/>
                    <a:pt x="67" y="101"/>
                    <a:pt x="67" y="105"/>
                  </a:cubicBezTo>
                  <a:lnTo>
                    <a:pt x="66" y="27"/>
                  </a:lnTo>
                  <a:close/>
                </a:path>
              </a:pathLst>
            </a:custGeom>
            <a:solidFill>
              <a:srgbClr val="424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0" name="Freeform 123">
              <a:extLst>
                <a:ext uri="{FF2B5EF4-FFF2-40B4-BE49-F238E27FC236}">
                  <a16:creationId xmlns:a16="http://schemas.microsoft.com/office/drawing/2014/main" id="{54D9D577-36D2-4AAD-80A9-E21110674965}"/>
                </a:ext>
              </a:extLst>
            </p:cNvPr>
            <p:cNvSpPr>
              <a:spLocks/>
            </p:cNvSpPr>
            <p:nvPr/>
          </p:nvSpPr>
          <p:spPr bwMode="auto">
            <a:xfrm>
              <a:off x="823913" y="3159126"/>
              <a:ext cx="225425" cy="217488"/>
            </a:xfrm>
            <a:custGeom>
              <a:avLst/>
              <a:gdLst>
                <a:gd name="T0" fmla="*/ 151 w 260"/>
                <a:gd name="T1" fmla="*/ 115 h 252"/>
                <a:gd name="T2" fmla="*/ 259 w 260"/>
                <a:gd name="T3" fmla="*/ 175 h 252"/>
                <a:gd name="T4" fmla="*/ 176 w 260"/>
                <a:gd name="T5" fmla="*/ 116 h 252"/>
                <a:gd name="T6" fmla="*/ 182 w 260"/>
                <a:gd name="T7" fmla="*/ 117 h 252"/>
                <a:gd name="T8" fmla="*/ 190 w 260"/>
                <a:gd name="T9" fmla="*/ 119 h 252"/>
                <a:gd name="T10" fmla="*/ 199 w 260"/>
                <a:gd name="T11" fmla="*/ 123 h 252"/>
                <a:gd name="T12" fmla="*/ 208 w 260"/>
                <a:gd name="T13" fmla="*/ 128 h 252"/>
                <a:gd name="T14" fmla="*/ 229 w 260"/>
                <a:gd name="T15" fmla="*/ 77 h 252"/>
                <a:gd name="T16" fmla="*/ 203 w 260"/>
                <a:gd name="T17" fmla="*/ 48 h 252"/>
                <a:gd name="T18" fmla="*/ 194 w 260"/>
                <a:gd name="T19" fmla="*/ 44 h 252"/>
                <a:gd name="T20" fmla="*/ 189 w 260"/>
                <a:gd name="T21" fmla="*/ 42 h 252"/>
                <a:gd name="T22" fmla="*/ 182 w 260"/>
                <a:gd name="T23" fmla="*/ 40 h 252"/>
                <a:gd name="T24" fmla="*/ 178 w 260"/>
                <a:gd name="T25" fmla="*/ 39 h 252"/>
                <a:gd name="T26" fmla="*/ 174 w 260"/>
                <a:gd name="T27" fmla="*/ 38 h 252"/>
                <a:gd name="T28" fmla="*/ 169 w 260"/>
                <a:gd name="T29" fmla="*/ 38 h 252"/>
                <a:gd name="T30" fmla="*/ 159 w 260"/>
                <a:gd name="T31" fmla="*/ 37 h 252"/>
                <a:gd name="T32" fmla="*/ 155 w 260"/>
                <a:gd name="T33" fmla="*/ 37 h 252"/>
                <a:gd name="T34" fmla="*/ 151 w 260"/>
                <a:gd name="T35" fmla="*/ 38 h 252"/>
                <a:gd name="T36" fmla="*/ 148 w 260"/>
                <a:gd name="T37" fmla="*/ 38 h 252"/>
                <a:gd name="T38" fmla="*/ 142 w 260"/>
                <a:gd name="T39" fmla="*/ 40 h 252"/>
                <a:gd name="T40" fmla="*/ 139 w 260"/>
                <a:gd name="T41" fmla="*/ 42 h 252"/>
                <a:gd name="T42" fmla="*/ 137 w 260"/>
                <a:gd name="T43" fmla="*/ 43 h 252"/>
                <a:gd name="T44" fmla="*/ 135 w 260"/>
                <a:gd name="T45" fmla="*/ 45 h 252"/>
                <a:gd name="T46" fmla="*/ 134 w 260"/>
                <a:gd name="T47" fmla="*/ 47 h 252"/>
                <a:gd name="T48" fmla="*/ 133 w 260"/>
                <a:gd name="T49" fmla="*/ 49 h 252"/>
                <a:gd name="T50" fmla="*/ 132 w 260"/>
                <a:gd name="T51" fmla="*/ 51 h 252"/>
                <a:gd name="T52" fmla="*/ 129 w 260"/>
                <a:gd name="T53" fmla="*/ 56 h 252"/>
                <a:gd name="T54" fmla="*/ 128 w 260"/>
                <a:gd name="T55" fmla="*/ 59 h 252"/>
                <a:gd name="T56" fmla="*/ 125 w 260"/>
                <a:gd name="T57" fmla="*/ 62 h 252"/>
                <a:gd name="T58" fmla="*/ 122 w 260"/>
                <a:gd name="T59" fmla="*/ 65 h 252"/>
                <a:gd name="T60" fmla="*/ 118 w 260"/>
                <a:gd name="T61" fmla="*/ 67 h 252"/>
                <a:gd name="T62" fmla="*/ 118 w 260"/>
                <a:gd name="T63" fmla="*/ 68 h 252"/>
                <a:gd name="T64" fmla="*/ 117 w 260"/>
                <a:gd name="T65" fmla="*/ 68 h 252"/>
                <a:gd name="T66" fmla="*/ 115 w 260"/>
                <a:gd name="T67" fmla="*/ 69 h 252"/>
                <a:gd name="T68" fmla="*/ 0 w 260"/>
                <a:gd name="T69" fmla="*/ 0 h 252"/>
                <a:gd name="T70" fmla="*/ 116 w 260"/>
                <a:gd name="T71" fmla="*/ 146 h 252"/>
                <a:gd name="T72" fmla="*/ 117 w 260"/>
                <a:gd name="T73" fmla="*/ 146 h 252"/>
                <a:gd name="T74" fmla="*/ 118 w 260"/>
                <a:gd name="T75" fmla="*/ 145 h 252"/>
                <a:gd name="T76" fmla="*/ 119 w 260"/>
                <a:gd name="T77" fmla="*/ 145 h 252"/>
                <a:gd name="T78" fmla="*/ 122 w 260"/>
                <a:gd name="T79" fmla="*/ 143 h 252"/>
                <a:gd name="T80" fmla="*/ 124 w 260"/>
                <a:gd name="T81" fmla="*/ 141 h 252"/>
                <a:gd name="T82" fmla="*/ 126 w 260"/>
                <a:gd name="T83" fmla="*/ 139 h 252"/>
                <a:gd name="T84" fmla="*/ 128 w 260"/>
                <a:gd name="T85" fmla="*/ 136 h 252"/>
                <a:gd name="T86" fmla="*/ 130 w 260"/>
                <a:gd name="T87" fmla="*/ 133 h 252"/>
                <a:gd name="T88" fmla="*/ 132 w 260"/>
                <a:gd name="T89" fmla="*/ 130 h 252"/>
                <a:gd name="T90" fmla="*/ 133 w 260"/>
                <a:gd name="T91" fmla="*/ 126 h 252"/>
                <a:gd name="T92" fmla="*/ 135 w 260"/>
                <a:gd name="T93" fmla="*/ 124 h 252"/>
                <a:gd name="T94" fmla="*/ 137 w 260"/>
                <a:gd name="T95" fmla="*/ 121 h 252"/>
                <a:gd name="T96" fmla="*/ 139 w 260"/>
                <a:gd name="T97" fmla="*/ 119 h 252"/>
                <a:gd name="T98" fmla="*/ 143 w 260"/>
                <a:gd name="T99" fmla="*/ 11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0" h="252">
                  <a:moveTo>
                    <a:pt x="148" y="116"/>
                  </a:moveTo>
                  <a:cubicBezTo>
                    <a:pt x="149" y="116"/>
                    <a:pt x="149" y="116"/>
                    <a:pt x="149" y="115"/>
                  </a:cubicBezTo>
                  <a:cubicBezTo>
                    <a:pt x="149" y="115"/>
                    <a:pt x="150" y="115"/>
                    <a:pt x="150" y="115"/>
                  </a:cubicBezTo>
                  <a:cubicBezTo>
                    <a:pt x="150" y="115"/>
                    <a:pt x="151" y="115"/>
                    <a:pt x="151" y="115"/>
                  </a:cubicBezTo>
                  <a:cubicBezTo>
                    <a:pt x="151" y="115"/>
                    <a:pt x="152" y="115"/>
                    <a:pt x="152" y="115"/>
                  </a:cubicBezTo>
                  <a:cubicBezTo>
                    <a:pt x="152" y="180"/>
                    <a:pt x="152" y="180"/>
                    <a:pt x="152" y="180"/>
                  </a:cubicBezTo>
                  <a:cubicBezTo>
                    <a:pt x="260" y="252"/>
                    <a:pt x="260" y="252"/>
                    <a:pt x="260" y="252"/>
                  </a:cubicBezTo>
                  <a:cubicBezTo>
                    <a:pt x="259" y="175"/>
                    <a:pt x="259" y="175"/>
                    <a:pt x="259" y="175"/>
                  </a:cubicBezTo>
                  <a:cubicBezTo>
                    <a:pt x="170" y="115"/>
                    <a:pt x="170" y="115"/>
                    <a:pt x="170" y="115"/>
                  </a:cubicBezTo>
                  <a:cubicBezTo>
                    <a:pt x="171" y="115"/>
                    <a:pt x="173" y="115"/>
                    <a:pt x="174" y="115"/>
                  </a:cubicBezTo>
                  <a:cubicBezTo>
                    <a:pt x="174" y="115"/>
                    <a:pt x="175" y="116"/>
                    <a:pt x="175" y="116"/>
                  </a:cubicBezTo>
                  <a:cubicBezTo>
                    <a:pt x="175" y="116"/>
                    <a:pt x="176" y="116"/>
                    <a:pt x="176" y="116"/>
                  </a:cubicBezTo>
                  <a:cubicBezTo>
                    <a:pt x="177" y="116"/>
                    <a:pt x="177" y="116"/>
                    <a:pt x="177" y="116"/>
                  </a:cubicBezTo>
                  <a:cubicBezTo>
                    <a:pt x="178" y="116"/>
                    <a:pt x="178" y="116"/>
                    <a:pt x="179" y="116"/>
                  </a:cubicBezTo>
                  <a:cubicBezTo>
                    <a:pt x="179" y="116"/>
                    <a:pt x="180" y="116"/>
                    <a:pt x="180" y="117"/>
                  </a:cubicBezTo>
                  <a:cubicBezTo>
                    <a:pt x="181" y="117"/>
                    <a:pt x="181" y="117"/>
                    <a:pt x="182" y="117"/>
                  </a:cubicBezTo>
                  <a:cubicBezTo>
                    <a:pt x="182" y="117"/>
                    <a:pt x="183" y="117"/>
                    <a:pt x="183" y="117"/>
                  </a:cubicBezTo>
                  <a:cubicBezTo>
                    <a:pt x="184" y="118"/>
                    <a:pt x="185" y="118"/>
                    <a:pt x="186" y="118"/>
                  </a:cubicBezTo>
                  <a:cubicBezTo>
                    <a:pt x="186" y="118"/>
                    <a:pt x="186" y="118"/>
                    <a:pt x="186" y="118"/>
                  </a:cubicBezTo>
                  <a:cubicBezTo>
                    <a:pt x="188" y="119"/>
                    <a:pt x="189" y="119"/>
                    <a:pt x="190" y="119"/>
                  </a:cubicBezTo>
                  <a:cubicBezTo>
                    <a:pt x="190" y="119"/>
                    <a:pt x="190" y="120"/>
                    <a:pt x="190" y="120"/>
                  </a:cubicBezTo>
                  <a:cubicBezTo>
                    <a:pt x="192" y="120"/>
                    <a:pt x="193" y="120"/>
                    <a:pt x="194" y="121"/>
                  </a:cubicBezTo>
                  <a:cubicBezTo>
                    <a:pt x="194" y="121"/>
                    <a:pt x="194" y="121"/>
                    <a:pt x="195" y="121"/>
                  </a:cubicBezTo>
                  <a:cubicBezTo>
                    <a:pt x="196" y="122"/>
                    <a:pt x="197" y="122"/>
                    <a:pt x="199" y="123"/>
                  </a:cubicBezTo>
                  <a:cubicBezTo>
                    <a:pt x="199" y="123"/>
                    <a:pt x="199" y="123"/>
                    <a:pt x="199" y="123"/>
                  </a:cubicBezTo>
                  <a:cubicBezTo>
                    <a:pt x="201" y="124"/>
                    <a:pt x="202" y="124"/>
                    <a:pt x="203" y="125"/>
                  </a:cubicBezTo>
                  <a:cubicBezTo>
                    <a:pt x="203" y="125"/>
                    <a:pt x="204" y="125"/>
                    <a:pt x="204" y="125"/>
                  </a:cubicBezTo>
                  <a:cubicBezTo>
                    <a:pt x="205" y="126"/>
                    <a:pt x="206" y="127"/>
                    <a:pt x="208" y="128"/>
                  </a:cubicBezTo>
                  <a:cubicBezTo>
                    <a:pt x="208" y="128"/>
                    <a:pt x="208" y="128"/>
                    <a:pt x="208" y="128"/>
                  </a:cubicBezTo>
                  <a:cubicBezTo>
                    <a:pt x="209" y="128"/>
                    <a:pt x="211" y="129"/>
                    <a:pt x="212" y="130"/>
                  </a:cubicBezTo>
                  <a:cubicBezTo>
                    <a:pt x="224" y="138"/>
                    <a:pt x="230" y="147"/>
                    <a:pt x="230" y="155"/>
                  </a:cubicBezTo>
                  <a:cubicBezTo>
                    <a:pt x="230" y="129"/>
                    <a:pt x="230" y="103"/>
                    <a:pt x="229" y="77"/>
                  </a:cubicBezTo>
                  <a:cubicBezTo>
                    <a:pt x="229" y="70"/>
                    <a:pt x="223" y="61"/>
                    <a:pt x="211" y="53"/>
                  </a:cubicBezTo>
                  <a:cubicBezTo>
                    <a:pt x="210" y="52"/>
                    <a:pt x="209" y="51"/>
                    <a:pt x="207" y="50"/>
                  </a:cubicBezTo>
                  <a:cubicBezTo>
                    <a:pt x="207" y="50"/>
                    <a:pt x="207" y="50"/>
                    <a:pt x="207" y="50"/>
                  </a:cubicBezTo>
                  <a:cubicBezTo>
                    <a:pt x="206" y="49"/>
                    <a:pt x="204" y="49"/>
                    <a:pt x="203" y="48"/>
                  </a:cubicBezTo>
                  <a:cubicBezTo>
                    <a:pt x="203" y="48"/>
                    <a:pt x="203" y="48"/>
                    <a:pt x="203" y="48"/>
                  </a:cubicBezTo>
                  <a:cubicBezTo>
                    <a:pt x="201" y="47"/>
                    <a:pt x="200" y="46"/>
                    <a:pt x="198" y="46"/>
                  </a:cubicBezTo>
                  <a:cubicBezTo>
                    <a:pt x="198" y="46"/>
                    <a:pt x="198" y="46"/>
                    <a:pt x="198" y="46"/>
                  </a:cubicBezTo>
                  <a:cubicBezTo>
                    <a:pt x="197" y="45"/>
                    <a:pt x="195" y="44"/>
                    <a:pt x="194" y="44"/>
                  </a:cubicBezTo>
                  <a:cubicBezTo>
                    <a:pt x="194" y="44"/>
                    <a:pt x="194" y="44"/>
                    <a:pt x="194" y="44"/>
                  </a:cubicBezTo>
                  <a:cubicBezTo>
                    <a:pt x="194" y="44"/>
                    <a:pt x="194" y="44"/>
                    <a:pt x="194" y="44"/>
                  </a:cubicBezTo>
                  <a:cubicBezTo>
                    <a:pt x="192" y="43"/>
                    <a:pt x="191" y="43"/>
                    <a:pt x="190" y="42"/>
                  </a:cubicBezTo>
                  <a:cubicBezTo>
                    <a:pt x="190" y="42"/>
                    <a:pt x="190" y="42"/>
                    <a:pt x="189" y="42"/>
                  </a:cubicBezTo>
                  <a:cubicBezTo>
                    <a:pt x="188" y="42"/>
                    <a:pt x="187" y="41"/>
                    <a:pt x="185" y="41"/>
                  </a:cubicBezTo>
                  <a:cubicBezTo>
                    <a:pt x="185" y="41"/>
                    <a:pt x="185" y="41"/>
                    <a:pt x="185" y="41"/>
                  </a:cubicBezTo>
                  <a:cubicBezTo>
                    <a:pt x="185" y="41"/>
                    <a:pt x="185" y="41"/>
                    <a:pt x="185" y="41"/>
                  </a:cubicBezTo>
                  <a:cubicBezTo>
                    <a:pt x="184" y="41"/>
                    <a:pt x="183" y="40"/>
                    <a:pt x="182" y="40"/>
                  </a:cubicBezTo>
                  <a:cubicBezTo>
                    <a:pt x="182" y="40"/>
                    <a:pt x="182" y="40"/>
                    <a:pt x="182" y="40"/>
                  </a:cubicBezTo>
                  <a:cubicBezTo>
                    <a:pt x="181" y="40"/>
                    <a:pt x="180" y="39"/>
                    <a:pt x="179" y="39"/>
                  </a:cubicBezTo>
                  <a:cubicBezTo>
                    <a:pt x="179" y="39"/>
                    <a:pt x="179" y="39"/>
                    <a:pt x="179" y="39"/>
                  </a:cubicBezTo>
                  <a:cubicBezTo>
                    <a:pt x="179" y="39"/>
                    <a:pt x="178" y="39"/>
                    <a:pt x="178" y="39"/>
                  </a:cubicBezTo>
                  <a:cubicBezTo>
                    <a:pt x="178" y="39"/>
                    <a:pt x="177" y="39"/>
                    <a:pt x="177" y="39"/>
                  </a:cubicBezTo>
                  <a:cubicBezTo>
                    <a:pt x="176" y="39"/>
                    <a:pt x="176" y="39"/>
                    <a:pt x="176" y="39"/>
                  </a:cubicBezTo>
                  <a:cubicBezTo>
                    <a:pt x="175" y="38"/>
                    <a:pt x="175" y="38"/>
                    <a:pt x="174" y="38"/>
                  </a:cubicBezTo>
                  <a:cubicBezTo>
                    <a:pt x="174" y="38"/>
                    <a:pt x="174" y="38"/>
                    <a:pt x="174" y="38"/>
                  </a:cubicBezTo>
                  <a:cubicBezTo>
                    <a:pt x="173" y="38"/>
                    <a:pt x="173" y="38"/>
                    <a:pt x="173" y="38"/>
                  </a:cubicBezTo>
                  <a:cubicBezTo>
                    <a:pt x="172" y="38"/>
                    <a:pt x="171" y="38"/>
                    <a:pt x="169" y="38"/>
                  </a:cubicBezTo>
                  <a:cubicBezTo>
                    <a:pt x="169" y="38"/>
                    <a:pt x="169" y="38"/>
                    <a:pt x="169" y="38"/>
                  </a:cubicBezTo>
                  <a:cubicBezTo>
                    <a:pt x="169" y="38"/>
                    <a:pt x="169" y="38"/>
                    <a:pt x="169" y="38"/>
                  </a:cubicBezTo>
                  <a:cubicBezTo>
                    <a:pt x="168" y="37"/>
                    <a:pt x="167" y="37"/>
                    <a:pt x="165" y="37"/>
                  </a:cubicBezTo>
                  <a:cubicBezTo>
                    <a:pt x="165" y="37"/>
                    <a:pt x="165" y="37"/>
                    <a:pt x="165" y="37"/>
                  </a:cubicBezTo>
                  <a:cubicBezTo>
                    <a:pt x="165" y="37"/>
                    <a:pt x="165" y="37"/>
                    <a:pt x="165" y="37"/>
                  </a:cubicBezTo>
                  <a:cubicBezTo>
                    <a:pt x="163" y="37"/>
                    <a:pt x="161" y="37"/>
                    <a:pt x="159" y="37"/>
                  </a:cubicBezTo>
                  <a:cubicBezTo>
                    <a:pt x="159" y="37"/>
                    <a:pt x="158" y="37"/>
                    <a:pt x="158" y="37"/>
                  </a:cubicBezTo>
                  <a:cubicBezTo>
                    <a:pt x="158" y="37"/>
                    <a:pt x="158" y="37"/>
                    <a:pt x="158" y="37"/>
                  </a:cubicBezTo>
                  <a:cubicBezTo>
                    <a:pt x="157" y="37"/>
                    <a:pt x="156" y="37"/>
                    <a:pt x="155" y="37"/>
                  </a:cubicBezTo>
                  <a:cubicBezTo>
                    <a:pt x="155" y="37"/>
                    <a:pt x="155" y="37"/>
                    <a:pt x="155" y="37"/>
                  </a:cubicBezTo>
                  <a:cubicBezTo>
                    <a:pt x="155" y="37"/>
                    <a:pt x="155" y="37"/>
                    <a:pt x="155" y="37"/>
                  </a:cubicBezTo>
                  <a:cubicBezTo>
                    <a:pt x="154" y="37"/>
                    <a:pt x="153" y="37"/>
                    <a:pt x="152" y="38"/>
                  </a:cubicBezTo>
                  <a:cubicBezTo>
                    <a:pt x="152" y="38"/>
                    <a:pt x="152" y="38"/>
                    <a:pt x="152" y="38"/>
                  </a:cubicBezTo>
                  <a:cubicBezTo>
                    <a:pt x="152" y="38"/>
                    <a:pt x="152" y="38"/>
                    <a:pt x="151" y="38"/>
                  </a:cubicBezTo>
                  <a:cubicBezTo>
                    <a:pt x="151" y="38"/>
                    <a:pt x="151" y="38"/>
                    <a:pt x="150" y="38"/>
                  </a:cubicBezTo>
                  <a:cubicBezTo>
                    <a:pt x="150" y="38"/>
                    <a:pt x="150" y="38"/>
                    <a:pt x="150" y="38"/>
                  </a:cubicBezTo>
                  <a:cubicBezTo>
                    <a:pt x="149" y="38"/>
                    <a:pt x="149" y="38"/>
                    <a:pt x="148" y="38"/>
                  </a:cubicBezTo>
                  <a:cubicBezTo>
                    <a:pt x="148" y="38"/>
                    <a:pt x="148" y="38"/>
                    <a:pt x="148" y="38"/>
                  </a:cubicBezTo>
                  <a:cubicBezTo>
                    <a:pt x="148" y="38"/>
                    <a:pt x="148" y="38"/>
                    <a:pt x="148" y="38"/>
                  </a:cubicBezTo>
                  <a:cubicBezTo>
                    <a:pt x="147" y="39"/>
                    <a:pt x="146" y="39"/>
                    <a:pt x="145" y="39"/>
                  </a:cubicBezTo>
                  <a:cubicBezTo>
                    <a:pt x="145" y="39"/>
                    <a:pt x="145" y="39"/>
                    <a:pt x="145" y="39"/>
                  </a:cubicBezTo>
                  <a:cubicBezTo>
                    <a:pt x="144" y="40"/>
                    <a:pt x="143" y="40"/>
                    <a:pt x="142" y="40"/>
                  </a:cubicBezTo>
                  <a:cubicBezTo>
                    <a:pt x="142" y="40"/>
                    <a:pt x="141" y="41"/>
                    <a:pt x="141" y="41"/>
                  </a:cubicBezTo>
                  <a:cubicBezTo>
                    <a:pt x="140" y="41"/>
                    <a:pt x="140" y="41"/>
                    <a:pt x="140" y="41"/>
                  </a:cubicBezTo>
                  <a:cubicBezTo>
                    <a:pt x="140" y="41"/>
                    <a:pt x="140" y="41"/>
                    <a:pt x="140" y="41"/>
                  </a:cubicBezTo>
                  <a:cubicBezTo>
                    <a:pt x="139" y="42"/>
                    <a:pt x="139" y="42"/>
                    <a:pt x="139" y="42"/>
                  </a:cubicBezTo>
                  <a:cubicBezTo>
                    <a:pt x="139" y="42"/>
                    <a:pt x="139" y="42"/>
                    <a:pt x="139" y="42"/>
                  </a:cubicBezTo>
                  <a:cubicBezTo>
                    <a:pt x="138" y="42"/>
                    <a:pt x="138" y="43"/>
                    <a:pt x="138" y="43"/>
                  </a:cubicBezTo>
                  <a:cubicBezTo>
                    <a:pt x="138" y="43"/>
                    <a:pt x="137" y="43"/>
                    <a:pt x="137" y="43"/>
                  </a:cubicBezTo>
                  <a:cubicBezTo>
                    <a:pt x="137" y="43"/>
                    <a:pt x="137" y="43"/>
                    <a:pt x="137" y="43"/>
                  </a:cubicBezTo>
                  <a:cubicBezTo>
                    <a:pt x="137" y="44"/>
                    <a:pt x="137" y="44"/>
                    <a:pt x="136" y="44"/>
                  </a:cubicBezTo>
                  <a:cubicBezTo>
                    <a:pt x="136" y="44"/>
                    <a:pt x="136" y="44"/>
                    <a:pt x="136" y="44"/>
                  </a:cubicBezTo>
                  <a:cubicBezTo>
                    <a:pt x="136" y="44"/>
                    <a:pt x="136" y="45"/>
                    <a:pt x="135" y="45"/>
                  </a:cubicBezTo>
                  <a:cubicBezTo>
                    <a:pt x="135" y="45"/>
                    <a:pt x="135" y="45"/>
                    <a:pt x="135" y="45"/>
                  </a:cubicBezTo>
                  <a:cubicBezTo>
                    <a:pt x="135" y="45"/>
                    <a:pt x="135" y="45"/>
                    <a:pt x="135" y="45"/>
                  </a:cubicBezTo>
                  <a:cubicBezTo>
                    <a:pt x="135" y="46"/>
                    <a:pt x="135" y="46"/>
                    <a:pt x="134" y="46"/>
                  </a:cubicBezTo>
                  <a:cubicBezTo>
                    <a:pt x="134" y="46"/>
                    <a:pt x="134" y="46"/>
                    <a:pt x="134" y="46"/>
                  </a:cubicBezTo>
                  <a:cubicBezTo>
                    <a:pt x="134" y="47"/>
                    <a:pt x="134" y="47"/>
                    <a:pt x="134" y="47"/>
                  </a:cubicBezTo>
                  <a:cubicBezTo>
                    <a:pt x="134" y="47"/>
                    <a:pt x="134" y="47"/>
                    <a:pt x="134" y="47"/>
                  </a:cubicBezTo>
                  <a:cubicBezTo>
                    <a:pt x="134" y="47"/>
                    <a:pt x="133" y="47"/>
                    <a:pt x="133" y="48"/>
                  </a:cubicBezTo>
                  <a:cubicBezTo>
                    <a:pt x="133" y="48"/>
                    <a:pt x="133" y="48"/>
                    <a:pt x="133" y="48"/>
                  </a:cubicBezTo>
                  <a:cubicBezTo>
                    <a:pt x="133" y="49"/>
                    <a:pt x="133" y="49"/>
                    <a:pt x="133" y="49"/>
                  </a:cubicBezTo>
                  <a:cubicBezTo>
                    <a:pt x="133" y="49"/>
                    <a:pt x="133" y="49"/>
                    <a:pt x="132" y="49"/>
                  </a:cubicBezTo>
                  <a:cubicBezTo>
                    <a:pt x="132" y="49"/>
                    <a:pt x="132" y="49"/>
                    <a:pt x="132" y="50"/>
                  </a:cubicBezTo>
                  <a:cubicBezTo>
                    <a:pt x="132" y="50"/>
                    <a:pt x="132" y="50"/>
                    <a:pt x="132" y="51"/>
                  </a:cubicBezTo>
                  <a:cubicBezTo>
                    <a:pt x="132" y="51"/>
                    <a:pt x="132" y="51"/>
                    <a:pt x="132" y="51"/>
                  </a:cubicBezTo>
                  <a:cubicBezTo>
                    <a:pt x="131" y="52"/>
                    <a:pt x="131" y="52"/>
                    <a:pt x="131" y="53"/>
                  </a:cubicBezTo>
                  <a:cubicBezTo>
                    <a:pt x="131" y="53"/>
                    <a:pt x="131" y="54"/>
                    <a:pt x="130" y="54"/>
                  </a:cubicBezTo>
                  <a:cubicBezTo>
                    <a:pt x="130" y="54"/>
                    <a:pt x="130" y="54"/>
                    <a:pt x="130" y="54"/>
                  </a:cubicBezTo>
                  <a:cubicBezTo>
                    <a:pt x="130" y="55"/>
                    <a:pt x="130" y="55"/>
                    <a:pt x="129" y="56"/>
                  </a:cubicBezTo>
                  <a:cubicBezTo>
                    <a:pt x="129" y="56"/>
                    <a:pt x="129" y="56"/>
                    <a:pt x="129" y="57"/>
                  </a:cubicBezTo>
                  <a:cubicBezTo>
                    <a:pt x="129" y="57"/>
                    <a:pt x="129" y="57"/>
                    <a:pt x="129" y="57"/>
                  </a:cubicBezTo>
                  <a:cubicBezTo>
                    <a:pt x="129" y="58"/>
                    <a:pt x="128" y="58"/>
                    <a:pt x="128" y="58"/>
                  </a:cubicBezTo>
                  <a:cubicBezTo>
                    <a:pt x="128" y="58"/>
                    <a:pt x="128" y="59"/>
                    <a:pt x="128" y="59"/>
                  </a:cubicBezTo>
                  <a:cubicBezTo>
                    <a:pt x="127" y="59"/>
                    <a:pt x="127" y="60"/>
                    <a:pt x="127" y="60"/>
                  </a:cubicBezTo>
                  <a:cubicBezTo>
                    <a:pt x="127" y="60"/>
                    <a:pt x="127" y="60"/>
                    <a:pt x="126" y="60"/>
                  </a:cubicBezTo>
                  <a:cubicBezTo>
                    <a:pt x="126" y="61"/>
                    <a:pt x="126" y="61"/>
                    <a:pt x="125" y="62"/>
                  </a:cubicBezTo>
                  <a:cubicBezTo>
                    <a:pt x="125" y="62"/>
                    <a:pt x="125" y="62"/>
                    <a:pt x="125" y="62"/>
                  </a:cubicBezTo>
                  <a:cubicBezTo>
                    <a:pt x="125" y="62"/>
                    <a:pt x="124" y="63"/>
                    <a:pt x="124" y="63"/>
                  </a:cubicBezTo>
                  <a:cubicBezTo>
                    <a:pt x="124" y="63"/>
                    <a:pt x="124" y="63"/>
                    <a:pt x="124" y="64"/>
                  </a:cubicBezTo>
                  <a:cubicBezTo>
                    <a:pt x="123" y="64"/>
                    <a:pt x="123" y="64"/>
                    <a:pt x="123" y="64"/>
                  </a:cubicBezTo>
                  <a:cubicBezTo>
                    <a:pt x="122" y="65"/>
                    <a:pt x="122" y="65"/>
                    <a:pt x="122" y="65"/>
                  </a:cubicBezTo>
                  <a:cubicBezTo>
                    <a:pt x="122" y="65"/>
                    <a:pt x="121" y="66"/>
                    <a:pt x="121" y="66"/>
                  </a:cubicBezTo>
                  <a:cubicBezTo>
                    <a:pt x="121" y="66"/>
                    <a:pt x="121" y="66"/>
                    <a:pt x="120" y="66"/>
                  </a:cubicBezTo>
                  <a:cubicBezTo>
                    <a:pt x="120" y="67"/>
                    <a:pt x="119" y="67"/>
                    <a:pt x="119" y="67"/>
                  </a:cubicBezTo>
                  <a:cubicBezTo>
                    <a:pt x="119" y="67"/>
                    <a:pt x="118" y="67"/>
                    <a:pt x="118" y="67"/>
                  </a:cubicBezTo>
                  <a:cubicBezTo>
                    <a:pt x="118" y="67"/>
                    <a:pt x="118" y="67"/>
                    <a:pt x="118" y="68"/>
                  </a:cubicBezTo>
                  <a:cubicBezTo>
                    <a:pt x="118" y="68"/>
                    <a:pt x="118" y="68"/>
                    <a:pt x="118" y="68"/>
                  </a:cubicBezTo>
                  <a:cubicBezTo>
                    <a:pt x="118" y="68"/>
                    <a:pt x="118" y="68"/>
                    <a:pt x="118" y="68"/>
                  </a:cubicBezTo>
                  <a:cubicBezTo>
                    <a:pt x="118" y="68"/>
                    <a:pt x="118" y="68"/>
                    <a:pt x="118" y="68"/>
                  </a:cubicBezTo>
                  <a:cubicBezTo>
                    <a:pt x="118" y="68"/>
                    <a:pt x="118" y="68"/>
                    <a:pt x="117" y="68"/>
                  </a:cubicBezTo>
                  <a:cubicBezTo>
                    <a:pt x="117" y="68"/>
                    <a:pt x="117" y="68"/>
                    <a:pt x="117" y="68"/>
                  </a:cubicBezTo>
                  <a:cubicBezTo>
                    <a:pt x="117" y="68"/>
                    <a:pt x="117" y="68"/>
                    <a:pt x="117" y="68"/>
                  </a:cubicBezTo>
                  <a:cubicBezTo>
                    <a:pt x="117" y="68"/>
                    <a:pt x="117" y="68"/>
                    <a:pt x="117" y="68"/>
                  </a:cubicBezTo>
                  <a:cubicBezTo>
                    <a:pt x="116" y="68"/>
                    <a:pt x="116" y="69"/>
                    <a:pt x="116" y="69"/>
                  </a:cubicBezTo>
                  <a:cubicBezTo>
                    <a:pt x="116" y="69"/>
                    <a:pt x="116" y="69"/>
                    <a:pt x="116" y="69"/>
                  </a:cubicBezTo>
                  <a:cubicBezTo>
                    <a:pt x="116" y="69"/>
                    <a:pt x="116" y="69"/>
                    <a:pt x="115" y="69"/>
                  </a:cubicBezTo>
                  <a:cubicBezTo>
                    <a:pt x="115" y="69"/>
                    <a:pt x="115" y="69"/>
                    <a:pt x="115" y="69"/>
                  </a:cubicBezTo>
                  <a:cubicBezTo>
                    <a:pt x="115" y="69"/>
                    <a:pt x="115" y="69"/>
                    <a:pt x="115" y="69"/>
                  </a:cubicBezTo>
                  <a:cubicBezTo>
                    <a:pt x="114" y="69"/>
                    <a:pt x="114" y="70"/>
                    <a:pt x="114" y="70"/>
                  </a:cubicBezTo>
                  <a:cubicBezTo>
                    <a:pt x="112" y="71"/>
                    <a:pt x="109" y="72"/>
                    <a:pt x="107" y="72"/>
                  </a:cubicBezTo>
                  <a:cubicBezTo>
                    <a:pt x="0" y="0"/>
                    <a:pt x="0" y="0"/>
                    <a:pt x="0" y="0"/>
                  </a:cubicBezTo>
                  <a:cubicBezTo>
                    <a:pt x="0" y="77"/>
                    <a:pt x="0" y="77"/>
                    <a:pt x="0" y="77"/>
                  </a:cubicBezTo>
                  <a:cubicBezTo>
                    <a:pt x="108" y="150"/>
                    <a:pt x="108" y="150"/>
                    <a:pt x="108" y="150"/>
                  </a:cubicBezTo>
                  <a:cubicBezTo>
                    <a:pt x="110" y="149"/>
                    <a:pt x="112" y="148"/>
                    <a:pt x="114" y="147"/>
                  </a:cubicBezTo>
                  <a:cubicBezTo>
                    <a:pt x="115" y="147"/>
                    <a:pt x="116" y="146"/>
                    <a:pt x="116" y="146"/>
                  </a:cubicBezTo>
                  <a:cubicBezTo>
                    <a:pt x="116" y="146"/>
                    <a:pt x="116" y="146"/>
                    <a:pt x="116" y="146"/>
                  </a:cubicBezTo>
                  <a:cubicBezTo>
                    <a:pt x="116" y="146"/>
                    <a:pt x="117" y="146"/>
                    <a:pt x="117" y="146"/>
                  </a:cubicBezTo>
                  <a:cubicBezTo>
                    <a:pt x="117" y="146"/>
                    <a:pt x="117" y="146"/>
                    <a:pt x="117" y="146"/>
                  </a:cubicBezTo>
                  <a:cubicBezTo>
                    <a:pt x="117" y="146"/>
                    <a:pt x="117" y="146"/>
                    <a:pt x="117" y="146"/>
                  </a:cubicBezTo>
                  <a:cubicBezTo>
                    <a:pt x="117" y="146"/>
                    <a:pt x="117" y="146"/>
                    <a:pt x="118" y="146"/>
                  </a:cubicBezTo>
                  <a:cubicBezTo>
                    <a:pt x="118" y="145"/>
                    <a:pt x="118" y="145"/>
                    <a:pt x="118" y="145"/>
                  </a:cubicBezTo>
                  <a:cubicBezTo>
                    <a:pt x="118" y="145"/>
                    <a:pt x="118" y="145"/>
                    <a:pt x="118" y="145"/>
                  </a:cubicBezTo>
                  <a:cubicBezTo>
                    <a:pt x="118" y="145"/>
                    <a:pt x="118" y="145"/>
                    <a:pt x="118" y="145"/>
                  </a:cubicBezTo>
                  <a:cubicBezTo>
                    <a:pt x="118" y="145"/>
                    <a:pt x="119" y="145"/>
                    <a:pt x="119" y="145"/>
                  </a:cubicBezTo>
                  <a:cubicBezTo>
                    <a:pt x="119" y="145"/>
                    <a:pt x="119" y="145"/>
                    <a:pt x="119" y="145"/>
                  </a:cubicBezTo>
                  <a:cubicBezTo>
                    <a:pt x="119" y="145"/>
                    <a:pt x="119" y="145"/>
                    <a:pt x="119" y="145"/>
                  </a:cubicBezTo>
                  <a:cubicBezTo>
                    <a:pt x="119" y="145"/>
                    <a:pt x="119" y="145"/>
                    <a:pt x="119" y="145"/>
                  </a:cubicBezTo>
                  <a:cubicBezTo>
                    <a:pt x="119" y="145"/>
                    <a:pt x="119" y="145"/>
                    <a:pt x="119" y="145"/>
                  </a:cubicBezTo>
                  <a:cubicBezTo>
                    <a:pt x="119" y="145"/>
                    <a:pt x="119" y="145"/>
                    <a:pt x="119" y="145"/>
                  </a:cubicBezTo>
                  <a:cubicBezTo>
                    <a:pt x="120" y="144"/>
                    <a:pt x="120" y="144"/>
                    <a:pt x="121" y="143"/>
                  </a:cubicBezTo>
                  <a:cubicBezTo>
                    <a:pt x="121" y="143"/>
                    <a:pt x="121" y="143"/>
                    <a:pt x="122" y="143"/>
                  </a:cubicBezTo>
                  <a:cubicBezTo>
                    <a:pt x="122" y="143"/>
                    <a:pt x="122" y="143"/>
                    <a:pt x="123" y="142"/>
                  </a:cubicBezTo>
                  <a:cubicBezTo>
                    <a:pt x="123" y="142"/>
                    <a:pt x="123" y="142"/>
                    <a:pt x="123" y="142"/>
                  </a:cubicBezTo>
                  <a:cubicBezTo>
                    <a:pt x="123" y="142"/>
                    <a:pt x="123" y="142"/>
                    <a:pt x="123" y="142"/>
                  </a:cubicBezTo>
                  <a:cubicBezTo>
                    <a:pt x="124" y="141"/>
                    <a:pt x="124" y="141"/>
                    <a:pt x="124" y="141"/>
                  </a:cubicBezTo>
                  <a:cubicBezTo>
                    <a:pt x="124" y="141"/>
                    <a:pt x="124" y="141"/>
                    <a:pt x="125" y="140"/>
                  </a:cubicBezTo>
                  <a:cubicBezTo>
                    <a:pt x="125" y="140"/>
                    <a:pt x="126" y="140"/>
                    <a:pt x="126" y="139"/>
                  </a:cubicBezTo>
                  <a:cubicBezTo>
                    <a:pt x="126" y="139"/>
                    <a:pt x="126" y="139"/>
                    <a:pt x="126" y="139"/>
                  </a:cubicBezTo>
                  <a:cubicBezTo>
                    <a:pt x="126" y="139"/>
                    <a:pt x="126" y="139"/>
                    <a:pt x="126" y="139"/>
                  </a:cubicBezTo>
                  <a:cubicBezTo>
                    <a:pt x="126" y="139"/>
                    <a:pt x="127" y="138"/>
                    <a:pt x="127" y="138"/>
                  </a:cubicBezTo>
                  <a:cubicBezTo>
                    <a:pt x="127" y="138"/>
                    <a:pt x="127" y="137"/>
                    <a:pt x="128" y="137"/>
                  </a:cubicBezTo>
                  <a:cubicBezTo>
                    <a:pt x="128" y="137"/>
                    <a:pt x="128" y="137"/>
                    <a:pt x="128" y="136"/>
                  </a:cubicBezTo>
                  <a:cubicBezTo>
                    <a:pt x="128" y="136"/>
                    <a:pt x="128" y="136"/>
                    <a:pt x="128" y="136"/>
                  </a:cubicBezTo>
                  <a:cubicBezTo>
                    <a:pt x="129" y="136"/>
                    <a:pt x="129" y="136"/>
                    <a:pt x="129" y="136"/>
                  </a:cubicBezTo>
                  <a:cubicBezTo>
                    <a:pt x="129" y="135"/>
                    <a:pt x="129" y="135"/>
                    <a:pt x="129" y="134"/>
                  </a:cubicBezTo>
                  <a:cubicBezTo>
                    <a:pt x="130" y="134"/>
                    <a:pt x="130" y="134"/>
                    <a:pt x="130" y="134"/>
                  </a:cubicBezTo>
                  <a:cubicBezTo>
                    <a:pt x="130" y="134"/>
                    <a:pt x="130" y="134"/>
                    <a:pt x="130" y="133"/>
                  </a:cubicBezTo>
                  <a:cubicBezTo>
                    <a:pt x="130" y="133"/>
                    <a:pt x="130" y="133"/>
                    <a:pt x="130" y="133"/>
                  </a:cubicBezTo>
                  <a:cubicBezTo>
                    <a:pt x="130" y="133"/>
                    <a:pt x="131" y="132"/>
                    <a:pt x="131" y="132"/>
                  </a:cubicBezTo>
                  <a:cubicBezTo>
                    <a:pt x="131" y="132"/>
                    <a:pt x="131" y="131"/>
                    <a:pt x="131" y="131"/>
                  </a:cubicBezTo>
                  <a:cubicBezTo>
                    <a:pt x="131" y="131"/>
                    <a:pt x="131" y="130"/>
                    <a:pt x="132" y="130"/>
                  </a:cubicBezTo>
                  <a:cubicBezTo>
                    <a:pt x="132" y="129"/>
                    <a:pt x="132" y="129"/>
                    <a:pt x="132" y="128"/>
                  </a:cubicBezTo>
                  <a:cubicBezTo>
                    <a:pt x="132" y="128"/>
                    <a:pt x="132" y="128"/>
                    <a:pt x="132" y="128"/>
                  </a:cubicBezTo>
                  <a:cubicBezTo>
                    <a:pt x="133" y="128"/>
                    <a:pt x="133" y="127"/>
                    <a:pt x="133" y="127"/>
                  </a:cubicBezTo>
                  <a:cubicBezTo>
                    <a:pt x="133" y="127"/>
                    <a:pt x="133" y="126"/>
                    <a:pt x="133" y="126"/>
                  </a:cubicBezTo>
                  <a:cubicBezTo>
                    <a:pt x="133" y="126"/>
                    <a:pt x="134" y="126"/>
                    <a:pt x="134" y="126"/>
                  </a:cubicBezTo>
                  <a:cubicBezTo>
                    <a:pt x="134" y="125"/>
                    <a:pt x="134" y="125"/>
                    <a:pt x="134" y="125"/>
                  </a:cubicBezTo>
                  <a:cubicBezTo>
                    <a:pt x="134" y="125"/>
                    <a:pt x="134" y="125"/>
                    <a:pt x="134" y="124"/>
                  </a:cubicBezTo>
                  <a:cubicBezTo>
                    <a:pt x="135" y="124"/>
                    <a:pt x="135" y="124"/>
                    <a:pt x="135" y="124"/>
                  </a:cubicBezTo>
                  <a:cubicBezTo>
                    <a:pt x="135" y="124"/>
                    <a:pt x="135" y="124"/>
                    <a:pt x="135" y="123"/>
                  </a:cubicBezTo>
                  <a:cubicBezTo>
                    <a:pt x="135" y="123"/>
                    <a:pt x="135" y="123"/>
                    <a:pt x="136" y="123"/>
                  </a:cubicBezTo>
                  <a:cubicBezTo>
                    <a:pt x="136" y="123"/>
                    <a:pt x="136" y="122"/>
                    <a:pt x="136" y="122"/>
                  </a:cubicBezTo>
                  <a:cubicBezTo>
                    <a:pt x="136" y="122"/>
                    <a:pt x="137" y="122"/>
                    <a:pt x="137" y="121"/>
                  </a:cubicBezTo>
                  <a:cubicBezTo>
                    <a:pt x="137" y="121"/>
                    <a:pt x="137" y="121"/>
                    <a:pt x="137" y="121"/>
                  </a:cubicBezTo>
                  <a:cubicBezTo>
                    <a:pt x="137" y="121"/>
                    <a:pt x="138" y="121"/>
                    <a:pt x="138" y="120"/>
                  </a:cubicBezTo>
                  <a:cubicBezTo>
                    <a:pt x="138" y="120"/>
                    <a:pt x="138" y="120"/>
                    <a:pt x="138" y="120"/>
                  </a:cubicBezTo>
                  <a:cubicBezTo>
                    <a:pt x="139" y="120"/>
                    <a:pt x="139" y="120"/>
                    <a:pt x="139" y="119"/>
                  </a:cubicBezTo>
                  <a:cubicBezTo>
                    <a:pt x="139" y="119"/>
                    <a:pt x="140" y="119"/>
                    <a:pt x="140" y="119"/>
                  </a:cubicBezTo>
                  <a:cubicBezTo>
                    <a:pt x="140" y="119"/>
                    <a:pt x="141" y="119"/>
                    <a:pt x="141" y="118"/>
                  </a:cubicBezTo>
                  <a:cubicBezTo>
                    <a:pt x="141" y="118"/>
                    <a:pt x="141" y="118"/>
                    <a:pt x="141" y="118"/>
                  </a:cubicBezTo>
                  <a:cubicBezTo>
                    <a:pt x="142" y="118"/>
                    <a:pt x="142" y="118"/>
                    <a:pt x="143" y="117"/>
                  </a:cubicBezTo>
                  <a:cubicBezTo>
                    <a:pt x="144" y="117"/>
                    <a:pt x="145" y="117"/>
                    <a:pt x="145" y="117"/>
                  </a:cubicBezTo>
                  <a:cubicBezTo>
                    <a:pt x="146" y="116"/>
                    <a:pt x="146" y="116"/>
                    <a:pt x="146" y="116"/>
                  </a:cubicBezTo>
                  <a:cubicBezTo>
                    <a:pt x="147" y="116"/>
                    <a:pt x="147" y="116"/>
                    <a:pt x="148" y="116"/>
                  </a:cubicBezTo>
                  <a:close/>
                </a:path>
              </a:pathLst>
            </a:custGeom>
            <a:solidFill>
              <a:srgbClr val="4946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1" name="Freeform 124">
              <a:extLst>
                <a:ext uri="{FF2B5EF4-FFF2-40B4-BE49-F238E27FC236}">
                  <a16:creationId xmlns:a16="http://schemas.microsoft.com/office/drawing/2014/main" id="{83AFFC12-0556-462A-B9E0-9648D26894BE}"/>
                </a:ext>
              </a:extLst>
            </p:cNvPr>
            <p:cNvSpPr>
              <a:spLocks/>
            </p:cNvSpPr>
            <p:nvPr/>
          </p:nvSpPr>
          <p:spPr bwMode="auto">
            <a:xfrm>
              <a:off x="1047751" y="3189288"/>
              <a:ext cx="287338" cy="187325"/>
            </a:xfrm>
            <a:custGeom>
              <a:avLst/>
              <a:gdLst>
                <a:gd name="T0" fmla="*/ 181 w 181"/>
                <a:gd name="T1" fmla="*/ 0 h 118"/>
                <a:gd name="T2" fmla="*/ 181 w 181"/>
                <a:gd name="T3" fmla="*/ 42 h 118"/>
                <a:gd name="T4" fmla="*/ 1 w 181"/>
                <a:gd name="T5" fmla="*/ 118 h 118"/>
                <a:gd name="T6" fmla="*/ 0 w 181"/>
                <a:gd name="T7" fmla="*/ 76 h 118"/>
                <a:gd name="T8" fmla="*/ 181 w 181"/>
                <a:gd name="T9" fmla="*/ 0 h 118"/>
              </a:gdLst>
              <a:ahLst/>
              <a:cxnLst>
                <a:cxn ang="0">
                  <a:pos x="T0" y="T1"/>
                </a:cxn>
                <a:cxn ang="0">
                  <a:pos x="T2" y="T3"/>
                </a:cxn>
                <a:cxn ang="0">
                  <a:pos x="T4" y="T5"/>
                </a:cxn>
                <a:cxn ang="0">
                  <a:pos x="T6" y="T7"/>
                </a:cxn>
                <a:cxn ang="0">
                  <a:pos x="T8" y="T9"/>
                </a:cxn>
              </a:cxnLst>
              <a:rect l="0" t="0" r="r" b="b"/>
              <a:pathLst>
                <a:path w="181" h="118">
                  <a:moveTo>
                    <a:pt x="181" y="0"/>
                  </a:moveTo>
                  <a:lnTo>
                    <a:pt x="181" y="42"/>
                  </a:lnTo>
                  <a:lnTo>
                    <a:pt x="1" y="118"/>
                  </a:lnTo>
                  <a:lnTo>
                    <a:pt x="0" y="76"/>
                  </a:lnTo>
                  <a:lnTo>
                    <a:pt x="181" y="0"/>
                  </a:lnTo>
                  <a:close/>
                </a:path>
              </a:pathLst>
            </a:custGeom>
            <a:solidFill>
              <a:srgbClr val="5B59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2" name="Freeform 125">
              <a:extLst>
                <a:ext uri="{FF2B5EF4-FFF2-40B4-BE49-F238E27FC236}">
                  <a16:creationId xmlns:a16="http://schemas.microsoft.com/office/drawing/2014/main" id="{8DBC5E2E-0570-49B7-9349-60BD4C9BF31F}"/>
                </a:ext>
              </a:extLst>
            </p:cNvPr>
            <p:cNvSpPr>
              <a:spLocks/>
            </p:cNvSpPr>
            <p:nvPr/>
          </p:nvSpPr>
          <p:spPr bwMode="auto">
            <a:xfrm>
              <a:off x="823913" y="3036888"/>
              <a:ext cx="511175" cy="273050"/>
            </a:xfrm>
            <a:custGeom>
              <a:avLst/>
              <a:gdLst>
                <a:gd name="T0" fmla="*/ 0 w 591"/>
                <a:gd name="T1" fmla="*/ 140 h 315"/>
                <a:gd name="T2" fmla="*/ 137 w 591"/>
                <a:gd name="T3" fmla="*/ 82 h 315"/>
                <a:gd name="T4" fmla="*/ 148 w 591"/>
                <a:gd name="T5" fmla="*/ 90 h 315"/>
                <a:gd name="T6" fmla="*/ 157 w 591"/>
                <a:gd name="T7" fmla="*/ 117 h 315"/>
                <a:gd name="T8" fmla="*/ 230 w 591"/>
                <a:gd name="T9" fmla="*/ 113 h 315"/>
                <a:gd name="T10" fmla="*/ 232 w 591"/>
                <a:gd name="T11" fmla="*/ 112 h 315"/>
                <a:gd name="T12" fmla="*/ 255 w 591"/>
                <a:gd name="T13" fmla="*/ 76 h 315"/>
                <a:gd name="T14" fmla="*/ 221 w 591"/>
                <a:gd name="T15" fmla="*/ 69 h 315"/>
                <a:gd name="T16" fmla="*/ 204 w 591"/>
                <a:gd name="T17" fmla="*/ 64 h 315"/>
                <a:gd name="T18" fmla="*/ 194 w 591"/>
                <a:gd name="T19" fmla="*/ 58 h 315"/>
                <a:gd name="T20" fmla="*/ 332 w 591"/>
                <a:gd name="T21" fmla="*/ 0 h 315"/>
                <a:gd name="T22" fmla="*/ 591 w 591"/>
                <a:gd name="T23" fmla="*/ 175 h 315"/>
                <a:gd name="T24" fmla="*/ 259 w 591"/>
                <a:gd name="T25" fmla="*/ 315 h 315"/>
                <a:gd name="T26" fmla="*/ 152 w 591"/>
                <a:gd name="T27" fmla="*/ 242 h 315"/>
                <a:gd name="T28" fmla="*/ 153 w 591"/>
                <a:gd name="T29" fmla="*/ 242 h 315"/>
                <a:gd name="T30" fmla="*/ 167 w 591"/>
                <a:gd name="T31" fmla="*/ 237 h 315"/>
                <a:gd name="T32" fmla="*/ 219 w 591"/>
                <a:gd name="T33" fmla="*/ 232 h 315"/>
                <a:gd name="T34" fmla="*/ 211 w 591"/>
                <a:gd name="T35" fmla="*/ 193 h 315"/>
                <a:gd name="T36" fmla="*/ 142 w 591"/>
                <a:gd name="T37" fmla="*/ 180 h 315"/>
                <a:gd name="T38" fmla="*/ 128 w 591"/>
                <a:gd name="T39" fmla="*/ 198 h 315"/>
                <a:gd name="T40" fmla="*/ 119 w 591"/>
                <a:gd name="T41" fmla="*/ 207 h 315"/>
                <a:gd name="T42" fmla="*/ 114 w 591"/>
                <a:gd name="T43" fmla="*/ 210 h 315"/>
                <a:gd name="T44" fmla="*/ 107 w 591"/>
                <a:gd name="T45" fmla="*/ 212 h 315"/>
                <a:gd name="T46" fmla="*/ 0 w 591"/>
                <a:gd name="T47" fmla="*/ 14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1" h="315">
                  <a:moveTo>
                    <a:pt x="0" y="140"/>
                  </a:moveTo>
                  <a:cubicBezTo>
                    <a:pt x="137" y="82"/>
                    <a:pt x="137" y="82"/>
                    <a:pt x="137" y="82"/>
                  </a:cubicBezTo>
                  <a:cubicBezTo>
                    <a:pt x="142" y="85"/>
                    <a:pt x="147" y="90"/>
                    <a:pt x="148" y="90"/>
                  </a:cubicBezTo>
                  <a:cubicBezTo>
                    <a:pt x="154" y="99"/>
                    <a:pt x="146" y="110"/>
                    <a:pt x="157" y="117"/>
                  </a:cubicBezTo>
                  <a:cubicBezTo>
                    <a:pt x="170" y="126"/>
                    <a:pt x="203" y="124"/>
                    <a:pt x="230" y="113"/>
                  </a:cubicBezTo>
                  <a:cubicBezTo>
                    <a:pt x="231" y="113"/>
                    <a:pt x="231" y="112"/>
                    <a:pt x="232" y="112"/>
                  </a:cubicBezTo>
                  <a:cubicBezTo>
                    <a:pt x="257" y="101"/>
                    <a:pt x="268" y="85"/>
                    <a:pt x="255" y="76"/>
                  </a:cubicBezTo>
                  <a:cubicBezTo>
                    <a:pt x="246" y="71"/>
                    <a:pt x="232" y="71"/>
                    <a:pt x="221" y="69"/>
                  </a:cubicBezTo>
                  <a:cubicBezTo>
                    <a:pt x="215" y="68"/>
                    <a:pt x="208" y="66"/>
                    <a:pt x="204" y="64"/>
                  </a:cubicBezTo>
                  <a:cubicBezTo>
                    <a:pt x="203" y="64"/>
                    <a:pt x="197" y="61"/>
                    <a:pt x="194" y="58"/>
                  </a:cubicBezTo>
                  <a:cubicBezTo>
                    <a:pt x="332" y="0"/>
                    <a:pt x="332" y="0"/>
                    <a:pt x="332" y="0"/>
                  </a:cubicBezTo>
                  <a:cubicBezTo>
                    <a:pt x="591" y="175"/>
                    <a:pt x="591" y="175"/>
                    <a:pt x="591" y="175"/>
                  </a:cubicBezTo>
                  <a:cubicBezTo>
                    <a:pt x="259" y="315"/>
                    <a:pt x="259" y="315"/>
                    <a:pt x="259" y="315"/>
                  </a:cubicBezTo>
                  <a:cubicBezTo>
                    <a:pt x="152" y="242"/>
                    <a:pt x="152" y="242"/>
                    <a:pt x="152" y="242"/>
                  </a:cubicBezTo>
                  <a:cubicBezTo>
                    <a:pt x="152" y="242"/>
                    <a:pt x="153" y="242"/>
                    <a:pt x="153" y="242"/>
                  </a:cubicBezTo>
                  <a:cubicBezTo>
                    <a:pt x="158" y="239"/>
                    <a:pt x="166" y="237"/>
                    <a:pt x="167" y="237"/>
                  </a:cubicBezTo>
                  <a:cubicBezTo>
                    <a:pt x="183" y="233"/>
                    <a:pt x="205" y="237"/>
                    <a:pt x="219" y="232"/>
                  </a:cubicBezTo>
                  <a:cubicBezTo>
                    <a:pt x="236" y="224"/>
                    <a:pt x="232" y="207"/>
                    <a:pt x="211" y="193"/>
                  </a:cubicBezTo>
                  <a:cubicBezTo>
                    <a:pt x="190" y="179"/>
                    <a:pt x="159" y="173"/>
                    <a:pt x="142" y="180"/>
                  </a:cubicBezTo>
                  <a:cubicBezTo>
                    <a:pt x="132" y="185"/>
                    <a:pt x="132" y="192"/>
                    <a:pt x="128" y="198"/>
                  </a:cubicBezTo>
                  <a:cubicBezTo>
                    <a:pt x="126" y="201"/>
                    <a:pt x="123" y="205"/>
                    <a:pt x="119" y="207"/>
                  </a:cubicBezTo>
                  <a:cubicBezTo>
                    <a:pt x="118" y="208"/>
                    <a:pt x="116" y="209"/>
                    <a:pt x="114" y="210"/>
                  </a:cubicBezTo>
                  <a:cubicBezTo>
                    <a:pt x="112" y="211"/>
                    <a:pt x="109" y="212"/>
                    <a:pt x="107" y="212"/>
                  </a:cubicBezTo>
                  <a:lnTo>
                    <a:pt x="0" y="140"/>
                  </a:lnTo>
                  <a:close/>
                </a:path>
              </a:pathLst>
            </a:custGeom>
            <a:solidFill>
              <a:srgbClr val="667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3" name="Freeform 126">
              <a:extLst>
                <a:ext uri="{FF2B5EF4-FFF2-40B4-BE49-F238E27FC236}">
                  <a16:creationId xmlns:a16="http://schemas.microsoft.com/office/drawing/2014/main" id="{5B32AA0E-08C7-474F-8E02-59E309EF2580}"/>
                </a:ext>
              </a:extLst>
            </p:cNvPr>
            <p:cNvSpPr>
              <a:spLocks/>
            </p:cNvSpPr>
            <p:nvPr/>
          </p:nvSpPr>
          <p:spPr bwMode="auto">
            <a:xfrm>
              <a:off x="195263" y="3321051"/>
              <a:ext cx="234950" cy="157163"/>
            </a:xfrm>
            <a:custGeom>
              <a:avLst/>
              <a:gdLst>
                <a:gd name="T0" fmla="*/ 262 w 273"/>
                <a:gd name="T1" fmla="*/ 177 h 181"/>
                <a:gd name="T2" fmla="*/ 262 w 273"/>
                <a:gd name="T3" fmla="*/ 156 h 181"/>
                <a:gd name="T4" fmla="*/ 201 w 273"/>
                <a:gd name="T5" fmla="*/ 139 h 181"/>
                <a:gd name="T6" fmla="*/ 75 w 273"/>
                <a:gd name="T7" fmla="*/ 33 h 181"/>
                <a:gd name="T8" fmla="*/ 24 w 273"/>
                <a:gd name="T9" fmla="*/ 65 h 181"/>
                <a:gd name="T10" fmla="*/ 261 w 273"/>
                <a:gd name="T11" fmla="*/ 179 h 181"/>
              </a:gdLst>
              <a:ahLst/>
              <a:cxnLst>
                <a:cxn ang="0">
                  <a:pos x="T0" y="T1"/>
                </a:cxn>
                <a:cxn ang="0">
                  <a:pos x="T2" y="T3"/>
                </a:cxn>
                <a:cxn ang="0">
                  <a:pos x="T4" y="T5"/>
                </a:cxn>
                <a:cxn ang="0">
                  <a:pos x="T6" y="T7"/>
                </a:cxn>
                <a:cxn ang="0">
                  <a:pos x="T8" y="T9"/>
                </a:cxn>
                <a:cxn ang="0">
                  <a:pos x="T10" y="T11"/>
                </a:cxn>
              </a:cxnLst>
              <a:rect l="0" t="0" r="r" b="b"/>
              <a:pathLst>
                <a:path w="273" h="181">
                  <a:moveTo>
                    <a:pt x="262" y="177"/>
                  </a:moveTo>
                  <a:cubicBezTo>
                    <a:pt x="262" y="177"/>
                    <a:pt x="273" y="170"/>
                    <a:pt x="262" y="156"/>
                  </a:cubicBezTo>
                  <a:cubicBezTo>
                    <a:pt x="234" y="154"/>
                    <a:pt x="201" y="139"/>
                    <a:pt x="201" y="139"/>
                  </a:cubicBezTo>
                  <a:cubicBezTo>
                    <a:pt x="159" y="126"/>
                    <a:pt x="101" y="62"/>
                    <a:pt x="75" y="33"/>
                  </a:cubicBezTo>
                  <a:cubicBezTo>
                    <a:pt x="45" y="0"/>
                    <a:pt x="0" y="28"/>
                    <a:pt x="24" y="65"/>
                  </a:cubicBezTo>
                  <a:cubicBezTo>
                    <a:pt x="69" y="135"/>
                    <a:pt x="188" y="181"/>
                    <a:pt x="261" y="179"/>
                  </a:cubicBezTo>
                </a:path>
              </a:pathLst>
            </a:custGeom>
            <a:solidFill>
              <a:srgbClr val="F5A4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4" name="Freeform 127">
              <a:extLst>
                <a:ext uri="{FF2B5EF4-FFF2-40B4-BE49-F238E27FC236}">
                  <a16:creationId xmlns:a16="http://schemas.microsoft.com/office/drawing/2014/main" id="{EFA9BC1E-9498-4B15-AD66-098BB1E79C19}"/>
                </a:ext>
              </a:extLst>
            </p:cNvPr>
            <p:cNvSpPr>
              <a:spLocks/>
            </p:cNvSpPr>
            <p:nvPr/>
          </p:nvSpPr>
          <p:spPr bwMode="auto">
            <a:xfrm>
              <a:off x="74613" y="3502026"/>
              <a:ext cx="100013" cy="273050"/>
            </a:xfrm>
            <a:custGeom>
              <a:avLst/>
              <a:gdLst>
                <a:gd name="T0" fmla="*/ 92 w 115"/>
                <a:gd name="T1" fmla="*/ 293 h 314"/>
                <a:gd name="T2" fmla="*/ 115 w 115"/>
                <a:gd name="T3" fmla="*/ 24 h 314"/>
                <a:gd name="T4" fmla="*/ 51 w 115"/>
                <a:gd name="T5" fmla="*/ 3 h 314"/>
                <a:gd name="T6" fmla="*/ 4 w 115"/>
                <a:gd name="T7" fmla="*/ 26 h 314"/>
                <a:gd name="T8" fmla="*/ 27 w 115"/>
                <a:gd name="T9" fmla="*/ 290 h 314"/>
                <a:gd name="T10" fmla="*/ 92 w 115"/>
                <a:gd name="T11" fmla="*/ 293 h 314"/>
              </a:gdLst>
              <a:ahLst/>
              <a:cxnLst>
                <a:cxn ang="0">
                  <a:pos x="T0" y="T1"/>
                </a:cxn>
                <a:cxn ang="0">
                  <a:pos x="T2" y="T3"/>
                </a:cxn>
                <a:cxn ang="0">
                  <a:pos x="T4" y="T5"/>
                </a:cxn>
                <a:cxn ang="0">
                  <a:pos x="T6" y="T7"/>
                </a:cxn>
                <a:cxn ang="0">
                  <a:pos x="T8" y="T9"/>
                </a:cxn>
                <a:cxn ang="0">
                  <a:pos x="T10" y="T11"/>
                </a:cxn>
              </a:cxnLst>
              <a:rect l="0" t="0" r="r" b="b"/>
              <a:pathLst>
                <a:path w="115" h="314">
                  <a:moveTo>
                    <a:pt x="92" y="293"/>
                  </a:moveTo>
                  <a:cubicBezTo>
                    <a:pt x="109" y="212"/>
                    <a:pt x="115" y="24"/>
                    <a:pt x="115" y="24"/>
                  </a:cubicBezTo>
                  <a:cubicBezTo>
                    <a:pt x="115" y="24"/>
                    <a:pt x="101" y="6"/>
                    <a:pt x="51" y="3"/>
                  </a:cubicBezTo>
                  <a:cubicBezTo>
                    <a:pt x="0" y="0"/>
                    <a:pt x="4" y="30"/>
                    <a:pt x="4" y="26"/>
                  </a:cubicBezTo>
                  <a:cubicBezTo>
                    <a:pt x="4" y="26"/>
                    <a:pt x="4" y="159"/>
                    <a:pt x="27" y="290"/>
                  </a:cubicBezTo>
                  <a:cubicBezTo>
                    <a:pt x="27" y="290"/>
                    <a:pt x="63" y="314"/>
                    <a:pt x="92" y="293"/>
                  </a:cubicBezTo>
                  <a:close/>
                </a:path>
              </a:pathLst>
            </a:custGeom>
            <a:solidFill>
              <a:srgbClr val="143A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5" name="Freeform 128">
              <a:extLst>
                <a:ext uri="{FF2B5EF4-FFF2-40B4-BE49-F238E27FC236}">
                  <a16:creationId xmlns:a16="http://schemas.microsoft.com/office/drawing/2014/main" id="{424B79E8-4839-4DB8-B0CC-79D0354D820E}"/>
                </a:ext>
              </a:extLst>
            </p:cNvPr>
            <p:cNvSpPr>
              <a:spLocks/>
            </p:cNvSpPr>
            <p:nvPr/>
          </p:nvSpPr>
          <p:spPr bwMode="auto">
            <a:xfrm>
              <a:off x="74613" y="3444876"/>
              <a:ext cx="168275" cy="149225"/>
            </a:xfrm>
            <a:custGeom>
              <a:avLst/>
              <a:gdLst>
                <a:gd name="T0" fmla="*/ 5 w 194"/>
                <a:gd name="T1" fmla="*/ 102 h 172"/>
                <a:gd name="T2" fmla="*/ 15 w 194"/>
                <a:gd name="T3" fmla="*/ 0 h 172"/>
                <a:gd name="T4" fmla="*/ 168 w 194"/>
                <a:gd name="T5" fmla="*/ 0 h 172"/>
                <a:gd name="T6" fmla="*/ 187 w 194"/>
                <a:gd name="T7" fmla="*/ 66 h 172"/>
                <a:gd name="T8" fmla="*/ 129 w 194"/>
                <a:gd name="T9" fmla="*/ 152 h 172"/>
                <a:gd name="T10" fmla="*/ 5 w 194"/>
                <a:gd name="T11" fmla="*/ 102 h 172"/>
              </a:gdLst>
              <a:ahLst/>
              <a:cxnLst>
                <a:cxn ang="0">
                  <a:pos x="T0" y="T1"/>
                </a:cxn>
                <a:cxn ang="0">
                  <a:pos x="T2" y="T3"/>
                </a:cxn>
                <a:cxn ang="0">
                  <a:pos x="T4" y="T5"/>
                </a:cxn>
                <a:cxn ang="0">
                  <a:pos x="T6" y="T7"/>
                </a:cxn>
                <a:cxn ang="0">
                  <a:pos x="T8" y="T9"/>
                </a:cxn>
                <a:cxn ang="0">
                  <a:pos x="T10" y="T11"/>
                </a:cxn>
              </a:cxnLst>
              <a:rect l="0" t="0" r="r" b="b"/>
              <a:pathLst>
                <a:path w="194" h="172">
                  <a:moveTo>
                    <a:pt x="5" y="102"/>
                  </a:moveTo>
                  <a:cubicBezTo>
                    <a:pt x="0" y="68"/>
                    <a:pt x="10" y="34"/>
                    <a:pt x="15" y="0"/>
                  </a:cubicBezTo>
                  <a:cubicBezTo>
                    <a:pt x="168" y="0"/>
                    <a:pt x="168" y="0"/>
                    <a:pt x="168" y="0"/>
                  </a:cubicBezTo>
                  <a:cubicBezTo>
                    <a:pt x="177" y="33"/>
                    <a:pt x="187" y="66"/>
                    <a:pt x="187" y="66"/>
                  </a:cubicBezTo>
                  <a:cubicBezTo>
                    <a:pt x="187" y="66"/>
                    <a:pt x="194" y="143"/>
                    <a:pt x="129" y="152"/>
                  </a:cubicBezTo>
                  <a:cubicBezTo>
                    <a:pt x="129" y="152"/>
                    <a:pt x="15" y="172"/>
                    <a:pt x="5" y="102"/>
                  </a:cubicBezTo>
                  <a:close/>
                </a:path>
              </a:pathLst>
            </a:custGeom>
            <a:solidFill>
              <a:srgbClr val="007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6" name="Oval 129">
              <a:extLst>
                <a:ext uri="{FF2B5EF4-FFF2-40B4-BE49-F238E27FC236}">
                  <a16:creationId xmlns:a16="http://schemas.microsoft.com/office/drawing/2014/main" id="{6007F83B-C2B3-4925-B622-86964208EBD2}"/>
                </a:ext>
              </a:extLst>
            </p:cNvPr>
            <p:cNvSpPr>
              <a:spLocks noChangeArrowheads="1"/>
            </p:cNvSpPr>
            <p:nvPr/>
          </p:nvSpPr>
          <p:spPr bwMode="auto">
            <a:xfrm>
              <a:off x="1588" y="3938588"/>
              <a:ext cx="454025" cy="201613"/>
            </a:xfrm>
            <a:prstGeom prst="ellipse">
              <a:avLst/>
            </a:pr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7" name="Freeform 130">
              <a:extLst>
                <a:ext uri="{FF2B5EF4-FFF2-40B4-BE49-F238E27FC236}">
                  <a16:creationId xmlns:a16="http://schemas.microsoft.com/office/drawing/2014/main" id="{541A0110-9D13-4B17-83D6-E7CB998EFD8A}"/>
                </a:ext>
              </a:extLst>
            </p:cNvPr>
            <p:cNvSpPr>
              <a:spLocks/>
            </p:cNvSpPr>
            <p:nvPr/>
          </p:nvSpPr>
          <p:spPr bwMode="auto">
            <a:xfrm>
              <a:off x="317501" y="4002088"/>
              <a:ext cx="96838" cy="42863"/>
            </a:xfrm>
            <a:custGeom>
              <a:avLst/>
              <a:gdLst>
                <a:gd name="T0" fmla="*/ 50 w 112"/>
                <a:gd name="T1" fmla="*/ 39 h 49"/>
                <a:gd name="T2" fmla="*/ 41 w 112"/>
                <a:gd name="T3" fmla="*/ 39 h 49"/>
                <a:gd name="T4" fmla="*/ 38 w 112"/>
                <a:gd name="T5" fmla="*/ 43 h 49"/>
                <a:gd name="T6" fmla="*/ 17 w 112"/>
                <a:gd name="T7" fmla="*/ 49 h 49"/>
                <a:gd name="T8" fmla="*/ 0 w 112"/>
                <a:gd name="T9" fmla="*/ 43 h 49"/>
                <a:gd name="T10" fmla="*/ 2 w 112"/>
                <a:gd name="T11" fmla="*/ 13 h 49"/>
                <a:gd name="T12" fmla="*/ 38 w 112"/>
                <a:gd name="T13" fmla="*/ 8 h 49"/>
                <a:gd name="T14" fmla="*/ 78 w 112"/>
                <a:gd name="T15" fmla="*/ 2 h 49"/>
                <a:gd name="T16" fmla="*/ 100 w 112"/>
                <a:gd name="T17" fmla="*/ 7 h 49"/>
                <a:gd name="T18" fmla="*/ 50 w 112"/>
                <a:gd name="T19"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49">
                  <a:moveTo>
                    <a:pt x="50" y="39"/>
                  </a:moveTo>
                  <a:cubicBezTo>
                    <a:pt x="41" y="39"/>
                    <a:pt x="41" y="39"/>
                    <a:pt x="41" y="39"/>
                  </a:cubicBezTo>
                  <a:cubicBezTo>
                    <a:pt x="38" y="38"/>
                    <a:pt x="38" y="43"/>
                    <a:pt x="38" y="43"/>
                  </a:cubicBezTo>
                  <a:cubicBezTo>
                    <a:pt x="29" y="47"/>
                    <a:pt x="21" y="49"/>
                    <a:pt x="17" y="49"/>
                  </a:cubicBezTo>
                  <a:cubicBezTo>
                    <a:pt x="17" y="49"/>
                    <a:pt x="1" y="47"/>
                    <a:pt x="0" y="43"/>
                  </a:cubicBezTo>
                  <a:cubicBezTo>
                    <a:pt x="2" y="13"/>
                    <a:pt x="2" y="13"/>
                    <a:pt x="2" y="13"/>
                  </a:cubicBezTo>
                  <a:cubicBezTo>
                    <a:pt x="20" y="11"/>
                    <a:pt x="38" y="8"/>
                    <a:pt x="38" y="8"/>
                  </a:cubicBezTo>
                  <a:cubicBezTo>
                    <a:pt x="78" y="2"/>
                    <a:pt x="78" y="2"/>
                    <a:pt x="78" y="2"/>
                  </a:cubicBezTo>
                  <a:cubicBezTo>
                    <a:pt x="97" y="0"/>
                    <a:pt x="100" y="7"/>
                    <a:pt x="100" y="7"/>
                  </a:cubicBezTo>
                  <a:cubicBezTo>
                    <a:pt x="100" y="7"/>
                    <a:pt x="112" y="24"/>
                    <a:pt x="50" y="39"/>
                  </a:cubicBezTo>
                  <a:close/>
                </a:path>
              </a:pathLst>
            </a:custGeom>
            <a:solidFill>
              <a:srgbClr val="212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8" name="Freeform 131">
              <a:extLst>
                <a:ext uri="{FF2B5EF4-FFF2-40B4-BE49-F238E27FC236}">
                  <a16:creationId xmlns:a16="http://schemas.microsoft.com/office/drawing/2014/main" id="{AF4EED2E-9D2B-4647-8B79-4D2AC3858DE5}"/>
                </a:ext>
              </a:extLst>
            </p:cNvPr>
            <p:cNvSpPr>
              <a:spLocks/>
            </p:cNvSpPr>
            <p:nvPr/>
          </p:nvSpPr>
          <p:spPr bwMode="auto">
            <a:xfrm>
              <a:off x="317501" y="4006851"/>
              <a:ext cx="96838" cy="38100"/>
            </a:xfrm>
            <a:custGeom>
              <a:avLst/>
              <a:gdLst>
                <a:gd name="T0" fmla="*/ 26 w 112"/>
                <a:gd name="T1" fmla="*/ 32 h 44"/>
                <a:gd name="T2" fmla="*/ 36 w 112"/>
                <a:gd name="T3" fmla="*/ 29 h 44"/>
                <a:gd name="T4" fmla="*/ 91 w 112"/>
                <a:gd name="T5" fmla="*/ 11 h 44"/>
                <a:gd name="T6" fmla="*/ 98 w 112"/>
                <a:gd name="T7" fmla="*/ 0 h 44"/>
                <a:gd name="T8" fmla="*/ 100 w 112"/>
                <a:gd name="T9" fmla="*/ 2 h 44"/>
                <a:gd name="T10" fmla="*/ 50 w 112"/>
                <a:gd name="T11" fmla="*/ 34 h 44"/>
                <a:gd name="T12" fmla="*/ 41 w 112"/>
                <a:gd name="T13" fmla="*/ 34 h 44"/>
                <a:gd name="T14" fmla="*/ 38 w 112"/>
                <a:gd name="T15" fmla="*/ 38 h 44"/>
                <a:gd name="T16" fmla="*/ 17 w 112"/>
                <a:gd name="T17" fmla="*/ 44 h 44"/>
                <a:gd name="T18" fmla="*/ 0 w 112"/>
                <a:gd name="T19" fmla="*/ 38 h 44"/>
                <a:gd name="T20" fmla="*/ 0 w 112"/>
                <a:gd name="T21" fmla="*/ 30 h 44"/>
                <a:gd name="T22" fmla="*/ 26 w 112"/>
                <a:gd name="T23"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44">
                  <a:moveTo>
                    <a:pt x="26" y="32"/>
                  </a:moveTo>
                  <a:cubicBezTo>
                    <a:pt x="29" y="31"/>
                    <a:pt x="33" y="30"/>
                    <a:pt x="36" y="29"/>
                  </a:cubicBezTo>
                  <a:cubicBezTo>
                    <a:pt x="56" y="26"/>
                    <a:pt x="75" y="24"/>
                    <a:pt x="91" y="11"/>
                  </a:cubicBezTo>
                  <a:cubicBezTo>
                    <a:pt x="95" y="8"/>
                    <a:pt x="98" y="4"/>
                    <a:pt x="98" y="0"/>
                  </a:cubicBezTo>
                  <a:cubicBezTo>
                    <a:pt x="100" y="1"/>
                    <a:pt x="100" y="2"/>
                    <a:pt x="100" y="2"/>
                  </a:cubicBezTo>
                  <a:cubicBezTo>
                    <a:pt x="100" y="2"/>
                    <a:pt x="112" y="19"/>
                    <a:pt x="50" y="34"/>
                  </a:cubicBezTo>
                  <a:cubicBezTo>
                    <a:pt x="41" y="34"/>
                    <a:pt x="41" y="34"/>
                    <a:pt x="41" y="34"/>
                  </a:cubicBezTo>
                  <a:cubicBezTo>
                    <a:pt x="38" y="33"/>
                    <a:pt x="38" y="38"/>
                    <a:pt x="38" y="38"/>
                  </a:cubicBezTo>
                  <a:cubicBezTo>
                    <a:pt x="29" y="42"/>
                    <a:pt x="21" y="44"/>
                    <a:pt x="17" y="44"/>
                  </a:cubicBezTo>
                  <a:cubicBezTo>
                    <a:pt x="17" y="44"/>
                    <a:pt x="1" y="42"/>
                    <a:pt x="0" y="38"/>
                  </a:cubicBezTo>
                  <a:cubicBezTo>
                    <a:pt x="0" y="30"/>
                    <a:pt x="0" y="30"/>
                    <a:pt x="0" y="30"/>
                  </a:cubicBezTo>
                  <a:cubicBezTo>
                    <a:pt x="7" y="34"/>
                    <a:pt x="18" y="36"/>
                    <a:pt x="26" y="32"/>
                  </a:cubicBezTo>
                  <a:close/>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9" name="Freeform 132">
              <a:extLst>
                <a:ext uri="{FF2B5EF4-FFF2-40B4-BE49-F238E27FC236}">
                  <a16:creationId xmlns:a16="http://schemas.microsoft.com/office/drawing/2014/main" id="{00525316-ADD9-4C33-BD5B-77B9F7351239}"/>
                </a:ext>
              </a:extLst>
            </p:cNvPr>
            <p:cNvSpPr>
              <a:spLocks/>
            </p:cNvSpPr>
            <p:nvPr/>
          </p:nvSpPr>
          <p:spPr bwMode="auto">
            <a:xfrm>
              <a:off x="90488" y="3995738"/>
              <a:ext cx="96838" cy="42863"/>
            </a:xfrm>
            <a:custGeom>
              <a:avLst/>
              <a:gdLst>
                <a:gd name="T0" fmla="*/ 50 w 112"/>
                <a:gd name="T1" fmla="*/ 39 h 49"/>
                <a:gd name="T2" fmla="*/ 42 w 112"/>
                <a:gd name="T3" fmla="*/ 38 h 49"/>
                <a:gd name="T4" fmla="*/ 38 w 112"/>
                <a:gd name="T5" fmla="*/ 43 h 49"/>
                <a:gd name="T6" fmla="*/ 18 w 112"/>
                <a:gd name="T7" fmla="*/ 49 h 49"/>
                <a:gd name="T8" fmla="*/ 0 w 112"/>
                <a:gd name="T9" fmla="*/ 42 h 49"/>
                <a:gd name="T10" fmla="*/ 2 w 112"/>
                <a:gd name="T11" fmla="*/ 12 h 49"/>
                <a:gd name="T12" fmla="*/ 39 w 112"/>
                <a:gd name="T13" fmla="*/ 7 h 49"/>
                <a:gd name="T14" fmla="*/ 78 w 112"/>
                <a:gd name="T15" fmla="*/ 2 h 49"/>
                <a:gd name="T16" fmla="*/ 100 w 112"/>
                <a:gd name="T17" fmla="*/ 7 h 49"/>
                <a:gd name="T18" fmla="*/ 50 w 112"/>
                <a:gd name="T19"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49">
                  <a:moveTo>
                    <a:pt x="50" y="39"/>
                  </a:moveTo>
                  <a:cubicBezTo>
                    <a:pt x="42" y="38"/>
                    <a:pt x="42" y="38"/>
                    <a:pt x="42" y="38"/>
                  </a:cubicBezTo>
                  <a:cubicBezTo>
                    <a:pt x="39" y="38"/>
                    <a:pt x="39" y="42"/>
                    <a:pt x="38" y="43"/>
                  </a:cubicBezTo>
                  <a:cubicBezTo>
                    <a:pt x="29" y="46"/>
                    <a:pt x="21" y="49"/>
                    <a:pt x="18" y="49"/>
                  </a:cubicBezTo>
                  <a:cubicBezTo>
                    <a:pt x="18" y="49"/>
                    <a:pt x="2" y="47"/>
                    <a:pt x="0" y="42"/>
                  </a:cubicBezTo>
                  <a:cubicBezTo>
                    <a:pt x="2" y="12"/>
                    <a:pt x="2" y="12"/>
                    <a:pt x="2" y="12"/>
                  </a:cubicBezTo>
                  <a:cubicBezTo>
                    <a:pt x="20" y="11"/>
                    <a:pt x="39" y="7"/>
                    <a:pt x="39" y="7"/>
                  </a:cubicBezTo>
                  <a:cubicBezTo>
                    <a:pt x="78" y="2"/>
                    <a:pt x="78" y="2"/>
                    <a:pt x="78" y="2"/>
                  </a:cubicBezTo>
                  <a:cubicBezTo>
                    <a:pt x="97" y="0"/>
                    <a:pt x="100" y="7"/>
                    <a:pt x="100" y="7"/>
                  </a:cubicBezTo>
                  <a:cubicBezTo>
                    <a:pt x="100" y="7"/>
                    <a:pt x="112" y="24"/>
                    <a:pt x="50" y="39"/>
                  </a:cubicBezTo>
                  <a:close/>
                </a:path>
              </a:pathLst>
            </a:custGeom>
            <a:solidFill>
              <a:srgbClr val="212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0" name="Freeform 133">
              <a:extLst>
                <a:ext uri="{FF2B5EF4-FFF2-40B4-BE49-F238E27FC236}">
                  <a16:creationId xmlns:a16="http://schemas.microsoft.com/office/drawing/2014/main" id="{3C79ACDD-C730-4BEA-B6EA-3378C7E9CCAC}"/>
                </a:ext>
              </a:extLst>
            </p:cNvPr>
            <p:cNvSpPr>
              <a:spLocks/>
            </p:cNvSpPr>
            <p:nvPr/>
          </p:nvSpPr>
          <p:spPr bwMode="auto">
            <a:xfrm>
              <a:off x="90488" y="4000501"/>
              <a:ext cx="96838" cy="38100"/>
            </a:xfrm>
            <a:custGeom>
              <a:avLst/>
              <a:gdLst>
                <a:gd name="T0" fmla="*/ 26 w 112"/>
                <a:gd name="T1" fmla="*/ 32 h 44"/>
                <a:gd name="T2" fmla="*/ 37 w 112"/>
                <a:gd name="T3" fmla="*/ 29 h 44"/>
                <a:gd name="T4" fmla="*/ 91 w 112"/>
                <a:gd name="T5" fmla="*/ 11 h 44"/>
                <a:gd name="T6" fmla="*/ 98 w 112"/>
                <a:gd name="T7" fmla="*/ 0 h 44"/>
                <a:gd name="T8" fmla="*/ 100 w 112"/>
                <a:gd name="T9" fmla="*/ 2 h 44"/>
                <a:gd name="T10" fmla="*/ 50 w 112"/>
                <a:gd name="T11" fmla="*/ 34 h 44"/>
                <a:gd name="T12" fmla="*/ 42 w 112"/>
                <a:gd name="T13" fmla="*/ 33 h 44"/>
                <a:gd name="T14" fmla="*/ 38 w 112"/>
                <a:gd name="T15" fmla="*/ 38 h 44"/>
                <a:gd name="T16" fmla="*/ 18 w 112"/>
                <a:gd name="T17" fmla="*/ 44 h 44"/>
                <a:gd name="T18" fmla="*/ 0 w 112"/>
                <a:gd name="T19" fmla="*/ 37 h 44"/>
                <a:gd name="T20" fmla="*/ 0 w 112"/>
                <a:gd name="T21" fmla="*/ 30 h 44"/>
                <a:gd name="T22" fmla="*/ 26 w 112"/>
                <a:gd name="T23"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44">
                  <a:moveTo>
                    <a:pt x="26" y="32"/>
                  </a:moveTo>
                  <a:cubicBezTo>
                    <a:pt x="29" y="31"/>
                    <a:pt x="33" y="29"/>
                    <a:pt x="37" y="29"/>
                  </a:cubicBezTo>
                  <a:cubicBezTo>
                    <a:pt x="56" y="25"/>
                    <a:pt x="75" y="23"/>
                    <a:pt x="91" y="11"/>
                  </a:cubicBezTo>
                  <a:cubicBezTo>
                    <a:pt x="95" y="8"/>
                    <a:pt x="98" y="4"/>
                    <a:pt x="98" y="0"/>
                  </a:cubicBezTo>
                  <a:cubicBezTo>
                    <a:pt x="100" y="1"/>
                    <a:pt x="100" y="2"/>
                    <a:pt x="100" y="2"/>
                  </a:cubicBezTo>
                  <a:cubicBezTo>
                    <a:pt x="100" y="2"/>
                    <a:pt x="112" y="19"/>
                    <a:pt x="50" y="34"/>
                  </a:cubicBezTo>
                  <a:cubicBezTo>
                    <a:pt x="42" y="33"/>
                    <a:pt x="42" y="33"/>
                    <a:pt x="42" y="33"/>
                  </a:cubicBezTo>
                  <a:cubicBezTo>
                    <a:pt x="39" y="33"/>
                    <a:pt x="39" y="37"/>
                    <a:pt x="38" y="38"/>
                  </a:cubicBezTo>
                  <a:cubicBezTo>
                    <a:pt x="29" y="41"/>
                    <a:pt x="21" y="44"/>
                    <a:pt x="18" y="44"/>
                  </a:cubicBezTo>
                  <a:cubicBezTo>
                    <a:pt x="18" y="44"/>
                    <a:pt x="2" y="42"/>
                    <a:pt x="0" y="37"/>
                  </a:cubicBezTo>
                  <a:cubicBezTo>
                    <a:pt x="0" y="30"/>
                    <a:pt x="0" y="30"/>
                    <a:pt x="0" y="30"/>
                  </a:cubicBezTo>
                  <a:cubicBezTo>
                    <a:pt x="7" y="34"/>
                    <a:pt x="18" y="36"/>
                    <a:pt x="26" y="32"/>
                  </a:cubicBezTo>
                  <a:close/>
                </a:path>
              </a:pathLst>
            </a:custGeom>
            <a:solidFill>
              <a:srgbClr val="1412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1" name="Freeform 134">
              <a:extLst>
                <a:ext uri="{FF2B5EF4-FFF2-40B4-BE49-F238E27FC236}">
                  <a16:creationId xmlns:a16="http://schemas.microsoft.com/office/drawing/2014/main" id="{156A0E58-6F3B-4E52-8094-E2A4182996B2}"/>
                </a:ext>
              </a:extLst>
            </p:cNvPr>
            <p:cNvSpPr>
              <a:spLocks/>
            </p:cNvSpPr>
            <p:nvPr/>
          </p:nvSpPr>
          <p:spPr bwMode="auto">
            <a:xfrm>
              <a:off x="82551" y="3719513"/>
              <a:ext cx="74613" cy="307975"/>
            </a:xfrm>
            <a:custGeom>
              <a:avLst/>
              <a:gdLst>
                <a:gd name="T0" fmla="*/ 55 w 86"/>
                <a:gd name="T1" fmla="*/ 334 h 356"/>
                <a:gd name="T2" fmla="*/ 82 w 86"/>
                <a:gd name="T3" fmla="*/ 43 h 356"/>
                <a:gd name="T4" fmla="*/ 14 w 86"/>
                <a:gd name="T5" fmla="*/ 18 h 356"/>
                <a:gd name="T6" fmla="*/ 2 w 86"/>
                <a:gd name="T7" fmla="*/ 123 h 356"/>
                <a:gd name="T8" fmla="*/ 3 w 86"/>
                <a:gd name="T9" fmla="*/ 333 h 356"/>
                <a:gd name="T10" fmla="*/ 55 w 86"/>
                <a:gd name="T11" fmla="*/ 334 h 356"/>
              </a:gdLst>
              <a:ahLst/>
              <a:cxnLst>
                <a:cxn ang="0">
                  <a:pos x="T0" y="T1"/>
                </a:cxn>
                <a:cxn ang="0">
                  <a:pos x="T2" y="T3"/>
                </a:cxn>
                <a:cxn ang="0">
                  <a:pos x="T4" y="T5"/>
                </a:cxn>
                <a:cxn ang="0">
                  <a:pos x="T6" y="T7"/>
                </a:cxn>
                <a:cxn ang="0">
                  <a:pos x="T8" y="T9"/>
                </a:cxn>
                <a:cxn ang="0">
                  <a:pos x="T10" y="T11"/>
                </a:cxn>
              </a:cxnLst>
              <a:rect l="0" t="0" r="r" b="b"/>
              <a:pathLst>
                <a:path w="86" h="356">
                  <a:moveTo>
                    <a:pt x="55" y="334"/>
                  </a:moveTo>
                  <a:cubicBezTo>
                    <a:pt x="61" y="326"/>
                    <a:pt x="82" y="43"/>
                    <a:pt x="82" y="43"/>
                  </a:cubicBezTo>
                  <a:cubicBezTo>
                    <a:pt x="86" y="0"/>
                    <a:pt x="14" y="18"/>
                    <a:pt x="14" y="18"/>
                  </a:cubicBezTo>
                  <a:cubicBezTo>
                    <a:pt x="3" y="61"/>
                    <a:pt x="5" y="70"/>
                    <a:pt x="2" y="123"/>
                  </a:cubicBezTo>
                  <a:cubicBezTo>
                    <a:pt x="0" y="144"/>
                    <a:pt x="4" y="320"/>
                    <a:pt x="3" y="333"/>
                  </a:cubicBezTo>
                  <a:cubicBezTo>
                    <a:pt x="3" y="333"/>
                    <a:pt x="36" y="356"/>
                    <a:pt x="55" y="334"/>
                  </a:cubicBezTo>
                  <a:close/>
                </a:path>
              </a:pathLst>
            </a:custGeom>
            <a:solidFill>
              <a:srgbClr val="143A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2" name="Freeform 135">
              <a:extLst>
                <a:ext uri="{FF2B5EF4-FFF2-40B4-BE49-F238E27FC236}">
                  <a16:creationId xmlns:a16="http://schemas.microsoft.com/office/drawing/2014/main" id="{2CAF0B25-CFF3-4EF6-82F6-6C7799FB4EB6}"/>
                </a:ext>
              </a:extLst>
            </p:cNvPr>
            <p:cNvSpPr>
              <a:spLocks/>
            </p:cNvSpPr>
            <p:nvPr/>
          </p:nvSpPr>
          <p:spPr bwMode="auto">
            <a:xfrm>
              <a:off x="73026" y="3457576"/>
              <a:ext cx="142875" cy="169863"/>
            </a:xfrm>
            <a:custGeom>
              <a:avLst/>
              <a:gdLst>
                <a:gd name="T0" fmla="*/ 122 w 166"/>
                <a:gd name="T1" fmla="*/ 26 h 196"/>
                <a:gd name="T2" fmla="*/ 139 w 166"/>
                <a:gd name="T3" fmla="*/ 148 h 196"/>
                <a:gd name="T4" fmla="*/ 7 w 166"/>
                <a:gd name="T5" fmla="*/ 88 h 196"/>
                <a:gd name="T6" fmla="*/ 122 w 166"/>
                <a:gd name="T7" fmla="*/ 26 h 196"/>
              </a:gdLst>
              <a:ahLst/>
              <a:cxnLst>
                <a:cxn ang="0">
                  <a:pos x="T0" y="T1"/>
                </a:cxn>
                <a:cxn ang="0">
                  <a:pos x="T2" y="T3"/>
                </a:cxn>
                <a:cxn ang="0">
                  <a:pos x="T4" y="T5"/>
                </a:cxn>
                <a:cxn ang="0">
                  <a:pos x="T6" y="T7"/>
                </a:cxn>
              </a:cxnLst>
              <a:rect l="0" t="0" r="r" b="b"/>
              <a:pathLst>
                <a:path w="166" h="196">
                  <a:moveTo>
                    <a:pt x="122" y="26"/>
                  </a:moveTo>
                  <a:cubicBezTo>
                    <a:pt x="122" y="26"/>
                    <a:pt x="166" y="100"/>
                    <a:pt x="139" y="148"/>
                  </a:cubicBezTo>
                  <a:cubicBezTo>
                    <a:pt x="112" y="196"/>
                    <a:pt x="0" y="144"/>
                    <a:pt x="7" y="88"/>
                  </a:cubicBezTo>
                  <a:cubicBezTo>
                    <a:pt x="14" y="26"/>
                    <a:pt x="70" y="0"/>
                    <a:pt x="122" y="26"/>
                  </a:cubicBezTo>
                  <a:close/>
                </a:path>
              </a:pathLst>
            </a:custGeom>
            <a:solidFill>
              <a:srgbClr val="334D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3" name="Freeform 136">
              <a:extLst>
                <a:ext uri="{FF2B5EF4-FFF2-40B4-BE49-F238E27FC236}">
                  <a16:creationId xmlns:a16="http://schemas.microsoft.com/office/drawing/2014/main" id="{87233977-19D3-46E4-AF81-F83AD3DF92BC}"/>
                </a:ext>
              </a:extLst>
            </p:cNvPr>
            <p:cNvSpPr>
              <a:spLocks/>
            </p:cNvSpPr>
            <p:nvPr/>
          </p:nvSpPr>
          <p:spPr bwMode="auto">
            <a:xfrm>
              <a:off x="77788" y="3363913"/>
              <a:ext cx="158750" cy="203200"/>
            </a:xfrm>
            <a:custGeom>
              <a:avLst/>
              <a:gdLst>
                <a:gd name="T0" fmla="*/ 148 w 184"/>
                <a:gd name="T1" fmla="*/ 41 h 236"/>
                <a:gd name="T2" fmla="*/ 184 w 184"/>
                <a:gd name="T3" fmla="*/ 161 h 236"/>
                <a:gd name="T4" fmla="*/ 1 w 184"/>
                <a:gd name="T5" fmla="*/ 165 h 236"/>
                <a:gd name="T6" fmla="*/ 18 w 184"/>
                <a:gd name="T7" fmla="*/ 44 h 236"/>
                <a:gd name="T8" fmla="*/ 148 w 184"/>
                <a:gd name="T9" fmla="*/ 41 h 236"/>
              </a:gdLst>
              <a:ahLst/>
              <a:cxnLst>
                <a:cxn ang="0">
                  <a:pos x="T0" y="T1"/>
                </a:cxn>
                <a:cxn ang="0">
                  <a:pos x="T2" y="T3"/>
                </a:cxn>
                <a:cxn ang="0">
                  <a:pos x="T4" y="T5"/>
                </a:cxn>
                <a:cxn ang="0">
                  <a:pos x="T6" y="T7"/>
                </a:cxn>
                <a:cxn ang="0">
                  <a:pos x="T8" y="T9"/>
                </a:cxn>
              </a:cxnLst>
              <a:rect l="0" t="0" r="r" b="b"/>
              <a:pathLst>
                <a:path w="184" h="236">
                  <a:moveTo>
                    <a:pt x="148" y="41"/>
                  </a:moveTo>
                  <a:cubicBezTo>
                    <a:pt x="155" y="66"/>
                    <a:pt x="184" y="161"/>
                    <a:pt x="184" y="161"/>
                  </a:cubicBezTo>
                  <a:cubicBezTo>
                    <a:pt x="105" y="236"/>
                    <a:pt x="2" y="177"/>
                    <a:pt x="1" y="165"/>
                  </a:cubicBezTo>
                  <a:cubicBezTo>
                    <a:pt x="0" y="152"/>
                    <a:pt x="15" y="100"/>
                    <a:pt x="18" y="44"/>
                  </a:cubicBezTo>
                  <a:cubicBezTo>
                    <a:pt x="18" y="44"/>
                    <a:pt x="46" y="0"/>
                    <a:pt x="148" y="41"/>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4" name="Line 137">
              <a:extLst>
                <a:ext uri="{FF2B5EF4-FFF2-40B4-BE49-F238E27FC236}">
                  <a16:creationId xmlns:a16="http://schemas.microsoft.com/office/drawing/2014/main" id="{5631E646-D06A-45FD-BE46-0390FC9F9CDA}"/>
                </a:ext>
              </a:extLst>
            </p:cNvPr>
            <p:cNvSpPr>
              <a:spLocks noChangeShapeType="1"/>
            </p:cNvSpPr>
            <p:nvPr/>
          </p:nvSpPr>
          <p:spPr bwMode="auto">
            <a:xfrm>
              <a:off x="234951" y="376237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5" name="Line 138">
              <a:extLst>
                <a:ext uri="{FF2B5EF4-FFF2-40B4-BE49-F238E27FC236}">
                  <a16:creationId xmlns:a16="http://schemas.microsoft.com/office/drawing/2014/main" id="{C752A3F2-70D3-4CA4-82CC-F35D99C51341}"/>
                </a:ext>
              </a:extLst>
            </p:cNvPr>
            <p:cNvSpPr>
              <a:spLocks noChangeShapeType="1"/>
            </p:cNvSpPr>
            <p:nvPr/>
          </p:nvSpPr>
          <p:spPr bwMode="auto">
            <a:xfrm>
              <a:off x="234951" y="376237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6" name="Freeform 139">
              <a:extLst>
                <a:ext uri="{FF2B5EF4-FFF2-40B4-BE49-F238E27FC236}">
                  <a16:creationId xmlns:a16="http://schemas.microsoft.com/office/drawing/2014/main" id="{7DF20FC0-38D1-40CE-BF4D-8B1515C957D8}"/>
                </a:ext>
              </a:extLst>
            </p:cNvPr>
            <p:cNvSpPr>
              <a:spLocks/>
            </p:cNvSpPr>
            <p:nvPr/>
          </p:nvSpPr>
          <p:spPr bwMode="auto">
            <a:xfrm>
              <a:off x="125413" y="3478213"/>
              <a:ext cx="161925" cy="304800"/>
            </a:xfrm>
            <a:custGeom>
              <a:avLst/>
              <a:gdLst>
                <a:gd name="T0" fmla="*/ 188 w 188"/>
                <a:gd name="T1" fmla="*/ 308 h 353"/>
                <a:gd name="T2" fmla="*/ 121 w 188"/>
                <a:gd name="T3" fmla="*/ 15 h 353"/>
                <a:gd name="T4" fmla="*/ 55 w 188"/>
                <a:gd name="T5" fmla="*/ 12 h 353"/>
                <a:gd name="T6" fmla="*/ 0 w 188"/>
                <a:gd name="T7" fmla="*/ 84 h 353"/>
                <a:gd name="T8" fmla="*/ 132 w 188"/>
                <a:gd name="T9" fmla="*/ 334 h 353"/>
                <a:gd name="T10" fmla="*/ 188 w 188"/>
                <a:gd name="T11" fmla="*/ 308 h 353"/>
              </a:gdLst>
              <a:ahLst/>
              <a:cxnLst>
                <a:cxn ang="0">
                  <a:pos x="T0" y="T1"/>
                </a:cxn>
                <a:cxn ang="0">
                  <a:pos x="T2" y="T3"/>
                </a:cxn>
                <a:cxn ang="0">
                  <a:pos x="T4" y="T5"/>
                </a:cxn>
                <a:cxn ang="0">
                  <a:pos x="T6" y="T7"/>
                </a:cxn>
                <a:cxn ang="0">
                  <a:pos x="T8" y="T9"/>
                </a:cxn>
                <a:cxn ang="0">
                  <a:pos x="T10" y="T11"/>
                </a:cxn>
              </a:cxnLst>
              <a:rect l="0" t="0" r="r" b="b"/>
              <a:pathLst>
                <a:path w="188" h="353">
                  <a:moveTo>
                    <a:pt x="188" y="308"/>
                  </a:moveTo>
                  <a:cubicBezTo>
                    <a:pt x="180" y="226"/>
                    <a:pt x="121" y="15"/>
                    <a:pt x="121" y="15"/>
                  </a:cubicBezTo>
                  <a:cubicBezTo>
                    <a:pt x="121" y="15"/>
                    <a:pt x="104" y="0"/>
                    <a:pt x="55" y="12"/>
                  </a:cubicBezTo>
                  <a:cubicBezTo>
                    <a:pt x="7" y="24"/>
                    <a:pt x="1" y="88"/>
                    <a:pt x="0" y="84"/>
                  </a:cubicBezTo>
                  <a:cubicBezTo>
                    <a:pt x="0" y="84"/>
                    <a:pt x="57" y="217"/>
                    <a:pt x="132" y="334"/>
                  </a:cubicBezTo>
                  <a:cubicBezTo>
                    <a:pt x="132" y="334"/>
                    <a:pt x="168" y="353"/>
                    <a:pt x="188" y="308"/>
                  </a:cubicBezTo>
                  <a:close/>
                </a:path>
              </a:pathLst>
            </a:custGeom>
            <a:solidFill>
              <a:srgbClr val="334D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7" name="Freeform 140">
              <a:extLst>
                <a:ext uri="{FF2B5EF4-FFF2-40B4-BE49-F238E27FC236}">
                  <a16:creationId xmlns:a16="http://schemas.microsoft.com/office/drawing/2014/main" id="{7F9B23C7-6F10-475B-809E-D1FD27203A58}"/>
                </a:ext>
              </a:extLst>
            </p:cNvPr>
            <p:cNvSpPr>
              <a:spLocks/>
            </p:cNvSpPr>
            <p:nvPr/>
          </p:nvSpPr>
          <p:spPr bwMode="auto">
            <a:xfrm>
              <a:off x="228601" y="3709988"/>
              <a:ext cx="122238" cy="323850"/>
            </a:xfrm>
            <a:custGeom>
              <a:avLst/>
              <a:gdLst>
                <a:gd name="T0" fmla="*/ 141 w 141"/>
                <a:gd name="T1" fmla="*/ 341 h 374"/>
                <a:gd name="T2" fmla="*/ 67 w 141"/>
                <a:gd name="T3" fmla="*/ 36 h 374"/>
                <a:gd name="T4" fmla="*/ 0 w 141"/>
                <a:gd name="T5" fmla="*/ 38 h 374"/>
                <a:gd name="T6" fmla="*/ 18 w 141"/>
                <a:gd name="T7" fmla="*/ 147 h 374"/>
                <a:gd name="T8" fmla="*/ 91 w 141"/>
                <a:gd name="T9" fmla="*/ 363 h 374"/>
                <a:gd name="T10" fmla="*/ 141 w 141"/>
                <a:gd name="T11" fmla="*/ 341 h 374"/>
              </a:gdLst>
              <a:ahLst/>
              <a:cxnLst>
                <a:cxn ang="0">
                  <a:pos x="T0" y="T1"/>
                </a:cxn>
                <a:cxn ang="0">
                  <a:pos x="T2" y="T3"/>
                </a:cxn>
                <a:cxn ang="0">
                  <a:pos x="T4" y="T5"/>
                </a:cxn>
                <a:cxn ang="0">
                  <a:pos x="T6" y="T7"/>
                </a:cxn>
                <a:cxn ang="0">
                  <a:pos x="T8" y="T9"/>
                </a:cxn>
                <a:cxn ang="0">
                  <a:pos x="T10" y="T11"/>
                </a:cxn>
              </a:cxnLst>
              <a:rect l="0" t="0" r="r" b="b"/>
              <a:pathLst>
                <a:path w="141" h="374">
                  <a:moveTo>
                    <a:pt x="141" y="341"/>
                  </a:moveTo>
                  <a:cubicBezTo>
                    <a:pt x="140" y="331"/>
                    <a:pt x="67" y="36"/>
                    <a:pt x="67" y="36"/>
                  </a:cubicBezTo>
                  <a:cubicBezTo>
                    <a:pt x="50" y="0"/>
                    <a:pt x="0" y="38"/>
                    <a:pt x="0" y="38"/>
                  </a:cubicBezTo>
                  <a:cubicBezTo>
                    <a:pt x="0" y="65"/>
                    <a:pt x="1" y="97"/>
                    <a:pt x="18" y="147"/>
                  </a:cubicBezTo>
                  <a:cubicBezTo>
                    <a:pt x="25" y="168"/>
                    <a:pt x="87" y="350"/>
                    <a:pt x="91" y="363"/>
                  </a:cubicBezTo>
                  <a:cubicBezTo>
                    <a:pt x="91" y="363"/>
                    <a:pt x="128" y="374"/>
                    <a:pt x="141" y="341"/>
                  </a:cubicBezTo>
                  <a:close/>
                </a:path>
              </a:pathLst>
            </a:custGeom>
            <a:solidFill>
              <a:srgbClr val="334D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8" name="Freeform 141">
              <a:extLst>
                <a:ext uri="{FF2B5EF4-FFF2-40B4-BE49-F238E27FC236}">
                  <a16:creationId xmlns:a16="http://schemas.microsoft.com/office/drawing/2014/main" id="{62367AB5-472D-4531-AD6D-D1F88C961281}"/>
                </a:ext>
              </a:extLst>
            </p:cNvPr>
            <p:cNvSpPr>
              <a:spLocks/>
            </p:cNvSpPr>
            <p:nvPr/>
          </p:nvSpPr>
          <p:spPr bwMode="auto">
            <a:xfrm>
              <a:off x="36513" y="3198813"/>
              <a:ext cx="65088" cy="227013"/>
            </a:xfrm>
            <a:custGeom>
              <a:avLst/>
              <a:gdLst>
                <a:gd name="T0" fmla="*/ 7 w 76"/>
                <a:gd name="T1" fmla="*/ 39 h 262"/>
                <a:gd name="T2" fmla="*/ 5 w 76"/>
                <a:gd name="T3" fmla="*/ 225 h 262"/>
                <a:gd name="T4" fmla="*/ 47 w 76"/>
                <a:gd name="T5" fmla="*/ 262 h 262"/>
                <a:gd name="T6" fmla="*/ 76 w 76"/>
                <a:gd name="T7" fmla="*/ 48 h 262"/>
                <a:gd name="T8" fmla="*/ 7 w 76"/>
                <a:gd name="T9" fmla="*/ 39 h 262"/>
              </a:gdLst>
              <a:ahLst/>
              <a:cxnLst>
                <a:cxn ang="0">
                  <a:pos x="T0" y="T1"/>
                </a:cxn>
                <a:cxn ang="0">
                  <a:pos x="T2" y="T3"/>
                </a:cxn>
                <a:cxn ang="0">
                  <a:pos x="T4" y="T5"/>
                </a:cxn>
                <a:cxn ang="0">
                  <a:pos x="T6" y="T7"/>
                </a:cxn>
                <a:cxn ang="0">
                  <a:pos x="T8" y="T9"/>
                </a:cxn>
              </a:cxnLst>
              <a:rect l="0" t="0" r="r" b="b"/>
              <a:pathLst>
                <a:path w="76" h="262">
                  <a:moveTo>
                    <a:pt x="7" y="39"/>
                  </a:moveTo>
                  <a:cubicBezTo>
                    <a:pt x="7" y="39"/>
                    <a:pt x="0" y="172"/>
                    <a:pt x="5" y="225"/>
                  </a:cubicBezTo>
                  <a:cubicBezTo>
                    <a:pt x="5" y="225"/>
                    <a:pt x="5" y="250"/>
                    <a:pt x="47" y="262"/>
                  </a:cubicBezTo>
                  <a:cubicBezTo>
                    <a:pt x="47" y="262"/>
                    <a:pt x="63" y="114"/>
                    <a:pt x="76" y="48"/>
                  </a:cubicBezTo>
                  <a:cubicBezTo>
                    <a:pt x="76" y="48"/>
                    <a:pt x="50" y="0"/>
                    <a:pt x="7" y="39"/>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9" name="Freeform 142">
              <a:extLst>
                <a:ext uri="{FF2B5EF4-FFF2-40B4-BE49-F238E27FC236}">
                  <a16:creationId xmlns:a16="http://schemas.microsoft.com/office/drawing/2014/main" id="{4A01B7FF-0E93-40E3-9054-C5EE6E115785}"/>
                </a:ext>
              </a:extLst>
            </p:cNvPr>
            <p:cNvSpPr>
              <a:spLocks/>
            </p:cNvSpPr>
            <p:nvPr/>
          </p:nvSpPr>
          <p:spPr bwMode="auto">
            <a:xfrm>
              <a:off x="38101" y="3201988"/>
              <a:ext cx="68263" cy="66675"/>
            </a:xfrm>
            <a:custGeom>
              <a:avLst/>
              <a:gdLst>
                <a:gd name="T0" fmla="*/ 53 w 79"/>
                <a:gd name="T1" fmla="*/ 71 h 78"/>
                <a:gd name="T2" fmla="*/ 8 w 79"/>
                <a:gd name="T3" fmla="*/ 52 h 78"/>
                <a:gd name="T4" fmla="*/ 26 w 79"/>
                <a:gd name="T5" fmla="*/ 7 h 78"/>
                <a:gd name="T6" fmla="*/ 71 w 79"/>
                <a:gd name="T7" fmla="*/ 26 h 78"/>
                <a:gd name="T8" fmla="*/ 53 w 79"/>
                <a:gd name="T9" fmla="*/ 71 h 78"/>
              </a:gdLst>
              <a:ahLst/>
              <a:cxnLst>
                <a:cxn ang="0">
                  <a:pos x="T0" y="T1"/>
                </a:cxn>
                <a:cxn ang="0">
                  <a:pos x="T2" y="T3"/>
                </a:cxn>
                <a:cxn ang="0">
                  <a:pos x="T4" y="T5"/>
                </a:cxn>
                <a:cxn ang="0">
                  <a:pos x="T6" y="T7"/>
                </a:cxn>
                <a:cxn ang="0">
                  <a:pos x="T8" y="T9"/>
                </a:cxn>
              </a:cxnLst>
              <a:rect l="0" t="0" r="r" b="b"/>
              <a:pathLst>
                <a:path w="79" h="78">
                  <a:moveTo>
                    <a:pt x="53" y="71"/>
                  </a:moveTo>
                  <a:cubicBezTo>
                    <a:pt x="36" y="78"/>
                    <a:pt x="15" y="70"/>
                    <a:pt x="8" y="52"/>
                  </a:cubicBezTo>
                  <a:cubicBezTo>
                    <a:pt x="0" y="35"/>
                    <a:pt x="9" y="15"/>
                    <a:pt x="26" y="7"/>
                  </a:cubicBezTo>
                  <a:cubicBezTo>
                    <a:pt x="44" y="0"/>
                    <a:pt x="64" y="8"/>
                    <a:pt x="71" y="26"/>
                  </a:cubicBezTo>
                  <a:cubicBezTo>
                    <a:pt x="79" y="43"/>
                    <a:pt x="71" y="63"/>
                    <a:pt x="53" y="71"/>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0" name="Freeform 143">
              <a:extLst>
                <a:ext uri="{FF2B5EF4-FFF2-40B4-BE49-F238E27FC236}">
                  <a16:creationId xmlns:a16="http://schemas.microsoft.com/office/drawing/2014/main" id="{82197702-51E7-41AD-A87D-042A69793ACA}"/>
                </a:ext>
              </a:extLst>
            </p:cNvPr>
            <p:cNvSpPr>
              <a:spLocks/>
            </p:cNvSpPr>
            <p:nvPr/>
          </p:nvSpPr>
          <p:spPr bwMode="auto">
            <a:xfrm>
              <a:off x="34926" y="3200401"/>
              <a:ext cx="103188" cy="168275"/>
            </a:xfrm>
            <a:custGeom>
              <a:avLst/>
              <a:gdLst>
                <a:gd name="T0" fmla="*/ 38 w 119"/>
                <a:gd name="T1" fmla="*/ 0 h 195"/>
                <a:gd name="T2" fmla="*/ 5 w 119"/>
                <a:gd name="T3" fmla="*/ 43 h 195"/>
                <a:gd name="T4" fmla="*/ 0 w 119"/>
                <a:gd name="T5" fmla="*/ 174 h 195"/>
                <a:gd name="T6" fmla="*/ 72 w 119"/>
                <a:gd name="T7" fmla="*/ 191 h 195"/>
                <a:gd name="T8" fmla="*/ 38 w 119"/>
                <a:gd name="T9" fmla="*/ 0 h 195"/>
              </a:gdLst>
              <a:ahLst/>
              <a:cxnLst>
                <a:cxn ang="0">
                  <a:pos x="T0" y="T1"/>
                </a:cxn>
                <a:cxn ang="0">
                  <a:pos x="T2" y="T3"/>
                </a:cxn>
                <a:cxn ang="0">
                  <a:pos x="T4" y="T5"/>
                </a:cxn>
                <a:cxn ang="0">
                  <a:pos x="T6" y="T7"/>
                </a:cxn>
                <a:cxn ang="0">
                  <a:pos x="T8" y="T9"/>
                </a:cxn>
              </a:cxnLst>
              <a:rect l="0" t="0" r="r" b="b"/>
              <a:pathLst>
                <a:path w="119" h="195">
                  <a:moveTo>
                    <a:pt x="38" y="0"/>
                  </a:moveTo>
                  <a:cubicBezTo>
                    <a:pt x="38" y="0"/>
                    <a:pt x="7" y="7"/>
                    <a:pt x="5" y="43"/>
                  </a:cubicBezTo>
                  <a:cubicBezTo>
                    <a:pt x="0" y="174"/>
                    <a:pt x="0" y="174"/>
                    <a:pt x="0" y="174"/>
                  </a:cubicBezTo>
                  <a:cubicBezTo>
                    <a:pt x="0" y="174"/>
                    <a:pt x="31" y="195"/>
                    <a:pt x="72" y="191"/>
                  </a:cubicBezTo>
                  <a:cubicBezTo>
                    <a:pt x="72" y="191"/>
                    <a:pt x="119" y="17"/>
                    <a:pt x="38" y="0"/>
                  </a:cubicBezTo>
                  <a:close/>
                </a:path>
              </a:pathLst>
            </a:custGeom>
            <a:solidFill>
              <a:srgbClr val="FFD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1" name="Line 144">
              <a:extLst>
                <a:ext uri="{FF2B5EF4-FFF2-40B4-BE49-F238E27FC236}">
                  <a16:creationId xmlns:a16="http://schemas.microsoft.com/office/drawing/2014/main" id="{DF7EFB36-7AA1-48A0-A508-FC7AD377F43F}"/>
                </a:ext>
              </a:extLst>
            </p:cNvPr>
            <p:cNvSpPr>
              <a:spLocks noChangeShapeType="1"/>
            </p:cNvSpPr>
            <p:nvPr/>
          </p:nvSpPr>
          <p:spPr bwMode="auto">
            <a:xfrm>
              <a:off x="228601" y="37830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2" name="Line 145">
              <a:extLst>
                <a:ext uri="{FF2B5EF4-FFF2-40B4-BE49-F238E27FC236}">
                  <a16:creationId xmlns:a16="http://schemas.microsoft.com/office/drawing/2014/main" id="{82250799-D48A-4DFF-8CF9-BE9CB788BB39}"/>
                </a:ext>
              </a:extLst>
            </p:cNvPr>
            <p:cNvSpPr>
              <a:spLocks noChangeShapeType="1"/>
            </p:cNvSpPr>
            <p:nvPr/>
          </p:nvSpPr>
          <p:spPr bwMode="auto">
            <a:xfrm>
              <a:off x="228601" y="37830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3" name="Freeform 146">
              <a:extLst>
                <a:ext uri="{FF2B5EF4-FFF2-40B4-BE49-F238E27FC236}">
                  <a16:creationId xmlns:a16="http://schemas.microsoft.com/office/drawing/2014/main" id="{F1C583EF-683A-49C0-AA71-EDECD9182205}"/>
                </a:ext>
              </a:extLst>
            </p:cNvPr>
            <p:cNvSpPr>
              <a:spLocks/>
            </p:cNvSpPr>
            <p:nvPr/>
          </p:nvSpPr>
          <p:spPr bwMode="auto">
            <a:xfrm>
              <a:off x="119063" y="3128963"/>
              <a:ext cx="55563" cy="79375"/>
            </a:xfrm>
            <a:custGeom>
              <a:avLst/>
              <a:gdLst>
                <a:gd name="T0" fmla="*/ 60 w 65"/>
                <a:gd name="T1" fmla="*/ 0 h 93"/>
                <a:gd name="T2" fmla="*/ 65 w 65"/>
                <a:gd name="T3" fmla="*/ 93 h 93"/>
                <a:gd name="T4" fmla="*/ 3 w 65"/>
                <a:gd name="T5" fmla="*/ 83 h 93"/>
                <a:gd name="T6" fmla="*/ 0 w 65"/>
                <a:gd name="T7" fmla="*/ 43 h 93"/>
                <a:gd name="T8" fmla="*/ 60 w 65"/>
                <a:gd name="T9" fmla="*/ 0 h 93"/>
              </a:gdLst>
              <a:ahLst/>
              <a:cxnLst>
                <a:cxn ang="0">
                  <a:pos x="T0" y="T1"/>
                </a:cxn>
                <a:cxn ang="0">
                  <a:pos x="T2" y="T3"/>
                </a:cxn>
                <a:cxn ang="0">
                  <a:pos x="T4" y="T5"/>
                </a:cxn>
                <a:cxn ang="0">
                  <a:pos x="T6" y="T7"/>
                </a:cxn>
                <a:cxn ang="0">
                  <a:pos x="T8" y="T9"/>
                </a:cxn>
              </a:cxnLst>
              <a:rect l="0" t="0" r="r" b="b"/>
              <a:pathLst>
                <a:path w="65" h="93">
                  <a:moveTo>
                    <a:pt x="60" y="0"/>
                  </a:moveTo>
                  <a:cubicBezTo>
                    <a:pt x="60" y="0"/>
                    <a:pt x="61" y="46"/>
                    <a:pt x="65" y="93"/>
                  </a:cubicBezTo>
                  <a:cubicBezTo>
                    <a:pt x="3" y="83"/>
                    <a:pt x="3" y="83"/>
                    <a:pt x="3" y="83"/>
                  </a:cubicBezTo>
                  <a:cubicBezTo>
                    <a:pt x="3" y="83"/>
                    <a:pt x="12" y="62"/>
                    <a:pt x="0" y="43"/>
                  </a:cubicBezTo>
                  <a:lnTo>
                    <a:pt x="60" y="0"/>
                  </a:ln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4" name="Freeform 147">
              <a:extLst>
                <a:ext uri="{FF2B5EF4-FFF2-40B4-BE49-F238E27FC236}">
                  <a16:creationId xmlns:a16="http://schemas.microsoft.com/office/drawing/2014/main" id="{33807361-269F-4430-9714-2E89A1BA1ECF}"/>
                </a:ext>
              </a:extLst>
            </p:cNvPr>
            <p:cNvSpPr>
              <a:spLocks/>
            </p:cNvSpPr>
            <p:nvPr/>
          </p:nvSpPr>
          <p:spPr bwMode="auto">
            <a:xfrm>
              <a:off x="53976" y="3194051"/>
              <a:ext cx="200025" cy="233363"/>
            </a:xfrm>
            <a:custGeom>
              <a:avLst/>
              <a:gdLst>
                <a:gd name="T0" fmla="*/ 17 w 231"/>
                <a:gd name="T1" fmla="*/ 8 h 271"/>
                <a:gd name="T2" fmla="*/ 6 w 231"/>
                <a:gd name="T3" fmla="*/ 63 h 271"/>
                <a:gd name="T4" fmla="*/ 21 w 231"/>
                <a:gd name="T5" fmla="*/ 135 h 271"/>
                <a:gd name="T6" fmla="*/ 45 w 231"/>
                <a:gd name="T7" fmla="*/ 240 h 271"/>
                <a:gd name="T8" fmla="*/ 178 w 231"/>
                <a:gd name="T9" fmla="*/ 246 h 271"/>
                <a:gd name="T10" fmla="*/ 223 w 231"/>
                <a:gd name="T11" fmla="*/ 93 h 271"/>
                <a:gd name="T12" fmla="*/ 194 w 231"/>
                <a:gd name="T13" fmla="*/ 39 h 271"/>
                <a:gd name="T14" fmla="*/ 128 w 231"/>
                <a:gd name="T15" fmla="*/ 9 h 271"/>
                <a:gd name="T16" fmla="*/ 69 w 231"/>
                <a:gd name="T17" fmla="*/ 1 h 271"/>
                <a:gd name="T18" fmla="*/ 17 w 231"/>
                <a:gd name="T19" fmla="*/ 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71">
                  <a:moveTo>
                    <a:pt x="17" y="8"/>
                  </a:moveTo>
                  <a:cubicBezTo>
                    <a:pt x="2" y="19"/>
                    <a:pt x="0" y="46"/>
                    <a:pt x="6" y="63"/>
                  </a:cubicBezTo>
                  <a:cubicBezTo>
                    <a:pt x="12" y="82"/>
                    <a:pt x="14" y="107"/>
                    <a:pt x="21" y="135"/>
                  </a:cubicBezTo>
                  <a:cubicBezTo>
                    <a:pt x="29" y="173"/>
                    <a:pt x="35" y="202"/>
                    <a:pt x="45" y="240"/>
                  </a:cubicBezTo>
                  <a:cubicBezTo>
                    <a:pt x="53" y="271"/>
                    <a:pt x="178" y="246"/>
                    <a:pt x="178" y="246"/>
                  </a:cubicBezTo>
                  <a:cubicBezTo>
                    <a:pt x="223" y="93"/>
                    <a:pt x="223" y="93"/>
                    <a:pt x="223" y="93"/>
                  </a:cubicBezTo>
                  <a:cubicBezTo>
                    <a:pt x="223" y="93"/>
                    <a:pt x="231" y="53"/>
                    <a:pt x="194" y="39"/>
                  </a:cubicBezTo>
                  <a:cubicBezTo>
                    <a:pt x="194" y="39"/>
                    <a:pt x="156" y="19"/>
                    <a:pt x="128" y="9"/>
                  </a:cubicBezTo>
                  <a:cubicBezTo>
                    <a:pt x="103" y="1"/>
                    <a:pt x="94" y="0"/>
                    <a:pt x="69" y="1"/>
                  </a:cubicBezTo>
                  <a:cubicBezTo>
                    <a:pt x="69" y="1"/>
                    <a:pt x="35" y="3"/>
                    <a:pt x="17" y="8"/>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5" name="Freeform 148">
              <a:extLst>
                <a:ext uri="{FF2B5EF4-FFF2-40B4-BE49-F238E27FC236}">
                  <a16:creationId xmlns:a16="http://schemas.microsoft.com/office/drawing/2014/main" id="{089F4F16-BBF6-4F76-8878-3093A6F86343}"/>
                </a:ext>
              </a:extLst>
            </p:cNvPr>
            <p:cNvSpPr>
              <a:spLocks/>
            </p:cNvSpPr>
            <p:nvPr/>
          </p:nvSpPr>
          <p:spPr bwMode="auto">
            <a:xfrm>
              <a:off x="133351" y="3454401"/>
              <a:ext cx="117475" cy="142875"/>
            </a:xfrm>
            <a:custGeom>
              <a:avLst/>
              <a:gdLst>
                <a:gd name="T0" fmla="*/ 109 w 136"/>
                <a:gd name="T1" fmla="*/ 26 h 165"/>
                <a:gd name="T2" fmla="*/ 109 w 136"/>
                <a:gd name="T3" fmla="*/ 117 h 165"/>
                <a:gd name="T4" fmla="*/ 1 w 136"/>
                <a:gd name="T5" fmla="*/ 85 h 165"/>
                <a:gd name="T6" fmla="*/ 109 w 136"/>
                <a:gd name="T7" fmla="*/ 26 h 165"/>
              </a:gdLst>
              <a:ahLst/>
              <a:cxnLst>
                <a:cxn ang="0">
                  <a:pos x="T0" y="T1"/>
                </a:cxn>
                <a:cxn ang="0">
                  <a:pos x="T2" y="T3"/>
                </a:cxn>
                <a:cxn ang="0">
                  <a:pos x="T4" y="T5"/>
                </a:cxn>
                <a:cxn ang="0">
                  <a:pos x="T6" y="T7"/>
                </a:cxn>
              </a:cxnLst>
              <a:rect l="0" t="0" r="r" b="b"/>
              <a:pathLst>
                <a:path w="136" h="165">
                  <a:moveTo>
                    <a:pt x="109" y="26"/>
                  </a:moveTo>
                  <a:cubicBezTo>
                    <a:pt x="109" y="26"/>
                    <a:pt x="136" y="69"/>
                    <a:pt x="109" y="117"/>
                  </a:cubicBezTo>
                  <a:cubicBezTo>
                    <a:pt x="82" y="165"/>
                    <a:pt x="1" y="148"/>
                    <a:pt x="1" y="85"/>
                  </a:cubicBezTo>
                  <a:cubicBezTo>
                    <a:pt x="0" y="24"/>
                    <a:pt x="57" y="0"/>
                    <a:pt x="109" y="26"/>
                  </a:cubicBezTo>
                  <a:close/>
                </a:path>
              </a:pathLst>
            </a:custGeom>
            <a:solidFill>
              <a:srgbClr val="334D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6" name="Freeform 149">
              <a:extLst>
                <a:ext uri="{FF2B5EF4-FFF2-40B4-BE49-F238E27FC236}">
                  <a16:creationId xmlns:a16="http://schemas.microsoft.com/office/drawing/2014/main" id="{70B7E285-061B-4311-B2A8-2928315B065C}"/>
                </a:ext>
              </a:extLst>
            </p:cNvPr>
            <p:cNvSpPr>
              <a:spLocks/>
            </p:cNvSpPr>
            <p:nvPr/>
          </p:nvSpPr>
          <p:spPr bwMode="auto">
            <a:xfrm>
              <a:off x="53976" y="3194051"/>
              <a:ext cx="200025" cy="241300"/>
            </a:xfrm>
            <a:custGeom>
              <a:avLst/>
              <a:gdLst>
                <a:gd name="T0" fmla="*/ 68 w 230"/>
                <a:gd name="T1" fmla="*/ 0 h 278"/>
                <a:gd name="T2" fmla="*/ 16 w 230"/>
                <a:gd name="T3" fmla="*/ 7 h 278"/>
                <a:gd name="T4" fmla="*/ 4 w 230"/>
                <a:gd name="T5" fmla="*/ 59 h 278"/>
                <a:gd name="T6" fmla="*/ 19 w 230"/>
                <a:gd name="T7" fmla="*/ 160 h 278"/>
                <a:gd name="T8" fmla="*/ 25 w 230"/>
                <a:gd name="T9" fmla="*/ 220 h 278"/>
                <a:gd name="T10" fmla="*/ 45 w 230"/>
                <a:gd name="T11" fmla="*/ 251 h 278"/>
                <a:gd name="T12" fmla="*/ 77 w 230"/>
                <a:gd name="T13" fmla="*/ 252 h 278"/>
                <a:gd name="T14" fmla="*/ 171 w 230"/>
                <a:gd name="T15" fmla="*/ 246 h 278"/>
                <a:gd name="T16" fmla="*/ 205 w 230"/>
                <a:gd name="T17" fmla="*/ 254 h 278"/>
                <a:gd name="T18" fmla="*/ 222 w 230"/>
                <a:gd name="T19" fmla="*/ 92 h 278"/>
                <a:gd name="T20" fmla="*/ 193 w 230"/>
                <a:gd name="T21" fmla="*/ 38 h 278"/>
                <a:gd name="T22" fmla="*/ 140 w 230"/>
                <a:gd name="T23" fmla="*/ 13 h 278"/>
                <a:gd name="T24" fmla="*/ 68 w 230"/>
                <a:gd name="T2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 h="278">
                  <a:moveTo>
                    <a:pt x="68" y="0"/>
                  </a:moveTo>
                  <a:cubicBezTo>
                    <a:pt x="68" y="0"/>
                    <a:pt x="34" y="2"/>
                    <a:pt x="16" y="7"/>
                  </a:cubicBezTo>
                  <a:cubicBezTo>
                    <a:pt x="0" y="19"/>
                    <a:pt x="0" y="42"/>
                    <a:pt x="4" y="59"/>
                  </a:cubicBezTo>
                  <a:cubicBezTo>
                    <a:pt x="9" y="92"/>
                    <a:pt x="16" y="126"/>
                    <a:pt x="19" y="160"/>
                  </a:cubicBezTo>
                  <a:cubicBezTo>
                    <a:pt x="20" y="175"/>
                    <a:pt x="24" y="205"/>
                    <a:pt x="25" y="220"/>
                  </a:cubicBezTo>
                  <a:cubicBezTo>
                    <a:pt x="26" y="235"/>
                    <a:pt x="31" y="243"/>
                    <a:pt x="45" y="251"/>
                  </a:cubicBezTo>
                  <a:cubicBezTo>
                    <a:pt x="57" y="257"/>
                    <a:pt x="65" y="252"/>
                    <a:pt x="77" y="252"/>
                  </a:cubicBezTo>
                  <a:cubicBezTo>
                    <a:pt x="109" y="253"/>
                    <a:pt x="140" y="250"/>
                    <a:pt x="171" y="246"/>
                  </a:cubicBezTo>
                  <a:cubicBezTo>
                    <a:pt x="172" y="246"/>
                    <a:pt x="221" y="278"/>
                    <a:pt x="205" y="254"/>
                  </a:cubicBezTo>
                  <a:cubicBezTo>
                    <a:pt x="222" y="92"/>
                    <a:pt x="222" y="92"/>
                    <a:pt x="222" y="92"/>
                  </a:cubicBezTo>
                  <a:cubicBezTo>
                    <a:pt x="222" y="92"/>
                    <a:pt x="230" y="52"/>
                    <a:pt x="193" y="38"/>
                  </a:cubicBezTo>
                  <a:cubicBezTo>
                    <a:pt x="193" y="38"/>
                    <a:pt x="168" y="22"/>
                    <a:pt x="140" y="13"/>
                  </a:cubicBezTo>
                  <a:cubicBezTo>
                    <a:pt x="140" y="13"/>
                    <a:pt x="91" y="14"/>
                    <a:pt x="68" y="0"/>
                  </a:cubicBezTo>
                  <a:close/>
                </a:path>
              </a:pathLst>
            </a:custGeom>
            <a:solidFill>
              <a:srgbClr val="FFD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7" name="Freeform 150">
              <a:extLst>
                <a:ext uri="{FF2B5EF4-FFF2-40B4-BE49-F238E27FC236}">
                  <a16:creationId xmlns:a16="http://schemas.microsoft.com/office/drawing/2014/main" id="{899231FF-D976-4AE4-8CA4-E07AA2029B4F}"/>
                </a:ext>
              </a:extLst>
            </p:cNvPr>
            <p:cNvSpPr>
              <a:spLocks/>
            </p:cNvSpPr>
            <p:nvPr/>
          </p:nvSpPr>
          <p:spPr bwMode="auto">
            <a:xfrm>
              <a:off x="87313" y="3052763"/>
              <a:ext cx="109538" cy="128588"/>
            </a:xfrm>
            <a:custGeom>
              <a:avLst/>
              <a:gdLst>
                <a:gd name="T0" fmla="*/ 117 w 127"/>
                <a:gd name="T1" fmla="*/ 142 h 149"/>
                <a:gd name="T2" fmla="*/ 120 w 127"/>
                <a:gd name="T3" fmla="*/ 132 h 149"/>
                <a:gd name="T4" fmla="*/ 126 w 127"/>
                <a:gd name="T5" fmla="*/ 94 h 149"/>
                <a:gd name="T6" fmla="*/ 125 w 127"/>
                <a:gd name="T7" fmla="*/ 79 h 149"/>
                <a:gd name="T8" fmla="*/ 123 w 127"/>
                <a:gd name="T9" fmla="*/ 63 h 149"/>
                <a:gd name="T10" fmla="*/ 112 w 127"/>
                <a:gd name="T11" fmla="*/ 23 h 149"/>
                <a:gd name="T12" fmla="*/ 58 w 127"/>
                <a:gd name="T13" fmla="*/ 3 h 149"/>
                <a:gd name="T14" fmla="*/ 13 w 127"/>
                <a:gd name="T15" fmla="*/ 31 h 149"/>
                <a:gd name="T16" fmla="*/ 5 w 127"/>
                <a:gd name="T17" fmla="*/ 83 h 149"/>
                <a:gd name="T18" fmla="*/ 35 w 127"/>
                <a:gd name="T19" fmla="*/ 130 h 149"/>
                <a:gd name="T20" fmla="*/ 66 w 127"/>
                <a:gd name="T21" fmla="*/ 144 h 149"/>
                <a:gd name="T22" fmla="*/ 98 w 127"/>
                <a:gd name="T23" fmla="*/ 149 h 149"/>
                <a:gd name="T24" fmla="*/ 117 w 127"/>
                <a:gd name="T25" fmla="*/ 1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9">
                  <a:moveTo>
                    <a:pt x="117" y="142"/>
                  </a:moveTo>
                  <a:cubicBezTo>
                    <a:pt x="120" y="132"/>
                    <a:pt x="120" y="132"/>
                    <a:pt x="120" y="132"/>
                  </a:cubicBezTo>
                  <a:cubicBezTo>
                    <a:pt x="120" y="132"/>
                    <a:pt x="126" y="94"/>
                    <a:pt x="126" y="94"/>
                  </a:cubicBezTo>
                  <a:cubicBezTo>
                    <a:pt x="127" y="90"/>
                    <a:pt x="126" y="83"/>
                    <a:pt x="125" y="79"/>
                  </a:cubicBezTo>
                  <a:cubicBezTo>
                    <a:pt x="123" y="74"/>
                    <a:pt x="122" y="69"/>
                    <a:pt x="123" y="63"/>
                  </a:cubicBezTo>
                  <a:cubicBezTo>
                    <a:pt x="127" y="36"/>
                    <a:pt x="112" y="23"/>
                    <a:pt x="112" y="23"/>
                  </a:cubicBezTo>
                  <a:cubicBezTo>
                    <a:pt x="94" y="0"/>
                    <a:pt x="58" y="3"/>
                    <a:pt x="58" y="3"/>
                  </a:cubicBezTo>
                  <a:cubicBezTo>
                    <a:pt x="39" y="6"/>
                    <a:pt x="23" y="14"/>
                    <a:pt x="13" y="31"/>
                  </a:cubicBezTo>
                  <a:cubicBezTo>
                    <a:pt x="5" y="47"/>
                    <a:pt x="0" y="66"/>
                    <a:pt x="5" y="83"/>
                  </a:cubicBezTo>
                  <a:cubicBezTo>
                    <a:pt x="11" y="102"/>
                    <a:pt x="21" y="117"/>
                    <a:pt x="35" y="130"/>
                  </a:cubicBezTo>
                  <a:cubicBezTo>
                    <a:pt x="44" y="139"/>
                    <a:pt x="54" y="140"/>
                    <a:pt x="66" y="144"/>
                  </a:cubicBezTo>
                  <a:cubicBezTo>
                    <a:pt x="74" y="148"/>
                    <a:pt x="90" y="149"/>
                    <a:pt x="98" y="149"/>
                  </a:cubicBezTo>
                  <a:cubicBezTo>
                    <a:pt x="103" y="149"/>
                    <a:pt x="116" y="148"/>
                    <a:pt x="117" y="142"/>
                  </a:cubicBezTo>
                  <a:close/>
                </a:path>
              </a:pathLst>
            </a:custGeom>
            <a:solidFill>
              <a:srgbClr val="F5A4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8" name="Freeform 151">
              <a:extLst>
                <a:ext uri="{FF2B5EF4-FFF2-40B4-BE49-F238E27FC236}">
                  <a16:creationId xmlns:a16="http://schemas.microsoft.com/office/drawing/2014/main" id="{6C304B70-664D-4EA9-96E4-925987B0B5DC}"/>
                </a:ext>
              </a:extLst>
            </p:cNvPr>
            <p:cNvSpPr>
              <a:spLocks/>
            </p:cNvSpPr>
            <p:nvPr/>
          </p:nvSpPr>
          <p:spPr bwMode="auto">
            <a:xfrm>
              <a:off x="80963" y="3046413"/>
              <a:ext cx="111125" cy="138113"/>
            </a:xfrm>
            <a:custGeom>
              <a:avLst/>
              <a:gdLst>
                <a:gd name="T0" fmla="*/ 118 w 130"/>
                <a:gd name="T1" fmla="*/ 46 h 160"/>
                <a:gd name="T2" fmla="*/ 112 w 130"/>
                <a:gd name="T3" fmla="*/ 69 h 160"/>
                <a:gd name="T4" fmla="*/ 104 w 130"/>
                <a:gd name="T5" fmla="*/ 83 h 160"/>
                <a:gd name="T6" fmla="*/ 106 w 130"/>
                <a:gd name="T7" fmla="*/ 102 h 160"/>
                <a:gd name="T8" fmla="*/ 101 w 130"/>
                <a:gd name="T9" fmla="*/ 104 h 160"/>
                <a:gd name="T10" fmla="*/ 91 w 130"/>
                <a:gd name="T11" fmla="*/ 96 h 160"/>
                <a:gd name="T12" fmla="*/ 82 w 130"/>
                <a:gd name="T13" fmla="*/ 109 h 160"/>
                <a:gd name="T14" fmla="*/ 63 w 130"/>
                <a:gd name="T15" fmla="*/ 156 h 160"/>
                <a:gd name="T16" fmla="*/ 46 w 130"/>
                <a:gd name="T17" fmla="*/ 153 h 160"/>
                <a:gd name="T18" fmla="*/ 26 w 130"/>
                <a:gd name="T19" fmla="*/ 125 h 160"/>
                <a:gd name="T20" fmla="*/ 10 w 130"/>
                <a:gd name="T21" fmla="*/ 45 h 160"/>
                <a:gd name="T22" fmla="*/ 25 w 130"/>
                <a:gd name="T23" fmla="*/ 23 h 160"/>
                <a:gd name="T24" fmla="*/ 71 w 130"/>
                <a:gd name="T25" fmla="*/ 3 h 160"/>
                <a:gd name="T26" fmla="*/ 108 w 130"/>
                <a:gd name="T27" fmla="*/ 9 h 160"/>
                <a:gd name="T28" fmla="*/ 125 w 130"/>
                <a:gd name="T29" fmla="*/ 25 h 160"/>
                <a:gd name="T30" fmla="*/ 118 w 130"/>
                <a:gd name="T31" fmla="*/ 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160">
                  <a:moveTo>
                    <a:pt x="118" y="46"/>
                  </a:moveTo>
                  <a:cubicBezTo>
                    <a:pt x="112" y="69"/>
                    <a:pt x="112" y="69"/>
                    <a:pt x="112" y="69"/>
                  </a:cubicBezTo>
                  <a:cubicBezTo>
                    <a:pt x="106" y="72"/>
                    <a:pt x="103" y="74"/>
                    <a:pt x="104" y="83"/>
                  </a:cubicBezTo>
                  <a:cubicBezTo>
                    <a:pt x="106" y="102"/>
                    <a:pt x="106" y="102"/>
                    <a:pt x="106" y="102"/>
                  </a:cubicBezTo>
                  <a:cubicBezTo>
                    <a:pt x="101" y="104"/>
                    <a:pt x="101" y="104"/>
                    <a:pt x="101" y="104"/>
                  </a:cubicBezTo>
                  <a:cubicBezTo>
                    <a:pt x="101" y="96"/>
                    <a:pt x="91" y="96"/>
                    <a:pt x="91" y="96"/>
                  </a:cubicBezTo>
                  <a:cubicBezTo>
                    <a:pt x="83" y="96"/>
                    <a:pt x="81" y="102"/>
                    <a:pt x="82" y="109"/>
                  </a:cubicBezTo>
                  <a:cubicBezTo>
                    <a:pt x="83" y="125"/>
                    <a:pt x="77" y="152"/>
                    <a:pt x="63" y="156"/>
                  </a:cubicBezTo>
                  <a:cubicBezTo>
                    <a:pt x="58" y="158"/>
                    <a:pt x="47" y="160"/>
                    <a:pt x="46" y="153"/>
                  </a:cubicBezTo>
                  <a:cubicBezTo>
                    <a:pt x="43" y="144"/>
                    <a:pt x="26" y="125"/>
                    <a:pt x="26" y="125"/>
                  </a:cubicBezTo>
                  <a:cubicBezTo>
                    <a:pt x="6" y="105"/>
                    <a:pt x="0" y="71"/>
                    <a:pt x="10" y="45"/>
                  </a:cubicBezTo>
                  <a:cubicBezTo>
                    <a:pt x="13" y="37"/>
                    <a:pt x="19" y="29"/>
                    <a:pt x="25" y="23"/>
                  </a:cubicBezTo>
                  <a:cubicBezTo>
                    <a:pt x="38" y="11"/>
                    <a:pt x="54" y="5"/>
                    <a:pt x="71" y="3"/>
                  </a:cubicBezTo>
                  <a:cubicBezTo>
                    <a:pt x="71" y="3"/>
                    <a:pt x="95" y="0"/>
                    <a:pt x="108" y="9"/>
                  </a:cubicBezTo>
                  <a:cubicBezTo>
                    <a:pt x="116" y="15"/>
                    <a:pt x="122" y="20"/>
                    <a:pt x="125" y="25"/>
                  </a:cubicBezTo>
                  <a:cubicBezTo>
                    <a:pt x="125" y="25"/>
                    <a:pt x="130" y="35"/>
                    <a:pt x="118" y="46"/>
                  </a:cubicBezTo>
                  <a:close/>
                </a:path>
              </a:pathLst>
            </a:custGeom>
            <a:solidFill>
              <a:srgbClr val="4520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9" name="Freeform 152">
              <a:extLst>
                <a:ext uri="{FF2B5EF4-FFF2-40B4-BE49-F238E27FC236}">
                  <a16:creationId xmlns:a16="http://schemas.microsoft.com/office/drawing/2014/main" id="{C98DE473-CAE1-454E-A601-122937E77726}"/>
                </a:ext>
              </a:extLst>
            </p:cNvPr>
            <p:cNvSpPr>
              <a:spLocks/>
            </p:cNvSpPr>
            <p:nvPr/>
          </p:nvSpPr>
          <p:spPr bwMode="auto">
            <a:xfrm>
              <a:off x="149226" y="3127376"/>
              <a:ext cx="20638" cy="25400"/>
            </a:xfrm>
            <a:custGeom>
              <a:avLst/>
              <a:gdLst>
                <a:gd name="T0" fmla="*/ 20 w 24"/>
                <a:gd name="T1" fmla="*/ 26 h 29"/>
                <a:gd name="T2" fmla="*/ 14 w 24"/>
                <a:gd name="T3" fmla="*/ 29 h 29"/>
                <a:gd name="T4" fmla="*/ 0 w 24"/>
                <a:gd name="T5" fmla="*/ 15 h 29"/>
                <a:gd name="T6" fmla="*/ 12 w 24"/>
                <a:gd name="T7" fmla="*/ 0 h 29"/>
                <a:gd name="T8" fmla="*/ 20 w 24"/>
                <a:gd name="T9" fmla="*/ 4 h 29"/>
                <a:gd name="T10" fmla="*/ 24 w 24"/>
                <a:gd name="T11" fmla="*/ 18 h 29"/>
                <a:gd name="T12" fmla="*/ 20 w 24"/>
                <a:gd name="T13" fmla="*/ 26 h 29"/>
              </a:gdLst>
              <a:ahLst/>
              <a:cxnLst>
                <a:cxn ang="0">
                  <a:pos x="T0" y="T1"/>
                </a:cxn>
                <a:cxn ang="0">
                  <a:pos x="T2" y="T3"/>
                </a:cxn>
                <a:cxn ang="0">
                  <a:pos x="T4" y="T5"/>
                </a:cxn>
                <a:cxn ang="0">
                  <a:pos x="T6" y="T7"/>
                </a:cxn>
                <a:cxn ang="0">
                  <a:pos x="T8" y="T9"/>
                </a:cxn>
                <a:cxn ang="0">
                  <a:pos x="T10" y="T11"/>
                </a:cxn>
                <a:cxn ang="0">
                  <a:pos x="T12" y="T13"/>
                </a:cxn>
              </a:cxnLst>
              <a:rect l="0" t="0" r="r" b="b"/>
              <a:pathLst>
                <a:path w="24" h="29">
                  <a:moveTo>
                    <a:pt x="20" y="26"/>
                  </a:moveTo>
                  <a:cubicBezTo>
                    <a:pt x="19" y="28"/>
                    <a:pt x="17" y="28"/>
                    <a:pt x="14" y="29"/>
                  </a:cubicBezTo>
                  <a:cubicBezTo>
                    <a:pt x="7" y="29"/>
                    <a:pt x="1" y="23"/>
                    <a:pt x="0" y="15"/>
                  </a:cubicBezTo>
                  <a:cubicBezTo>
                    <a:pt x="0" y="7"/>
                    <a:pt x="5" y="1"/>
                    <a:pt x="12" y="0"/>
                  </a:cubicBezTo>
                  <a:cubicBezTo>
                    <a:pt x="15" y="0"/>
                    <a:pt x="18" y="1"/>
                    <a:pt x="20" y="4"/>
                  </a:cubicBezTo>
                  <a:cubicBezTo>
                    <a:pt x="24" y="7"/>
                    <a:pt x="24" y="13"/>
                    <a:pt x="24" y="18"/>
                  </a:cubicBezTo>
                  <a:cubicBezTo>
                    <a:pt x="23" y="21"/>
                    <a:pt x="22" y="24"/>
                    <a:pt x="20" y="26"/>
                  </a:cubicBezTo>
                  <a:close/>
                </a:path>
              </a:pathLst>
            </a:custGeom>
            <a:solidFill>
              <a:srgbClr val="F5A4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0" name="Freeform 153">
              <a:extLst>
                <a:ext uri="{FF2B5EF4-FFF2-40B4-BE49-F238E27FC236}">
                  <a16:creationId xmlns:a16="http://schemas.microsoft.com/office/drawing/2014/main" id="{5433EFF4-0106-4496-8A6F-2A5F1303E1B7}"/>
                </a:ext>
              </a:extLst>
            </p:cNvPr>
            <p:cNvSpPr>
              <a:spLocks/>
            </p:cNvSpPr>
            <p:nvPr/>
          </p:nvSpPr>
          <p:spPr bwMode="auto">
            <a:xfrm>
              <a:off x="153988" y="3130551"/>
              <a:ext cx="7938" cy="14288"/>
            </a:xfrm>
            <a:custGeom>
              <a:avLst/>
              <a:gdLst>
                <a:gd name="T0" fmla="*/ 9 w 9"/>
                <a:gd name="T1" fmla="*/ 4 h 16"/>
                <a:gd name="T2" fmla="*/ 1 w 9"/>
                <a:gd name="T3" fmla="*/ 7 h 16"/>
                <a:gd name="T4" fmla="*/ 5 w 9"/>
                <a:gd name="T5" fmla="*/ 10 h 16"/>
                <a:gd name="T6" fmla="*/ 8 w 9"/>
                <a:gd name="T7" fmla="*/ 14 h 16"/>
                <a:gd name="T8" fmla="*/ 8 w 9"/>
                <a:gd name="T9" fmla="*/ 15 h 16"/>
                <a:gd name="T10" fmla="*/ 2 w 9"/>
                <a:gd name="T11" fmla="*/ 12 h 16"/>
                <a:gd name="T12" fmla="*/ 1 w 9"/>
                <a:gd name="T13" fmla="*/ 5 h 16"/>
                <a:gd name="T14" fmla="*/ 5 w 9"/>
                <a:gd name="T15" fmla="*/ 2 h 16"/>
                <a:gd name="T16" fmla="*/ 9 w 9"/>
                <a:gd name="T17" fmla="*/ 4 h 16"/>
                <a:gd name="T18" fmla="*/ 9 w 9"/>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6">
                  <a:moveTo>
                    <a:pt x="9" y="4"/>
                  </a:moveTo>
                  <a:cubicBezTo>
                    <a:pt x="8" y="0"/>
                    <a:pt x="0" y="5"/>
                    <a:pt x="1" y="7"/>
                  </a:cubicBezTo>
                  <a:cubicBezTo>
                    <a:pt x="2" y="8"/>
                    <a:pt x="4" y="9"/>
                    <a:pt x="5" y="10"/>
                  </a:cubicBezTo>
                  <a:cubicBezTo>
                    <a:pt x="7" y="11"/>
                    <a:pt x="7" y="12"/>
                    <a:pt x="8" y="14"/>
                  </a:cubicBezTo>
                  <a:cubicBezTo>
                    <a:pt x="8" y="15"/>
                    <a:pt x="8" y="15"/>
                    <a:pt x="8" y="15"/>
                  </a:cubicBezTo>
                  <a:cubicBezTo>
                    <a:pt x="7" y="16"/>
                    <a:pt x="3" y="12"/>
                    <a:pt x="2" y="12"/>
                  </a:cubicBezTo>
                  <a:cubicBezTo>
                    <a:pt x="0" y="10"/>
                    <a:pt x="0" y="7"/>
                    <a:pt x="1" y="5"/>
                  </a:cubicBezTo>
                  <a:cubicBezTo>
                    <a:pt x="1" y="3"/>
                    <a:pt x="3" y="2"/>
                    <a:pt x="5" y="2"/>
                  </a:cubicBezTo>
                  <a:cubicBezTo>
                    <a:pt x="7" y="2"/>
                    <a:pt x="9" y="2"/>
                    <a:pt x="9" y="4"/>
                  </a:cubicBezTo>
                  <a:cubicBezTo>
                    <a:pt x="9" y="4"/>
                    <a:pt x="9" y="5"/>
                    <a:pt x="9" y="4"/>
                  </a:cubicBezTo>
                  <a:close/>
                </a:path>
              </a:pathLst>
            </a:custGeom>
            <a:solidFill>
              <a:srgbClr val="E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1" name="Freeform 154">
              <a:extLst>
                <a:ext uri="{FF2B5EF4-FFF2-40B4-BE49-F238E27FC236}">
                  <a16:creationId xmlns:a16="http://schemas.microsoft.com/office/drawing/2014/main" id="{7AFD8963-65A3-457D-8CAB-98AB69CD28A7}"/>
                </a:ext>
              </a:extLst>
            </p:cNvPr>
            <p:cNvSpPr>
              <a:spLocks/>
            </p:cNvSpPr>
            <p:nvPr/>
          </p:nvSpPr>
          <p:spPr bwMode="auto">
            <a:xfrm>
              <a:off x="155576" y="3136901"/>
              <a:ext cx="7938" cy="11113"/>
            </a:xfrm>
            <a:custGeom>
              <a:avLst/>
              <a:gdLst>
                <a:gd name="T0" fmla="*/ 4 w 9"/>
                <a:gd name="T1" fmla="*/ 1 h 13"/>
                <a:gd name="T2" fmla="*/ 7 w 9"/>
                <a:gd name="T3" fmla="*/ 1 h 13"/>
                <a:gd name="T4" fmla="*/ 9 w 9"/>
                <a:gd name="T5" fmla="*/ 3 h 13"/>
                <a:gd name="T6" fmla="*/ 8 w 9"/>
                <a:gd name="T7" fmla="*/ 10 h 13"/>
                <a:gd name="T8" fmla="*/ 4 w 9"/>
                <a:gd name="T9" fmla="*/ 13 h 13"/>
                <a:gd name="T10" fmla="*/ 0 w 9"/>
                <a:gd name="T11" fmla="*/ 9 h 13"/>
                <a:gd name="T12" fmla="*/ 0 w 9"/>
                <a:gd name="T13" fmla="*/ 7 h 13"/>
                <a:gd name="T14" fmla="*/ 2 w 9"/>
                <a:gd name="T15" fmla="*/ 7 h 13"/>
                <a:gd name="T16" fmla="*/ 4 w 9"/>
                <a:gd name="T17" fmla="*/ 8 h 13"/>
                <a:gd name="T18" fmla="*/ 8 w 9"/>
                <a:gd name="T19" fmla="*/ 6 h 13"/>
                <a:gd name="T20" fmla="*/ 8 w 9"/>
                <a:gd name="T21" fmla="*/ 5 h 13"/>
                <a:gd name="T22" fmla="*/ 8 w 9"/>
                <a:gd name="T23" fmla="*/ 6 h 13"/>
                <a:gd name="T24" fmla="*/ 7 w 9"/>
                <a:gd name="T25" fmla="*/ 5 h 13"/>
                <a:gd name="T26" fmla="*/ 5 w 9"/>
                <a:gd name="T27" fmla="*/ 3 h 13"/>
                <a:gd name="T28" fmla="*/ 4 w 9"/>
                <a:gd name="T2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3">
                  <a:moveTo>
                    <a:pt x="4" y="1"/>
                  </a:moveTo>
                  <a:cubicBezTo>
                    <a:pt x="5" y="0"/>
                    <a:pt x="6" y="0"/>
                    <a:pt x="7" y="1"/>
                  </a:cubicBezTo>
                  <a:cubicBezTo>
                    <a:pt x="8" y="2"/>
                    <a:pt x="8" y="2"/>
                    <a:pt x="9" y="3"/>
                  </a:cubicBezTo>
                  <a:cubicBezTo>
                    <a:pt x="9" y="6"/>
                    <a:pt x="9" y="8"/>
                    <a:pt x="8" y="10"/>
                  </a:cubicBezTo>
                  <a:cubicBezTo>
                    <a:pt x="7" y="12"/>
                    <a:pt x="6" y="13"/>
                    <a:pt x="4" y="13"/>
                  </a:cubicBezTo>
                  <a:cubicBezTo>
                    <a:pt x="1" y="13"/>
                    <a:pt x="0" y="11"/>
                    <a:pt x="0" y="9"/>
                  </a:cubicBezTo>
                  <a:cubicBezTo>
                    <a:pt x="0" y="8"/>
                    <a:pt x="0" y="7"/>
                    <a:pt x="0" y="7"/>
                  </a:cubicBezTo>
                  <a:cubicBezTo>
                    <a:pt x="1" y="6"/>
                    <a:pt x="2" y="7"/>
                    <a:pt x="2" y="7"/>
                  </a:cubicBezTo>
                  <a:cubicBezTo>
                    <a:pt x="3" y="8"/>
                    <a:pt x="3" y="8"/>
                    <a:pt x="4" y="8"/>
                  </a:cubicBezTo>
                  <a:cubicBezTo>
                    <a:pt x="6" y="8"/>
                    <a:pt x="7" y="7"/>
                    <a:pt x="8" y="6"/>
                  </a:cubicBezTo>
                  <a:cubicBezTo>
                    <a:pt x="8" y="6"/>
                    <a:pt x="8" y="6"/>
                    <a:pt x="8" y="5"/>
                  </a:cubicBezTo>
                  <a:cubicBezTo>
                    <a:pt x="8" y="7"/>
                    <a:pt x="8" y="7"/>
                    <a:pt x="8" y="6"/>
                  </a:cubicBezTo>
                  <a:cubicBezTo>
                    <a:pt x="8" y="6"/>
                    <a:pt x="8" y="6"/>
                    <a:pt x="7" y="5"/>
                  </a:cubicBezTo>
                  <a:cubicBezTo>
                    <a:pt x="7" y="5"/>
                    <a:pt x="6" y="4"/>
                    <a:pt x="5" y="3"/>
                  </a:cubicBezTo>
                  <a:cubicBezTo>
                    <a:pt x="5" y="3"/>
                    <a:pt x="4" y="1"/>
                    <a:pt x="4" y="1"/>
                  </a:cubicBezTo>
                  <a:close/>
                </a:path>
              </a:pathLst>
            </a:custGeom>
            <a:solidFill>
              <a:srgbClr val="EA8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2" name="Freeform 155">
              <a:extLst>
                <a:ext uri="{FF2B5EF4-FFF2-40B4-BE49-F238E27FC236}">
                  <a16:creationId xmlns:a16="http://schemas.microsoft.com/office/drawing/2014/main" id="{D0626DBA-CA85-4D80-A8DC-E2CA1532AF24}"/>
                </a:ext>
              </a:extLst>
            </p:cNvPr>
            <p:cNvSpPr>
              <a:spLocks/>
            </p:cNvSpPr>
            <p:nvPr/>
          </p:nvSpPr>
          <p:spPr bwMode="auto">
            <a:xfrm>
              <a:off x="400051" y="3452813"/>
              <a:ext cx="60325" cy="44450"/>
            </a:xfrm>
            <a:custGeom>
              <a:avLst/>
              <a:gdLst>
                <a:gd name="T0" fmla="*/ 67 w 70"/>
                <a:gd name="T1" fmla="*/ 11 h 51"/>
                <a:gd name="T2" fmla="*/ 60 w 70"/>
                <a:gd name="T3" fmla="*/ 4 h 51"/>
                <a:gd name="T4" fmla="*/ 41 w 70"/>
                <a:gd name="T5" fmla="*/ 0 h 51"/>
                <a:gd name="T6" fmla="*/ 22 w 70"/>
                <a:gd name="T7" fmla="*/ 27 h 51"/>
                <a:gd name="T8" fmla="*/ 52 w 70"/>
                <a:gd name="T9" fmla="*/ 45 h 51"/>
                <a:gd name="T10" fmla="*/ 70 w 70"/>
                <a:gd name="T11" fmla="*/ 21 h 51"/>
                <a:gd name="T12" fmla="*/ 67 w 70"/>
                <a:gd name="T13" fmla="*/ 11 h 51"/>
              </a:gdLst>
              <a:ahLst/>
              <a:cxnLst>
                <a:cxn ang="0">
                  <a:pos x="T0" y="T1"/>
                </a:cxn>
                <a:cxn ang="0">
                  <a:pos x="T2" y="T3"/>
                </a:cxn>
                <a:cxn ang="0">
                  <a:pos x="T4" y="T5"/>
                </a:cxn>
                <a:cxn ang="0">
                  <a:pos x="T6" y="T7"/>
                </a:cxn>
                <a:cxn ang="0">
                  <a:pos x="T8" y="T9"/>
                </a:cxn>
                <a:cxn ang="0">
                  <a:pos x="T10" y="T11"/>
                </a:cxn>
                <a:cxn ang="0">
                  <a:pos x="T12" y="T13"/>
                </a:cxn>
              </a:cxnLst>
              <a:rect l="0" t="0" r="r" b="b"/>
              <a:pathLst>
                <a:path w="70" h="51">
                  <a:moveTo>
                    <a:pt x="67" y="11"/>
                  </a:moveTo>
                  <a:cubicBezTo>
                    <a:pt x="64" y="6"/>
                    <a:pt x="67" y="4"/>
                    <a:pt x="60" y="4"/>
                  </a:cubicBezTo>
                  <a:cubicBezTo>
                    <a:pt x="53" y="3"/>
                    <a:pt x="46" y="0"/>
                    <a:pt x="41" y="0"/>
                  </a:cubicBezTo>
                  <a:cubicBezTo>
                    <a:pt x="33" y="0"/>
                    <a:pt x="0" y="8"/>
                    <a:pt x="22" y="27"/>
                  </a:cubicBezTo>
                  <a:cubicBezTo>
                    <a:pt x="27" y="31"/>
                    <a:pt x="42" y="51"/>
                    <a:pt x="52" y="45"/>
                  </a:cubicBezTo>
                  <a:cubicBezTo>
                    <a:pt x="67" y="36"/>
                    <a:pt x="62" y="39"/>
                    <a:pt x="70" y="21"/>
                  </a:cubicBezTo>
                  <a:lnTo>
                    <a:pt x="67" y="11"/>
                  </a:ln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3" name="Freeform 156">
              <a:extLst>
                <a:ext uri="{FF2B5EF4-FFF2-40B4-BE49-F238E27FC236}">
                  <a16:creationId xmlns:a16="http://schemas.microsoft.com/office/drawing/2014/main" id="{96C684C4-6548-4E8D-B9A4-75FFF6C789AA}"/>
                </a:ext>
              </a:extLst>
            </p:cNvPr>
            <p:cNvSpPr>
              <a:spLocks/>
            </p:cNvSpPr>
            <p:nvPr/>
          </p:nvSpPr>
          <p:spPr bwMode="auto">
            <a:xfrm>
              <a:off x="184151" y="3233738"/>
              <a:ext cx="74613" cy="76200"/>
            </a:xfrm>
            <a:custGeom>
              <a:avLst/>
              <a:gdLst>
                <a:gd name="T0" fmla="*/ 12 w 88"/>
                <a:gd name="T1" fmla="*/ 23 h 88"/>
                <a:gd name="T2" fmla="*/ 24 w 88"/>
                <a:gd name="T3" fmla="*/ 76 h 88"/>
                <a:gd name="T4" fmla="*/ 77 w 88"/>
                <a:gd name="T5" fmla="*/ 64 h 88"/>
                <a:gd name="T6" fmla="*/ 65 w 88"/>
                <a:gd name="T7" fmla="*/ 11 h 88"/>
                <a:gd name="T8" fmla="*/ 12 w 88"/>
                <a:gd name="T9" fmla="*/ 23 h 88"/>
              </a:gdLst>
              <a:ahLst/>
              <a:cxnLst>
                <a:cxn ang="0">
                  <a:pos x="T0" y="T1"/>
                </a:cxn>
                <a:cxn ang="0">
                  <a:pos x="T2" y="T3"/>
                </a:cxn>
                <a:cxn ang="0">
                  <a:pos x="T4" y="T5"/>
                </a:cxn>
                <a:cxn ang="0">
                  <a:pos x="T6" y="T7"/>
                </a:cxn>
                <a:cxn ang="0">
                  <a:pos x="T8" y="T9"/>
                </a:cxn>
              </a:cxnLst>
              <a:rect l="0" t="0" r="r" b="b"/>
              <a:pathLst>
                <a:path w="88" h="88">
                  <a:moveTo>
                    <a:pt x="12" y="23"/>
                  </a:moveTo>
                  <a:cubicBezTo>
                    <a:pt x="0" y="41"/>
                    <a:pt x="6" y="65"/>
                    <a:pt x="24" y="76"/>
                  </a:cubicBezTo>
                  <a:cubicBezTo>
                    <a:pt x="41" y="88"/>
                    <a:pt x="65" y="82"/>
                    <a:pt x="77" y="64"/>
                  </a:cubicBezTo>
                  <a:cubicBezTo>
                    <a:pt x="88" y="47"/>
                    <a:pt x="83" y="23"/>
                    <a:pt x="65" y="11"/>
                  </a:cubicBezTo>
                  <a:cubicBezTo>
                    <a:pt x="47" y="0"/>
                    <a:pt x="23" y="5"/>
                    <a:pt x="12" y="23"/>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4" name="Freeform 157">
              <a:extLst>
                <a:ext uri="{FF2B5EF4-FFF2-40B4-BE49-F238E27FC236}">
                  <a16:creationId xmlns:a16="http://schemas.microsoft.com/office/drawing/2014/main" id="{3531C394-F9D6-4900-81FD-6C21B7E41451}"/>
                </a:ext>
              </a:extLst>
            </p:cNvPr>
            <p:cNvSpPr>
              <a:spLocks/>
            </p:cNvSpPr>
            <p:nvPr/>
          </p:nvSpPr>
          <p:spPr bwMode="auto">
            <a:xfrm>
              <a:off x="71438" y="3341688"/>
              <a:ext cx="171450" cy="234950"/>
            </a:xfrm>
            <a:custGeom>
              <a:avLst/>
              <a:gdLst>
                <a:gd name="T0" fmla="*/ 190 w 199"/>
                <a:gd name="T1" fmla="*/ 41 h 272"/>
                <a:gd name="T2" fmla="*/ 199 w 199"/>
                <a:gd name="T3" fmla="*/ 222 h 272"/>
                <a:gd name="T4" fmla="*/ 1 w 199"/>
                <a:gd name="T5" fmla="*/ 218 h 272"/>
                <a:gd name="T6" fmla="*/ 6 w 199"/>
                <a:gd name="T7" fmla="*/ 53 h 272"/>
                <a:gd name="T8" fmla="*/ 190 w 199"/>
                <a:gd name="T9" fmla="*/ 41 h 272"/>
              </a:gdLst>
              <a:ahLst/>
              <a:cxnLst>
                <a:cxn ang="0">
                  <a:pos x="T0" y="T1"/>
                </a:cxn>
                <a:cxn ang="0">
                  <a:pos x="T2" y="T3"/>
                </a:cxn>
                <a:cxn ang="0">
                  <a:pos x="T4" y="T5"/>
                </a:cxn>
                <a:cxn ang="0">
                  <a:pos x="T6" y="T7"/>
                </a:cxn>
                <a:cxn ang="0">
                  <a:pos x="T8" y="T9"/>
                </a:cxn>
              </a:cxnLst>
              <a:rect l="0" t="0" r="r" b="b"/>
              <a:pathLst>
                <a:path w="199" h="272">
                  <a:moveTo>
                    <a:pt x="190" y="41"/>
                  </a:moveTo>
                  <a:cubicBezTo>
                    <a:pt x="195" y="93"/>
                    <a:pt x="199" y="222"/>
                    <a:pt x="199" y="222"/>
                  </a:cubicBezTo>
                  <a:cubicBezTo>
                    <a:pt x="180" y="272"/>
                    <a:pt x="2" y="230"/>
                    <a:pt x="1" y="218"/>
                  </a:cubicBezTo>
                  <a:cubicBezTo>
                    <a:pt x="0" y="205"/>
                    <a:pt x="3" y="109"/>
                    <a:pt x="6" y="53"/>
                  </a:cubicBezTo>
                  <a:cubicBezTo>
                    <a:pt x="6" y="53"/>
                    <a:pt x="88" y="0"/>
                    <a:pt x="190" y="41"/>
                  </a:cubicBezTo>
                  <a:close/>
                </a:path>
              </a:pathLst>
            </a:custGeom>
            <a:solidFill>
              <a:srgbClr val="FFD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5" name="Freeform 158">
              <a:extLst>
                <a:ext uri="{FF2B5EF4-FFF2-40B4-BE49-F238E27FC236}">
                  <a16:creationId xmlns:a16="http://schemas.microsoft.com/office/drawing/2014/main" id="{98611379-0EF1-45D4-BED1-2037679EEAF0}"/>
                </a:ext>
              </a:extLst>
            </p:cNvPr>
            <p:cNvSpPr>
              <a:spLocks/>
            </p:cNvSpPr>
            <p:nvPr/>
          </p:nvSpPr>
          <p:spPr bwMode="auto">
            <a:xfrm>
              <a:off x="174626" y="3224213"/>
              <a:ext cx="103188" cy="177800"/>
            </a:xfrm>
            <a:custGeom>
              <a:avLst/>
              <a:gdLst>
                <a:gd name="T0" fmla="*/ 46 w 120"/>
                <a:gd name="T1" fmla="*/ 0 h 205"/>
                <a:gd name="T2" fmla="*/ 99 w 120"/>
                <a:gd name="T3" fmla="*/ 70 h 205"/>
                <a:gd name="T4" fmla="*/ 120 w 120"/>
                <a:gd name="T5" fmla="*/ 163 h 205"/>
                <a:gd name="T6" fmla="*/ 34 w 120"/>
                <a:gd name="T7" fmla="*/ 193 h 205"/>
                <a:gd name="T8" fmla="*/ 0 w 120"/>
                <a:gd name="T9" fmla="*/ 53 h 205"/>
                <a:gd name="T10" fmla="*/ 46 w 120"/>
                <a:gd name="T11" fmla="*/ 0 h 205"/>
              </a:gdLst>
              <a:ahLst/>
              <a:cxnLst>
                <a:cxn ang="0">
                  <a:pos x="T0" y="T1"/>
                </a:cxn>
                <a:cxn ang="0">
                  <a:pos x="T2" y="T3"/>
                </a:cxn>
                <a:cxn ang="0">
                  <a:pos x="T4" y="T5"/>
                </a:cxn>
                <a:cxn ang="0">
                  <a:pos x="T6" y="T7"/>
                </a:cxn>
                <a:cxn ang="0">
                  <a:pos x="T8" y="T9"/>
                </a:cxn>
                <a:cxn ang="0">
                  <a:pos x="T10" y="T11"/>
                </a:cxn>
              </a:cxnLst>
              <a:rect l="0" t="0" r="r" b="b"/>
              <a:pathLst>
                <a:path w="120" h="205">
                  <a:moveTo>
                    <a:pt x="46" y="0"/>
                  </a:moveTo>
                  <a:cubicBezTo>
                    <a:pt x="93" y="13"/>
                    <a:pt x="99" y="70"/>
                    <a:pt x="99" y="70"/>
                  </a:cubicBezTo>
                  <a:cubicBezTo>
                    <a:pt x="120" y="163"/>
                    <a:pt x="120" y="163"/>
                    <a:pt x="120" y="163"/>
                  </a:cubicBezTo>
                  <a:cubicBezTo>
                    <a:pt x="120" y="163"/>
                    <a:pt x="67" y="205"/>
                    <a:pt x="34" y="193"/>
                  </a:cubicBezTo>
                  <a:cubicBezTo>
                    <a:pt x="34" y="193"/>
                    <a:pt x="8" y="123"/>
                    <a:pt x="0" y="53"/>
                  </a:cubicBezTo>
                  <a:cubicBezTo>
                    <a:pt x="0" y="53"/>
                    <a:pt x="0" y="1"/>
                    <a:pt x="46" y="0"/>
                  </a:cubicBezTo>
                  <a:close/>
                </a:path>
              </a:pathLst>
            </a:custGeom>
            <a:solidFill>
              <a:srgbClr val="FFD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6" name="Freeform 159">
              <a:extLst>
                <a:ext uri="{FF2B5EF4-FFF2-40B4-BE49-F238E27FC236}">
                  <a16:creationId xmlns:a16="http://schemas.microsoft.com/office/drawing/2014/main" id="{9A487BF0-E06A-450A-86E3-CFCAF66AB701}"/>
                </a:ext>
              </a:extLst>
            </p:cNvPr>
            <p:cNvSpPr>
              <a:spLocks/>
            </p:cNvSpPr>
            <p:nvPr/>
          </p:nvSpPr>
          <p:spPr bwMode="auto">
            <a:xfrm>
              <a:off x="71438" y="3032126"/>
              <a:ext cx="136525" cy="106363"/>
            </a:xfrm>
            <a:custGeom>
              <a:avLst/>
              <a:gdLst>
                <a:gd name="T0" fmla="*/ 139 w 159"/>
                <a:gd name="T1" fmla="*/ 61 h 123"/>
                <a:gd name="T2" fmla="*/ 121 w 159"/>
                <a:gd name="T3" fmla="*/ 61 h 123"/>
                <a:gd name="T4" fmla="*/ 110 w 159"/>
                <a:gd name="T5" fmla="*/ 85 h 123"/>
                <a:gd name="T6" fmla="*/ 86 w 159"/>
                <a:gd name="T7" fmla="*/ 89 h 123"/>
                <a:gd name="T8" fmla="*/ 70 w 159"/>
                <a:gd name="T9" fmla="*/ 93 h 123"/>
                <a:gd name="T10" fmla="*/ 65 w 159"/>
                <a:gd name="T11" fmla="*/ 116 h 123"/>
                <a:gd name="T12" fmla="*/ 36 w 159"/>
                <a:gd name="T13" fmla="*/ 97 h 123"/>
                <a:gd name="T14" fmla="*/ 28 w 159"/>
                <a:gd name="T15" fmla="*/ 123 h 123"/>
                <a:gd name="T16" fmla="*/ 25 w 159"/>
                <a:gd name="T17" fmla="*/ 121 h 123"/>
                <a:gd name="T18" fmla="*/ 9 w 159"/>
                <a:gd name="T19" fmla="*/ 99 h 123"/>
                <a:gd name="T20" fmla="*/ 0 w 159"/>
                <a:gd name="T21" fmla="*/ 75 h 123"/>
                <a:gd name="T22" fmla="*/ 2 w 159"/>
                <a:gd name="T23" fmla="*/ 69 h 123"/>
                <a:gd name="T24" fmla="*/ 15 w 159"/>
                <a:gd name="T25" fmla="*/ 47 h 123"/>
                <a:gd name="T26" fmla="*/ 28 w 159"/>
                <a:gd name="T27" fmla="*/ 30 h 123"/>
                <a:gd name="T28" fmla="*/ 39 w 159"/>
                <a:gd name="T29" fmla="*/ 13 h 123"/>
                <a:gd name="T30" fmla="*/ 67 w 159"/>
                <a:gd name="T31" fmla="*/ 1 h 123"/>
                <a:gd name="T32" fmla="*/ 97 w 159"/>
                <a:gd name="T33" fmla="*/ 5 h 123"/>
                <a:gd name="T34" fmla="*/ 110 w 159"/>
                <a:gd name="T35" fmla="*/ 0 h 123"/>
                <a:gd name="T36" fmla="*/ 123 w 159"/>
                <a:gd name="T37" fmla="*/ 8 h 123"/>
                <a:gd name="T38" fmla="*/ 151 w 159"/>
                <a:gd name="T39" fmla="*/ 16 h 123"/>
                <a:gd name="T40" fmla="*/ 152 w 159"/>
                <a:gd name="T41" fmla="*/ 39 h 123"/>
                <a:gd name="T42" fmla="*/ 142 w 159"/>
                <a:gd name="T43" fmla="*/ 51 h 123"/>
                <a:gd name="T44" fmla="*/ 139 w 159"/>
                <a:gd name="T4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9" h="123">
                  <a:moveTo>
                    <a:pt x="139" y="61"/>
                  </a:moveTo>
                  <a:cubicBezTo>
                    <a:pt x="134" y="65"/>
                    <a:pt x="127" y="62"/>
                    <a:pt x="121" y="61"/>
                  </a:cubicBezTo>
                  <a:cubicBezTo>
                    <a:pt x="113" y="71"/>
                    <a:pt x="123" y="80"/>
                    <a:pt x="110" y="85"/>
                  </a:cubicBezTo>
                  <a:cubicBezTo>
                    <a:pt x="103" y="88"/>
                    <a:pt x="94" y="88"/>
                    <a:pt x="86" y="89"/>
                  </a:cubicBezTo>
                  <a:cubicBezTo>
                    <a:pt x="80" y="90"/>
                    <a:pt x="75" y="89"/>
                    <a:pt x="70" y="93"/>
                  </a:cubicBezTo>
                  <a:cubicBezTo>
                    <a:pt x="66" y="98"/>
                    <a:pt x="70" y="113"/>
                    <a:pt x="65" y="116"/>
                  </a:cubicBezTo>
                  <a:cubicBezTo>
                    <a:pt x="55" y="121"/>
                    <a:pt x="48" y="95"/>
                    <a:pt x="36" y="97"/>
                  </a:cubicBezTo>
                  <a:cubicBezTo>
                    <a:pt x="26" y="99"/>
                    <a:pt x="24" y="115"/>
                    <a:pt x="28" y="123"/>
                  </a:cubicBezTo>
                  <a:cubicBezTo>
                    <a:pt x="26" y="122"/>
                    <a:pt x="26" y="121"/>
                    <a:pt x="25" y="121"/>
                  </a:cubicBezTo>
                  <a:cubicBezTo>
                    <a:pt x="20" y="108"/>
                    <a:pt x="14" y="108"/>
                    <a:pt x="9" y="99"/>
                  </a:cubicBezTo>
                  <a:cubicBezTo>
                    <a:pt x="0" y="85"/>
                    <a:pt x="2" y="89"/>
                    <a:pt x="0" y="75"/>
                  </a:cubicBezTo>
                  <a:cubicBezTo>
                    <a:pt x="0" y="75"/>
                    <a:pt x="2" y="69"/>
                    <a:pt x="2" y="69"/>
                  </a:cubicBezTo>
                  <a:cubicBezTo>
                    <a:pt x="6" y="55"/>
                    <a:pt x="12" y="53"/>
                    <a:pt x="15" y="47"/>
                  </a:cubicBezTo>
                  <a:cubicBezTo>
                    <a:pt x="19" y="40"/>
                    <a:pt x="24" y="36"/>
                    <a:pt x="28" y="30"/>
                  </a:cubicBezTo>
                  <a:cubicBezTo>
                    <a:pt x="32" y="25"/>
                    <a:pt x="34" y="18"/>
                    <a:pt x="39" y="13"/>
                  </a:cubicBezTo>
                  <a:cubicBezTo>
                    <a:pt x="46" y="6"/>
                    <a:pt x="57" y="3"/>
                    <a:pt x="67" y="1"/>
                  </a:cubicBezTo>
                  <a:cubicBezTo>
                    <a:pt x="77" y="0"/>
                    <a:pt x="87" y="6"/>
                    <a:pt x="97" y="5"/>
                  </a:cubicBezTo>
                  <a:cubicBezTo>
                    <a:pt x="101" y="4"/>
                    <a:pt x="105" y="0"/>
                    <a:pt x="110" y="0"/>
                  </a:cubicBezTo>
                  <a:cubicBezTo>
                    <a:pt x="115" y="1"/>
                    <a:pt x="118" y="6"/>
                    <a:pt x="123" y="8"/>
                  </a:cubicBezTo>
                  <a:cubicBezTo>
                    <a:pt x="131" y="11"/>
                    <a:pt x="144" y="10"/>
                    <a:pt x="151" y="16"/>
                  </a:cubicBezTo>
                  <a:cubicBezTo>
                    <a:pt x="159" y="22"/>
                    <a:pt x="157" y="31"/>
                    <a:pt x="152" y="39"/>
                  </a:cubicBezTo>
                  <a:cubicBezTo>
                    <a:pt x="150" y="44"/>
                    <a:pt x="144" y="46"/>
                    <a:pt x="142" y="51"/>
                  </a:cubicBezTo>
                  <a:cubicBezTo>
                    <a:pt x="141" y="52"/>
                    <a:pt x="139" y="61"/>
                    <a:pt x="139" y="61"/>
                  </a:cubicBezTo>
                  <a:close/>
                </a:path>
              </a:pathLst>
            </a:custGeom>
            <a:solidFill>
              <a:srgbClr val="4520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7" name="Freeform 160">
              <a:extLst>
                <a:ext uri="{FF2B5EF4-FFF2-40B4-BE49-F238E27FC236}">
                  <a16:creationId xmlns:a16="http://schemas.microsoft.com/office/drawing/2014/main" id="{7F777192-74A6-4573-B66F-81F4D66B090F}"/>
                </a:ext>
              </a:extLst>
            </p:cNvPr>
            <p:cNvSpPr>
              <a:spLocks/>
            </p:cNvSpPr>
            <p:nvPr/>
          </p:nvSpPr>
          <p:spPr bwMode="auto">
            <a:xfrm>
              <a:off x="1376363" y="3041651"/>
              <a:ext cx="103188" cy="161925"/>
            </a:xfrm>
            <a:custGeom>
              <a:avLst/>
              <a:gdLst>
                <a:gd name="T0" fmla="*/ 77 w 120"/>
                <a:gd name="T1" fmla="*/ 14 h 188"/>
                <a:gd name="T2" fmla="*/ 0 w 120"/>
                <a:gd name="T3" fmla="*/ 172 h 188"/>
                <a:gd name="T4" fmla="*/ 13 w 120"/>
                <a:gd name="T5" fmla="*/ 184 h 188"/>
                <a:gd name="T6" fmla="*/ 120 w 120"/>
                <a:gd name="T7" fmla="*/ 31 h 188"/>
                <a:gd name="T8" fmla="*/ 77 w 120"/>
                <a:gd name="T9" fmla="*/ 14 h 188"/>
              </a:gdLst>
              <a:ahLst/>
              <a:cxnLst>
                <a:cxn ang="0">
                  <a:pos x="T0" y="T1"/>
                </a:cxn>
                <a:cxn ang="0">
                  <a:pos x="T2" y="T3"/>
                </a:cxn>
                <a:cxn ang="0">
                  <a:pos x="T4" y="T5"/>
                </a:cxn>
                <a:cxn ang="0">
                  <a:pos x="T6" y="T7"/>
                </a:cxn>
                <a:cxn ang="0">
                  <a:pos x="T8" y="T9"/>
                </a:cxn>
              </a:cxnLst>
              <a:rect l="0" t="0" r="r" b="b"/>
              <a:pathLst>
                <a:path w="120" h="188">
                  <a:moveTo>
                    <a:pt x="77" y="14"/>
                  </a:moveTo>
                  <a:cubicBezTo>
                    <a:pt x="77" y="14"/>
                    <a:pt x="34" y="88"/>
                    <a:pt x="0" y="172"/>
                  </a:cubicBezTo>
                  <a:cubicBezTo>
                    <a:pt x="0" y="172"/>
                    <a:pt x="1" y="188"/>
                    <a:pt x="13" y="184"/>
                  </a:cubicBezTo>
                  <a:cubicBezTo>
                    <a:pt x="25" y="179"/>
                    <a:pt x="120" y="44"/>
                    <a:pt x="120" y="31"/>
                  </a:cubicBezTo>
                  <a:cubicBezTo>
                    <a:pt x="120" y="0"/>
                    <a:pt x="77" y="14"/>
                    <a:pt x="77" y="14"/>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8" name="Freeform 161">
              <a:extLst>
                <a:ext uri="{FF2B5EF4-FFF2-40B4-BE49-F238E27FC236}">
                  <a16:creationId xmlns:a16="http://schemas.microsoft.com/office/drawing/2014/main" id="{83BC523F-3EC5-4260-A4DF-7C07C75DAD5B}"/>
                </a:ext>
              </a:extLst>
            </p:cNvPr>
            <p:cNvSpPr>
              <a:spLocks/>
            </p:cNvSpPr>
            <p:nvPr/>
          </p:nvSpPr>
          <p:spPr bwMode="auto">
            <a:xfrm>
              <a:off x="1335088" y="3178176"/>
              <a:ext cx="58738" cy="47625"/>
            </a:xfrm>
            <a:custGeom>
              <a:avLst/>
              <a:gdLst>
                <a:gd name="T0" fmla="*/ 25 w 67"/>
                <a:gd name="T1" fmla="*/ 46 h 55"/>
                <a:gd name="T2" fmla="*/ 35 w 67"/>
                <a:gd name="T3" fmla="*/ 42 h 55"/>
                <a:gd name="T4" fmla="*/ 10 w 67"/>
                <a:gd name="T5" fmla="*/ 48 h 55"/>
                <a:gd name="T6" fmla="*/ 9 w 67"/>
                <a:gd name="T7" fmla="*/ 45 h 55"/>
                <a:gd name="T8" fmla="*/ 33 w 67"/>
                <a:gd name="T9" fmla="*/ 35 h 55"/>
                <a:gd name="T10" fmla="*/ 5 w 67"/>
                <a:gd name="T11" fmla="*/ 47 h 55"/>
                <a:gd name="T12" fmla="*/ 4 w 67"/>
                <a:gd name="T13" fmla="*/ 41 h 55"/>
                <a:gd name="T14" fmla="*/ 2 w 67"/>
                <a:gd name="T15" fmla="*/ 37 h 55"/>
                <a:gd name="T16" fmla="*/ 12 w 67"/>
                <a:gd name="T17" fmla="*/ 29 h 55"/>
                <a:gd name="T18" fmla="*/ 35 w 67"/>
                <a:gd name="T19" fmla="*/ 11 h 55"/>
                <a:gd name="T20" fmla="*/ 24 w 67"/>
                <a:gd name="T21" fmla="*/ 0 h 55"/>
                <a:gd name="T22" fmla="*/ 43 w 67"/>
                <a:gd name="T23" fmla="*/ 4 h 55"/>
                <a:gd name="T24" fmla="*/ 62 w 67"/>
                <a:gd name="T25" fmla="*/ 9 h 55"/>
                <a:gd name="T26" fmla="*/ 67 w 67"/>
                <a:gd name="T27" fmla="*/ 19 h 55"/>
                <a:gd name="T28" fmla="*/ 55 w 67"/>
                <a:gd name="T29" fmla="*/ 34 h 55"/>
                <a:gd name="T30" fmla="*/ 32 w 67"/>
                <a:gd name="T31" fmla="*/ 48 h 55"/>
                <a:gd name="T32" fmla="*/ 25 w 67"/>
                <a:gd name="T33"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55">
                  <a:moveTo>
                    <a:pt x="25" y="46"/>
                  </a:moveTo>
                  <a:cubicBezTo>
                    <a:pt x="35" y="42"/>
                    <a:pt x="35" y="42"/>
                    <a:pt x="35" y="42"/>
                  </a:cubicBezTo>
                  <a:cubicBezTo>
                    <a:pt x="35" y="42"/>
                    <a:pt x="18" y="53"/>
                    <a:pt x="10" y="48"/>
                  </a:cubicBezTo>
                  <a:cubicBezTo>
                    <a:pt x="10" y="48"/>
                    <a:pt x="8" y="48"/>
                    <a:pt x="9" y="45"/>
                  </a:cubicBezTo>
                  <a:cubicBezTo>
                    <a:pt x="9" y="45"/>
                    <a:pt x="26" y="39"/>
                    <a:pt x="33" y="35"/>
                  </a:cubicBezTo>
                  <a:cubicBezTo>
                    <a:pt x="33" y="35"/>
                    <a:pt x="17" y="44"/>
                    <a:pt x="5" y="47"/>
                  </a:cubicBezTo>
                  <a:cubicBezTo>
                    <a:pt x="5" y="47"/>
                    <a:pt x="0" y="45"/>
                    <a:pt x="4" y="41"/>
                  </a:cubicBezTo>
                  <a:cubicBezTo>
                    <a:pt x="0" y="40"/>
                    <a:pt x="2" y="37"/>
                    <a:pt x="2" y="37"/>
                  </a:cubicBezTo>
                  <a:cubicBezTo>
                    <a:pt x="2" y="37"/>
                    <a:pt x="5" y="34"/>
                    <a:pt x="12" y="29"/>
                  </a:cubicBezTo>
                  <a:cubicBezTo>
                    <a:pt x="12" y="29"/>
                    <a:pt x="23" y="21"/>
                    <a:pt x="35" y="11"/>
                  </a:cubicBezTo>
                  <a:cubicBezTo>
                    <a:pt x="35" y="11"/>
                    <a:pt x="22" y="7"/>
                    <a:pt x="24" y="0"/>
                  </a:cubicBezTo>
                  <a:cubicBezTo>
                    <a:pt x="43" y="4"/>
                    <a:pt x="43" y="4"/>
                    <a:pt x="43" y="4"/>
                  </a:cubicBezTo>
                  <a:cubicBezTo>
                    <a:pt x="62" y="9"/>
                    <a:pt x="62" y="9"/>
                    <a:pt x="62" y="9"/>
                  </a:cubicBezTo>
                  <a:cubicBezTo>
                    <a:pt x="67" y="19"/>
                    <a:pt x="67" y="19"/>
                    <a:pt x="67" y="19"/>
                  </a:cubicBezTo>
                  <a:cubicBezTo>
                    <a:pt x="55" y="34"/>
                    <a:pt x="55" y="34"/>
                    <a:pt x="55" y="34"/>
                  </a:cubicBezTo>
                  <a:cubicBezTo>
                    <a:pt x="55" y="34"/>
                    <a:pt x="41" y="45"/>
                    <a:pt x="32" y="48"/>
                  </a:cubicBezTo>
                  <a:cubicBezTo>
                    <a:pt x="32" y="48"/>
                    <a:pt x="7" y="55"/>
                    <a:pt x="25" y="46"/>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9" name="Freeform 162">
              <a:extLst>
                <a:ext uri="{FF2B5EF4-FFF2-40B4-BE49-F238E27FC236}">
                  <a16:creationId xmlns:a16="http://schemas.microsoft.com/office/drawing/2014/main" id="{8B163481-6449-4B6C-B3EE-AA5B9280CC60}"/>
                </a:ext>
              </a:extLst>
            </p:cNvPr>
            <p:cNvSpPr>
              <a:spLocks/>
            </p:cNvSpPr>
            <p:nvPr/>
          </p:nvSpPr>
          <p:spPr bwMode="auto">
            <a:xfrm>
              <a:off x="984251" y="3417888"/>
              <a:ext cx="57150" cy="88900"/>
            </a:xfrm>
            <a:custGeom>
              <a:avLst/>
              <a:gdLst>
                <a:gd name="T0" fmla="*/ 6 w 65"/>
                <a:gd name="T1" fmla="*/ 18 h 103"/>
                <a:gd name="T2" fmla="*/ 8 w 65"/>
                <a:gd name="T3" fmla="*/ 17 h 103"/>
                <a:gd name="T4" fmla="*/ 10 w 65"/>
                <a:gd name="T5" fmla="*/ 16 h 103"/>
                <a:gd name="T6" fmla="*/ 13 w 65"/>
                <a:gd name="T7" fmla="*/ 15 h 103"/>
                <a:gd name="T8" fmla="*/ 13 w 65"/>
                <a:gd name="T9" fmla="*/ 15 h 103"/>
                <a:gd name="T10" fmla="*/ 16 w 65"/>
                <a:gd name="T11" fmla="*/ 14 h 103"/>
                <a:gd name="T12" fmla="*/ 19 w 65"/>
                <a:gd name="T13" fmla="*/ 14 h 103"/>
                <a:gd name="T14" fmla="*/ 20 w 65"/>
                <a:gd name="T15" fmla="*/ 14 h 103"/>
                <a:gd name="T16" fmla="*/ 23 w 65"/>
                <a:gd name="T17" fmla="*/ 13 h 103"/>
                <a:gd name="T18" fmla="*/ 27 w 65"/>
                <a:gd name="T19" fmla="*/ 13 h 103"/>
                <a:gd name="T20" fmla="*/ 30 w 65"/>
                <a:gd name="T21" fmla="*/ 12 h 103"/>
                <a:gd name="T22" fmla="*/ 34 w 65"/>
                <a:gd name="T23" fmla="*/ 12 h 103"/>
                <a:gd name="T24" fmla="*/ 39 w 65"/>
                <a:gd name="T25" fmla="*/ 11 h 103"/>
                <a:gd name="T26" fmla="*/ 43 w 65"/>
                <a:gd name="T27" fmla="*/ 10 h 103"/>
                <a:gd name="T28" fmla="*/ 46 w 65"/>
                <a:gd name="T29" fmla="*/ 10 h 103"/>
                <a:gd name="T30" fmla="*/ 49 w 65"/>
                <a:gd name="T31" fmla="*/ 9 h 103"/>
                <a:gd name="T32" fmla="*/ 52 w 65"/>
                <a:gd name="T33" fmla="*/ 8 h 103"/>
                <a:gd name="T34" fmla="*/ 54 w 65"/>
                <a:gd name="T35" fmla="*/ 7 h 103"/>
                <a:gd name="T36" fmla="*/ 65 w 65"/>
                <a:gd name="T37" fmla="*/ 0 h 103"/>
                <a:gd name="T38" fmla="*/ 55 w 65"/>
                <a:gd name="T39" fmla="*/ 82 h 103"/>
                <a:gd name="T40" fmla="*/ 53 w 65"/>
                <a:gd name="T41" fmla="*/ 83 h 103"/>
                <a:gd name="T42" fmla="*/ 51 w 65"/>
                <a:gd name="T43" fmla="*/ 84 h 103"/>
                <a:gd name="T44" fmla="*/ 48 w 65"/>
                <a:gd name="T45" fmla="*/ 85 h 103"/>
                <a:gd name="T46" fmla="*/ 48 w 65"/>
                <a:gd name="T47" fmla="*/ 85 h 103"/>
                <a:gd name="T48" fmla="*/ 45 w 65"/>
                <a:gd name="T49" fmla="*/ 86 h 103"/>
                <a:gd name="T50" fmla="*/ 42 w 65"/>
                <a:gd name="T51" fmla="*/ 86 h 103"/>
                <a:gd name="T52" fmla="*/ 39 w 65"/>
                <a:gd name="T53" fmla="*/ 87 h 103"/>
                <a:gd name="T54" fmla="*/ 37 w 65"/>
                <a:gd name="T55" fmla="*/ 87 h 103"/>
                <a:gd name="T56" fmla="*/ 33 w 65"/>
                <a:gd name="T57" fmla="*/ 88 h 103"/>
                <a:gd name="T58" fmla="*/ 30 w 65"/>
                <a:gd name="T59" fmla="*/ 88 h 103"/>
                <a:gd name="T60" fmla="*/ 26 w 65"/>
                <a:gd name="T61" fmla="*/ 89 h 103"/>
                <a:gd name="T62" fmla="*/ 22 w 65"/>
                <a:gd name="T63" fmla="*/ 89 h 103"/>
                <a:gd name="T64" fmla="*/ 19 w 65"/>
                <a:gd name="T65" fmla="*/ 90 h 103"/>
                <a:gd name="T66" fmla="*/ 15 w 65"/>
                <a:gd name="T67" fmla="*/ 90 h 103"/>
                <a:gd name="T68" fmla="*/ 12 w 65"/>
                <a:gd name="T69" fmla="*/ 91 h 103"/>
                <a:gd name="T70" fmla="*/ 9 w 65"/>
                <a:gd name="T71" fmla="*/ 92 h 103"/>
                <a:gd name="T72" fmla="*/ 7 w 65"/>
                <a:gd name="T73" fmla="*/ 93 h 103"/>
                <a:gd name="T74" fmla="*/ 0 w 65"/>
                <a:gd name="T75"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103">
                  <a:moveTo>
                    <a:pt x="0" y="27"/>
                  </a:moveTo>
                  <a:cubicBezTo>
                    <a:pt x="0" y="24"/>
                    <a:pt x="2" y="21"/>
                    <a:pt x="6" y="18"/>
                  </a:cubicBezTo>
                  <a:cubicBezTo>
                    <a:pt x="6" y="18"/>
                    <a:pt x="7" y="17"/>
                    <a:pt x="8" y="17"/>
                  </a:cubicBezTo>
                  <a:cubicBezTo>
                    <a:pt x="8" y="17"/>
                    <a:pt x="8" y="17"/>
                    <a:pt x="8" y="17"/>
                  </a:cubicBezTo>
                  <a:cubicBezTo>
                    <a:pt x="9" y="17"/>
                    <a:pt x="9" y="16"/>
                    <a:pt x="10" y="16"/>
                  </a:cubicBezTo>
                  <a:cubicBezTo>
                    <a:pt x="10" y="16"/>
                    <a:pt x="10" y="16"/>
                    <a:pt x="10" y="16"/>
                  </a:cubicBezTo>
                  <a:cubicBezTo>
                    <a:pt x="10" y="16"/>
                    <a:pt x="10" y="16"/>
                    <a:pt x="10" y="16"/>
                  </a:cubicBezTo>
                  <a:cubicBezTo>
                    <a:pt x="11" y="16"/>
                    <a:pt x="12" y="15"/>
                    <a:pt x="13" y="15"/>
                  </a:cubicBezTo>
                  <a:cubicBezTo>
                    <a:pt x="13" y="15"/>
                    <a:pt x="13" y="15"/>
                    <a:pt x="13" y="15"/>
                  </a:cubicBezTo>
                  <a:cubicBezTo>
                    <a:pt x="13" y="15"/>
                    <a:pt x="13" y="15"/>
                    <a:pt x="13" y="15"/>
                  </a:cubicBezTo>
                  <a:cubicBezTo>
                    <a:pt x="14" y="15"/>
                    <a:pt x="14" y="15"/>
                    <a:pt x="15" y="14"/>
                  </a:cubicBezTo>
                  <a:cubicBezTo>
                    <a:pt x="15" y="14"/>
                    <a:pt x="16" y="14"/>
                    <a:pt x="16" y="14"/>
                  </a:cubicBezTo>
                  <a:cubicBezTo>
                    <a:pt x="16" y="14"/>
                    <a:pt x="16" y="14"/>
                    <a:pt x="16" y="14"/>
                  </a:cubicBezTo>
                  <a:cubicBezTo>
                    <a:pt x="17" y="14"/>
                    <a:pt x="18" y="14"/>
                    <a:pt x="19" y="14"/>
                  </a:cubicBezTo>
                  <a:cubicBezTo>
                    <a:pt x="19" y="14"/>
                    <a:pt x="19" y="14"/>
                    <a:pt x="19" y="14"/>
                  </a:cubicBezTo>
                  <a:cubicBezTo>
                    <a:pt x="19" y="14"/>
                    <a:pt x="20" y="14"/>
                    <a:pt x="20" y="14"/>
                  </a:cubicBezTo>
                  <a:cubicBezTo>
                    <a:pt x="21" y="13"/>
                    <a:pt x="22" y="13"/>
                    <a:pt x="23" y="13"/>
                  </a:cubicBezTo>
                  <a:cubicBezTo>
                    <a:pt x="23" y="13"/>
                    <a:pt x="23" y="13"/>
                    <a:pt x="23" y="13"/>
                  </a:cubicBezTo>
                  <a:cubicBezTo>
                    <a:pt x="24" y="13"/>
                    <a:pt x="26" y="13"/>
                    <a:pt x="27" y="13"/>
                  </a:cubicBezTo>
                  <a:cubicBezTo>
                    <a:pt x="27" y="13"/>
                    <a:pt x="27" y="13"/>
                    <a:pt x="27" y="13"/>
                  </a:cubicBezTo>
                  <a:cubicBezTo>
                    <a:pt x="27" y="13"/>
                    <a:pt x="28" y="13"/>
                    <a:pt x="28" y="12"/>
                  </a:cubicBezTo>
                  <a:cubicBezTo>
                    <a:pt x="29" y="12"/>
                    <a:pt x="29" y="12"/>
                    <a:pt x="30" y="12"/>
                  </a:cubicBezTo>
                  <a:cubicBezTo>
                    <a:pt x="31" y="12"/>
                    <a:pt x="32" y="12"/>
                    <a:pt x="34" y="12"/>
                  </a:cubicBezTo>
                  <a:cubicBezTo>
                    <a:pt x="34" y="12"/>
                    <a:pt x="34" y="12"/>
                    <a:pt x="34" y="12"/>
                  </a:cubicBezTo>
                  <a:cubicBezTo>
                    <a:pt x="35" y="12"/>
                    <a:pt x="36" y="11"/>
                    <a:pt x="37" y="11"/>
                  </a:cubicBezTo>
                  <a:cubicBezTo>
                    <a:pt x="38" y="11"/>
                    <a:pt x="39" y="11"/>
                    <a:pt x="39" y="11"/>
                  </a:cubicBezTo>
                  <a:cubicBezTo>
                    <a:pt x="40" y="11"/>
                    <a:pt x="41" y="11"/>
                    <a:pt x="43" y="10"/>
                  </a:cubicBezTo>
                  <a:cubicBezTo>
                    <a:pt x="43" y="10"/>
                    <a:pt x="43" y="10"/>
                    <a:pt x="43" y="10"/>
                  </a:cubicBezTo>
                  <a:cubicBezTo>
                    <a:pt x="44" y="10"/>
                    <a:pt x="45" y="10"/>
                    <a:pt x="46" y="10"/>
                  </a:cubicBezTo>
                  <a:cubicBezTo>
                    <a:pt x="46" y="10"/>
                    <a:pt x="46" y="10"/>
                    <a:pt x="46" y="10"/>
                  </a:cubicBezTo>
                  <a:cubicBezTo>
                    <a:pt x="47" y="9"/>
                    <a:pt x="47" y="9"/>
                    <a:pt x="48" y="9"/>
                  </a:cubicBezTo>
                  <a:cubicBezTo>
                    <a:pt x="49" y="9"/>
                    <a:pt x="49" y="9"/>
                    <a:pt x="49" y="9"/>
                  </a:cubicBezTo>
                  <a:cubicBezTo>
                    <a:pt x="50" y="8"/>
                    <a:pt x="50" y="8"/>
                    <a:pt x="51" y="8"/>
                  </a:cubicBezTo>
                  <a:cubicBezTo>
                    <a:pt x="51" y="8"/>
                    <a:pt x="51" y="8"/>
                    <a:pt x="52" y="8"/>
                  </a:cubicBezTo>
                  <a:cubicBezTo>
                    <a:pt x="52" y="8"/>
                    <a:pt x="53" y="7"/>
                    <a:pt x="53" y="7"/>
                  </a:cubicBezTo>
                  <a:cubicBezTo>
                    <a:pt x="53" y="7"/>
                    <a:pt x="54" y="7"/>
                    <a:pt x="54" y="7"/>
                  </a:cubicBezTo>
                  <a:cubicBezTo>
                    <a:pt x="55" y="7"/>
                    <a:pt x="55" y="6"/>
                    <a:pt x="56" y="6"/>
                  </a:cubicBezTo>
                  <a:cubicBezTo>
                    <a:pt x="57" y="6"/>
                    <a:pt x="62" y="3"/>
                    <a:pt x="65" y="0"/>
                  </a:cubicBezTo>
                  <a:cubicBezTo>
                    <a:pt x="64" y="76"/>
                    <a:pt x="64" y="76"/>
                    <a:pt x="64" y="76"/>
                  </a:cubicBezTo>
                  <a:cubicBezTo>
                    <a:pt x="61" y="79"/>
                    <a:pt x="56" y="82"/>
                    <a:pt x="55" y="82"/>
                  </a:cubicBezTo>
                  <a:cubicBezTo>
                    <a:pt x="55" y="82"/>
                    <a:pt x="54" y="83"/>
                    <a:pt x="53" y="83"/>
                  </a:cubicBezTo>
                  <a:cubicBezTo>
                    <a:pt x="53" y="83"/>
                    <a:pt x="53" y="83"/>
                    <a:pt x="53" y="83"/>
                  </a:cubicBezTo>
                  <a:cubicBezTo>
                    <a:pt x="53" y="83"/>
                    <a:pt x="53" y="83"/>
                    <a:pt x="53" y="83"/>
                  </a:cubicBezTo>
                  <a:cubicBezTo>
                    <a:pt x="52" y="83"/>
                    <a:pt x="51" y="84"/>
                    <a:pt x="51" y="84"/>
                  </a:cubicBezTo>
                  <a:cubicBezTo>
                    <a:pt x="51" y="84"/>
                    <a:pt x="50" y="84"/>
                    <a:pt x="50" y="84"/>
                  </a:cubicBezTo>
                  <a:cubicBezTo>
                    <a:pt x="49" y="84"/>
                    <a:pt x="49" y="84"/>
                    <a:pt x="48" y="85"/>
                  </a:cubicBezTo>
                  <a:cubicBezTo>
                    <a:pt x="48" y="85"/>
                    <a:pt x="48" y="85"/>
                    <a:pt x="48" y="85"/>
                  </a:cubicBezTo>
                  <a:cubicBezTo>
                    <a:pt x="48" y="85"/>
                    <a:pt x="48" y="85"/>
                    <a:pt x="48" y="85"/>
                  </a:cubicBezTo>
                  <a:cubicBezTo>
                    <a:pt x="47" y="85"/>
                    <a:pt x="46" y="85"/>
                    <a:pt x="45" y="86"/>
                  </a:cubicBezTo>
                  <a:cubicBezTo>
                    <a:pt x="45" y="86"/>
                    <a:pt x="45" y="86"/>
                    <a:pt x="45" y="86"/>
                  </a:cubicBezTo>
                  <a:cubicBezTo>
                    <a:pt x="44" y="86"/>
                    <a:pt x="43" y="86"/>
                    <a:pt x="43" y="86"/>
                  </a:cubicBezTo>
                  <a:cubicBezTo>
                    <a:pt x="43" y="86"/>
                    <a:pt x="42" y="86"/>
                    <a:pt x="42" y="86"/>
                  </a:cubicBezTo>
                  <a:cubicBezTo>
                    <a:pt x="42" y="86"/>
                    <a:pt x="42" y="86"/>
                    <a:pt x="42" y="86"/>
                  </a:cubicBezTo>
                  <a:cubicBezTo>
                    <a:pt x="41" y="87"/>
                    <a:pt x="40" y="87"/>
                    <a:pt x="39" y="87"/>
                  </a:cubicBezTo>
                  <a:cubicBezTo>
                    <a:pt x="38" y="87"/>
                    <a:pt x="38" y="87"/>
                    <a:pt x="37" y="87"/>
                  </a:cubicBezTo>
                  <a:cubicBezTo>
                    <a:pt x="37" y="87"/>
                    <a:pt x="37" y="87"/>
                    <a:pt x="37" y="87"/>
                  </a:cubicBezTo>
                  <a:cubicBezTo>
                    <a:pt x="36" y="87"/>
                    <a:pt x="35" y="88"/>
                    <a:pt x="34" y="88"/>
                  </a:cubicBezTo>
                  <a:cubicBezTo>
                    <a:pt x="33" y="88"/>
                    <a:pt x="33" y="88"/>
                    <a:pt x="33" y="88"/>
                  </a:cubicBezTo>
                  <a:cubicBezTo>
                    <a:pt x="32" y="88"/>
                    <a:pt x="31" y="88"/>
                    <a:pt x="30" y="88"/>
                  </a:cubicBezTo>
                  <a:cubicBezTo>
                    <a:pt x="30" y="88"/>
                    <a:pt x="30" y="88"/>
                    <a:pt x="30" y="88"/>
                  </a:cubicBezTo>
                  <a:cubicBezTo>
                    <a:pt x="29" y="88"/>
                    <a:pt x="28" y="88"/>
                    <a:pt x="27" y="89"/>
                  </a:cubicBezTo>
                  <a:cubicBezTo>
                    <a:pt x="27" y="89"/>
                    <a:pt x="26" y="89"/>
                    <a:pt x="26" y="89"/>
                  </a:cubicBezTo>
                  <a:cubicBezTo>
                    <a:pt x="25" y="89"/>
                    <a:pt x="24" y="89"/>
                    <a:pt x="23" y="89"/>
                  </a:cubicBezTo>
                  <a:cubicBezTo>
                    <a:pt x="22" y="89"/>
                    <a:pt x="22" y="89"/>
                    <a:pt x="22" y="89"/>
                  </a:cubicBezTo>
                  <a:cubicBezTo>
                    <a:pt x="21" y="89"/>
                    <a:pt x="20" y="89"/>
                    <a:pt x="19" y="90"/>
                  </a:cubicBezTo>
                  <a:cubicBezTo>
                    <a:pt x="19" y="90"/>
                    <a:pt x="19" y="90"/>
                    <a:pt x="19" y="90"/>
                  </a:cubicBezTo>
                  <a:cubicBezTo>
                    <a:pt x="17" y="90"/>
                    <a:pt x="16" y="90"/>
                    <a:pt x="15" y="90"/>
                  </a:cubicBezTo>
                  <a:cubicBezTo>
                    <a:pt x="15" y="90"/>
                    <a:pt x="15" y="90"/>
                    <a:pt x="15" y="90"/>
                  </a:cubicBezTo>
                  <a:cubicBezTo>
                    <a:pt x="14" y="91"/>
                    <a:pt x="13" y="91"/>
                    <a:pt x="12" y="91"/>
                  </a:cubicBezTo>
                  <a:cubicBezTo>
                    <a:pt x="12" y="91"/>
                    <a:pt x="12" y="91"/>
                    <a:pt x="12" y="91"/>
                  </a:cubicBezTo>
                  <a:cubicBezTo>
                    <a:pt x="11" y="91"/>
                    <a:pt x="10" y="92"/>
                    <a:pt x="10" y="92"/>
                  </a:cubicBezTo>
                  <a:cubicBezTo>
                    <a:pt x="9" y="92"/>
                    <a:pt x="9" y="92"/>
                    <a:pt x="9" y="92"/>
                  </a:cubicBezTo>
                  <a:cubicBezTo>
                    <a:pt x="8" y="92"/>
                    <a:pt x="8" y="93"/>
                    <a:pt x="7" y="93"/>
                  </a:cubicBezTo>
                  <a:cubicBezTo>
                    <a:pt x="7" y="93"/>
                    <a:pt x="7" y="93"/>
                    <a:pt x="7" y="93"/>
                  </a:cubicBezTo>
                  <a:cubicBezTo>
                    <a:pt x="6" y="93"/>
                    <a:pt x="6" y="94"/>
                    <a:pt x="5" y="94"/>
                  </a:cubicBezTo>
                  <a:cubicBezTo>
                    <a:pt x="1" y="97"/>
                    <a:pt x="0" y="100"/>
                    <a:pt x="0" y="103"/>
                  </a:cubicBezTo>
                  <a:lnTo>
                    <a:pt x="0" y="27"/>
                  </a:lnTo>
                  <a:close/>
                </a:path>
              </a:pathLst>
            </a:custGeom>
            <a:solidFill>
              <a:srgbClr val="004B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0" name="Freeform 163">
              <a:extLst>
                <a:ext uri="{FF2B5EF4-FFF2-40B4-BE49-F238E27FC236}">
                  <a16:creationId xmlns:a16="http://schemas.microsoft.com/office/drawing/2014/main" id="{E4F303AE-11A2-4DF9-A34E-E8FB48E74D4E}"/>
                </a:ext>
              </a:extLst>
            </p:cNvPr>
            <p:cNvSpPr>
              <a:spLocks/>
            </p:cNvSpPr>
            <p:nvPr/>
          </p:nvSpPr>
          <p:spPr bwMode="auto">
            <a:xfrm>
              <a:off x="728663" y="3435351"/>
              <a:ext cx="66675" cy="85725"/>
            </a:xfrm>
            <a:custGeom>
              <a:avLst/>
              <a:gdLst>
                <a:gd name="T0" fmla="*/ 0 w 77"/>
                <a:gd name="T1" fmla="*/ 78 h 100"/>
                <a:gd name="T2" fmla="*/ 0 w 77"/>
                <a:gd name="T3" fmla="*/ 76 h 100"/>
                <a:gd name="T4" fmla="*/ 1 w 77"/>
                <a:gd name="T5" fmla="*/ 1 h 100"/>
                <a:gd name="T6" fmla="*/ 1 w 77"/>
                <a:gd name="T7" fmla="*/ 3 h 100"/>
                <a:gd name="T8" fmla="*/ 2 w 77"/>
                <a:gd name="T9" fmla="*/ 6 h 100"/>
                <a:gd name="T10" fmla="*/ 4 w 77"/>
                <a:gd name="T11" fmla="*/ 8 h 100"/>
                <a:gd name="T12" fmla="*/ 5 w 77"/>
                <a:gd name="T13" fmla="*/ 10 h 100"/>
                <a:gd name="T14" fmla="*/ 8 w 77"/>
                <a:gd name="T15" fmla="*/ 12 h 100"/>
                <a:gd name="T16" fmla="*/ 11 w 77"/>
                <a:gd name="T17" fmla="*/ 13 h 100"/>
                <a:gd name="T18" fmla="*/ 17 w 77"/>
                <a:gd name="T19" fmla="*/ 15 h 100"/>
                <a:gd name="T20" fmla="*/ 23 w 77"/>
                <a:gd name="T21" fmla="*/ 16 h 100"/>
                <a:gd name="T22" fmla="*/ 31 w 77"/>
                <a:gd name="T23" fmla="*/ 17 h 100"/>
                <a:gd name="T24" fmla="*/ 40 w 77"/>
                <a:gd name="T25" fmla="*/ 17 h 100"/>
                <a:gd name="T26" fmla="*/ 47 w 77"/>
                <a:gd name="T27" fmla="*/ 17 h 100"/>
                <a:gd name="T28" fmla="*/ 53 w 77"/>
                <a:gd name="T29" fmla="*/ 17 h 100"/>
                <a:gd name="T30" fmla="*/ 54 w 77"/>
                <a:gd name="T31" fmla="*/ 17 h 100"/>
                <a:gd name="T32" fmla="*/ 58 w 77"/>
                <a:gd name="T33" fmla="*/ 18 h 100"/>
                <a:gd name="T34" fmla="*/ 62 w 77"/>
                <a:gd name="T35" fmla="*/ 18 h 100"/>
                <a:gd name="T36" fmla="*/ 63 w 77"/>
                <a:gd name="T37" fmla="*/ 19 h 100"/>
                <a:gd name="T38" fmla="*/ 65 w 77"/>
                <a:gd name="T39" fmla="*/ 19 h 100"/>
                <a:gd name="T40" fmla="*/ 66 w 77"/>
                <a:gd name="T41" fmla="*/ 20 h 100"/>
                <a:gd name="T42" fmla="*/ 68 w 77"/>
                <a:gd name="T43" fmla="*/ 21 h 100"/>
                <a:gd name="T44" fmla="*/ 71 w 77"/>
                <a:gd name="T45" fmla="*/ 21 h 100"/>
                <a:gd name="T46" fmla="*/ 73 w 77"/>
                <a:gd name="T47" fmla="*/ 22 h 100"/>
                <a:gd name="T48" fmla="*/ 75 w 77"/>
                <a:gd name="T49" fmla="*/ 23 h 100"/>
                <a:gd name="T50" fmla="*/ 75 w 77"/>
                <a:gd name="T51" fmla="*/ 99 h 100"/>
                <a:gd name="T52" fmla="*/ 73 w 77"/>
                <a:gd name="T53" fmla="*/ 98 h 100"/>
                <a:gd name="T54" fmla="*/ 70 w 77"/>
                <a:gd name="T55" fmla="*/ 98 h 100"/>
                <a:gd name="T56" fmla="*/ 68 w 77"/>
                <a:gd name="T57" fmla="*/ 97 h 100"/>
                <a:gd name="T58" fmla="*/ 66 w 77"/>
                <a:gd name="T59" fmla="*/ 96 h 100"/>
                <a:gd name="T60" fmla="*/ 64 w 77"/>
                <a:gd name="T61" fmla="*/ 95 h 100"/>
                <a:gd name="T62" fmla="*/ 63 w 77"/>
                <a:gd name="T63" fmla="*/ 95 h 100"/>
                <a:gd name="T64" fmla="*/ 62 w 77"/>
                <a:gd name="T65" fmla="*/ 95 h 100"/>
                <a:gd name="T66" fmla="*/ 58 w 77"/>
                <a:gd name="T67" fmla="*/ 94 h 100"/>
                <a:gd name="T68" fmla="*/ 51 w 77"/>
                <a:gd name="T69" fmla="*/ 93 h 100"/>
                <a:gd name="T70" fmla="*/ 43 w 77"/>
                <a:gd name="T71" fmla="*/ 93 h 100"/>
                <a:gd name="T72" fmla="*/ 35 w 77"/>
                <a:gd name="T73" fmla="*/ 93 h 100"/>
                <a:gd name="T74" fmla="*/ 31 w 77"/>
                <a:gd name="T75" fmla="*/ 93 h 100"/>
                <a:gd name="T76" fmla="*/ 27 w 77"/>
                <a:gd name="T77" fmla="*/ 92 h 100"/>
                <a:gd name="T78" fmla="*/ 21 w 77"/>
                <a:gd name="T79" fmla="*/ 92 h 100"/>
                <a:gd name="T80" fmla="*/ 20 w 77"/>
                <a:gd name="T81" fmla="*/ 92 h 100"/>
                <a:gd name="T82" fmla="*/ 16 w 77"/>
                <a:gd name="T83" fmla="*/ 91 h 100"/>
                <a:gd name="T84" fmla="*/ 10 w 77"/>
                <a:gd name="T85" fmla="*/ 89 h 100"/>
                <a:gd name="T86" fmla="*/ 7 w 77"/>
                <a:gd name="T87" fmla="*/ 88 h 100"/>
                <a:gd name="T88" fmla="*/ 5 w 77"/>
                <a:gd name="T89" fmla="*/ 86 h 100"/>
                <a:gd name="T90" fmla="*/ 5 w 77"/>
                <a:gd name="T91" fmla="*/ 86 h 100"/>
                <a:gd name="T92" fmla="*/ 4 w 77"/>
                <a:gd name="T93" fmla="*/ 85 h 100"/>
                <a:gd name="T94" fmla="*/ 2 w 77"/>
                <a:gd name="T95" fmla="*/ 83 h 100"/>
                <a:gd name="T96" fmla="*/ 1 w 77"/>
                <a:gd name="T97" fmla="*/ 82 h 100"/>
                <a:gd name="T98" fmla="*/ 1 w 77"/>
                <a:gd name="T99" fmla="*/ 80 h 100"/>
                <a:gd name="T100" fmla="*/ 0 w 77"/>
                <a:gd name="T101"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 h="100">
                  <a:moveTo>
                    <a:pt x="0" y="79"/>
                  </a:moveTo>
                  <a:cubicBezTo>
                    <a:pt x="0" y="79"/>
                    <a:pt x="0" y="79"/>
                    <a:pt x="0" y="78"/>
                  </a:cubicBezTo>
                  <a:cubicBezTo>
                    <a:pt x="0" y="78"/>
                    <a:pt x="0" y="78"/>
                    <a:pt x="0" y="78"/>
                  </a:cubicBezTo>
                  <a:cubicBezTo>
                    <a:pt x="0" y="78"/>
                    <a:pt x="0" y="78"/>
                    <a:pt x="0" y="78"/>
                  </a:cubicBezTo>
                  <a:cubicBezTo>
                    <a:pt x="0" y="78"/>
                    <a:pt x="0" y="77"/>
                    <a:pt x="0" y="77"/>
                  </a:cubicBezTo>
                  <a:cubicBezTo>
                    <a:pt x="0" y="77"/>
                    <a:pt x="0" y="77"/>
                    <a:pt x="0" y="77"/>
                  </a:cubicBezTo>
                  <a:cubicBezTo>
                    <a:pt x="0" y="77"/>
                    <a:pt x="0" y="76"/>
                    <a:pt x="0" y="76"/>
                  </a:cubicBezTo>
                  <a:cubicBezTo>
                    <a:pt x="0" y="76"/>
                    <a:pt x="0" y="76"/>
                    <a:pt x="0" y="76"/>
                  </a:cubicBezTo>
                  <a:cubicBezTo>
                    <a:pt x="0" y="76"/>
                    <a:pt x="0" y="76"/>
                    <a:pt x="0" y="76"/>
                  </a:cubicBezTo>
                  <a:cubicBezTo>
                    <a:pt x="1" y="0"/>
                    <a:pt x="1" y="0"/>
                    <a:pt x="1" y="0"/>
                  </a:cubicBezTo>
                  <a:cubicBezTo>
                    <a:pt x="1" y="0"/>
                    <a:pt x="1" y="0"/>
                    <a:pt x="1" y="0"/>
                  </a:cubicBezTo>
                  <a:cubicBezTo>
                    <a:pt x="1" y="0"/>
                    <a:pt x="1" y="1"/>
                    <a:pt x="1" y="1"/>
                  </a:cubicBezTo>
                  <a:cubicBezTo>
                    <a:pt x="1" y="1"/>
                    <a:pt x="1" y="1"/>
                    <a:pt x="1" y="1"/>
                  </a:cubicBezTo>
                  <a:cubicBezTo>
                    <a:pt x="1" y="1"/>
                    <a:pt x="1" y="2"/>
                    <a:pt x="1" y="2"/>
                  </a:cubicBezTo>
                  <a:cubicBezTo>
                    <a:pt x="1" y="2"/>
                    <a:pt x="1" y="2"/>
                    <a:pt x="1" y="2"/>
                  </a:cubicBezTo>
                  <a:cubicBezTo>
                    <a:pt x="1" y="3"/>
                    <a:pt x="1" y="3"/>
                    <a:pt x="1" y="3"/>
                  </a:cubicBezTo>
                  <a:cubicBezTo>
                    <a:pt x="1" y="3"/>
                    <a:pt x="1" y="3"/>
                    <a:pt x="1" y="3"/>
                  </a:cubicBezTo>
                  <a:cubicBezTo>
                    <a:pt x="1" y="3"/>
                    <a:pt x="1" y="4"/>
                    <a:pt x="1" y="4"/>
                  </a:cubicBezTo>
                  <a:cubicBezTo>
                    <a:pt x="1" y="4"/>
                    <a:pt x="1" y="4"/>
                    <a:pt x="1" y="4"/>
                  </a:cubicBezTo>
                  <a:cubicBezTo>
                    <a:pt x="1" y="5"/>
                    <a:pt x="2" y="5"/>
                    <a:pt x="2" y="6"/>
                  </a:cubicBezTo>
                  <a:cubicBezTo>
                    <a:pt x="2" y="6"/>
                    <a:pt x="2" y="6"/>
                    <a:pt x="2" y="6"/>
                  </a:cubicBezTo>
                  <a:cubicBezTo>
                    <a:pt x="2" y="6"/>
                    <a:pt x="2" y="6"/>
                    <a:pt x="3" y="7"/>
                  </a:cubicBezTo>
                  <a:cubicBezTo>
                    <a:pt x="3" y="7"/>
                    <a:pt x="3" y="7"/>
                    <a:pt x="3" y="7"/>
                  </a:cubicBezTo>
                  <a:cubicBezTo>
                    <a:pt x="3" y="8"/>
                    <a:pt x="4" y="8"/>
                    <a:pt x="4" y="8"/>
                  </a:cubicBezTo>
                  <a:cubicBezTo>
                    <a:pt x="4" y="9"/>
                    <a:pt x="4" y="9"/>
                    <a:pt x="4" y="9"/>
                  </a:cubicBezTo>
                  <a:cubicBezTo>
                    <a:pt x="4" y="9"/>
                    <a:pt x="4" y="9"/>
                    <a:pt x="5" y="9"/>
                  </a:cubicBezTo>
                  <a:cubicBezTo>
                    <a:pt x="5" y="9"/>
                    <a:pt x="5" y="9"/>
                    <a:pt x="5" y="10"/>
                  </a:cubicBezTo>
                  <a:cubicBezTo>
                    <a:pt x="5" y="10"/>
                    <a:pt x="5" y="10"/>
                    <a:pt x="5" y="10"/>
                  </a:cubicBezTo>
                  <a:cubicBezTo>
                    <a:pt x="6" y="10"/>
                    <a:pt x="6" y="10"/>
                    <a:pt x="6" y="10"/>
                  </a:cubicBezTo>
                  <a:cubicBezTo>
                    <a:pt x="6" y="10"/>
                    <a:pt x="6" y="11"/>
                    <a:pt x="7" y="11"/>
                  </a:cubicBezTo>
                  <a:cubicBezTo>
                    <a:pt x="7" y="11"/>
                    <a:pt x="7" y="11"/>
                    <a:pt x="7" y="11"/>
                  </a:cubicBezTo>
                  <a:cubicBezTo>
                    <a:pt x="7" y="11"/>
                    <a:pt x="8" y="11"/>
                    <a:pt x="8" y="12"/>
                  </a:cubicBezTo>
                  <a:cubicBezTo>
                    <a:pt x="8" y="12"/>
                    <a:pt x="8" y="12"/>
                    <a:pt x="8" y="12"/>
                  </a:cubicBezTo>
                  <a:cubicBezTo>
                    <a:pt x="8" y="12"/>
                    <a:pt x="9" y="12"/>
                    <a:pt x="9" y="12"/>
                  </a:cubicBezTo>
                  <a:cubicBezTo>
                    <a:pt x="9" y="12"/>
                    <a:pt x="9" y="12"/>
                    <a:pt x="9" y="13"/>
                  </a:cubicBezTo>
                  <a:cubicBezTo>
                    <a:pt x="10" y="13"/>
                    <a:pt x="10" y="13"/>
                    <a:pt x="11" y="13"/>
                  </a:cubicBezTo>
                  <a:cubicBezTo>
                    <a:pt x="12" y="14"/>
                    <a:pt x="12" y="14"/>
                    <a:pt x="13" y="14"/>
                  </a:cubicBezTo>
                  <a:cubicBezTo>
                    <a:pt x="14" y="14"/>
                    <a:pt x="14" y="14"/>
                    <a:pt x="14" y="14"/>
                  </a:cubicBezTo>
                  <a:cubicBezTo>
                    <a:pt x="15" y="15"/>
                    <a:pt x="16" y="15"/>
                    <a:pt x="16" y="15"/>
                  </a:cubicBezTo>
                  <a:cubicBezTo>
                    <a:pt x="16" y="15"/>
                    <a:pt x="17" y="15"/>
                    <a:pt x="17" y="15"/>
                  </a:cubicBezTo>
                  <a:cubicBezTo>
                    <a:pt x="17" y="15"/>
                    <a:pt x="18" y="15"/>
                    <a:pt x="19" y="15"/>
                  </a:cubicBezTo>
                  <a:cubicBezTo>
                    <a:pt x="19" y="16"/>
                    <a:pt x="20" y="16"/>
                    <a:pt x="20" y="16"/>
                  </a:cubicBezTo>
                  <a:cubicBezTo>
                    <a:pt x="21" y="16"/>
                    <a:pt x="21" y="16"/>
                    <a:pt x="22" y="16"/>
                  </a:cubicBezTo>
                  <a:cubicBezTo>
                    <a:pt x="22" y="16"/>
                    <a:pt x="22" y="16"/>
                    <a:pt x="23" y="16"/>
                  </a:cubicBezTo>
                  <a:cubicBezTo>
                    <a:pt x="24" y="16"/>
                    <a:pt x="25" y="16"/>
                    <a:pt x="26" y="16"/>
                  </a:cubicBezTo>
                  <a:cubicBezTo>
                    <a:pt x="26" y="16"/>
                    <a:pt x="27" y="16"/>
                    <a:pt x="27" y="16"/>
                  </a:cubicBezTo>
                  <a:cubicBezTo>
                    <a:pt x="28" y="16"/>
                    <a:pt x="28" y="16"/>
                    <a:pt x="29" y="16"/>
                  </a:cubicBezTo>
                  <a:cubicBezTo>
                    <a:pt x="29" y="17"/>
                    <a:pt x="30" y="17"/>
                    <a:pt x="31" y="17"/>
                  </a:cubicBezTo>
                  <a:cubicBezTo>
                    <a:pt x="31" y="17"/>
                    <a:pt x="32" y="17"/>
                    <a:pt x="32" y="17"/>
                  </a:cubicBezTo>
                  <a:cubicBezTo>
                    <a:pt x="33" y="17"/>
                    <a:pt x="35" y="17"/>
                    <a:pt x="36" y="17"/>
                  </a:cubicBezTo>
                  <a:cubicBezTo>
                    <a:pt x="36" y="17"/>
                    <a:pt x="36" y="17"/>
                    <a:pt x="36" y="17"/>
                  </a:cubicBezTo>
                  <a:cubicBezTo>
                    <a:pt x="37" y="17"/>
                    <a:pt x="39" y="17"/>
                    <a:pt x="40" y="17"/>
                  </a:cubicBezTo>
                  <a:cubicBezTo>
                    <a:pt x="41" y="17"/>
                    <a:pt x="42" y="17"/>
                    <a:pt x="43" y="17"/>
                  </a:cubicBezTo>
                  <a:cubicBezTo>
                    <a:pt x="43" y="17"/>
                    <a:pt x="44" y="17"/>
                    <a:pt x="44" y="17"/>
                  </a:cubicBezTo>
                  <a:cubicBezTo>
                    <a:pt x="45" y="17"/>
                    <a:pt x="46" y="17"/>
                    <a:pt x="46" y="17"/>
                  </a:cubicBezTo>
                  <a:cubicBezTo>
                    <a:pt x="47" y="17"/>
                    <a:pt x="47" y="17"/>
                    <a:pt x="47" y="17"/>
                  </a:cubicBezTo>
                  <a:cubicBezTo>
                    <a:pt x="47" y="17"/>
                    <a:pt x="48" y="17"/>
                    <a:pt x="48" y="17"/>
                  </a:cubicBezTo>
                  <a:cubicBezTo>
                    <a:pt x="49" y="17"/>
                    <a:pt x="49" y="17"/>
                    <a:pt x="50" y="17"/>
                  </a:cubicBezTo>
                  <a:cubicBezTo>
                    <a:pt x="50" y="17"/>
                    <a:pt x="51" y="17"/>
                    <a:pt x="51" y="17"/>
                  </a:cubicBezTo>
                  <a:cubicBezTo>
                    <a:pt x="52" y="17"/>
                    <a:pt x="52" y="17"/>
                    <a:pt x="53" y="17"/>
                  </a:cubicBezTo>
                  <a:cubicBezTo>
                    <a:pt x="53" y="17"/>
                    <a:pt x="53" y="17"/>
                    <a:pt x="54" y="17"/>
                  </a:cubicBezTo>
                  <a:cubicBezTo>
                    <a:pt x="54" y="17"/>
                    <a:pt x="54" y="17"/>
                    <a:pt x="54" y="17"/>
                  </a:cubicBezTo>
                  <a:cubicBezTo>
                    <a:pt x="54" y="17"/>
                    <a:pt x="54" y="17"/>
                    <a:pt x="54" y="17"/>
                  </a:cubicBezTo>
                  <a:cubicBezTo>
                    <a:pt x="54" y="17"/>
                    <a:pt x="54" y="17"/>
                    <a:pt x="54" y="17"/>
                  </a:cubicBezTo>
                  <a:cubicBezTo>
                    <a:pt x="54" y="17"/>
                    <a:pt x="55" y="17"/>
                    <a:pt x="55" y="17"/>
                  </a:cubicBezTo>
                  <a:cubicBezTo>
                    <a:pt x="56" y="17"/>
                    <a:pt x="56" y="17"/>
                    <a:pt x="56" y="17"/>
                  </a:cubicBezTo>
                  <a:cubicBezTo>
                    <a:pt x="57" y="17"/>
                    <a:pt x="57" y="18"/>
                    <a:pt x="58" y="18"/>
                  </a:cubicBezTo>
                  <a:cubicBezTo>
                    <a:pt x="58" y="18"/>
                    <a:pt x="58" y="18"/>
                    <a:pt x="58" y="18"/>
                  </a:cubicBezTo>
                  <a:cubicBezTo>
                    <a:pt x="60" y="18"/>
                    <a:pt x="61" y="18"/>
                    <a:pt x="62" y="18"/>
                  </a:cubicBezTo>
                  <a:cubicBezTo>
                    <a:pt x="62" y="18"/>
                    <a:pt x="62" y="18"/>
                    <a:pt x="62" y="18"/>
                  </a:cubicBezTo>
                  <a:cubicBezTo>
                    <a:pt x="62" y="18"/>
                    <a:pt x="62" y="18"/>
                    <a:pt x="62" y="18"/>
                  </a:cubicBezTo>
                  <a:cubicBezTo>
                    <a:pt x="62" y="18"/>
                    <a:pt x="62" y="18"/>
                    <a:pt x="62" y="18"/>
                  </a:cubicBezTo>
                  <a:cubicBezTo>
                    <a:pt x="62" y="18"/>
                    <a:pt x="62" y="19"/>
                    <a:pt x="62" y="19"/>
                  </a:cubicBezTo>
                  <a:cubicBezTo>
                    <a:pt x="63" y="19"/>
                    <a:pt x="63" y="19"/>
                    <a:pt x="63" y="19"/>
                  </a:cubicBezTo>
                  <a:cubicBezTo>
                    <a:pt x="63" y="19"/>
                    <a:pt x="63" y="19"/>
                    <a:pt x="63" y="19"/>
                  </a:cubicBezTo>
                  <a:cubicBezTo>
                    <a:pt x="63" y="19"/>
                    <a:pt x="63" y="19"/>
                    <a:pt x="63" y="19"/>
                  </a:cubicBezTo>
                  <a:cubicBezTo>
                    <a:pt x="63" y="19"/>
                    <a:pt x="63" y="19"/>
                    <a:pt x="64" y="19"/>
                  </a:cubicBezTo>
                  <a:cubicBezTo>
                    <a:pt x="64" y="19"/>
                    <a:pt x="64" y="19"/>
                    <a:pt x="64" y="19"/>
                  </a:cubicBezTo>
                  <a:cubicBezTo>
                    <a:pt x="64" y="19"/>
                    <a:pt x="64" y="19"/>
                    <a:pt x="64" y="19"/>
                  </a:cubicBezTo>
                  <a:cubicBezTo>
                    <a:pt x="64" y="19"/>
                    <a:pt x="65" y="19"/>
                    <a:pt x="65" y="19"/>
                  </a:cubicBezTo>
                  <a:cubicBezTo>
                    <a:pt x="65" y="19"/>
                    <a:pt x="65" y="19"/>
                    <a:pt x="65" y="19"/>
                  </a:cubicBezTo>
                  <a:cubicBezTo>
                    <a:pt x="65" y="19"/>
                    <a:pt x="65" y="19"/>
                    <a:pt x="65" y="20"/>
                  </a:cubicBezTo>
                  <a:cubicBezTo>
                    <a:pt x="66" y="20"/>
                    <a:pt x="66" y="20"/>
                    <a:pt x="66" y="20"/>
                  </a:cubicBezTo>
                  <a:cubicBezTo>
                    <a:pt x="66" y="20"/>
                    <a:pt x="66" y="20"/>
                    <a:pt x="66" y="20"/>
                  </a:cubicBezTo>
                  <a:cubicBezTo>
                    <a:pt x="67" y="20"/>
                    <a:pt x="67" y="20"/>
                    <a:pt x="67" y="20"/>
                  </a:cubicBezTo>
                  <a:cubicBezTo>
                    <a:pt x="67" y="20"/>
                    <a:pt x="67" y="20"/>
                    <a:pt x="67" y="20"/>
                  </a:cubicBezTo>
                  <a:cubicBezTo>
                    <a:pt x="68" y="20"/>
                    <a:pt x="68" y="20"/>
                    <a:pt x="68" y="20"/>
                  </a:cubicBezTo>
                  <a:cubicBezTo>
                    <a:pt x="68" y="20"/>
                    <a:pt x="68" y="20"/>
                    <a:pt x="68" y="21"/>
                  </a:cubicBezTo>
                  <a:cubicBezTo>
                    <a:pt x="69" y="21"/>
                    <a:pt x="69" y="21"/>
                    <a:pt x="69" y="21"/>
                  </a:cubicBezTo>
                  <a:cubicBezTo>
                    <a:pt x="69" y="21"/>
                    <a:pt x="69" y="21"/>
                    <a:pt x="69" y="21"/>
                  </a:cubicBezTo>
                  <a:cubicBezTo>
                    <a:pt x="70" y="21"/>
                    <a:pt x="70" y="21"/>
                    <a:pt x="70" y="21"/>
                  </a:cubicBezTo>
                  <a:cubicBezTo>
                    <a:pt x="70" y="21"/>
                    <a:pt x="70" y="21"/>
                    <a:pt x="71" y="21"/>
                  </a:cubicBezTo>
                  <a:cubicBezTo>
                    <a:pt x="71" y="21"/>
                    <a:pt x="71" y="21"/>
                    <a:pt x="71" y="22"/>
                  </a:cubicBezTo>
                  <a:cubicBezTo>
                    <a:pt x="71" y="22"/>
                    <a:pt x="71" y="22"/>
                    <a:pt x="72" y="22"/>
                  </a:cubicBezTo>
                  <a:cubicBezTo>
                    <a:pt x="72" y="22"/>
                    <a:pt x="72" y="22"/>
                    <a:pt x="72" y="22"/>
                  </a:cubicBezTo>
                  <a:cubicBezTo>
                    <a:pt x="72" y="22"/>
                    <a:pt x="72" y="22"/>
                    <a:pt x="73" y="22"/>
                  </a:cubicBezTo>
                  <a:cubicBezTo>
                    <a:pt x="73" y="22"/>
                    <a:pt x="73" y="22"/>
                    <a:pt x="73" y="22"/>
                  </a:cubicBezTo>
                  <a:cubicBezTo>
                    <a:pt x="73" y="22"/>
                    <a:pt x="74" y="23"/>
                    <a:pt x="74" y="23"/>
                  </a:cubicBezTo>
                  <a:cubicBezTo>
                    <a:pt x="74" y="23"/>
                    <a:pt x="74" y="23"/>
                    <a:pt x="74" y="23"/>
                  </a:cubicBezTo>
                  <a:cubicBezTo>
                    <a:pt x="74" y="23"/>
                    <a:pt x="75" y="23"/>
                    <a:pt x="75" y="23"/>
                  </a:cubicBezTo>
                  <a:cubicBezTo>
                    <a:pt x="75" y="23"/>
                    <a:pt x="75" y="23"/>
                    <a:pt x="76" y="23"/>
                  </a:cubicBezTo>
                  <a:cubicBezTo>
                    <a:pt x="76" y="24"/>
                    <a:pt x="77" y="24"/>
                    <a:pt x="77" y="24"/>
                  </a:cubicBezTo>
                  <a:cubicBezTo>
                    <a:pt x="76" y="100"/>
                    <a:pt x="76" y="100"/>
                    <a:pt x="76" y="100"/>
                  </a:cubicBezTo>
                  <a:cubicBezTo>
                    <a:pt x="76" y="100"/>
                    <a:pt x="76" y="100"/>
                    <a:pt x="75" y="99"/>
                  </a:cubicBezTo>
                  <a:cubicBezTo>
                    <a:pt x="75" y="99"/>
                    <a:pt x="74" y="99"/>
                    <a:pt x="74" y="99"/>
                  </a:cubicBezTo>
                  <a:cubicBezTo>
                    <a:pt x="74" y="99"/>
                    <a:pt x="74" y="99"/>
                    <a:pt x="74" y="99"/>
                  </a:cubicBezTo>
                  <a:cubicBezTo>
                    <a:pt x="74" y="99"/>
                    <a:pt x="73" y="99"/>
                    <a:pt x="73" y="99"/>
                  </a:cubicBezTo>
                  <a:cubicBezTo>
                    <a:pt x="73" y="99"/>
                    <a:pt x="73" y="99"/>
                    <a:pt x="73" y="98"/>
                  </a:cubicBezTo>
                  <a:cubicBezTo>
                    <a:pt x="72" y="98"/>
                    <a:pt x="72" y="98"/>
                    <a:pt x="72" y="98"/>
                  </a:cubicBezTo>
                  <a:cubicBezTo>
                    <a:pt x="72" y="98"/>
                    <a:pt x="72" y="98"/>
                    <a:pt x="72" y="98"/>
                  </a:cubicBezTo>
                  <a:cubicBezTo>
                    <a:pt x="71" y="98"/>
                    <a:pt x="71" y="98"/>
                    <a:pt x="71" y="98"/>
                  </a:cubicBezTo>
                  <a:cubicBezTo>
                    <a:pt x="71" y="98"/>
                    <a:pt x="71" y="98"/>
                    <a:pt x="70" y="98"/>
                  </a:cubicBezTo>
                  <a:cubicBezTo>
                    <a:pt x="70" y="97"/>
                    <a:pt x="70" y="97"/>
                    <a:pt x="70" y="97"/>
                  </a:cubicBezTo>
                  <a:cubicBezTo>
                    <a:pt x="70" y="97"/>
                    <a:pt x="70" y="97"/>
                    <a:pt x="69" y="97"/>
                  </a:cubicBezTo>
                  <a:cubicBezTo>
                    <a:pt x="69" y="97"/>
                    <a:pt x="69" y="97"/>
                    <a:pt x="69" y="97"/>
                  </a:cubicBezTo>
                  <a:cubicBezTo>
                    <a:pt x="69" y="97"/>
                    <a:pt x="68" y="97"/>
                    <a:pt x="68" y="97"/>
                  </a:cubicBezTo>
                  <a:cubicBezTo>
                    <a:pt x="68" y="97"/>
                    <a:pt x="68" y="97"/>
                    <a:pt x="68" y="97"/>
                  </a:cubicBezTo>
                  <a:cubicBezTo>
                    <a:pt x="68" y="97"/>
                    <a:pt x="67" y="96"/>
                    <a:pt x="67" y="96"/>
                  </a:cubicBezTo>
                  <a:cubicBezTo>
                    <a:pt x="67" y="96"/>
                    <a:pt x="67" y="96"/>
                    <a:pt x="67" y="96"/>
                  </a:cubicBezTo>
                  <a:cubicBezTo>
                    <a:pt x="67" y="96"/>
                    <a:pt x="66" y="96"/>
                    <a:pt x="66" y="96"/>
                  </a:cubicBezTo>
                  <a:cubicBezTo>
                    <a:pt x="66" y="96"/>
                    <a:pt x="66" y="96"/>
                    <a:pt x="66" y="96"/>
                  </a:cubicBezTo>
                  <a:cubicBezTo>
                    <a:pt x="66" y="96"/>
                    <a:pt x="65" y="96"/>
                    <a:pt x="65" y="96"/>
                  </a:cubicBezTo>
                  <a:cubicBezTo>
                    <a:pt x="65" y="96"/>
                    <a:pt x="65" y="96"/>
                    <a:pt x="65" y="96"/>
                  </a:cubicBezTo>
                  <a:cubicBezTo>
                    <a:pt x="65" y="95"/>
                    <a:pt x="65" y="95"/>
                    <a:pt x="64" y="95"/>
                  </a:cubicBezTo>
                  <a:cubicBezTo>
                    <a:pt x="64" y="95"/>
                    <a:pt x="64" y="95"/>
                    <a:pt x="64" y="95"/>
                  </a:cubicBezTo>
                  <a:cubicBezTo>
                    <a:pt x="64" y="95"/>
                    <a:pt x="64" y="95"/>
                    <a:pt x="64" y="95"/>
                  </a:cubicBezTo>
                  <a:cubicBezTo>
                    <a:pt x="63" y="95"/>
                    <a:pt x="63" y="95"/>
                    <a:pt x="63" y="95"/>
                  </a:cubicBezTo>
                  <a:cubicBezTo>
                    <a:pt x="63" y="95"/>
                    <a:pt x="63" y="95"/>
                    <a:pt x="63" y="95"/>
                  </a:cubicBezTo>
                  <a:cubicBezTo>
                    <a:pt x="63" y="95"/>
                    <a:pt x="63" y="95"/>
                    <a:pt x="63" y="95"/>
                  </a:cubicBezTo>
                  <a:cubicBezTo>
                    <a:pt x="62" y="95"/>
                    <a:pt x="62" y="95"/>
                    <a:pt x="62" y="95"/>
                  </a:cubicBezTo>
                  <a:cubicBezTo>
                    <a:pt x="62" y="95"/>
                    <a:pt x="62" y="95"/>
                    <a:pt x="62" y="95"/>
                  </a:cubicBezTo>
                  <a:cubicBezTo>
                    <a:pt x="62" y="95"/>
                    <a:pt x="62" y="95"/>
                    <a:pt x="62" y="95"/>
                  </a:cubicBezTo>
                  <a:cubicBezTo>
                    <a:pt x="62" y="95"/>
                    <a:pt x="62" y="95"/>
                    <a:pt x="62" y="94"/>
                  </a:cubicBezTo>
                  <a:cubicBezTo>
                    <a:pt x="61" y="94"/>
                    <a:pt x="61" y="94"/>
                    <a:pt x="61" y="94"/>
                  </a:cubicBezTo>
                  <a:cubicBezTo>
                    <a:pt x="61" y="94"/>
                    <a:pt x="61" y="94"/>
                    <a:pt x="61" y="94"/>
                  </a:cubicBezTo>
                  <a:cubicBezTo>
                    <a:pt x="60" y="94"/>
                    <a:pt x="59" y="94"/>
                    <a:pt x="58" y="94"/>
                  </a:cubicBezTo>
                  <a:cubicBezTo>
                    <a:pt x="57" y="94"/>
                    <a:pt x="56" y="94"/>
                    <a:pt x="55" y="93"/>
                  </a:cubicBezTo>
                  <a:cubicBezTo>
                    <a:pt x="55" y="93"/>
                    <a:pt x="55" y="93"/>
                    <a:pt x="55" y="93"/>
                  </a:cubicBezTo>
                  <a:cubicBezTo>
                    <a:pt x="54" y="93"/>
                    <a:pt x="53" y="93"/>
                    <a:pt x="52" y="93"/>
                  </a:cubicBezTo>
                  <a:cubicBezTo>
                    <a:pt x="52" y="93"/>
                    <a:pt x="51" y="93"/>
                    <a:pt x="51" y="93"/>
                  </a:cubicBezTo>
                  <a:cubicBezTo>
                    <a:pt x="50" y="93"/>
                    <a:pt x="50" y="93"/>
                    <a:pt x="49" y="93"/>
                  </a:cubicBezTo>
                  <a:cubicBezTo>
                    <a:pt x="48" y="93"/>
                    <a:pt x="48" y="93"/>
                    <a:pt x="47" y="93"/>
                  </a:cubicBezTo>
                  <a:cubicBezTo>
                    <a:pt x="47" y="93"/>
                    <a:pt x="46" y="93"/>
                    <a:pt x="46" y="93"/>
                  </a:cubicBezTo>
                  <a:cubicBezTo>
                    <a:pt x="45" y="93"/>
                    <a:pt x="44" y="93"/>
                    <a:pt x="43" y="93"/>
                  </a:cubicBezTo>
                  <a:cubicBezTo>
                    <a:pt x="43" y="93"/>
                    <a:pt x="43" y="93"/>
                    <a:pt x="42" y="93"/>
                  </a:cubicBezTo>
                  <a:cubicBezTo>
                    <a:pt x="41" y="93"/>
                    <a:pt x="40" y="93"/>
                    <a:pt x="39" y="93"/>
                  </a:cubicBezTo>
                  <a:cubicBezTo>
                    <a:pt x="38" y="93"/>
                    <a:pt x="37" y="93"/>
                    <a:pt x="36" y="93"/>
                  </a:cubicBezTo>
                  <a:cubicBezTo>
                    <a:pt x="36" y="93"/>
                    <a:pt x="35" y="93"/>
                    <a:pt x="35" y="93"/>
                  </a:cubicBezTo>
                  <a:cubicBezTo>
                    <a:pt x="34" y="93"/>
                    <a:pt x="33" y="93"/>
                    <a:pt x="32" y="93"/>
                  </a:cubicBezTo>
                  <a:cubicBezTo>
                    <a:pt x="31" y="93"/>
                    <a:pt x="31" y="93"/>
                    <a:pt x="31" y="93"/>
                  </a:cubicBezTo>
                  <a:cubicBezTo>
                    <a:pt x="31" y="93"/>
                    <a:pt x="31" y="93"/>
                    <a:pt x="31" y="93"/>
                  </a:cubicBezTo>
                  <a:cubicBezTo>
                    <a:pt x="31" y="93"/>
                    <a:pt x="31" y="93"/>
                    <a:pt x="31" y="93"/>
                  </a:cubicBezTo>
                  <a:cubicBezTo>
                    <a:pt x="31" y="93"/>
                    <a:pt x="31" y="93"/>
                    <a:pt x="31" y="93"/>
                  </a:cubicBezTo>
                  <a:cubicBezTo>
                    <a:pt x="31" y="93"/>
                    <a:pt x="30" y="93"/>
                    <a:pt x="30" y="93"/>
                  </a:cubicBezTo>
                  <a:cubicBezTo>
                    <a:pt x="29" y="93"/>
                    <a:pt x="29" y="93"/>
                    <a:pt x="28" y="93"/>
                  </a:cubicBezTo>
                  <a:cubicBezTo>
                    <a:pt x="28" y="92"/>
                    <a:pt x="27" y="92"/>
                    <a:pt x="27" y="92"/>
                  </a:cubicBezTo>
                  <a:cubicBezTo>
                    <a:pt x="26" y="92"/>
                    <a:pt x="25" y="92"/>
                    <a:pt x="25" y="92"/>
                  </a:cubicBezTo>
                  <a:cubicBezTo>
                    <a:pt x="25" y="92"/>
                    <a:pt x="25" y="92"/>
                    <a:pt x="25" y="92"/>
                  </a:cubicBezTo>
                  <a:cubicBezTo>
                    <a:pt x="24" y="92"/>
                    <a:pt x="23" y="92"/>
                    <a:pt x="22" y="92"/>
                  </a:cubicBezTo>
                  <a:cubicBezTo>
                    <a:pt x="22" y="92"/>
                    <a:pt x="22" y="92"/>
                    <a:pt x="21" y="92"/>
                  </a:cubicBezTo>
                  <a:cubicBezTo>
                    <a:pt x="21" y="92"/>
                    <a:pt x="20" y="92"/>
                    <a:pt x="20" y="92"/>
                  </a:cubicBezTo>
                  <a:cubicBezTo>
                    <a:pt x="20" y="92"/>
                    <a:pt x="20" y="92"/>
                    <a:pt x="20" y="92"/>
                  </a:cubicBezTo>
                  <a:cubicBezTo>
                    <a:pt x="20" y="92"/>
                    <a:pt x="20" y="92"/>
                    <a:pt x="20" y="92"/>
                  </a:cubicBezTo>
                  <a:cubicBezTo>
                    <a:pt x="20" y="92"/>
                    <a:pt x="20" y="92"/>
                    <a:pt x="20" y="92"/>
                  </a:cubicBezTo>
                  <a:cubicBezTo>
                    <a:pt x="20" y="92"/>
                    <a:pt x="19" y="92"/>
                    <a:pt x="19" y="92"/>
                  </a:cubicBezTo>
                  <a:cubicBezTo>
                    <a:pt x="19" y="92"/>
                    <a:pt x="19" y="92"/>
                    <a:pt x="18" y="91"/>
                  </a:cubicBezTo>
                  <a:cubicBezTo>
                    <a:pt x="18" y="91"/>
                    <a:pt x="17" y="91"/>
                    <a:pt x="16" y="91"/>
                  </a:cubicBezTo>
                  <a:cubicBezTo>
                    <a:pt x="16" y="91"/>
                    <a:pt x="16" y="91"/>
                    <a:pt x="16" y="91"/>
                  </a:cubicBezTo>
                  <a:cubicBezTo>
                    <a:pt x="16" y="91"/>
                    <a:pt x="15" y="91"/>
                    <a:pt x="15" y="91"/>
                  </a:cubicBezTo>
                  <a:cubicBezTo>
                    <a:pt x="15" y="91"/>
                    <a:pt x="14" y="91"/>
                    <a:pt x="14" y="90"/>
                  </a:cubicBezTo>
                  <a:cubicBezTo>
                    <a:pt x="13" y="90"/>
                    <a:pt x="13" y="90"/>
                    <a:pt x="13" y="90"/>
                  </a:cubicBezTo>
                  <a:cubicBezTo>
                    <a:pt x="12" y="90"/>
                    <a:pt x="11" y="90"/>
                    <a:pt x="10" y="89"/>
                  </a:cubicBezTo>
                  <a:cubicBezTo>
                    <a:pt x="10" y="89"/>
                    <a:pt x="9" y="89"/>
                    <a:pt x="9" y="89"/>
                  </a:cubicBezTo>
                  <a:cubicBezTo>
                    <a:pt x="9" y="88"/>
                    <a:pt x="8" y="88"/>
                    <a:pt x="8" y="88"/>
                  </a:cubicBezTo>
                  <a:cubicBezTo>
                    <a:pt x="8" y="88"/>
                    <a:pt x="8" y="88"/>
                    <a:pt x="8" y="88"/>
                  </a:cubicBezTo>
                  <a:cubicBezTo>
                    <a:pt x="7" y="88"/>
                    <a:pt x="7" y="88"/>
                    <a:pt x="7" y="88"/>
                  </a:cubicBezTo>
                  <a:cubicBezTo>
                    <a:pt x="7" y="88"/>
                    <a:pt x="7" y="88"/>
                    <a:pt x="7" y="88"/>
                  </a:cubicBezTo>
                  <a:cubicBezTo>
                    <a:pt x="7" y="87"/>
                    <a:pt x="7" y="87"/>
                    <a:pt x="6" y="87"/>
                  </a:cubicBezTo>
                  <a:cubicBezTo>
                    <a:pt x="6" y="87"/>
                    <a:pt x="6" y="87"/>
                    <a:pt x="6" y="87"/>
                  </a:cubicBezTo>
                  <a:cubicBezTo>
                    <a:pt x="6" y="87"/>
                    <a:pt x="5" y="86"/>
                    <a:pt x="5" y="86"/>
                  </a:cubicBezTo>
                  <a:cubicBezTo>
                    <a:pt x="5" y="86"/>
                    <a:pt x="5" y="86"/>
                    <a:pt x="5" y="86"/>
                  </a:cubicBezTo>
                  <a:cubicBezTo>
                    <a:pt x="5" y="86"/>
                    <a:pt x="5" y="86"/>
                    <a:pt x="5" y="86"/>
                  </a:cubicBezTo>
                  <a:cubicBezTo>
                    <a:pt x="5" y="86"/>
                    <a:pt x="5" y="86"/>
                    <a:pt x="5" y="86"/>
                  </a:cubicBezTo>
                  <a:cubicBezTo>
                    <a:pt x="5" y="86"/>
                    <a:pt x="5" y="86"/>
                    <a:pt x="5" y="86"/>
                  </a:cubicBezTo>
                  <a:cubicBezTo>
                    <a:pt x="5" y="86"/>
                    <a:pt x="5" y="86"/>
                    <a:pt x="5" y="86"/>
                  </a:cubicBezTo>
                  <a:cubicBezTo>
                    <a:pt x="5" y="86"/>
                    <a:pt x="5" y="86"/>
                    <a:pt x="4" y="86"/>
                  </a:cubicBezTo>
                  <a:cubicBezTo>
                    <a:pt x="4" y="85"/>
                    <a:pt x="4" y="85"/>
                    <a:pt x="4" y="85"/>
                  </a:cubicBezTo>
                  <a:cubicBezTo>
                    <a:pt x="4" y="85"/>
                    <a:pt x="4" y="85"/>
                    <a:pt x="4" y="85"/>
                  </a:cubicBezTo>
                  <a:cubicBezTo>
                    <a:pt x="4" y="85"/>
                    <a:pt x="3" y="85"/>
                    <a:pt x="3" y="85"/>
                  </a:cubicBezTo>
                  <a:cubicBezTo>
                    <a:pt x="3" y="85"/>
                    <a:pt x="3" y="85"/>
                    <a:pt x="3" y="84"/>
                  </a:cubicBezTo>
                  <a:cubicBezTo>
                    <a:pt x="3" y="84"/>
                    <a:pt x="3" y="84"/>
                    <a:pt x="2" y="83"/>
                  </a:cubicBezTo>
                  <a:cubicBezTo>
                    <a:pt x="2" y="83"/>
                    <a:pt x="2" y="83"/>
                    <a:pt x="2" y="83"/>
                  </a:cubicBezTo>
                  <a:cubicBezTo>
                    <a:pt x="2" y="83"/>
                    <a:pt x="2" y="83"/>
                    <a:pt x="2" y="83"/>
                  </a:cubicBezTo>
                  <a:cubicBezTo>
                    <a:pt x="2" y="83"/>
                    <a:pt x="1" y="82"/>
                    <a:pt x="1" y="82"/>
                  </a:cubicBezTo>
                  <a:cubicBezTo>
                    <a:pt x="1" y="82"/>
                    <a:pt x="1" y="82"/>
                    <a:pt x="1" y="82"/>
                  </a:cubicBezTo>
                  <a:cubicBezTo>
                    <a:pt x="1" y="82"/>
                    <a:pt x="1" y="82"/>
                    <a:pt x="1" y="82"/>
                  </a:cubicBezTo>
                  <a:cubicBezTo>
                    <a:pt x="1" y="81"/>
                    <a:pt x="1" y="81"/>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0" y="80"/>
                    <a:pt x="0" y="80"/>
                    <a:pt x="0" y="79"/>
                  </a:cubicBezTo>
                  <a:cubicBezTo>
                    <a:pt x="0" y="79"/>
                    <a:pt x="0" y="79"/>
                    <a:pt x="0" y="79"/>
                  </a:cubicBezTo>
                  <a:close/>
                </a:path>
              </a:pathLst>
            </a:custGeom>
            <a:solidFill>
              <a:srgbClr val="004B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1" name="Freeform 164">
              <a:extLst>
                <a:ext uri="{FF2B5EF4-FFF2-40B4-BE49-F238E27FC236}">
                  <a16:creationId xmlns:a16="http://schemas.microsoft.com/office/drawing/2014/main" id="{491C3B67-6194-46CC-8E5B-4872517C20FC}"/>
                </a:ext>
              </a:extLst>
            </p:cNvPr>
            <p:cNvSpPr>
              <a:spLocks/>
            </p:cNvSpPr>
            <p:nvPr/>
          </p:nvSpPr>
          <p:spPr bwMode="auto">
            <a:xfrm>
              <a:off x="703263" y="3517901"/>
              <a:ext cx="282575" cy="184150"/>
            </a:xfrm>
            <a:custGeom>
              <a:avLst/>
              <a:gdLst>
                <a:gd name="T0" fmla="*/ 0 w 178"/>
                <a:gd name="T1" fmla="*/ 0 h 116"/>
                <a:gd name="T2" fmla="*/ 0 w 178"/>
                <a:gd name="T3" fmla="*/ 41 h 116"/>
                <a:gd name="T4" fmla="*/ 178 w 178"/>
                <a:gd name="T5" fmla="*/ 116 h 116"/>
                <a:gd name="T6" fmla="*/ 178 w 178"/>
                <a:gd name="T7" fmla="*/ 75 h 116"/>
                <a:gd name="T8" fmla="*/ 0 w 178"/>
                <a:gd name="T9" fmla="*/ 0 h 116"/>
              </a:gdLst>
              <a:ahLst/>
              <a:cxnLst>
                <a:cxn ang="0">
                  <a:pos x="T0" y="T1"/>
                </a:cxn>
                <a:cxn ang="0">
                  <a:pos x="T2" y="T3"/>
                </a:cxn>
                <a:cxn ang="0">
                  <a:pos x="T4" y="T5"/>
                </a:cxn>
                <a:cxn ang="0">
                  <a:pos x="T6" y="T7"/>
                </a:cxn>
                <a:cxn ang="0">
                  <a:pos x="T8" y="T9"/>
                </a:cxn>
              </a:cxnLst>
              <a:rect l="0" t="0" r="r" b="b"/>
              <a:pathLst>
                <a:path w="178" h="116">
                  <a:moveTo>
                    <a:pt x="0" y="0"/>
                  </a:moveTo>
                  <a:lnTo>
                    <a:pt x="0" y="41"/>
                  </a:lnTo>
                  <a:lnTo>
                    <a:pt x="178" y="116"/>
                  </a:lnTo>
                  <a:lnTo>
                    <a:pt x="178" y="75"/>
                  </a:lnTo>
                  <a:lnTo>
                    <a:pt x="0" y="0"/>
                  </a:lnTo>
                  <a:close/>
                </a:path>
              </a:pathLst>
            </a:custGeom>
            <a:solidFill>
              <a:srgbClr val="005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2" name="Freeform 165">
              <a:extLst>
                <a:ext uri="{FF2B5EF4-FFF2-40B4-BE49-F238E27FC236}">
                  <a16:creationId xmlns:a16="http://schemas.microsoft.com/office/drawing/2014/main" id="{B0F1865A-AE12-4912-9BB8-DF6C62C1BA78}"/>
                </a:ext>
              </a:extLst>
            </p:cNvPr>
            <p:cNvSpPr>
              <a:spLocks/>
            </p:cNvSpPr>
            <p:nvPr/>
          </p:nvSpPr>
          <p:spPr bwMode="auto">
            <a:xfrm>
              <a:off x="985838" y="3487738"/>
              <a:ext cx="220663" cy="214313"/>
            </a:xfrm>
            <a:custGeom>
              <a:avLst/>
              <a:gdLst>
                <a:gd name="T0" fmla="*/ 0 w 139"/>
                <a:gd name="T1" fmla="*/ 94 h 135"/>
                <a:gd name="T2" fmla="*/ 0 w 139"/>
                <a:gd name="T3" fmla="*/ 135 h 135"/>
                <a:gd name="T4" fmla="*/ 139 w 139"/>
                <a:gd name="T5" fmla="*/ 42 h 135"/>
                <a:gd name="T6" fmla="*/ 139 w 139"/>
                <a:gd name="T7" fmla="*/ 0 h 135"/>
                <a:gd name="T8" fmla="*/ 0 w 139"/>
                <a:gd name="T9" fmla="*/ 94 h 135"/>
              </a:gdLst>
              <a:ahLst/>
              <a:cxnLst>
                <a:cxn ang="0">
                  <a:pos x="T0" y="T1"/>
                </a:cxn>
                <a:cxn ang="0">
                  <a:pos x="T2" y="T3"/>
                </a:cxn>
                <a:cxn ang="0">
                  <a:pos x="T4" y="T5"/>
                </a:cxn>
                <a:cxn ang="0">
                  <a:pos x="T6" y="T7"/>
                </a:cxn>
                <a:cxn ang="0">
                  <a:pos x="T8" y="T9"/>
                </a:cxn>
              </a:cxnLst>
              <a:rect l="0" t="0" r="r" b="b"/>
              <a:pathLst>
                <a:path w="139" h="135">
                  <a:moveTo>
                    <a:pt x="0" y="94"/>
                  </a:moveTo>
                  <a:lnTo>
                    <a:pt x="0" y="135"/>
                  </a:lnTo>
                  <a:lnTo>
                    <a:pt x="139" y="42"/>
                  </a:lnTo>
                  <a:lnTo>
                    <a:pt x="139" y="0"/>
                  </a:lnTo>
                  <a:lnTo>
                    <a:pt x="0" y="94"/>
                  </a:lnTo>
                  <a:close/>
                </a:path>
              </a:pathLst>
            </a:custGeom>
            <a:solidFill>
              <a:srgbClr val="004B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3" name="Freeform 166">
              <a:extLst>
                <a:ext uri="{FF2B5EF4-FFF2-40B4-BE49-F238E27FC236}">
                  <a16:creationId xmlns:a16="http://schemas.microsoft.com/office/drawing/2014/main" id="{5D374051-2D89-44C0-B716-287F40B62198}"/>
                </a:ext>
              </a:extLst>
            </p:cNvPr>
            <p:cNvSpPr>
              <a:spLocks/>
            </p:cNvSpPr>
            <p:nvPr/>
          </p:nvSpPr>
          <p:spPr bwMode="auto">
            <a:xfrm>
              <a:off x="703263" y="3368676"/>
              <a:ext cx="503238" cy="268288"/>
            </a:xfrm>
            <a:custGeom>
              <a:avLst/>
              <a:gdLst>
                <a:gd name="T0" fmla="*/ 582 w 582"/>
                <a:gd name="T1" fmla="*/ 138 h 310"/>
                <a:gd name="T2" fmla="*/ 446 w 582"/>
                <a:gd name="T3" fmla="*/ 81 h 310"/>
                <a:gd name="T4" fmla="*/ 436 w 582"/>
                <a:gd name="T5" fmla="*/ 89 h 310"/>
                <a:gd name="T6" fmla="*/ 427 w 582"/>
                <a:gd name="T7" fmla="*/ 116 h 310"/>
                <a:gd name="T8" fmla="*/ 355 w 582"/>
                <a:gd name="T9" fmla="*/ 111 h 310"/>
                <a:gd name="T10" fmla="*/ 353 w 582"/>
                <a:gd name="T11" fmla="*/ 110 h 310"/>
                <a:gd name="T12" fmla="*/ 331 w 582"/>
                <a:gd name="T13" fmla="*/ 75 h 310"/>
                <a:gd name="T14" fmla="*/ 364 w 582"/>
                <a:gd name="T15" fmla="*/ 68 h 310"/>
                <a:gd name="T16" fmla="*/ 381 w 582"/>
                <a:gd name="T17" fmla="*/ 63 h 310"/>
                <a:gd name="T18" fmla="*/ 390 w 582"/>
                <a:gd name="T19" fmla="*/ 57 h 310"/>
                <a:gd name="T20" fmla="*/ 255 w 582"/>
                <a:gd name="T21" fmla="*/ 0 h 310"/>
                <a:gd name="T22" fmla="*/ 149 w 582"/>
                <a:gd name="T23" fmla="*/ 71 h 310"/>
                <a:gd name="T24" fmla="*/ 142 w 582"/>
                <a:gd name="T25" fmla="*/ 69 h 310"/>
                <a:gd name="T26" fmla="*/ 138 w 582"/>
                <a:gd name="T27" fmla="*/ 67 h 310"/>
                <a:gd name="T28" fmla="*/ 128 w 582"/>
                <a:gd name="T29" fmla="*/ 58 h 310"/>
                <a:gd name="T30" fmla="*/ 115 w 582"/>
                <a:gd name="T31" fmla="*/ 40 h 310"/>
                <a:gd name="T32" fmla="*/ 46 w 582"/>
                <a:gd name="T33" fmla="*/ 52 h 310"/>
                <a:gd name="T34" fmla="*/ 39 w 582"/>
                <a:gd name="T35" fmla="*/ 90 h 310"/>
                <a:gd name="T36" fmla="*/ 90 w 582"/>
                <a:gd name="T37" fmla="*/ 95 h 310"/>
                <a:gd name="T38" fmla="*/ 104 w 582"/>
                <a:gd name="T39" fmla="*/ 100 h 310"/>
                <a:gd name="T40" fmla="*/ 105 w 582"/>
                <a:gd name="T41" fmla="*/ 101 h 310"/>
                <a:gd name="T42" fmla="*/ 0 w 582"/>
                <a:gd name="T43" fmla="*/ 172 h 310"/>
                <a:gd name="T44" fmla="*/ 326 w 582"/>
                <a:gd name="T45" fmla="*/ 310 h 310"/>
                <a:gd name="T46" fmla="*/ 582 w 582"/>
                <a:gd name="T47" fmla="*/ 13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2" h="310">
                  <a:moveTo>
                    <a:pt x="582" y="138"/>
                  </a:moveTo>
                  <a:cubicBezTo>
                    <a:pt x="446" y="81"/>
                    <a:pt x="446" y="81"/>
                    <a:pt x="446" y="81"/>
                  </a:cubicBezTo>
                  <a:cubicBezTo>
                    <a:pt x="442" y="84"/>
                    <a:pt x="436" y="88"/>
                    <a:pt x="436" y="89"/>
                  </a:cubicBezTo>
                  <a:cubicBezTo>
                    <a:pt x="429" y="97"/>
                    <a:pt x="438" y="109"/>
                    <a:pt x="427" y="116"/>
                  </a:cubicBezTo>
                  <a:cubicBezTo>
                    <a:pt x="414" y="124"/>
                    <a:pt x="382" y="123"/>
                    <a:pt x="355" y="111"/>
                  </a:cubicBezTo>
                  <a:cubicBezTo>
                    <a:pt x="354" y="111"/>
                    <a:pt x="354" y="111"/>
                    <a:pt x="353" y="110"/>
                  </a:cubicBezTo>
                  <a:cubicBezTo>
                    <a:pt x="328" y="99"/>
                    <a:pt x="318" y="84"/>
                    <a:pt x="331" y="75"/>
                  </a:cubicBezTo>
                  <a:cubicBezTo>
                    <a:pt x="339" y="70"/>
                    <a:pt x="353" y="70"/>
                    <a:pt x="364" y="68"/>
                  </a:cubicBezTo>
                  <a:cubicBezTo>
                    <a:pt x="370" y="67"/>
                    <a:pt x="376" y="65"/>
                    <a:pt x="381" y="63"/>
                  </a:cubicBezTo>
                  <a:cubicBezTo>
                    <a:pt x="382" y="63"/>
                    <a:pt x="387" y="60"/>
                    <a:pt x="390" y="57"/>
                  </a:cubicBezTo>
                  <a:cubicBezTo>
                    <a:pt x="255" y="0"/>
                    <a:pt x="255" y="0"/>
                    <a:pt x="255" y="0"/>
                  </a:cubicBezTo>
                  <a:cubicBezTo>
                    <a:pt x="149" y="71"/>
                    <a:pt x="149" y="71"/>
                    <a:pt x="149" y="71"/>
                  </a:cubicBezTo>
                  <a:cubicBezTo>
                    <a:pt x="147" y="71"/>
                    <a:pt x="144" y="70"/>
                    <a:pt x="142" y="69"/>
                  </a:cubicBezTo>
                  <a:cubicBezTo>
                    <a:pt x="140" y="68"/>
                    <a:pt x="138" y="67"/>
                    <a:pt x="138" y="67"/>
                  </a:cubicBezTo>
                  <a:cubicBezTo>
                    <a:pt x="134" y="64"/>
                    <a:pt x="130" y="61"/>
                    <a:pt x="128" y="58"/>
                  </a:cubicBezTo>
                  <a:cubicBezTo>
                    <a:pt x="124" y="52"/>
                    <a:pt x="125" y="44"/>
                    <a:pt x="115" y="40"/>
                  </a:cubicBezTo>
                  <a:cubicBezTo>
                    <a:pt x="98" y="33"/>
                    <a:pt x="67" y="38"/>
                    <a:pt x="46" y="52"/>
                  </a:cubicBezTo>
                  <a:cubicBezTo>
                    <a:pt x="26" y="66"/>
                    <a:pt x="23" y="83"/>
                    <a:pt x="39" y="90"/>
                  </a:cubicBezTo>
                  <a:cubicBezTo>
                    <a:pt x="53" y="96"/>
                    <a:pt x="74" y="92"/>
                    <a:pt x="90" y="95"/>
                  </a:cubicBezTo>
                  <a:cubicBezTo>
                    <a:pt x="91" y="96"/>
                    <a:pt x="99" y="98"/>
                    <a:pt x="104" y="100"/>
                  </a:cubicBezTo>
                  <a:cubicBezTo>
                    <a:pt x="104" y="101"/>
                    <a:pt x="105" y="101"/>
                    <a:pt x="105" y="101"/>
                  </a:cubicBezTo>
                  <a:cubicBezTo>
                    <a:pt x="0" y="172"/>
                    <a:pt x="0" y="172"/>
                    <a:pt x="0" y="172"/>
                  </a:cubicBezTo>
                  <a:cubicBezTo>
                    <a:pt x="326" y="310"/>
                    <a:pt x="326" y="310"/>
                    <a:pt x="326" y="310"/>
                  </a:cubicBezTo>
                  <a:lnTo>
                    <a:pt x="582" y="138"/>
                  </a:lnTo>
                  <a:close/>
                </a:path>
              </a:pathLst>
            </a:custGeom>
            <a:solidFill>
              <a:srgbClr val="1D6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4" name="Oval 167">
              <a:extLst>
                <a:ext uri="{FF2B5EF4-FFF2-40B4-BE49-F238E27FC236}">
                  <a16:creationId xmlns:a16="http://schemas.microsoft.com/office/drawing/2014/main" id="{671DAF59-12B5-4F78-92CB-B2C989AD0325}"/>
                </a:ext>
              </a:extLst>
            </p:cNvPr>
            <p:cNvSpPr>
              <a:spLocks noChangeArrowheads="1"/>
            </p:cNvSpPr>
            <p:nvPr/>
          </p:nvSpPr>
          <p:spPr bwMode="auto">
            <a:xfrm>
              <a:off x="1047751" y="4102101"/>
              <a:ext cx="322263" cy="144463"/>
            </a:xfrm>
            <a:prstGeom prst="ellipse">
              <a:avLst/>
            </a:prstGeom>
            <a:solidFill>
              <a:srgbClr val="ADB6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5" name="Freeform 168">
              <a:extLst>
                <a:ext uri="{FF2B5EF4-FFF2-40B4-BE49-F238E27FC236}">
                  <a16:creationId xmlns:a16="http://schemas.microsoft.com/office/drawing/2014/main" id="{01E4369D-F305-486E-B548-F7F2BFBF3CD9}"/>
                </a:ext>
              </a:extLst>
            </p:cNvPr>
            <p:cNvSpPr>
              <a:spLocks/>
            </p:cNvSpPr>
            <p:nvPr/>
          </p:nvSpPr>
          <p:spPr bwMode="auto">
            <a:xfrm>
              <a:off x="1109663" y="4157663"/>
              <a:ext cx="92075" cy="42863"/>
            </a:xfrm>
            <a:custGeom>
              <a:avLst/>
              <a:gdLst>
                <a:gd name="T0" fmla="*/ 20 w 107"/>
                <a:gd name="T1" fmla="*/ 17 h 50"/>
                <a:gd name="T2" fmla="*/ 6 w 107"/>
                <a:gd name="T3" fmla="*/ 30 h 50"/>
                <a:gd name="T4" fmla="*/ 84 w 107"/>
                <a:gd name="T5" fmla="*/ 45 h 50"/>
                <a:gd name="T6" fmla="*/ 103 w 107"/>
                <a:gd name="T7" fmla="*/ 20 h 50"/>
                <a:gd name="T8" fmla="*/ 104 w 107"/>
                <a:gd name="T9" fmla="*/ 0 h 50"/>
                <a:gd name="T10" fmla="*/ 73 w 107"/>
                <a:gd name="T11" fmla="*/ 6 h 50"/>
                <a:gd name="T12" fmla="*/ 75 w 107"/>
                <a:gd name="T13" fmla="*/ 25 h 50"/>
                <a:gd name="T14" fmla="*/ 20 w 107"/>
                <a:gd name="T15" fmla="*/ 17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50">
                  <a:moveTo>
                    <a:pt x="20" y="17"/>
                  </a:moveTo>
                  <a:cubicBezTo>
                    <a:pt x="20" y="17"/>
                    <a:pt x="0" y="14"/>
                    <a:pt x="6" y="30"/>
                  </a:cubicBezTo>
                  <a:cubicBezTo>
                    <a:pt x="6" y="30"/>
                    <a:pt x="52" y="50"/>
                    <a:pt x="84" y="45"/>
                  </a:cubicBezTo>
                  <a:cubicBezTo>
                    <a:pt x="84" y="45"/>
                    <a:pt x="107" y="44"/>
                    <a:pt x="103" y="20"/>
                  </a:cubicBezTo>
                  <a:cubicBezTo>
                    <a:pt x="104" y="0"/>
                    <a:pt x="104" y="0"/>
                    <a:pt x="104" y="0"/>
                  </a:cubicBezTo>
                  <a:cubicBezTo>
                    <a:pt x="73" y="6"/>
                    <a:pt x="73" y="6"/>
                    <a:pt x="73" y="6"/>
                  </a:cubicBezTo>
                  <a:cubicBezTo>
                    <a:pt x="75" y="25"/>
                    <a:pt x="75" y="25"/>
                    <a:pt x="75" y="25"/>
                  </a:cubicBezTo>
                  <a:lnTo>
                    <a:pt x="20" y="17"/>
                  </a:ln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6" name="Freeform 169">
              <a:extLst>
                <a:ext uri="{FF2B5EF4-FFF2-40B4-BE49-F238E27FC236}">
                  <a16:creationId xmlns:a16="http://schemas.microsoft.com/office/drawing/2014/main" id="{6D472726-1050-4C3A-9356-F2A4FF6625CE}"/>
                </a:ext>
              </a:extLst>
            </p:cNvPr>
            <p:cNvSpPr>
              <a:spLocks/>
            </p:cNvSpPr>
            <p:nvPr/>
          </p:nvSpPr>
          <p:spPr bwMode="auto">
            <a:xfrm>
              <a:off x="1085851" y="4170363"/>
              <a:ext cx="117475" cy="46038"/>
            </a:xfrm>
            <a:custGeom>
              <a:avLst/>
              <a:gdLst>
                <a:gd name="T0" fmla="*/ 130 w 136"/>
                <a:gd name="T1" fmla="*/ 5 h 54"/>
                <a:gd name="T2" fmla="*/ 127 w 136"/>
                <a:gd name="T3" fmla="*/ 13 h 54"/>
                <a:gd name="T4" fmla="*/ 93 w 136"/>
                <a:gd name="T5" fmla="*/ 22 h 54"/>
                <a:gd name="T6" fmla="*/ 40 w 136"/>
                <a:gd name="T7" fmla="*/ 15 h 54"/>
                <a:gd name="T8" fmla="*/ 35 w 136"/>
                <a:gd name="T9" fmla="*/ 12 h 54"/>
                <a:gd name="T10" fmla="*/ 47 w 136"/>
                <a:gd name="T11" fmla="*/ 2 h 54"/>
                <a:gd name="T12" fmla="*/ 30 w 136"/>
                <a:gd name="T13" fmla="*/ 0 h 54"/>
                <a:gd name="T14" fmla="*/ 4 w 136"/>
                <a:gd name="T15" fmla="*/ 6 h 54"/>
                <a:gd name="T16" fmla="*/ 21 w 136"/>
                <a:gd name="T17" fmla="*/ 26 h 54"/>
                <a:gd name="T18" fmla="*/ 70 w 136"/>
                <a:gd name="T19" fmla="*/ 40 h 54"/>
                <a:gd name="T20" fmla="*/ 136 w 136"/>
                <a:gd name="T21" fmla="*/ 36 h 54"/>
                <a:gd name="T22" fmla="*/ 130 w 136"/>
                <a:gd name="T23"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54">
                  <a:moveTo>
                    <a:pt x="130" y="5"/>
                  </a:moveTo>
                  <a:cubicBezTo>
                    <a:pt x="130" y="8"/>
                    <a:pt x="129" y="11"/>
                    <a:pt x="127" y="13"/>
                  </a:cubicBezTo>
                  <a:cubicBezTo>
                    <a:pt x="119" y="23"/>
                    <a:pt x="104" y="23"/>
                    <a:pt x="93" y="22"/>
                  </a:cubicBezTo>
                  <a:cubicBezTo>
                    <a:pt x="75" y="21"/>
                    <a:pt x="57" y="18"/>
                    <a:pt x="40" y="15"/>
                  </a:cubicBezTo>
                  <a:cubicBezTo>
                    <a:pt x="36" y="14"/>
                    <a:pt x="35" y="13"/>
                    <a:pt x="35" y="12"/>
                  </a:cubicBezTo>
                  <a:cubicBezTo>
                    <a:pt x="37" y="7"/>
                    <a:pt x="41" y="3"/>
                    <a:pt x="47" y="2"/>
                  </a:cubicBezTo>
                  <a:cubicBezTo>
                    <a:pt x="30" y="0"/>
                    <a:pt x="30" y="0"/>
                    <a:pt x="30" y="0"/>
                  </a:cubicBezTo>
                  <a:cubicBezTo>
                    <a:pt x="15" y="0"/>
                    <a:pt x="8" y="3"/>
                    <a:pt x="4" y="6"/>
                  </a:cubicBezTo>
                  <a:cubicBezTo>
                    <a:pt x="0" y="18"/>
                    <a:pt x="21" y="26"/>
                    <a:pt x="21" y="26"/>
                  </a:cubicBezTo>
                  <a:cubicBezTo>
                    <a:pt x="21" y="26"/>
                    <a:pt x="43" y="34"/>
                    <a:pt x="70" y="40"/>
                  </a:cubicBezTo>
                  <a:cubicBezTo>
                    <a:pt x="70" y="40"/>
                    <a:pt x="129" y="54"/>
                    <a:pt x="136" y="36"/>
                  </a:cubicBezTo>
                  <a:lnTo>
                    <a:pt x="130" y="5"/>
                  </a:lnTo>
                  <a:close/>
                </a:path>
              </a:pathLst>
            </a:custGeom>
            <a:solidFill>
              <a:srgbClr val="551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7" name="Freeform 170">
              <a:extLst>
                <a:ext uri="{FF2B5EF4-FFF2-40B4-BE49-F238E27FC236}">
                  <a16:creationId xmlns:a16="http://schemas.microsoft.com/office/drawing/2014/main" id="{67D741FA-C507-4FBB-8238-B16C39844A32}"/>
                </a:ext>
              </a:extLst>
            </p:cNvPr>
            <p:cNvSpPr>
              <a:spLocks/>
            </p:cNvSpPr>
            <p:nvPr/>
          </p:nvSpPr>
          <p:spPr bwMode="auto">
            <a:xfrm>
              <a:off x="1211263" y="4132263"/>
              <a:ext cx="92075" cy="44450"/>
            </a:xfrm>
            <a:custGeom>
              <a:avLst/>
              <a:gdLst>
                <a:gd name="T0" fmla="*/ 20 w 107"/>
                <a:gd name="T1" fmla="*/ 18 h 50"/>
                <a:gd name="T2" fmla="*/ 5 w 107"/>
                <a:gd name="T3" fmla="*/ 30 h 50"/>
                <a:gd name="T4" fmla="*/ 84 w 107"/>
                <a:gd name="T5" fmla="*/ 46 h 50"/>
                <a:gd name="T6" fmla="*/ 103 w 107"/>
                <a:gd name="T7" fmla="*/ 20 h 50"/>
                <a:gd name="T8" fmla="*/ 103 w 107"/>
                <a:gd name="T9" fmla="*/ 0 h 50"/>
                <a:gd name="T10" fmla="*/ 73 w 107"/>
                <a:gd name="T11" fmla="*/ 6 h 50"/>
                <a:gd name="T12" fmla="*/ 75 w 107"/>
                <a:gd name="T13" fmla="*/ 25 h 50"/>
                <a:gd name="T14" fmla="*/ 20 w 107"/>
                <a:gd name="T15" fmla="*/ 18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50">
                  <a:moveTo>
                    <a:pt x="20" y="18"/>
                  </a:moveTo>
                  <a:cubicBezTo>
                    <a:pt x="20" y="18"/>
                    <a:pt x="0" y="14"/>
                    <a:pt x="5" y="30"/>
                  </a:cubicBezTo>
                  <a:cubicBezTo>
                    <a:pt x="5" y="30"/>
                    <a:pt x="52" y="50"/>
                    <a:pt x="84" y="46"/>
                  </a:cubicBezTo>
                  <a:cubicBezTo>
                    <a:pt x="84" y="46"/>
                    <a:pt x="107" y="45"/>
                    <a:pt x="103" y="20"/>
                  </a:cubicBezTo>
                  <a:cubicBezTo>
                    <a:pt x="103" y="0"/>
                    <a:pt x="103" y="0"/>
                    <a:pt x="103" y="0"/>
                  </a:cubicBezTo>
                  <a:cubicBezTo>
                    <a:pt x="73" y="6"/>
                    <a:pt x="73" y="6"/>
                    <a:pt x="73" y="6"/>
                  </a:cubicBezTo>
                  <a:cubicBezTo>
                    <a:pt x="75" y="25"/>
                    <a:pt x="75" y="25"/>
                    <a:pt x="75" y="25"/>
                  </a:cubicBezTo>
                  <a:lnTo>
                    <a:pt x="20" y="18"/>
                  </a:ln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8" name="Freeform 171">
              <a:extLst>
                <a:ext uri="{FF2B5EF4-FFF2-40B4-BE49-F238E27FC236}">
                  <a16:creationId xmlns:a16="http://schemas.microsoft.com/office/drawing/2014/main" id="{CAC086CC-5390-4CBD-AF11-4D18465A0FCD}"/>
                </a:ext>
              </a:extLst>
            </p:cNvPr>
            <p:cNvSpPr>
              <a:spLocks/>
            </p:cNvSpPr>
            <p:nvPr/>
          </p:nvSpPr>
          <p:spPr bwMode="auto">
            <a:xfrm>
              <a:off x="1187451" y="4146551"/>
              <a:ext cx="117475" cy="46038"/>
            </a:xfrm>
            <a:custGeom>
              <a:avLst/>
              <a:gdLst>
                <a:gd name="T0" fmla="*/ 131 w 137"/>
                <a:gd name="T1" fmla="*/ 5 h 54"/>
                <a:gd name="T2" fmla="*/ 128 w 137"/>
                <a:gd name="T3" fmla="*/ 14 h 54"/>
                <a:gd name="T4" fmla="*/ 93 w 137"/>
                <a:gd name="T5" fmla="*/ 23 h 54"/>
                <a:gd name="T6" fmla="*/ 41 w 137"/>
                <a:gd name="T7" fmla="*/ 15 h 54"/>
                <a:gd name="T8" fmla="*/ 36 w 137"/>
                <a:gd name="T9" fmla="*/ 12 h 54"/>
                <a:gd name="T10" fmla="*/ 48 w 137"/>
                <a:gd name="T11" fmla="*/ 3 h 54"/>
                <a:gd name="T12" fmla="*/ 31 w 137"/>
                <a:gd name="T13" fmla="*/ 1 h 54"/>
                <a:gd name="T14" fmla="*/ 4 w 137"/>
                <a:gd name="T15" fmla="*/ 6 h 54"/>
                <a:gd name="T16" fmla="*/ 21 w 137"/>
                <a:gd name="T17" fmla="*/ 27 h 54"/>
                <a:gd name="T18" fmla="*/ 70 w 137"/>
                <a:gd name="T19" fmla="*/ 40 h 54"/>
                <a:gd name="T20" fmla="*/ 137 w 137"/>
                <a:gd name="T21" fmla="*/ 36 h 54"/>
                <a:gd name="T22" fmla="*/ 131 w 137"/>
                <a:gd name="T23"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 h="54">
                  <a:moveTo>
                    <a:pt x="131" y="5"/>
                  </a:moveTo>
                  <a:cubicBezTo>
                    <a:pt x="131" y="9"/>
                    <a:pt x="130" y="12"/>
                    <a:pt x="128" y="14"/>
                  </a:cubicBezTo>
                  <a:cubicBezTo>
                    <a:pt x="120" y="23"/>
                    <a:pt x="104" y="23"/>
                    <a:pt x="93" y="23"/>
                  </a:cubicBezTo>
                  <a:cubicBezTo>
                    <a:pt x="76" y="22"/>
                    <a:pt x="58" y="19"/>
                    <a:pt x="41" y="15"/>
                  </a:cubicBezTo>
                  <a:cubicBezTo>
                    <a:pt x="37" y="15"/>
                    <a:pt x="36" y="13"/>
                    <a:pt x="36" y="12"/>
                  </a:cubicBezTo>
                  <a:cubicBezTo>
                    <a:pt x="38" y="8"/>
                    <a:pt x="41" y="4"/>
                    <a:pt x="48" y="3"/>
                  </a:cubicBezTo>
                  <a:cubicBezTo>
                    <a:pt x="31" y="1"/>
                    <a:pt x="31" y="1"/>
                    <a:pt x="31" y="1"/>
                  </a:cubicBezTo>
                  <a:cubicBezTo>
                    <a:pt x="15" y="0"/>
                    <a:pt x="8" y="4"/>
                    <a:pt x="4" y="6"/>
                  </a:cubicBezTo>
                  <a:cubicBezTo>
                    <a:pt x="0" y="18"/>
                    <a:pt x="21" y="27"/>
                    <a:pt x="21" y="27"/>
                  </a:cubicBezTo>
                  <a:cubicBezTo>
                    <a:pt x="21" y="27"/>
                    <a:pt x="43" y="35"/>
                    <a:pt x="70" y="40"/>
                  </a:cubicBezTo>
                  <a:cubicBezTo>
                    <a:pt x="70" y="40"/>
                    <a:pt x="129" y="54"/>
                    <a:pt x="137" y="36"/>
                  </a:cubicBezTo>
                  <a:lnTo>
                    <a:pt x="131" y="5"/>
                  </a:lnTo>
                  <a:close/>
                </a:path>
              </a:pathLst>
            </a:custGeom>
            <a:solidFill>
              <a:srgbClr val="551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9" name="Oval 172">
              <a:extLst>
                <a:ext uri="{FF2B5EF4-FFF2-40B4-BE49-F238E27FC236}">
                  <a16:creationId xmlns:a16="http://schemas.microsoft.com/office/drawing/2014/main" id="{8C7892D1-F3D9-44EC-B428-383A934DABEC}"/>
                </a:ext>
              </a:extLst>
            </p:cNvPr>
            <p:cNvSpPr>
              <a:spLocks noChangeArrowheads="1"/>
            </p:cNvSpPr>
            <p:nvPr/>
          </p:nvSpPr>
          <p:spPr bwMode="auto">
            <a:xfrm>
              <a:off x="1223963" y="3636963"/>
              <a:ext cx="96838" cy="98425"/>
            </a:xfrm>
            <a:prstGeom prst="ellipse">
              <a:avLst/>
            </a:prstGeom>
            <a:solidFill>
              <a:srgbClr val="024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0" name="Freeform 173">
              <a:extLst>
                <a:ext uri="{FF2B5EF4-FFF2-40B4-BE49-F238E27FC236}">
                  <a16:creationId xmlns:a16="http://schemas.microsoft.com/office/drawing/2014/main" id="{0176BE55-7B2A-4F32-AF6D-E0951AF0BB99}"/>
                </a:ext>
              </a:extLst>
            </p:cNvPr>
            <p:cNvSpPr>
              <a:spLocks/>
            </p:cNvSpPr>
            <p:nvPr/>
          </p:nvSpPr>
          <p:spPr bwMode="auto">
            <a:xfrm>
              <a:off x="1214438" y="3665538"/>
              <a:ext cx="106363" cy="274638"/>
            </a:xfrm>
            <a:custGeom>
              <a:avLst/>
              <a:gdLst>
                <a:gd name="T0" fmla="*/ 102 w 123"/>
                <a:gd name="T1" fmla="*/ 294 h 317"/>
                <a:gd name="T2" fmla="*/ 76 w 123"/>
                <a:gd name="T3" fmla="*/ 309 h 317"/>
                <a:gd name="T4" fmla="*/ 41 w 123"/>
                <a:gd name="T5" fmla="*/ 286 h 317"/>
                <a:gd name="T6" fmla="*/ 11 w 123"/>
                <a:gd name="T7" fmla="*/ 33 h 317"/>
                <a:gd name="T8" fmla="*/ 123 w 123"/>
                <a:gd name="T9" fmla="*/ 22 h 317"/>
                <a:gd name="T10" fmla="*/ 102 w 123"/>
                <a:gd name="T11" fmla="*/ 294 h 317"/>
              </a:gdLst>
              <a:ahLst/>
              <a:cxnLst>
                <a:cxn ang="0">
                  <a:pos x="T0" y="T1"/>
                </a:cxn>
                <a:cxn ang="0">
                  <a:pos x="T2" y="T3"/>
                </a:cxn>
                <a:cxn ang="0">
                  <a:pos x="T4" y="T5"/>
                </a:cxn>
                <a:cxn ang="0">
                  <a:pos x="T6" y="T7"/>
                </a:cxn>
                <a:cxn ang="0">
                  <a:pos x="T8" y="T9"/>
                </a:cxn>
                <a:cxn ang="0">
                  <a:pos x="T10" y="T11"/>
                </a:cxn>
              </a:cxnLst>
              <a:rect l="0" t="0" r="r" b="b"/>
              <a:pathLst>
                <a:path w="123" h="317">
                  <a:moveTo>
                    <a:pt x="102" y="294"/>
                  </a:moveTo>
                  <a:cubicBezTo>
                    <a:pt x="102" y="294"/>
                    <a:pt x="101" y="309"/>
                    <a:pt x="76" y="309"/>
                  </a:cubicBezTo>
                  <a:cubicBezTo>
                    <a:pt x="76" y="309"/>
                    <a:pt x="52" y="317"/>
                    <a:pt x="41" y="286"/>
                  </a:cubicBezTo>
                  <a:cubicBezTo>
                    <a:pt x="0" y="162"/>
                    <a:pt x="11" y="33"/>
                    <a:pt x="11" y="33"/>
                  </a:cubicBezTo>
                  <a:cubicBezTo>
                    <a:pt x="11" y="33"/>
                    <a:pt x="69" y="0"/>
                    <a:pt x="123" y="22"/>
                  </a:cubicBezTo>
                  <a:cubicBezTo>
                    <a:pt x="123" y="22"/>
                    <a:pt x="114" y="185"/>
                    <a:pt x="102" y="294"/>
                  </a:cubicBezTo>
                  <a:close/>
                </a:path>
              </a:pathLst>
            </a:custGeom>
            <a:solidFill>
              <a:srgbClr val="024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1" name="Freeform 174">
              <a:extLst>
                <a:ext uri="{FF2B5EF4-FFF2-40B4-BE49-F238E27FC236}">
                  <a16:creationId xmlns:a16="http://schemas.microsoft.com/office/drawing/2014/main" id="{F6FDC52C-4256-413F-B86F-9CB38060C460}"/>
                </a:ext>
              </a:extLst>
            </p:cNvPr>
            <p:cNvSpPr>
              <a:spLocks/>
            </p:cNvSpPr>
            <p:nvPr/>
          </p:nvSpPr>
          <p:spPr bwMode="auto">
            <a:xfrm>
              <a:off x="1250951" y="3913188"/>
              <a:ext cx="69850" cy="250825"/>
            </a:xfrm>
            <a:custGeom>
              <a:avLst/>
              <a:gdLst>
                <a:gd name="T0" fmla="*/ 0 w 81"/>
                <a:gd name="T1" fmla="*/ 0 h 289"/>
                <a:gd name="T2" fmla="*/ 22 w 81"/>
                <a:gd name="T3" fmla="*/ 277 h 289"/>
                <a:gd name="T4" fmla="*/ 59 w 81"/>
                <a:gd name="T5" fmla="*/ 277 h 289"/>
                <a:gd name="T6" fmla="*/ 74 w 81"/>
                <a:gd name="T7" fmla="*/ 134 h 289"/>
                <a:gd name="T8" fmla="*/ 59 w 81"/>
                <a:gd name="T9" fmla="*/ 3 h 289"/>
                <a:gd name="T10" fmla="*/ 0 w 81"/>
                <a:gd name="T11" fmla="*/ 0 h 289"/>
              </a:gdLst>
              <a:ahLst/>
              <a:cxnLst>
                <a:cxn ang="0">
                  <a:pos x="T0" y="T1"/>
                </a:cxn>
                <a:cxn ang="0">
                  <a:pos x="T2" y="T3"/>
                </a:cxn>
                <a:cxn ang="0">
                  <a:pos x="T4" y="T5"/>
                </a:cxn>
                <a:cxn ang="0">
                  <a:pos x="T6" y="T7"/>
                </a:cxn>
                <a:cxn ang="0">
                  <a:pos x="T8" y="T9"/>
                </a:cxn>
                <a:cxn ang="0">
                  <a:pos x="T10" y="T11"/>
                </a:cxn>
              </a:cxnLst>
              <a:rect l="0" t="0" r="r" b="b"/>
              <a:pathLst>
                <a:path w="81" h="289">
                  <a:moveTo>
                    <a:pt x="0" y="0"/>
                  </a:moveTo>
                  <a:cubicBezTo>
                    <a:pt x="0" y="0"/>
                    <a:pt x="20" y="268"/>
                    <a:pt x="22" y="277"/>
                  </a:cubicBezTo>
                  <a:cubicBezTo>
                    <a:pt x="41" y="289"/>
                    <a:pt x="59" y="277"/>
                    <a:pt x="59" y="277"/>
                  </a:cubicBezTo>
                  <a:cubicBezTo>
                    <a:pt x="59" y="264"/>
                    <a:pt x="73" y="154"/>
                    <a:pt x="74" y="134"/>
                  </a:cubicBezTo>
                  <a:cubicBezTo>
                    <a:pt x="77" y="98"/>
                    <a:pt x="81" y="54"/>
                    <a:pt x="59" y="3"/>
                  </a:cubicBezTo>
                  <a:lnTo>
                    <a:pt x="0" y="0"/>
                  </a:lnTo>
                  <a:close/>
                </a:path>
              </a:pathLst>
            </a:custGeom>
            <a:solidFill>
              <a:srgbClr val="0240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2" name="Freeform 175">
              <a:extLst>
                <a:ext uri="{FF2B5EF4-FFF2-40B4-BE49-F238E27FC236}">
                  <a16:creationId xmlns:a16="http://schemas.microsoft.com/office/drawing/2014/main" id="{8F0CB38B-561F-4E40-951E-00E7AD5D709D}"/>
                </a:ext>
              </a:extLst>
            </p:cNvPr>
            <p:cNvSpPr>
              <a:spLocks/>
            </p:cNvSpPr>
            <p:nvPr/>
          </p:nvSpPr>
          <p:spPr bwMode="auto">
            <a:xfrm>
              <a:off x="1112838" y="3668713"/>
              <a:ext cx="146050" cy="271463"/>
            </a:xfrm>
            <a:custGeom>
              <a:avLst/>
              <a:gdLst>
                <a:gd name="T0" fmla="*/ 55 w 168"/>
                <a:gd name="T1" fmla="*/ 301 h 314"/>
                <a:gd name="T2" fmla="*/ 26 w 168"/>
                <a:gd name="T3" fmla="*/ 306 h 314"/>
                <a:gd name="T4" fmla="*/ 1 w 168"/>
                <a:gd name="T5" fmla="*/ 272 h 314"/>
                <a:gd name="T6" fmla="*/ 60 w 168"/>
                <a:gd name="T7" fmla="*/ 6 h 314"/>
                <a:gd name="T8" fmla="*/ 168 w 168"/>
                <a:gd name="T9" fmla="*/ 39 h 314"/>
                <a:gd name="T10" fmla="*/ 55 w 168"/>
                <a:gd name="T11" fmla="*/ 301 h 314"/>
              </a:gdLst>
              <a:ahLst/>
              <a:cxnLst>
                <a:cxn ang="0">
                  <a:pos x="T0" y="T1"/>
                </a:cxn>
                <a:cxn ang="0">
                  <a:pos x="T2" y="T3"/>
                </a:cxn>
                <a:cxn ang="0">
                  <a:pos x="T4" y="T5"/>
                </a:cxn>
                <a:cxn ang="0">
                  <a:pos x="T6" y="T7"/>
                </a:cxn>
                <a:cxn ang="0">
                  <a:pos x="T8" y="T9"/>
                </a:cxn>
                <a:cxn ang="0">
                  <a:pos x="T10" y="T11"/>
                </a:cxn>
              </a:cxnLst>
              <a:rect l="0" t="0" r="r" b="b"/>
              <a:pathLst>
                <a:path w="168" h="314">
                  <a:moveTo>
                    <a:pt x="55" y="301"/>
                  </a:moveTo>
                  <a:cubicBezTo>
                    <a:pt x="55" y="301"/>
                    <a:pt x="50" y="314"/>
                    <a:pt x="26" y="306"/>
                  </a:cubicBezTo>
                  <a:cubicBezTo>
                    <a:pt x="26" y="306"/>
                    <a:pt x="0" y="305"/>
                    <a:pt x="1" y="272"/>
                  </a:cubicBezTo>
                  <a:cubicBezTo>
                    <a:pt x="3" y="142"/>
                    <a:pt x="60" y="6"/>
                    <a:pt x="60" y="6"/>
                  </a:cubicBezTo>
                  <a:cubicBezTo>
                    <a:pt x="60" y="6"/>
                    <a:pt x="125" y="0"/>
                    <a:pt x="168" y="39"/>
                  </a:cubicBezTo>
                  <a:cubicBezTo>
                    <a:pt x="168" y="39"/>
                    <a:pt x="103" y="201"/>
                    <a:pt x="55" y="301"/>
                  </a:cubicBezTo>
                  <a:close/>
                </a:path>
              </a:pathLst>
            </a:custGeom>
            <a:solidFill>
              <a:srgbClr val="004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3" name="Freeform 176">
              <a:extLst>
                <a:ext uri="{FF2B5EF4-FFF2-40B4-BE49-F238E27FC236}">
                  <a16:creationId xmlns:a16="http://schemas.microsoft.com/office/drawing/2014/main" id="{58993064-7E4E-4B56-BEE0-547CEC92630D}"/>
                </a:ext>
              </a:extLst>
            </p:cNvPr>
            <p:cNvSpPr>
              <a:spLocks/>
            </p:cNvSpPr>
            <p:nvPr/>
          </p:nvSpPr>
          <p:spPr bwMode="auto">
            <a:xfrm>
              <a:off x="1157288" y="3630613"/>
              <a:ext cx="111125" cy="109538"/>
            </a:xfrm>
            <a:custGeom>
              <a:avLst/>
              <a:gdLst>
                <a:gd name="T0" fmla="*/ 11 w 128"/>
                <a:gd name="T1" fmla="*/ 45 h 127"/>
                <a:gd name="T2" fmla="*/ 45 w 128"/>
                <a:gd name="T3" fmla="*/ 117 h 127"/>
                <a:gd name="T4" fmla="*/ 117 w 128"/>
                <a:gd name="T5" fmla="*/ 82 h 127"/>
                <a:gd name="T6" fmla="*/ 83 w 128"/>
                <a:gd name="T7" fmla="*/ 10 h 127"/>
                <a:gd name="T8" fmla="*/ 11 w 128"/>
                <a:gd name="T9" fmla="*/ 45 h 127"/>
              </a:gdLst>
              <a:ahLst/>
              <a:cxnLst>
                <a:cxn ang="0">
                  <a:pos x="T0" y="T1"/>
                </a:cxn>
                <a:cxn ang="0">
                  <a:pos x="T2" y="T3"/>
                </a:cxn>
                <a:cxn ang="0">
                  <a:pos x="T4" y="T5"/>
                </a:cxn>
                <a:cxn ang="0">
                  <a:pos x="T6" y="T7"/>
                </a:cxn>
                <a:cxn ang="0">
                  <a:pos x="T8" y="T9"/>
                </a:cxn>
              </a:cxnLst>
              <a:rect l="0" t="0" r="r" b="b"/>
              <a:pathLst>
                <a:path w="128" h="127">
                  <a:moveTo>
                    <a:pt x="11" y="45"/>
                  </a:moveTo>
                  <a:cubicBezTo>
                    <a:pt x="0" y="74"/>
                    <a:pt x="16" y="106"/>
                    <a:pt x="45" y="117"/>
                  </a:cubicBezTo>
                  <a:cubicBezTo>
                    <a:pt x="75" y="127"/>
                    <a:pt x="107" y="112"/>
                    <a:pt x="117" y="82"/>
                  </a:cubicBezTo>
                  <a:cubicBezTo>
                    <a:pt x="128" y="53"/>
                    <a:pt x="112" y="20"/>
                    <a:pt x="83" y="10"/>
                  </a:cubicBezTo>
                  <a:cubicBezTo>
                    <a:pt x="53" y="0"/>
                    <a:pt x="21" y="15"/>
                    <a:pt x="11" y="45"/>
                  </a:cubicBezTo>
                  <a:close/>
                </a:path>
              </a:pathLst>
            </a:custGeom>
            <a:solidFill>
              <a:srgbClr val="004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4" name="Freeform 177">
              <a:extLst>
                <a:ext uri="{FF2B5EF4-FFF2-40B4-BE49-F238E27FC236}">
                  <a16:creationId xmlns:a16="http://schemas.microsoft.com/office/drawing/2014/main" id="{583C1498-EC04-48C6-BEE3-B5C3530A6788}"/>
                </a:ext>
              </a:extLst>
            </p:cNvPr>
            <p:cNvSpPr>
              <a:spLocks/>
            </p:cNvSpPr>
            <p:nvPr/>
          </p:nvSpPr>
          <p:spPr bwMode="auto">
            <a:xfrm>
              <a:off x="1165226" y="3586163"/>
              <a:ext cx="155575" cy="141288"/>
            </a:xfrm>
            <a:custGeom>
              <a:avLst/>
              <a:gdLst>
                <a:gd name="T0" fmla="*/ 181 w 181"/>
                <a:gd name="T1" fmla="*/ 106 h 163"/>
                <a:gd name="T2" fmla="*/ 143 w 181"/>
                <a:gd name="T3" fmla="*/ 14 h 163"/>
                <a:gd name="T4" fmla="*/ 34 w 181"/>
                <a:gd name="T5" fmla="*/ 0 h 163"/>
                <a:gd name="T6" fmla="*/ 0 w 181"/>
                <a:gd name="T7" fmla="*/ 106 h 163"/>
                <a:gd name="T8" fmla="*/ 60 w 181"/>
                <a:gd name="T9" fmla="*/ 152 h 163"/>
                <a:gd name="T10" fmla="*/ 95 w 181"/>
                <a:gd name="T11" fmla="*/ 163 h 163"/>
                <a:gd name="T12" fmla="*/ 181 w 181"/>
                <a:gd name="T13" fmla="*/ 106 h 163"/>
              </a:gdLst>
              <a:ahLst/>
              <a:cxnLst>
                <a:cxn ang="0">
                  <a:pos x="T0" y="T1"/>
                </a:cxn>
                <a:cxn ang="0">
                  <a:pos x="T2" y="T3"/>
                </a:cxn>
                <a:cxn ang="0">
                  <a:pos x="T4" y="T5"/>
                </a:cxn>
                <a:cxn ang="0">
                  <a:pos x="T6" y="T7"/>
                </a:cxn>
                <a:cxn ang="0">
                  <a:pos x="T8" y="T9"/>
                </a:cxn>
                <a:cxn ang="0">
                  <a:pos x="T10" y="T11"/>
                </a:cxn>
                <a:cxn ang="0">
                  <a:pos x="T12" y="T13"/>
                </a:cxn>
              </a:cxnLst>
              <a:rect l="0" t="0" r="r" b="b"/>
              <a:pathLst>
                <a:path w="181" h="163">
                  <a:moveTo>
                    <a:pt x="181" y="106"/>
                  </a:moveTo>
                  <a:cubicBezTo>
                    <a:pt x="174" y="43"/>
                    <a:pt x="143" y="14"/>
                    <a:pt x="143" y="14"/>
                  </a:cubicBezTo>
                  <a:cubicBezTo>
                    <a:pt x="34" y="0"/>
                    <a:pt x="34" y="0"/>
                    <a:pt x="34" y="0"/>
                  </a:cubicBezTo>
                  <a:cubicBezTo>
                    <a:pt x="34" y="0"/>
                    <a:pt x="3" y="53"/>
                    <a:pt x="0" y="106"/>
                  </a:cubicBezTo>
                  <a:cubicBezTo>
                    <a:pt x="13" y="142"/>
                    <a:pt x="60" y="152"/>
                    <a:pt x="60" y="152"/>
                  </a:cubicBezTo>
                  <a:cubicBezTo>
                    <a:pt x="95" y="163"/>
                    <a:pt x="95" y="163"/>
                    <a:pt x="95" y="163"/>
                  </a:cubicBezTo>
                  <a:cubicBezTo>
                    <a:pt x="95" y="163"/>
                    <a:pt x="175" y="150"/>
                    <a:pt x="181" y="106"/>
                  </a:cubicBezTo>
                  <a:close/>
                </a:path>
              </a:pathLst>
            </a:custGeom>
            <a:solidFill>
              <a:srgbClr val="004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5" name="Freeform 178">
              <a:extLst>
                <a:ext uri="{FF2B5EF4-FFF2-40B4-BE49-F238E27FC236}">
                  <a16:creationId xmlns:a16="http://schemas.microsoft.com/office/drawing/2014/main" id="{28493B6C-F735-4FAD-BE94-A331C930C441}"/>
                </a:ext>
              </a:extLst>
            </p:cNvPr>
            <p:cNvSpPr>
              <a:spLocks/>
            </p:cNvSpPr>
            <p:nvPr/>
          </p:nvSpPr>
          <p:spPr bwMode="auto">
            <a:xfrm>
              <a:off x="1104901" y="3875088"/>
              <a:ext cx="95250" cy="312738"/>
            </a:xfrm>
            <a:custGeom>
              <a:avLst/>
              <a:gdLst>
                <a:gd name="T0" fmla="*/ 16 w 111"/>
                <a:gd name="T1" fmla="*/ 58 h 361"/>
                <a:gd name="T2" fmla="*/ 73 w 111"/>
                <a:gd name="T3" fmla="*/ 349 h 361"/>
                <a:gd name="T4" fmla="*/ 111 w 111"/>
                <a:gd name="T5" fmla="*/ 344 h 361"/>
                <a:gd name="T6" fmla="*/ 106 w 111"/>
                <a:gd name="T7" fmla="*/ 168 h 361"/>
                <a:gd name="T8" fmla="*/ 74 w 111"/>
                <a:gd name="T9" fmla="*/ 53 h 361"/>
                <a:gd name="T10" fmla="*/ 16 w 111"/>
                <a:gd name="T11" fmla="*/ 58 h 361"/>
              </a:gdLst>
              <a:ahLst/>
              <a:cxnLst>
                <a:cxn ang="0">
                  <a:pos x="T0" y="T1"/>
                </a:cxn>
                <a:cxn ang="0">
                  <a:pos x="T2" y="T3"/>
                </a:cxn>
                <a:cxn ang="0">
                  <a:pos x="T4" y="T5"/>
                </a:cxn>
                <a:cxn ang="0">
                  <a:pos x="T6" y="T7"/>
                </a:cxn>
                <a:cxn ang="0">
                  <a:pos x="T8" y="T9"/>
                </a:cxn>
                <a:cxn ang="0">
                  <a:pos x="T10" y="T11"/>
                </a:cxn>
              </a:cxnLst>
              <a:rect l="0" t="0" r="r" b="b"/>
              <a:pathLst>
                <a:path w="111" h="361">
                  <a:moveTo>
                    <a:pt x="16" y="58"/>
                  </a:moveTo>
                  <a:cubicBezTo>
                    <a:pt x="16" y="58"/>
                    <a:pt x="70" y="340"/>
                    <a:pt x="73" y="349"/>
                  </a:cubicBezTo>
                  <a:cubicBezTo>
                    <a:pt x="72" y="348"/>
                    <a:pt x="99" y="361"/>
                    <a:pt x="111" y="344"/>
                  </a:cubicBezTo>
                  <a:cubicBezTo>
                    <a:pt x="109" y="331"/>
                    <a:pt x="108" y="188"/>
                    <a:pt x="106" y="168"/>
                  </a:cubicBezTo>
                  <a:cubicBezTo>
                    <a:pt x="103" y="132"/>
                    <a:pt x="104" y="100"/>
                    <a:pt x="74" y="53"/>
                  </a:cubicBezTo>
                  <a:cubicBezTo>
                    <a:pt x="74" y="53"/>
                    <a:pt x="0" y="0"/>
                    <a:pt x="16" y="58"/>
                  </a:cubicBezTo>
                  <a:close/>
                </a:path>
              </a:pathLst>
            </a:custGeom>
            <a:solidFill>
              <a:srgbClr val="004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6" name="Line 179">
              <a:extLst>
                <a:ext uri="{FF2B5EF4-FFF2-40B4-BE49-F238E27FC236}">
                  <a16:creationId xmlns:a16="http://schemas.microsoft.com/office/drawing/2014/main" id="{675B2024-F3DC-43A9-826D-3D2D847AD68D}"/>
                </a:ext>
              </a:extLst>
            </p:cNvPr>
            <p:cNvSpPr>
              <a:spLocks noChangeShapeType="1"/>
            </p:cNvSpPr>
            <p:nvPr/>
          </p:nvSpPr>
          <p:spPr bwMode="auto">
            <a:xfrm>
              <a:off x="1201738" y="41005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7" name="Line 180">
              <a:extLst>
                <a:ext uri="{FF2B5EF4-FFF2-40B4-BE49-F238E27FC236}">
                  <a16:creationId xmlns:a16="http://schemas.microsoft.com/office/drawing/2014/main" id="{EFEBA95C-AD97-498B-BC87-BFF459378FDB}"/>
                </a:ext>
              </a:extLst>
            </p:cNvPr>
            <p:cNvSpPr>
              <a:spLocks noChangeShapeType="1"/>
            </p:cNvSpPr>
            <p:nvPr/>
          </p:nvSpPr>
          <p:spPr bwMode="auto">
            <a:xfrm>
              <a:off x="1201738" y="41005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8" name="Freeform 181">
              <a:extLst>
                <a:ext uri="{FF2B5EF4-FFF2-40B4-BE49-F238E27FC236}">
                  <a16:creationId xmlns:a16="http://schemas.microsoft.com/office/drawing/2014/main" id="{DB97842B-958C-479C-A755-8E71FF27C038}"/>
                </a:ext>
              </a:extLst>
            </p:cNvPr>
            <p:cNvSpPr>
              <a:spLocks/>
            </p:cNvSpPr>
            <p:nvPr/>
          </p:nvSpPr>
          <p:spPr bwMode="auto">
            <a:xfrm>
              <a:off x="1276351" y="3500438"/>
              <a:ext cx="84138" cy="77788"/>
            </a:xfrm>
            <a:custGeom>
              <a:avLst/>
              <a:gdLst>
                <a:gd name="T0" fmla="*/ 59 w 96"/>
                <a:gd name="T1" fmla="*/ 0 h 91"/>
                <a:gd name="T2" fmla="*/ 0 w 96"/>
                <a:gd name="T3" fmla="*/ 80 h 91"/>
                <a:gd name="T4" fmla="*/ 7 w 96"/>
                <a:gd name="T5" fmla="*/ 91 h 91"/>
                <a:gd name="T6" fmla="*/ 96 w 96"/>
                <a:gd name="T7" fmla="*/ 19 h 91"/>
                <a:gd name="T8" fmla="*/ 59 w 96"/>
                <a:gd name="T9" fmla="*/ 0 h 91"/>
              </a:gdLst>
              <a:ahLst/>
              <a:cxnLst>
                <a:cxn ang="0">
                  <a:pos x="T0" y="T1"/>
                </a:cxn>
                <a:cxn ang="0">
                  <a:pos x="T2" y="T3"/>
                </a:cxn>
                <a:cxn ang="0">
                  <a:pos x="T4" y="T5"/>
                </a:cxn>
                <a:cxn ang="0">
                  <a:pos x="T6" y="T7"/>
                </a:cxn>
                <a:cxn ang="0">
                  <a:pos x="T8" y="T9"/>
                </a:cxn>
              </a:cxnLst>
              <a:rect l="0" t="0" r="r" b="b"/>
              <a:pathLst>
                <a:path w="96" h="91">
                  <a:moveTo>
                    <a:pt x="59" y="0"/>
                  </a:moveTo>
                  <a:cubicBezTo>
                    <a:pt x="59" y="0"/>
                    <a:pt x="39" y="23"/>
                    <a:pt x="0" y="80"/>
                  </a:cubicBezTo>
                  <a:cubicBezTo>
                    <a:pt x="7" y="91"/>
                    <a:pt x="7" y="91"/>
                    <a:pt x="7" y="91"/>
                  </a:cubicBezTo>
                  <a:cubicBezTo>
                    <a:pt x="7" y="91"/>
                    <a:pt x="74" y="57"/>
                    <a:pt x="96" y="19"/>
                  </a:cubicBezTo>
                  <a:lnTo>
                    <a:pt x="59" y="0"/>
                  </a:ln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9" name="Freeform 182">
              <a:extLst>
                <a:ext uri="{FF2B5EF4-FFF2-40B4-BE49-F238E27FC236}">
                  <a16:creationId xmlns:a16="http://schemas.microsoft.com/office/drawing/2014/main" id="{3D332080-6991-46B8-935A-8087B3F9120A}"/>
                </a:ext>
              </a:extLst>
            </p:cNvPr>
            <p:cNvSpPr>
              <a:spLocks/>
            </p:cNvSpPr>
            <p:nvPr/>
          </p:nvSpPr>
          <p:spPr bwMode="auto">
            <a:xfrm>
              <a:off x="1255713" y="3367088"/>
              <a:ext cx="123825" cy="155575"/>
            </a:xfrm>
            <a:custGeom>
              <a:avLst/>
              <a:gdLst>
                <a:gd name="T0" fmla="*/ 28 w 144"/>
                <a:gd name="T1" fmla="*/ 70 h 181"/>
                <a:gd name="T2" fmla="*/ 110 w 144"/>
                <a:gd name="T3" fmla="*/ 177 h 181"/>
                <a:gd name="T4" fmla="*/ 123 w 144"/>
                <a:gd name="T5" fmla="*/ 170 h 181"/>
                <a:gd name="T6" fmla="*/ 54 w 144"/>
                <a:gd name="T7" fmla="*/ 12 h 181"/>
                <a:gd name="T8" fmla="*/ 27 w 144"/>
                <a:gd name="T9" fmla="*/ 3 h 181"/>
                <a:gd name="T10" fmla="*/ 28 w 144"/>
                <a:gd name="T11" fmla="*/ 70 h 181"/>
              </a:gdLst>
              <a:ahLst/>
              <a:cxnLst>
                <a:cxn ang="0">
                  <a:pos x="T0" y="T1"/>
                </a:cxn>
                <a:cxn ang="0">
                  <a:pos x="T2" y="T3"/>
                </a:cxn>
                <a:cxn ang="0">
                  <a:pos x="T4" y="T5"/>
                </a:cxn>
                <a:cxn ang="0">
                  <a:pos x="T6" y="T7"/>
                </a:cxn>
                <a:cxn ang="0">
                  <a:pos x="T8" y="T9"/>
                </a:cxn>
                <a:cxn ang="0">
                  <a:pos x="T10" y="T11"/>
                </a:cxn>
              </a:cxnLst>
              <a:rect l="0" t="0" r="r" b="b"/>
              <a:pathLst>
                <a:path w="144" h="181">
                  <a:moveTo>
                    <a:pt x="28" y="70"/>
                  </a:moveTo>
                  <a:cubicBezTo>
                    <a:pt x="28" y="70"/>
                    <a:pt x="79" y="181"/>
                    <a:pt x="110" y="177"/>
                  </a:cubicBezTo>
                  <a:cubicBezTo>
                    <a:pt x="110" y="177"/>
                    <a:pt x="120" y="178"/>
                    <a:pt x="123" y="170"/>
                  </a:cubicBezTo>
                  <a:cubicBezTo>
                    <a:pt x="123" y="170"/>
                    <a:pt x="144" y="150"/>
                    <a:pt x="54" y="12"/>
                  </a:cubicBezTo>
                  <a:cubicBezTo>
                    <a:pt x="54" y="12"/>
                    <a:pt x="45" y="0"/>
                    <a:pt x="27" y="3"/>
                  </a:cubicBezTo>
                  <a:cubicBezTo>
                    <a:pt x="27" y="3"/>
                    <a:pt x="0" y="21"/>
                    <a:pt x="28" y="70"/>
                  </a:cubicBezTo>
                  <a:close/>
                </a:path>
              </a:pathLst>
            </a:custGeom>
            <a:solidFill>
              <a:srgbClr val="E8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0" name="Rectangle 183">
              <a:extLst>
                <a:ext uri="{FF2B5EF4-FFF2-40B4-BE49-F238E27FC236}">
                  <a16:creationId xmlns:a16="http://schemas.microsoft.com/office/drawing/2014/main" id="{89B4E621-EDEC-4710-A801-73E3B18481F6}"/>
                </a:ext>
              </a:extLst>
            </p:cNvPr>
            <p:cNvSpPr>
              <a:spLocks noChangeArrowheads="1"/>
            </p:cNvSpPr>
            <p:nvPr/>
          </p:nvSpPr>
          <p:spPr bwMode="auto">
            <a:xfrm>
              <a:off x="1208088" y="3351213"/>
              <a:ext cx="47625" cy="50800"/>
            </a:xfrm>
            <a:prstGeom prst="rect">
              <a:avLst/>
            </a:prstGeom>
            <a:solidFill>
              <a:srgbClr val="F5BD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1" name="Freeform 184">
              <a:extLst>
                <a:ext uri="{FF2B5EF4-FFF2-40B4-BE49-F238E27FC236}">
                  <a16:creationId xmlns:a16="http://schemas.microsoft.com/office/drawing/2014/main" id="{71DEF21C-626D-46D1-92D6-097E57D6DFE7}"/>
                </a:ext>
              </a:extLst>
            </p:cNvPr>
            <p:cNvSpPr>
              <a:spLocks/>
            </p:cNvSpPr>
            <p:nvPr/>
          </p:nvSpPr>
          <p:spPr bwMode="auto">
            <a:xfrm>
              <a:off x="1173163" y="3241676"/>
              <a:ext cx="111125" cy="117475"/>
            </a:xfrm>
            <a:custGeom>
              <a:avLst/>
              <a:gdLst>
                <a:gd name="T0" fmla="*/ 7 w 129"/>
                <a:gd name="T1" fmla="*/ 128 h 136"/>
                <a:gd name="T2" fmla="*/ 4 w 129"/>
                <a:gd name="T3" fmla="*/ 119 h 136"/>
                <a:gd name="T4" fmla="*/ 0 w 129"/>
                <a:gd name="T5" fmla="*/ 84 h 136"/>
                <a:gd name="T6" fmla="*/ 2 w 129"/>
                <a:gd name="T7" fmla="*/ 70 h 136"/>
                <a:gd name="T8" fmla="*/ 5 w 129"/>
                <a:gd name="T9" fmla="*/ 56 h 136"/>
                <a:gd name="T10" fmla="*/ 19 w 129"/>
                <a:gd name="T11" fmla="*/ 20 h 136"/>
                <a:gd name="T12" fmla="*/ 74 w 129"/>
                <a:gd name="T13" fmla="*/ 5 h 136"/>
                <a:gd name="T14" fmla="*/ 117 w 129"/>
                <a:gd name="T15" fmla="*/ 33 h 136"/>
                <a:gd name="T16" fmla="*/ 122 w 129"/>
                <a:gd name="T17" fmla="*/ 80 h 136"/>
                <a:gd name="T18" fmla="*/ 89 w 129"/>
                <a:gd name="T19" fmla="*/ 122 h 136"/>
                <a:gd name="T20" fmla="*/ 58 w 129"/>
                <a:gd name="T21" fmla="*/ 133 h 136"/>
                <a:gd name="T22" fmla="*/ 25 w 129"/>
                <a:gd name="T23" fmla="*/ 136 h 136"/>
                <a:gd name="T24" fmla="*/ 7 w 129"/>
                <a:gd name="T25" fmla="*/ 1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36">
                  <a:moveTo>
                    <a:pt x="7" y="128"/>
                  </a:moveTo>
                  <a:cubicBezTo>
                    <a:pt x="4" y="119"/>
                    <a:pt x="4" y="119"/>
                    <a:pt x="4" y="119"/>
                  </a:cubicBezTo>
                  <a:cubicBezTo>
                    <a:pt x="4" y="119"/>
                    <a:pt x="0" y="84"/>
                    <a:pt x="0" y="84"/>
                  </a:cubicBezTo>
                  <a:cubicBezTo>
                    <a:pt x="0" y="80"/>
                    <a:pt x="1" y="74"/>
                    <a:pt x="2" y="70"/>
                  </a:cubicBezTo>
                  <a:cubicBezTo>
                    <a:pt x="4" y="66"/>
                    <a:pt x="6" y="61"/>
                    <a:pt x="5" y="56"/>
                  </a:cubicBezTo>
                  <a:cubicBezTo>
                    <a:pt x="3" y="32"/>
                    <a:pt x="19" y="20"/>
                    <a:pt x="19" y="20"/>
                  </a:cubicBezTo>
                  <a:cubicBezTo>
                    <a:pt x="38" y="0"/>
                    <a:pt x="74" y="5"/>
                    <a:pt x="74" y="5"/>
                  </a:cubicBezTo>
                  <a:cubicBezTo>
                    <a:pt x="93" y="9"/>
                    <a:pt x="109" y="16"/>
                    <a:pt x="117" y="33"/>
                  </a:cubicBezTo>
                  <a:cubicBezTo>
                    <a:pt x="125" y="47"/>
                    <a:pt x="129" y="65"/>
                    <a:pt x="122" y="80"/>
                  </a:cubicBezTo>
                  <a:cubicBezTo>
                    <a:pt x="116" y="97"/>
                    <a:pt x="104" y="110"/>
                    <a:pt x="89" y="122"/>
                  </a:cubicBezTo>
                  <a:cubicBezTo>
                    <a:pt x="80" y="129"/>
                    <a:pt x="70" y="130"/>
                    <a:pt x="58" y="133"/>
                  </a:cubicBezTo>
                  <a:cubicBezTo>
                    <a:pt x="50" y="135"/>
                    <a:pt x="34" y="136"/>
                    <a:pt x="25" y="136"/>
                  </a:cubicBezTo>
                  <a:cubicBezTo>
                    <a:pt x="20" y="136"/>
                    <a:pt x="8" y="133"/>
                    <a:pt x="7" y="128"/>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2" name="Line 185">
              <a:extLst>
                <a:ext uri="{FF2B5EF4-FFF2-40B4-BE49-F238E27FC236}">
                  <a16:creationId xmlns:a16="http://schemas.microsoft.com/office/drawing/2014/main" id="{322A1F8F-DB87-4873-A975-AF7BD1C1496D}"/>
                </a:ext>
              </a:extLst>
            </p:cNvPr>
            <p:cNvSpPr>
              <a:spLocks noChangeShapeType="1"/>
            </p:cNvSpPr>
            <p:nvPr/>
          </p:nvSpPr>
          <p:spPr bwMode="auto">
            <a:xfrm>
              <a:off x="1200151" y="33258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3" name="Line 186">
              <a:extLst>
                <a:ext uri="{FF2B5EF4-FFF2-40B4-BE49-F238E27FC236}">
                  <a16:creationId xmlns:a16="http://schemas.microsoft.com/office/drawing/2014/main" id="{FC029958-784F-4B4F-93CA-C83D31725382}"/>
                </a:ext>
              </a:extLst>
            </p:cNvPr>
            <p:cNvSpPr>
              <a:spLocks noChangeShapeType="1"/>
            </p:cNvSpPr>
            <p:nvPr/>
          </p:nvSpPr>
          <p:spPr bwMode="auto">
            <a:xfrm>
              <a:off x="1200151" y="33258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4" name="Freeform 187">
              <a:extLst>
                <a:ext uri="{FF2B5EF4-FFF2-40B4-BE49-F238E27FC236}">
                  <a16:creationId xmlns:a16="http://schemas.microsoft.com/office/drawing/2014/main" id="{66C70E1F-C61F-4409-A070-92A7C2B5D543}"/>
                </a:ext>
              </a:extLst>
            </p:cNvPr>
            <p:cNvSpPr>
              <a:spLocks/>
            </p:cNvSpPr>
            <p:nvPr/>
          </p:nvSpPr>
          <p:spPr bwMode="auto">
            <a:xfrm>
              <a:off x="1165226" y="3236913"/>
              <a:ext cx="125413" cy="128588"/>
            </a:xfrm>
            <a:custGeom>
              <a:avLst/>
              <a:gdLst>
                <a:gd name="T0" fmla="*/ 41 w 145"/>
                <a:gd name="T1" fmla="*/ 102 h 148"/>
                <a:gd name="T2" fmla="*/ 53 w 145"/>
                <a:gd name="T3" fmla="*/ 96 h 148"/>
                <a:gd name="T4" fmla="*/ 65 w 145"/>
                <a:gd name="T5" fmla="*/ 119 h 148"/>
                <a:gd name="T6" fmla="*/ 66 w 145"/>
                <a:gd name="T7" fmla="*/ 126 h 148"/>
                <a:gd name="T8" fmla="*/ 104 w 145"/>
                <a:gd name="T9" fmla="*/ 148 h 148"/>
                <a:gd name="T10" fmla="*/ 105 w 145"/>
                <a:gd name="T11" fmla="*/ 147 h 148"/>
                <a:gd name="T12" fmla="*/ 116 w 145"/>
                <a:gd name="T13" fmla="*/ 129 h 148"/>
                <a:gd name="T14" fmla="*/ 137 w 145"/>
                <a:gd name="T15" fmla="*/ 49 h 148"/>
                <a:gd name="T16" fmla="*/ 123 w 145"/>
                <a:gd name="T17" fmla="*/ 26 h 148"/>
                <a:gd name="T18" fmla="*/ 78 w 145"/>
                <a:gd name="T19" fmla="*/ 3 h 148"/>
                <a:gd name="T20" fmla="*/ 17 w 145"/>
                <a:gd name="T21" fmla="*/ 45 h 148"/>
                <a:gd name="T22" fmla="*/ 41 w 145"/>
                <a:gd name="T23" fmla="*/ 10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8">
                  <a:moveTo>
                    <a:pt x="41" y="102"/>
                  </a:moveTo>
                  <a:cubicBezTo>
                    <a:pt x="43" y="98"/>
                    <a:pt x="53" y="96"/>
                    <a:pt x="53" y="96"/>
                  </a:cubicBezTo>
                  <a:cubicBezTo>
                    <a:pt x="65" y="96"/>
                    <a:pt x="64" y="112"/>
                    <a:pt x="65" y="119"/>
                  </a:cubicBezTo>
                  <a:cubicBezTo>
                    <a:pt x="65" y="121"/>
                    <a:pt x="66" y="123"/>
                    <a:pt x="66" y="126"/>
                  </a:cubicBezTo>
                  <a:cubicBezTo>
                    <a:pt x="72" y="146"/>
                    <a:pt x="89" y="146"/>
                    <a:pt x="104" y="148"/>
                  </a:cubicBezTo>
                  <a:cubicBezTo>
                    <a:pt x="104" y="148"/>
                    <a:pt x="105" y="148"/>
                    <a:pt x="105" y="147"/>
                  </a:cubicBezTo>
                  <a:cubicBezTo>
                    <a:pt x="108" y="138"/>
                    <a:pt x="116" y="129"/>
                    <a:pt x="116" y="129"/>
                  </a:cubicBezTo>
                  <a:cubicBezTo>
                    <a:pt x="138" y="110"/>
                    <a:pt x="145" y="76"/>
                    <a:pt x="137" y="49"/>
                  </a:cubicBezTo>
                  <a:cubicBezTo>
                    <a:pt x="134" y="41"/>
                    <a:pt x="129" y="32"/>
                    <a:pt x="123" y="26"/>
                  </a:cubicBezTo>
                  <a:cubicBezTo>
                    <a:pt x="111" y="13"/>
                    <a:pt x="95" y="6"/>
                    <a:pt x="78" y="3"/>
                  </a:cubicBezTo>
                  <a:cubicBezTo>
                    <a:pt x="61" y="0"/>
                    <a:pt x="0" y="8"/>
                    <a:pt x="17" y="45"/>
                  </a:cubicBezTo>
                  <a:cubicBezTo>
                    <a:pt x="17" y="45"/>
                    <a:pt x="42" y="74"/>
                    <a:pt x="41" y="102"/>
                  </a:cubicBezTo>
                </a:path>
              </a:pathLst>
            </a:custGeom>
            <a:solidFill>
              <a:srgbClr val="3A19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5" name="Freeform 188">
              <a:extLst>
                <a:ext uri="{FF2B5EF4-FFF2-40B4-BE49-F238E27FC236}">
                  <a16:creationId xmlns:a16="http://schemas.microsoft.com/office/drawing/2014/main" id="{A4A91B70-63D6-4BE3-B1C0-94AE09A6DE9E}"/>
                </a:ext>
              </a:extLst>
            </p:cNvPr>
            <p:cNvSpPr>
              <a:spLocks/>
            </p:cNvSpPr>
            <p:nvPr/>
          </p:nvSpPr>
          <p:spPr bwMode="auto">
            <a:xfrm>
              <a:off x="1200151" y="3317876"/>
              <a:ext cx="17463" cy="23813"/>
            </a:xfrm>
            <a:custGeom>
              <a:avLst/>
              <a:gdLst>
                <a:gd name="T0" fmla="*/ 0 w 20"/>
                <a:gd name="T1" fmla="*/ 9 h 29"/>
                <a:gd name="T2" fmla="*/ 13 w 20"/>
                <a:gd name="T3" fmla="*/ 1 h 29"/>
                <a:gd name="T4" fmla="*/ 20 w 20"/>
                <a:gd name="T5" fmla="*/ 11 h 29"/>
                <a:gd name="T6" fmla="*/ 19 w 20"/>
                <a:gd name="T7" fmla="*/ 14 h 29"/>
                <a:gd name="T8" fmla="*/ 7 w 20"/>
                <a:gd name="T9" fmla="*/ 29 h 29"/>
              </a:gdLst>
              <a:ahLst/>
              <a:cxnLst>
                <a:cxn ang="0">
                  <a:pos x="T0" y="T1"/>
                </a:cxn>
                <a:cxn ang="0">
                  <a:pos x="T2" y="T3"/>
                </a:cxn>
                <a:cxn ang="0">
                  <a:pos x="T4" y="T5"/>
                </a:cxn>
                <a:cxn ang="0">
                  <a:pos x="T6" y="T7"/>
                </a:cxn>
                <a:cxn ang="0">
                  <a:pos x="T8" y="T9"/>
                </a:cxn>
              </a:cxnLst>
              <a:rect l="0" t="0" r="r" b="b"/>
              <a:pathLst>
                <a:path w="20" h="29">
                  <a:moveTo>
                    <a:pt x="0" y="9"/>
                  </a:moveTo>
                  <a:cubicBezTo>
                    <a:pt x="2" y="4"/>
                    <a:pt x="7" y="0"/>
                    <a:pt x="13" y="1"/>
                  </a:cubicBezTo>
                  <a:cubicBezTo>
                    <a:pt x="18" y="3"/>
                    <a:pt x="20" y="7"/>
                    <a:pt x="20" y="11"/>
                  </a:cubicBezTo>
                  <a:cubicBezTo>
                    <a:pt x="20" y="12"/>
                    <a:pt x="19" y="13"/>
                    <a:pt x="19" y="14"/>
                  </a:cubicBezTo>
                  <a:cubicBezTo>
                    <a:pt x="18" y="25"/>
                    <a:pt x="7" y="29"/>
                    <a:pt x="7" y="29"/>
                  </a:cubicBezTo>
                </a:path>
              </a:pathLst>
            </a:custGeom>
            <a:solidFill>
              <a:srgbClr val="F7BD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6" name="Freeform 189">
              <a:extLst>
                <a:ext uri="{FF2B5EF4-FFF2-40B4-BE49-F238E27FC236}">
                  <a16:creationId xmlns:a16="http://schemas.microsoft.com/office/drawing/2014/main" id="{6F83DBBA-1A48-41EB-8921-C09B9F8BEF0A}"/>
                </a:ext>
              </a:extLst>
            </p:cNvPr>
            <p:cNvSpPr>
              <a:spLocks/>
            </p:cNvSpPr>
            <p:nvPr/>
          </p:nvSpPr>
          <p:spPr bwMode="auto">
            <a:xfrm>
              <a:off x="1203326" y="3321051"/>
              <a:ext cx="9525" cy="17463"/>
            </a:xfrm>
            <a:custGeom>
              <a:avLst/>
              <a:gdLst>
                <a:gd name="T0" fmla="*/ 10 w 12"/>
                <a:gd name="T1" fmla="*/ 1 h 19"/>
                <a:gd name="T2" fmla="*/ 7 w 12"/>
                <a:gd name="T3" fmla="*/ 1 h 19"/>
                <a:gd name="T4" fmla="*/ 4 w 12"/>
                <a:gd name="T5" fmla="*/ 8 h 19"/>
                <a:gd name="T6" fmla="*/ 4 w 12"/>
                <a:gd name="T7" fmla="*/ 11 h 19"/>
                <a:gd name="T8" fmla="*/ 1 w 12"/>
                <a:gd name="T9" fmla="*/ 17 h 19"/>
                <a:gd name="T10" fmla="*/ 4 w 12"/>
                <a:gd name="T11" fmla="*/ 19 h 19"/>
                <a:gd name="T12" fmla="*/ 5 w 12"/>
                <a:gd name="T13" fmla="*/ 18 h 19"/>
                <a:gd name="T14" fmla="*/ 3 w 12"/>
                <a:gd name="T15" fmla="*/ 17 h 19"/>
                <a:gd name="T16" fmla="*/ 3 w 12"/>
                <a:gd name="T17" fmla="*/ 16 h 19"/>
                <a:gd name="T18" fmla="*/ 3 w 12"/>
                <a:gd name="T19" fmla="*/ 16 h 19"/>
                <a:gd name="T20" fmla="*/ 3 w 12"/>
                <a:gd name="T21" fmla="*/ 15 h 19"/>
                <a:gd name="T22" fmla="*/ 6 w 12"/>
                <a:gd name="T23" fmla="*/ 15 h 19"/>
                <a:gd name="T24" fmla="*/ 6 w 12"/>
                <a:gd name="T25" fmla="*/ 12 h 19"/>
                <a:gd name="T26" fmla="*/ 7 w 12"/>
                <a:gd name="T27" fmla="*/ 10 h 19"/>
                <a:gd name="T28" fmla="*/ 6 w 12"/>
                <a:gd name="T29" fmla="*/ 6 h 19"/>
                <a:gd name="T30" fmla="*/ 5 w 12"/>
                <a:gd name="T31" fmla="*/ 6 h 19"/>
                <a:gd name="T32" fmla="*/ 6 w 12"/>
                <a:gd name="T33" fmla="*/ 3 h 19"/>
                <a:gd name="T34" fmla="*/ 9 w 12"/>
                <a:gd name="T35" fmla="*/ 3 h 19"/>
                <a:gd name="T36" fmla="*/ 10 w 12"/>
                <a:gd name="T37" fmla="*/ 7 h 19"/>
                <a:gd name="T38" fmla="*/ 9 w 12"/>
                <a:gd name="T39" fmla="*/ 11 h 19"/>
                <a:gd name="T40" fmla="*/ 8 w 12"/>
                <a:gd name="T41" fmla="*/ 13 h 19"/>
                <a:gd name="T42" fmla="*/ 9 w 12"/>
                <a:gd name="T43" fmla="*/ 14 h 19"/>
                <a:gd name="T44" fmla="*/ 12 w 12"/>
                <a:gd name="T45" fmla="*/ 7 h 19"/>
                <a:gd name="T46" fmla="*/ 10 w 12"/>
                <a:gd name="T4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 h="19">
                  <a:moveTo>
                    <a:pt x="10" y="1"/>
                  </a:moveTo>
                  <a:cubicBezTo>
                    <a:pt x="9" y="1"/>
                    <a:pt x="8" y="1"/>
                    <a:pt x="7" y="1"/>
                  </a:cubicBezTo>
                  <a:cubicBezTo>
                    <a:pt x="3" y="0"/>
                    <a:pt x="0" y="6"/>
                    <a:pt x="4" y="8"/>
                  </a:cubicBezTo>
                  <a:cubicBezTo>
                    <a:pt x="6" y="9"/>
                    <a:pt x="4" y="11"/>
                    <a:pt x="4" y="11"/>
                  </a:cubicBezTo>
                  <a:cubicBezTo>
                    <a:pt x="3" y="12"/>
                    <a:pt x="1" y="14"/>
                    <a:pt x="1" y="17"/>
                  </a:cubicBezTo>
                  <a:cubicBezTo>
                    <a:pt x="2" y="18"/>
                    <a:pt x="3" y="19"/>
                    <a:pt x="4" y="19"/>
                  </a:cubicBezTo>
                  <a:cubicBezTo>
                    <a:pt x="5" y="19"/>
                    <a:pt x="5" y="18"/>
                    <a:pt x="5" y="18"/>
                  </a:cubicBezTo>
                  <a:cubicBezTo>
                    <a:pt x="4" y="18"/>
                    <a:pt x="3" y="17"/>
                    <a:pt x="3" y="17"/>
                  </a:cubicBezTo>
                  <a:cubicBezTo>
                    <a:pt x="3" y="17"/>
                    <a:pt x="3" y="16"/>
                    <a:pt x="3" y="16"/>
                  </a:cubicBezTo>
                  <a:cubicBezTo>
                    <a:pt x="3" y="16"/>
                    <a:pt x="3" y="16"/>
                    <a:pt x="3" y="16"/>
                  </a:cubicBezTo>
                  <a:cubicBezTo>
                    <a:pt x="3" y="16"/>
                    <a:pt x="3" y="16"/>
                    <a:pt x="3" y="15"/>
                  </a:cubicBezTo>
                  <a:cubicBezTo>
                    <a:pt x="4" y="16"/>
                    <a:pt x="5" y="16"/>
                    <a:pt x="6" y="15"/>
                  </a:cubicBezTo>
                  <a:cubicBezTo>
                    <a:pt x="7" y="14"/>
                    <a:pt x="6" y="13"/>
                    <a:pt x="6" y="12"/>
                  </a:cubicBezTo>
                  <a:cubicBezTo>
                    <a:pt x="7" y="11"/>
                    <a:pt x="7" y="10"/>
                    <a:pt x="7" y="10"/>
                  </a:cubicBezTo>
                  <a:cubicBezTo>
                    <a:pt x="9" y="7"/>
                    <a:pt x="6" y="6"/>
                    <a:pt x="6" y="6"/>
                  </a:cubicBezTo>
                  <a:cubicBezTo>
                    <a:pt x="5" y="6"/>
                    <a:pt x="5" y="6"/>
                    <a:pt x="5" y="6"/>
                  </a:cubicBezTo>
                  <a:cubicBezTo>
                    <a:pt x="3" y="5"/>
                    <a:pt x="5" y="3"/>
                    <a:pt x="6" y="3"/>
                  </a:cubicBezTo>
                  <a:cubicBezTo>
                    <a:pt x="7" y="2"/>
                    <a:pt x="8" y="2"/>
                    <a:pt x="9" y="3"/>
                  </a:cubicBezTo>
                  <a:cubicBezTo>
                    <a:pt x="10" y="4"/>
                    <a:pt x="11" y="5"/>
                    <a:pt x="10" y="7"/>
                  </a:cubicBezTo>
                  <a:cubicBezTo>
                    <a:pt x="10" y="8"/>
                    <a:pt x="10" y="10"/>
                    <a:pt x="9" y="11"/>
                  </a:cubicBezTo>
                  <a:cubicBezTo>
                    <a:pt x="9" y="12"/>
                    <a:pt x="9" y="13"/>
                    <a:pt x="8" y="13"/>
                  </a:cubicBezTo>
                  <a:cubicBezTo>
                    <a:pt x="8" y="14"/>
                    <a:pt x="9" y="15"/>
                    <a:pt x="9" y="14"/>
                  </a:cubicBezTo>
                  <a:cubicBezTo>
                    <a:pt x="10" y="12"/>
                    <a:pt x="12" y="9"/>
                    <a:pt x="12" y="7"/>
                  </a:cubicBezTo>
                  <a:cubicBezTo>
                    <a:pt x="12" y="5"/>
                    <a:pt x="12" y="3"/>
                    <a:pt x="10" y="1"/>
                  </a:cubicBezTo>
                  <a:close/>
                </a:path>
              </a:pathLst>
            </a:custGeom>
            <a:solidFill>
              <a:srgbClr val="E2A7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7" name="Freeform 190">
              <a:extLst>
                <a:ext uri="{FF2B5EF4-FFF2-40B4-BE49-F238E27FC236}">
                  <a16:creationId xmlns:a16="http://schemas.microsoft.com/office/drawing/2014/main" id="{1CBA8F0F-AD58-4493-9C4B-881DDD93B653}"/>
                </a:ext>
              </a:extLst>
            </p:cNvPr>
            <p:cNvSpPr>
              <a:spLocks/>
            </p:cNvSpPr>
            <p:nvPr/>
          </p:nvSpPr>
          <p:spPr bwMode="auto">
            <a:xfrm>
              <a:off x="1200151" y="3317876"/>
              <a:ext cx="19050" cy="23813"/>
            </a:xfrm>
            <a:custGeom>
              <a:avLst/>
              <a:gdLst>
                <a:gd name="T0" fmla="*/ 0 w 21"/>
                <a:gd name="T1" fmla="*/ 9 h 29"/>
                <a:gd name="T2" fmla="*/ 1 w 21"/>
                <a:gd name="T3" fmla="*/ 7 h 29"/>
                <a:gd name="T4" fmla="*/ 3 w 21"/>
                <a:gd name="T5" fmla="*/ 5 h 29"/>
                <a:gd name="T6" fmla="*/ 5 w 21"/>
                <a:gd name="T7" fmla="*/ 3 h 29"/>
                <a:gd name="T8" fmla="*/ 9 w 21"/>
                <a:gd name="T9" fmla="*/ 2 h 29"/>
                <a:gd name="T10" fmla="*/ 12 w 21"/>
                <a:gd name="T11" fmla="*/ 2 h 29"/>
                <a:gd name="T12" fmla="*/ 14 w 21"/>
                <a:gd name="T13" fmla="*/ 3 h 29"/>
                <a:gd name="T14" fmla="*/ 16 w 21"/>
                <a:gd name="T15" fmla="*/ 4 h 29"/>
                <a:gd name="T16" fmla="*/ 18 w 21"/>
                <a:gd name="T17" fmla="*/ 8 h 29"/>
                <a:gd name="T18" fmla="*/ 18 w 21"/>
                <a:gd name="T19" fmla="*/ 12 h 29"/>
                <a:gd name="T20" fmla="*/ 18 w 21"/>
                <a:gd name="T21" fmla="*/ 14 h 29"/>
                <a:gd name="T22" fmla="*/ 18 w 21"/>
                <a:gd name="T23" fmla="*/ 14 h 29"/>
                <a:gd name="T24" fmla="*/ 18 w 21"/>
                <a:gd name="T25" fmla="*/ 14 h 29"/>
                <a:gd name="T26" fmla="*/ 18 w 21"/>
                <a:gd name="T27" fmla="*/ 14 h 29"/>
                <a:gd name="T28" fmla="*/ 18 w 21"/>
                <a:gd name="T29" fmla="*/ 14 h 29"/>
                <a:gd name="T30" fmla="*/ 18 w 21"/>
                <a:gd name="T31" fmla="*/ 14 h 29"/>
                <a:gd name="T32" fmla="*/ 18 w 21"/>
                <a:gd name="T33" fmla="*/ 14 h 29"/>
                <a:gd name="T34" fmla="*/ 18 w 21"/>
                <a:gd name="T35" fmla="*/ 15 h 29"/>
                <a:gd name="T36" fmla="*/ 17 w 21"/>
                <a:gd name="T37" fmla="*/ 17 h 29"/>
                <a:gd name="T38" fmla="*/ 15 w 21"/>
                <a:gd name="T39" fmla="*/ 21 h 29"/>
                <a:gd name="T40" fmla="*/ 13 w 21"/>
                <a:gd name="T41" fmla="*/ 24 h 29"/>
                <a:gd name="T42" fmla="*/ 8 w 21"/>
                <a:gd name="T43" fmla="*/ 27 h 29"/>
                <a:gd name="T44" fmla="*/ 7 w 21"/>
                <a:gd name="T45" fmla="*/ 29 h 29"/>
                <a:gd name="T46" fmla="*/ 9 w 21"/>
                <a:gd name="T47" fmla="*/ 28 h 29"/>
                <a:gd name="T48" fmla="*/ 14 w 21"/>
                <a:gd name="T49" fmla="*/ 25 h 29"/>
                <a:gd name="T50" fmla="*/ 17 w 21"/>
                <a:gd name="T51" fmla="*/ 22 h 29"/>
                <a:gd name="T52" fmla="*/ 20 w 21"/>
                <a:gd name="T53" fmla="*/ 18 h 29"/>
                <a:gd name="T54" fmla="*/ 20 w 21"/>
                <a:gd name="T55" fmla="*/ 15 h 29"/>
                <a:gd name="T56" fmla="*/ 21 w 21"/>
                <a:gd name="T57" fmla="*/ 15 h 29"/>
                <a:gd name="T58" fmla="*/ 21 w 21"/>
                <a:gd name="T59" fmla="*/ 14 h 29"/>
                <a:gd name="T60" fmla="*/ 21 w 21"/>
                <a:gd name="T61" fmla="*/ 14 h 29"/>
                <a:gd name="T62" fmla="*/ 21 w 21"/>
                <a:gd name="T63" fmla="*/ 14 h 29"/>
                <a:gd name="T64" fmla="*/ 21 w 21"/>
                <a:gd name="T65" fmla="*/ 14 h 29"/>
                <a:gd name="T66" fmla="*/ 21 w 21"/>
                <a:gd name="T67" fmla="*/ 13 h 29"/>
                <a:gd name="T68" fmla="*/ 21 w 21"/>
                <a:gd name="T69" fmla="*/ 7 h 29"/>
                <a:gd name="T70" fmla="*/ 18 w 21"/>
                <a:gd name="T71" fmla="*/ 3 h 29"/>
                <a:gd name="T72" fmla="*/ 17 w 21"/>
                <a:gd name="T73" fmla="*/ 2 h 29"/>
                <a:gd name="T74" fmla="*/ 16 w 21"/>
                <a:gd name="T75" fmla="*/ 1 h 29"/>
                <a:gd name="T76" fmla="*/ 13 w 21"/>
                <a:gd name="T77" fmla="*/ 0 h 29"/>
                <a:gd name="T78" fmla="*/ 8 w 21"/>
                <a:gd name="T79" fmla="*/ 0 h 29"/>
                <a:gd name="T80" fmla="*/ 4 w 21"/>
                <a:gd name="T81" fmla="*/ 2 h 29"/>
                <a:gd name="T82" fmla="*/ 2 w 21"/>
                <a:gd name="T83" fmla="*/ 5 h 29"/>
                <a:gd name="T84" fmla="*/ 0 w 21"/>
                <a:gd name="T85" fmla="*/ 7 h 29"/>
                <a:gd name="T86" fmla="*/ 0 w 21"/>
                <a:gd name="T87"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 h="29">
                  <a:moveTo>
                    <a:pt x="0" y="9"/>
                  </a:moveTo>
                  <a:cubicBezTo>
                    <a:pt x="0" y="9"/>
                    <a:pt x="0" y="9"/>
                    <a:pt x="1" y="7"/>
                  </a:cubicBezTo>
                  <a:cubicBezTo>
                    <a:pt x="1" y="7"/>
                    <a:pt x="2" y="6"/>
                    <a:pt x="3" y="5"/>
                  </a:cubicBezTo>
                  <a:cubicBezTo>
                    <a:pt x="3" y="5"/>
                    <a:pt x="4" y="4"/>
                    <a:pt x="5" y="3"/>
                  </a:cubicBezTo>
                  <a:cubicBezTo>
                    <a:pt x="6" y="3"/>
                    <a:pt x="7" y="2"/>
                    <a:pt x="9" y="2"/>
                  </a:cubicBezTo>
                  <a:cubicBezTo>
                    <a:pt x="10" y="2"/>
                    <a:pt x="11" y="2"/>
                    <a:pt x="12" y="2"/>
                  </a:cubicBezTo>
                  <a:cubicBezTo>
                    <a:pt x="13" y="3"/>
                    <a:pt x="14" y="3"/>
                    <a:pt x="14" y="3"/>
                  </a:cubicBezTo>
                  <a:cubicBezTo>
                    <a:pt x="15" y="4"/>
                    <a:pt x="16" y="4"/>
                    <a:pt x="16" y="4"/>
                  </a:cubicBezTo>
                  <a:cubicBezTo>
                    <a:pt x="17" y="5"/>
                    <a:pt x="18" y="7"/>
                    <a:pt x="18" y="8"/>
                  </a:cubicBezTo>
                  <a:cubicBezTo>
                    <a:pt x="18" y="9"/>
                    <a:pt x="19" y="11"/>
                    <a:pt x="18" y="12"/>
                  </a:cubicBezTo>
                  <a:cubicBezTo>
                    <a:pt x="18" y="14"/>
                    <a:pt x="18" y="14"/>
                    <a:pt x="18" y="14"/>
                  </a:cubicBezTo>
                  <a:cubicBezTo>
                    <a:pt x="18" y="14"/>
                    <a:pt x="18" y="14"/>
                    <a:pt x="18" y="14"/>
                  </a:cubicBezTo>
                  <a:cubicBezTo>
                    <a:pt x="18" y="14"/>
                    <a:pt x="18" y="14"/>
                    <a:pt x="18" y="14"/>
                  </a:cubicBezTo>
                  <a:cubicBezTo>
                    <a:pt x="18" y="14"/>
                    <a:pt x="18" y="14"/>
                    <a:pt x="18" y="14"/>
                  </a:cubicBezTo>
                  <a:cubicBezTo>
                    <a:pt x="18" y="14"/>
                    <a:pt x="18" y="14"/>
                    <a:pt x="18" y="14"/>
                  </a:cubicBezTo>
                  <a:cubicBezTo>
                    <a:pt x="18" y="14"/>
                    <a:pt x="18" y="14"/>
                    <a:pt x="18" y="14"/>
                  </a:cubicBezTo>
                  <a:cubicBezTo>
                    <a:pt x="18" y="14"/>
                    <a:pt x="18" y="14"/>
                    <a:pt x="18" y="14"/>
                  </a:cubicBezTo>
                  <a:cubicBezTo>
                    <a:pt x="18" y="15"/>
                    <a:pt x="18" y="15"/>
                    <a:pt x="18" y="15"/>
                  </a:cubicBezTo>
                  <a:cubicBezTo>
                    <a:pt x="18" y="16"/>
                    <a:pt x="18" y="16"/>
                    <a:pt x="17" y="17"/>
                  </a:cubicBezTo>
                  <a:cubicBezTo>
                    <a:pt x="17" y="18"/>
                    <a:pt x="16" y="19"/>
                    <a:pt x="15" y="21"/>
                  </a:cubicBezTo>
                  <a:cubicBezTo>
                    <a:pt x="15" y="22"/>
                    <a:pt x="14" y="23"/>
                    <a:pt x="13" y="24"/>
                  </a:cubicBezTo>
                  <a:cubicBezTo>
                    <a:pt x="11" y="25"/>
                    <a:pt x="10" y="27"/>
                    <a:pt x="8" y="27"/>
                  </a:cubicBezTo>
                  <a:cubicBezTo>
                    <a:pt x="7" y="28"/>
                    <a:pt x="7" y="29"/>
                    <a:pt x="7" y="29"/>
                  </a:cubicBezTo>
                  <a:cubicBezTo>
                    <a:pt x="7" y="29"/>
                    <a:pt x="7" y="28"/>
                    <a:pt x="9" y="28"/>
                  </a:cubicBezTo>
                  <a:cubicBezTo>
                    <a:pt x="10" y="27"/>
                    <a:pt x="12" y="26"/>
                    <a:pt x="14" y="25"/>
                  </a:cubicBezTo>
                  <a:cubicBezTo>
                    <a:pt x="15" y="24"/>
                    <a:pt x="16" y="23"/>
                    <a:pt x="17" y="22"/>
                  </a:cubicBezTo>
                  <a:cubicBezTo>
                    <a:pt x="18" y="21"/>
                    <a:pt x="19" y="19"/>
                    <a:pt x="20" y="18"/>
                  </a:cubicBezTo>
                  <a:cubicBezTo>
                    <a:pt x="20" y="17"/>
                    <a:pt x="20" y="16"/>
                    <a:pt x="20" y="15"/>
                  </a:cubicBezTo>
                  <a:cubicBezTo>
                    <a:pt x="21" y="15"/>
                    <a:pt x="21" y="15"/>
                    <a:pt x="21" y="15"/>
                  </a:cubicBezTo>
                  <a:cubicBezTo>
                    <a:pt x="21" y="14"/>
                    <a:pt x="21" y="14"/>
                    <a:pt x="21" y="14"/>
                  </a:cubicBezTo>
                  <a:cubicBezTo>
                    <a:pt x="21" y="14"/>
                    <a:pt x="21" y="14"/>
                    <a:pt x="21" y="14"/>
                  </a:cubicBezTo>
                  <a:cubicBezTo>
                    <a:pt x="21" y="14"/>
                    <a:pt x="21" y="14"/>
                    <a:pt x="21" y="14"/>
                  </a:cubicBezTo>
                  <a:cubicBezTo>
                    <a:pt x="21" y="14"/>
                    <a:pt x="21" y="14"/>
                    <a:pt x="21" y="14"/>
                  </a:cubicBezTo>
                  <a:cubicBezTo>
                    <a:pt x="21" y="13"/>
                    <a:pt x="21" y="13"/>
                    <a:pt x="21" y="13"/>
                  </a:cubicBezTo>
                  <a:cubicBezTo>
                    <a:pt x="21" y="11"/>
                    <a:pt x="21" y="9"/>
                    <a:pt x="21" y="7"/>
                  </a:cubicBezTo>
                  <a:cubicBezTo>
                    <a:pt x="20" y="5"/>
                    <a:pt x="19" y="4"/>
                    <a:pt x="18" y="3"/>
                  </a:cubicBezTo>
                  <a:cubicBezTo>
                    <a:pt x="18" y="2"/>
                    <a:pt x="17" y="2"/>
                    <a:pt x="17" y="2"/>
                  </a:cubicBezTo>
                  <a:cubicBezTo>
                    <a:pt x="16" y="1"/>
                    <a:pt x="16" y="1"/>
                    <a:pt x="16" y="1"/>
                  </a:cubicBezTo>
                  <a:cubicBezTo>
                    <a:pt x="15" y="0"/>
                    <a:pt x="14" y="0"/>
                    <a:pt x="13" y="0"/>
                  </a:cubicBezTo>
                  <a:cubicBezTo>
                    <a:pt x="11" y="0"/>
                    <a:pt x="10" y="0"/>
                    <a:pt x="8" y="0"/>
                  </a:cubicBezTo>
                  <a:cubicBezTo>
                    <a:pt x="7" y="0"/>
                    <a:pt x="5" y="1"/>
                    <a:pt x="4" y="2"/>
                  </a:cubicBezTo>
                  <a:cubicBezTo>
                    <a:pt x="3" y="3"/>
                    <a:pt x="2" y="4"/>
                    <a:pt x="2" y="5"/>
                  </a:cubicBezTo>
                  <a:cubicBezTo>
                    <a:pt x="1" y="6"/>
                    <a:pt x="1" y="6"/>
                    <a:pt x="0" y="7"/>
                  </a:cubicBezTo>
                  <a:cubicBezTo>
                    <a:pt x="0" y="8"/>
                    <a:pt x="0" y="9"/>
                    <a:pt x="0" y="9"/>
                  </a:cubicBezTo>
                  <a:close/>
                </a:path>
              </a:pathLst>
            </a:custGeom>
            <a:solidFill>
              <a:srgbClr val="E2A7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8" name="Oval 191">
              <a:extLst>
                <a:ext uri="{FF2B5EF4-FFF2-40B4-BE49-F238E27FC236}">
                  <a16:creationId xmlns:a16="http://schemas.microsoft.com/office/drawing/2014/main" id="{47F5428D-99EF-4750-A1DE-019247874BDD}"/>
                </a:ext>
              </a:extLst>
            </p:cNvPr>
            <p:cNvSpPr>
              <a:spLocks noChangeArrowheads="1"/>
            </p:cNvSpPr>
            <p:nvPr/>
          </p:nvSpPr>
          <p:spPr bwMode="auto">
            <a:xfrm>
              <a:off x="1200151" y="3336926"/>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9" name="Freeform 192">
              <a:extLst>
                <a:ext uri="{FF2B5EF4-FFF2-40B4-BE49-F238E27FC236}">
                  <a16:creationId xmlns:a16="http://schemas.microsoft.com/office/drawing/2014/main" id="{4622AD2F-00D7-4B5E-B138-ECA7A6C97BC6}"/>
                </a:ext>
              </a:extLst>
            </p:cNvPr>
            <p:cNvSpPr>
              <a:spLocks/>
            </p:cNvSpPr>
            <p:nvPr/>
          </p:nvSpPr>
          <p:spPr bwMode="auto">
            <a:xfrm>
              <a:off x="1200151" y="3336926"/>
              <a:ext cx="6350" cy="4763"/>
            </a:xfrm>
            <a:custGeom>
              <a:avLst/>
              <a:gdLst>
                <a:gd name="T0" fmla="*/ 4 w 7"/>
                <a:gd name="T1" fmla="*/ 5 h 6"/>
                <a:gd name="T2" fmla="*/ 1 w 7"/>
                <a:gd name="T3" fmla="*/ 2 h 6"/>
                <a:gd name="T4" fmla="*/ 3 w 7"/>
                <a:gd name="T5" fmla="*/ 0 h 6"/>
                <a:gd name="T6" fmla="*/ 3 w 7"/>
                <a:gd name="T7" fmla="*/ 0 h 6"/>
                <a:gd name="T8" fmla="*/ 0 w 7"/>
                <a:gd name="T9" fmla="*/ 3 h 6"/>
                <a:gd name="T10" fmla="*/ 3 w 7"/>
                <a:gd name="T11" fmla="*/ 6 h 6"/>
                <a:gd name="T12" fmla="*/ 7 w 7"/>
                <a:gd name="T13" fmla="*/ 3 h 6"/>
                <a:gd name="T14" fmla="*/ 7 w 7"/>
                <a:gd name="T15" fmla="*/ 3 h 6"/>
                <a:gd name="T16" fmla="*/ 4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5"/>
                  </a:moveTo>
                  <a:cubicBezTo>
                    <a:pt x="3" y="5"/>
                    <a:pt x="1" y="4"/>
                    <a:pt x="1" y="2"/>
                  </a:cubicBezTo>
                  <a:cubicBezTo>
                    <a:pt x="1" y="1"/>
                    <a:pt x="2" y="0"/>
                    <a:pt x="3" y="0"/>
                  </a:cubicBezTo>
                  <a:cubicBezTo>
                    <a:pt x="3" y="0"/>
                    <a:pt x="3" y="0"/>
                    <a:pt x="3" y="0"/>
                  </a:cubicBezTo>
                  <a:cubicBezTo>
                    <a:pt x="1" y="0"/>
                    <a:pt x="0" y="1"/>
                    <a:pt x="0" y="3"/>
                  </a:cubicBezTo>
                  <a:cubicBezTo>
                    <a:pt x="0" y="5"/>
                    <a:pt x="1" y="6"/>
                    <a:pt x="3" y="6"/>
                  </a:cubicBezTo>
                  <a:cubicBezTo>
                    <a:pt x="5" y="6"/>
                    <a:pt x="7" y="5"/>
                    <a:pt x="7" y="3"/>
                  </a:cubicBezTo>
                  <a:cubicBezTo>
                    <a:pt x="7" y="3"/>
                    <a:pt x="7" y="3"/>
                    <a:pt x="7" y="3"/>
                  </a:cubicBezTo>
                  <a:cubicBezTo>
                    <a:pt x="6" y="4"/>
                    <a:pt x="5" y="5"/>
                    <a:pt x="4" y="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0" name="Freeform 193">
              <a:extLst>
                <a:ext uri="{FF2B5EF4-FFF2-40B4-BE49-F238E27FC236}">
                  <a16:creationId xmlns:a16="http://schemas.microsoft.com/office/drawing/2014/main" id="{1E4161CA-6E64-49E6-A99B-B7E2AA820753}"/>
                </a:ext>
              </a:extLst>
            </p:cNvPr>
            <p:cNvSpPr>
              <a:spLocks/>
            </p:cNvSpPr>
            <p:nvPr/>
          </p:nvSpPr>
          <p:spPr bwMode="auto">
            <a:xfrm>
              <a:off x="1146176" y="3367088"/>
              <a:ext cx="188913" cy="304800"/>
            </a:xfrm>
            <a:custGeom>
              <a:avLst/>
              <a:gdLst>
                <a:gd name="T0" fmla="*/ 215 w 218"/>
                <a:gd name="T1" fmla="*/ 294 h 353"/>
                <a:gd name="T2" fmla="*/ 155 w 218"/>
                <a:gd name="T3" fmla="*/ 207 h 353"/>
                <a:gd name="T4" fmla="*/ 158 w 218"/>
                <a:gd name="T5" fmla="*/ 169 h 353"/>
                <a:gd name="T6" fmla="*/ 178 w 218"/>
                <a:gd name="T7" fmla="*/ 35 h 353"/>
                <a:gd name="T8" fmla="*/ 153 w 218"/>
                <a:gd name="T9" fmla="*/ 3 h 353"/>
                <a:gd name="T10" fmla="*/ 127 w 218"/>
                <a:gd name="T11" fmla="*/ 11 h 353"/>
                <a:gd name="T12" fmla="*/ 108 w 218"/>
                <a:gd name="T13" fmla="*/ 31 h 353"/>
                <a:gd name="T14" fmla="*/ 72 w 218"/>
                <a:gd name="T15" fmla="*/ 35 h 353"/>
                <a:gd name="T16" fmla="*/ 30 w 218"/>
                <a:gd name="T17" fmla="*/ 59 h 353"/>
                <a:gd name="T18" fmla="*/ 21 w 218"/>
                <a:gd name="T19" fmla="*/ 89 h 353"/>
                <a:gd name="T20" fmla="*/ 42 w 218"/>
                <a:gd name="T21" fmla="*/ 216 h 353"/>
                <a:gd name="T22" fmla="*/ 39 w 218"/>
                <a:gd name="T23" fmla="*/ 248 h 353"/>
                <a:gd name="T24" fmla="*/ 0 w 218"/>
                <a:gd name="T25" fmla="*/ 346 h 353"/>
                <a:gd name="T26" fmla="*/ 38 w 218"/>
                <a:gd name="T27" fmla="*/ 342 h 353"/>
                <a:gd name="T28" fmla="*/ 72 w 218"/>
                <a:gd name="T29" fmla="*/ 351 h 353"/>
                <a:gd name="T30" fmla="*/ 117 w 218"/>
                <a:gd name="T31" fmla="*/ 338 h 353"/>
                <a:gd name="T32" fmla="*/ 170 w 218"/>
                <a:gd name="T33" fmla="*/ 320 h 353"/>
                <a:gd name="T34" fmla="*/ 171 w 218"/>
                <a:gd name="T35" fmla="*/ 320 h 353"/>
                <a:gd name="T36" fmla="*/ 210 w 218"/>
                <a:gd name="T37" fmla="*/ 309 h 353"/>
                <a:gd name="T38" fmla="*/ 215 w 218"/>
                <a:gd name="T39" fmla="*/ 29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8" h="353">
                  <a:moveTo>
                    <a:pt x="215" y="294"/>
                  </a:moveTo>
                  <a:cubicBezTo>
                    <a:pt x="215" y="294"/>
                    <a:pt x="155" y="207"/>
                    <a:pt x="155" y="207"/>
                  </a:cubicBezTo>
                  <a:cubicBezTo>
                    <a:pt x="152" y="194"/>
                    <a:pt x="158" y="169"/>
                    <a:pt x="158" y="169"/>
                  </a:cubicBezTo>
                  <a:cubicBezTo>
                    <a:pt x="178" y="35"/>
                    <a:pt x="178" y="35"/>
                    <a:pt x="178" y="35"/>
                  </a:cubicBezTo>
                  <a:cubicBezTo>
                    <a:pt x="175" y="19"/>
                    <a:pt x="174" y="0"/>
                    <a:pt x="153" y="3"/>
                  </a:cubicBezTo>
                  <a:cubicBezTo>
                    <a:pt x="139" y="6"/>
                    <a:pt x="136" y="8"/>
                    <a:pt x="127" y="11"/>
                  </a:cubicBezTo>
                  <a:cubicBezTo>
                    <a:pt x="129" y="23"/>
                    <a:pt x="108" y="31"/>
                    <a:pt x="108" y="31"/>
                  </a:cubicBezTo>
                  <a:cubicBezTo>
                    <a:pt x="78" y="44"/>
                    <a:pt x="72" y="35"/>
                    <a:pt x="72" y="35"/>
                  </a:cubicBezTo>
                  <a:cubicBezTo>
                    <a:pt x="64" y="40"/>
                    <a:pt x="37" y="53"/>
                    <a:pt x="30" y="59"/>
                  </a:cubicBezTo>
                  <a:cubicBezTo>
                    <a:pt x="23" y="65"/>
                    <a:pt x="19" y="74"/>
                    <a:pt x="21" y="89"/>
                  </a:cubicBezTo>
                  <a:cubicBezTo>
                    <a:pt x="42" y="216"/>
                    <a:pt x="42" y="216"/>
                    <a:pt x="42" y="216"/>
                  </a:cubicBezTo>
                  <a:cubicBezTo>
                    <a:pt x="39" y="248"/>
                    <a:pt x="39" y="248"/>
                    <a:pt x="39" y="248"/>
                  </a:cubicBezTo>
                  <a:cubicBezTo>
                    <a:pt x="0" y="346"/>
                    <a:pt x="0" y="346"/>
                    <a:pt x="0" y="346"/>
                  </a:cubicBezTo>
                  <a:cubicBezTo>
                    <a:pt x="12" y="342"/>
                    <a:pt x="25" y="340"/>
                    <a:pt x="38" y="342"/>
                  </a:cubicBezTo>
                  <a:cubicBezTo>
                    <a:pt x="50" y="343"/>
                    <a:pt x="60" y="350"/>
                    <a:pt x="72" y="351"/>
                  </a:cubicBezTo>
                  <a:cubicBezTo>
                    <a:pt x="90" y="353"/>
                    <a:pt x="104" y="347"/>
                    <a:pt x="117" y="338"/>
                  </a:cubicBezTo>
                  <a:cubicBezTo>
                    <a:pt x="134" y="335"/>
                    <a:pt x="152" y="329"/>
                    <a:pt x="170" y="320"/>
                  </a:cubicBezTo>
                  <a:cubicBezTo>
                    <a:pt x="170" y="320"/>
                    <a:pt x="170" y="320"/>
                    <a:pt x="171" y="320"/>
                  </a:cubicBezTo>
                  <a:cubicBezTo>
                    <a:pt x="184" y="320"/>
                    <a:pt x="200" y="320"/>
                    <a:pt x="210" y="309"/>
                  </a:cubicBezTo>
                  <a:cubicBezTo>
                    <a:pt x="212" y="307"/>
                    <a:pt x="218" y="298"/>
                    <a:pt x="215" y="294"/>
                  </a:cubicBezTo>
                  <a:close/>
                </a:path>
              </a:pathLst>
            </a:custGeom>
            <a:solidFill>
              <a:srgbClr val="551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1" name="Freeform 194">
              <a:extLst>
                <a:ext uri="{FF2B5EF4-FFF2-40B4-BE49-F238E27FC236}">
                  <a16:creationId xmlns:a16="http://schemas.microsoft.com/office/drawing/2014/main" id="{1865180C-564C-4095-97DD-267730EE31E6}"/>
                </a:ext>
              </a:extLst>
            </p:cNvPr>
            <p:cNvSpPr>
              <a:spLocks/>
            </p:cNvSpPr>
            <p:nvPr/>
          </p:nvSpPr>
          <p:spPr bwMode="auto">
            <a:xfrm>
              <a:off x="1150938" y="3413126"/>
              <a:ext cx="58738" cy="182563"/>
            </a:xfrm>
            <a:custGeom>
              <a:avLst/>
              <a:gdLst>
                <a:gd name="T0" fmla="*/ 0 w 68"/>
                <a:gd name="T1" fmla="*/ 208 h 211"/>
                <a:gd name="T2" fmla="*/ 1 w 68"/>
                <a:gd name="T3" fmla="*/ 54 h 211"/>
                <a:gd name="T4" fmla="*/ 25 w 68"/>
                <a:gd name="T5" fmla="*/ 5 h 211"/>
                <a:gd name="T6" fmla="*/ 61 w 68"/>
                <a:gd name="T7" fmla="*/ 78 h 211"/>
                <a:gd name="T8" fmla="*/ 43 w 68"/>
                <a:gd name="T9" fmla="*/ 211 h 211"/>
              </a:gdLst>
              <a:ahLst/>
              <a:cxnLst>
                <a:cxn ang="0">
                  <a:pos x="T0" y="T1"/>
                </a:cxn>
                <a:cxn ang="0">
                  <a:pos x="T2" y="T3"/>
                </a:cxn>
                <a:cxn ang="0">
                  <a:pos x="T4" y="T5"/>
                </a:cxn>
                <a:cxn ang="0">
                  <a:pos x="T6" y="T7"/>
                </a:cxn>
                <a:cxn ang="0">
                  <a:pos x="T8" y="T9"/>
                </a:cxn>
              </a:cxnLst>
              <a:rect l="0" t="0" r="r" b="b"/>
              <a:pathLst>
                <a:path w="68" h="211">
                  <a:moveTo>
                    <a:pt x="0" y="208"/>
                  </a:moveTo>
                  <a:cubicBezTo>
                    <a:pt x="1" y="54"/>
                    <a:pt x="1" y="54"/>
                    <a:pt x="1" y="54"/>
                  </a:cubicBezTo>
                  <a:cubicBezTo>
                    <a:pt x="4" y="11"/>
                    <a:pt x="25" y="5"/>
                    <a:pt x="25" y="5"/>
                  </a:cubicBezTo>
                  <a:cubicBezTo>
                    <a:pt x="68" y="0"/>
                    <a:pt x="61" y="78"/>
                    <a:pt x="61" y="78"/>
                  </a:cubicBezTo>
                  <a:cubicBezTo>
                    <a:pt x="43" y="211"/>
                    <a:pt x="43" y="211"/>
                    <a:pt x="43" y="211"/>
                  </a:cubicBezTo>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2" name="Freeform 195">
              <a:extLst>
                <a:ext uri="{FF2B5EF4-FFF2-40B4-BE49-F238E27FC236}">
                  <a16:creationId xmlns:a16="http://schemas.microsoft.com/office/drawing/2014/main" id="{C28E626F-2DCA-48E3-A28D-442E4056F778}"/>
                </a:ext>
              </a:extLst>
            </p:cNvPr>
            <p:cNvSpPr>
              <a:spLocks/>
            </p:cNvSpPr>
            <p:nvPr/>
          </p:nvSpPr>
          <p:spPr bwMode="auto">
            <a:xfrm>
              <a:off x="993776" y="3632201"/>
              <a:ext cx="74613" cy="42863"/>
            </a:xfrm>
            <a:custGeom>
              <a:avLst/>
              <a:gdLst>
                <a:gd name="T0" fmla="*/ 47 w 87"/>
                <a:gd name="T1" fmla="*/ 40 h 51"/>
                <a:gd name="T2" fmla="*/ 72 w 87"/>
                <a:gd name="T3" fmla="*/ 21 h 51"/>
                <a:gd name="T4" fmla="*/ 49 w 87"/>
                <a:gd name="T5" fmla="*/ 3 h 51"/>
                <a:gd name="T6" fmla="*/ 31 w 87"/>
                <a:gd name="T7" fmla="*/ 27 h 51"/>
                <a:gd name="T8" fmla="*/ 5 w 87"/>
                <a:gd name="T9" fmla="*/ 38 h 51"/>
                <a:gd name="T10" fmla="*/ 0 w 87"/>
                <a:gd name="T11" fmla="*/ 43 h 51"/>
                <a:gd name="T12" fmla="*/ 47 w 87"/>
                <a:gd name="T13" fmla="*/ 40 h 51"/>
              </a:gdLst>
              <a:ahLst/>
              <a:cxnLst>
                <a:cxn ang="0">
                  <a:pos x="T0" y="T1"/>
                </a:cxn>
                <a:cxn ang="0">
                  <a:pos x="T2" y="T3"/>
                </a:cxn>
                <a:cxn ang="0">
                  <a:pos x="T4" y="T5"/>
                </a:cxn>
                <a:cxn ang="0">
                  <a:pos x="T6" y="T7"/>
                </a:cxn>
                <a:cxn ang="0">
                  <a:pos x="T8" y="T9"/>
                </a:cxn>
                <a:cxn ang="0">
                  <a:pos x="T10" y="T11"/>
                </a:cxn>
                <a:cxn ang="0">
                  <a:pos x="T12" y="T13"/>
                </a:cxn>
              </a:cxnLst>
              <a:rect l="0" t="0" r="r" b="b"/>
              <a:pathLst>
                <a:path w="87" h="51">
                  <a:moveTo>
                    <a:pt x="47" y="40"/>
                  </a:moveTo>
                  <a:cubicBezTo>
                    <a:pt x="67" y="30"/>
                    <a:pt x="68" y="26"/>
                    <a:pt x="72" y="21"/>
                  </a:cubicBezTo>
                  <a:cubicBezTo>
                    <a:pt x="87" y="0"/>
                    <a:pt x="57" y="1"/>
                    <a:pt x="49" y="3"/>
                  </a:cubicBezTo>
                  <a:cubicBezTo>
                    <a:pt x="45" y="4"/>
                    <a:pt x="45" y="14"/>
                    <a:pt x="31" y="27"/>
                  </a:cubicBezTo>
                  <a:cubicBezTo>
                    <a:pt x="31" y="27"/>
                    <a:pt x="10" y="39"/>
                    <a:pt x="5" y="38"/>
                  </a:cubicBezTo>
                  <a:cubicBezTo>
                    <a:pt x="5" y="38"/>
                    <a:pt x="0" y="39"/>
                    <a:pt x="0" y="43"/>
                  </a:cubicBezTo>
                  <a:cubicBezTo>
                    <a:pt x="0" y="43"/>
                    <a:pt x="14" y="51"/>
                    <a:pt x="47" y="40"/>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3" name="Line 196">
              <a:extLst>
                <a:ext uri="{FF2B5EF4-FFF2-40B4-BE49-F238E27FC236}">
                  <a16:creationId xmlns:a16="http://schemas.microsoft.com/office/drawing/2014/main" id="{1BFF758B-6F69-4745-ABCD-85AFE42E7EEC}"/>
                </a:ext>
              </a:extLst>
            </p:cNvPr>
            <p:cNvSpPr>
              <a:spLocks noChangeShapeType="1"/>
            </p:cNvSpPr>
            <p:nvPr/>
          </p:nvSpPr>
          <p:spPr bwMode="auto">
            <a:xfrm>
              <a:off x="1174751" y="35750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4" name="Line 197">
              <a:extLst>
                <a:ext uri="{FF2B5EF4-FFF2-40B4-BE49-F238E27FC236}">
                  <a16:creationId xmlns:a16="http://schemas.microsoft.com/office/drawing/2014/main" id="{FB283E4E-3C20-4B39-80BB-7BB016D75F80}"/>
                </a:ext>
              </a:extLst>
            </p:cNvPr>
            <p:cNvSpPr>
              <a:spLocks noChangeShapeType="1"/>
            </p:cNvSpPr>
            <p:nvPr/>
          </p:nvSpPr>
          <p:spPr bwMode="auto">
            <a:xfrm>
              <a:off x="1174751" y="35750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5" name="Freeform 198">
              <a:extLst>
                <a:ext uri="{FF2B5EF4-FFF2-40B4-BE49-F238E27FC236}">
                  <a16:creationId xmlns:a16="http://schemas.microsoft.com/office/drawing/2014/main" id="{C2C8E253-7A46-4E46-B3BE-E78CDA925534}"/>
                </a:ext>
              </a:extLst>
            </p:cNvPr>
            <p:cNvSpPr>
              <a:spLocks/>
            </p:cNvSpPr>
            <p:nvPr/>
          </p:nvSpPr>
          <p:spPr bwMode="auto">
            <a:xfrm>
              <a:off x="1035051" y="3570288"/>
              <a:ext cx="163513" cy="87313"/>
            </a:xfrm>
            <a:custGeom>
              <a:avLst/>
              <a:gdLst>
                <a:gd name="T0" fmla="*/ 137 w 189"/>
                <a:gd name="T1" fmla="*/ 11 h 101"/>
                <a:gd name="T2" fmla="*/ 5 w 189"/>
                <a:gd name="T3" fmla="*/ 83 h 101"/>
                <a:gd name="T4" fmla="*/ 7 w 189"/>
                <a:gd name="T5" fmla="*/ 101 h 101"/>
                <a:gd name="T6" fmla="*/ 109 w 189"/>
                <a:gd name="T7" fmla="*/ 72 h 101"/>
                <a:gd name="T8" fmla="*/ 170 w 189"/>
                <a:gd name="T9" fmla="*/ 42 h 101"/>
                <a:gd name="T10" fmla="*/ 165 w 189"/>
                <a:gd name="T11" fmla="*/ 9 h 101"/>
                <a:gd name="T12" fmla="*/ 137 w 189"/>
                <a:gd name="T13" fmla="*/ 11 h 101"/>
              </a:gdLst>
              <a:ahLst/>
              <a:cxnLst>
                <a:cxn ang="0">
                  <a:pos x="T0" y="T1"/>
                </a:cxn>
                <a:cxn ang="0">
                  <a:pos x="T2" y="T3"/>
                </a:cxn>
                <a:cxn ang="0">
                  <a:pos x="T4" y="T5"/>
                </a:cxn>
                <a:cxn ang="0">
                  <a:pos x="T6" y="T7"/>
                </a:cxn>
                <a:cxn ang="0">
                  <a:pos x="T8" y="T9"/>
                </a:cxn>
                <a:cxn ang="0">
                  <a:pos x="T10" y="T11"/>
                </a:cxn>
                <a:cxn ang="0">
                  <a:pos x="T12" y="T13"/>
                </a:cxn>
              </a:cxnLst>
              <a:rect l="0" t="0" r="r" b="b"/>
              <a:pathLst>
                <a:path w="189" h="101">
                  <a:moveTo>
                    <a:pt x="137" y="11"/>
                  </a:moveTo>
                  <a:cubicBezTo>
                    <a:pt x="5" y="83"/>
                    <a:pt x="5" y="83"/>
                    <a:pt x="5" y="83"/>
                  </a:cubicBezTo>
                  <a:cubicBezTo>
                    <a:pt x="0" y="99"/>
                    <a:pt x="7" y="101"/>
                    <a:pt x="7" y="101"/>
                  </a:cubicBezTo>
                  <a:cubicBezTo>
                    <a:pt x="109" y="72"/>
                    <a:pt x="109" y="72"/>
                    <a:pt x="109" y="72"/>
                  </a:cubicBezTo>
                  <a:cubicBezTo>
                    <a:pt x="153" y="60"/>
                    <a:pt x="170" y="42"/>
                    <a:pt x="170" y="42"/>
                  </a:cubicBezTo>
                  <a:cubicBezTo>
                    <a:pt x="170" y="42"/>
                    <a:pt x="189" y="28"/>
                    <a:pt x="165" y="9"/>
                  </a:cubicBezTo>
                  <a:cubicBezTo>
                    <a:pt x="165" y="9"/>
                    <a:pt x="154" y="0"/>
                    <a:pt x="137" y="11"/>
                  </a:cubicBez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6" name="Freeform 199">
              <a:extLst>
                <a:ext uri="{FF2B5EF4-FFF2-40B4-BE49-F238E27FC236}">
                  <a16:creationId xmlns:a16="http://schemas.microsoft.com/office/drawing/2014/main" id="{7C54AEC6-0BAD-47FC-B75D-9C548BA4FBB3}"/>
                </a:ext>
              </a:extLst>
            </p:cNvPr>
            <p:cNvSpPr>
              <a:spLocks/>
            </p:cNvSpPr>
            <p:nvPr/>
          </p:nvSpPr>
          <p:spPr bwMode="auto">
            <a:xfrm>
              <a:off x="1185863" y="3238501"/>
              <a:ext cx="144463" cy="260350"/>
            </a:xfrm>
            <a:custGeom>
              <a:avLst/>
              <a:gdLst>
                <a:gd name="T0" fmla="*/ 6 w 167"/>
                <a:gd name="T1" fmla="*/ 91 h 300"/>
                <a:gd name="T2" fmla="*/ 18 w 167"/>
                <a:gd name="T3" fmla="*/ 178 h 300"/>
                <a:gd name="T4" fmla="*/ 27 w 167"/>
                <a:gd name="T5" fmla="*/ 211 h 300"/>
                <a:gd name="T6" fmla="*/ 15 w 167"/>
                <a:gd name="T7" fmla="*/ 246 h 300"/>
                <a:gd name="T8" fmla="*/ 49 w 167"/>
                <a:gd name="T9" fmla="*/ 290 h 300"/>
                <a:gd name="T10" fmla="*/ 80 w 167"/>
                <a:gd name="T11" fmla="*/ 291 h 300"/>
                <a:gd name="T12" fmla="*/ 114 w 167"/>
                <a:gd name="T13" fmla="*/ 291 h 300"/>
                <a:gd name="T14" fmla="*/ 136 w 167"/>
                <a:gd name="T15" fmla="*/ 256 h 300"/>
                <a:gd name="T16" fmla="*/ 160 w 167"/>
                <a:gd name="T17" fmla="*/ 233 h 300"/>
                <a:gd name="T18" fmla="*/ 150 w 167"/>
                <a:gd name="T19" fmla="*/ 194 h 300"/>
                <a:gd name="T20" fmla="*/ 143 w 167"/>
                <a:gd name="T21" fmla="*/ 153 h 300"/>
                <a:gd name="T22" fmla="*/ 137 w 167"/>
                <a:gd name="T23" fmla="*/ 118 h 300"/>
                <a:gd name="T24" fmla="*/ 132 w 167"/>
                <a:gd name="T25" fmla="*/ 79 h 300"/>
                <a:gd name="T26" fmla="*/ 84 w 167"/>
                <a:gd name="T27" fmla="*/ 7 h 300"/>
                <a:gd name="T28" fmla="*/ 39 w 167"/>
                <a:gd name="T29" fmla="*/ 5 h 300"/>
                <a:gd name="T30" fmla="*/ 1 w 167"/>
                <a:gd name="T31" fmla="*/ 41 h 300"/>
                <a:gd name="T32" fmla="*/ 6 w 167"/>
                <a:gd name="T33" fmla="*/ 9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 h="300">
                  <a:moveTo>
                    <a:pt x="6" y="91"/>
                  </a:moveTo>
                  <a:cubicBezTo>
                    <a:pt x="9" y="116"/>
                    <a:pt x="5" y="150"/>
                    <a:pt x="18" y="178"/>
                  </a:cubicBezTo>
                  <a:cubicBezTo>
                    <a:pt x="24" y="191"/>
                    <a:pt x="30" y="197"/>
                    <a:pt x="27" y="211"/>
                  </a:cubicBezTo>
                  <a:cubicBezTo>
                    <a:pt x="24" y="223"/>
                    <a:pt x="18" y="234"/>
                    <a:pt x="15" y="246"/>
                  </a:cubicBezTo>
                  <a:cubicBezTo>
                    <a:pt x="9" y="273"/>
                    <a:pt x="18" y="300"/>
                    <a:pt x="49" y="290"/>
                  </a:cubicBezTo>
                  <a:cubicBezTo>
                    <a:pt x="64" y="285"/>
                    <a:pt x="66" y="285"/>
                    <a:pt x="80" y="291"/>
                  </a:cubicBezTo>
                  <a:cubicBezTo>
                    <a:pt x="91" y="295"/>
                    <a:pt x="102" y="296"/>
                    <a:pt x="114" y="291"/>
                  </a:cubicBezTo>
                  <a:cubicBezTo>
                    <a:pt x="131" y="282"/>
                    <a:pt x="126" y="269"/>
                    <a:pt x="136" y="256"/>
                  </a:cubicBezTo>
                  <a:cubicBezTo>
                    <a:pt x="144" y="246"/>
                    <a:pt x="154" y="246"/>
                    <a:pt x="160" y="233"/>
                  </a:cubicBezTo>
                  <a:cubicBezTo>
                    <a:pt x="167" y="217"/>
                    <a:pt x="159" y="208"/>
                    <a:pt x="150" y="194"/>
                  </a:cubicBezTo>
                  <a:cubicBezTo>
                    <a:pt x="142" y="180"/>
                    <a:pt x="140" y="170"/>
                    <a:pt x="143" y="153"/>
                  </a:cubicBezTo>
                  <a:cubicBezTo>
                    <a:pt x="145" y="139"/>
                    <a:pt x="142" y="131"/>
                    <a:pt x="137" y="118"/>
                  </a:cubicBezTo>
                  <a:cubicBezTo>
                    <a:pt x="132" y="104"/>
                    <a:pt x="134" y="92"/>
                    <a:pt x="132" y="79"/>
                  </a:cubicBezTo>
                  <a:cubicBezTo>
                    <a:pt x="127" y="52"/>
                    <a:pt x="113" y="15"/>
                    <a:pt x="84" y="7"/>
                  </a:cubicBezTo>
                  <a:cubicBezTo>
                    <a:pt x="70" y="3"/>
                    <a:pt x="52" y="0"/>
                    <a:pt x="39" y="5"/>
                  </a:cubicBezTo>
                  <a:cubicBezTo>
                    <a:pt x="21" y="11"/>
                    <a:pt x="0" y="19"/>
                    <a:pt x="1" y="41"/>
                  </a:cubicBezTo>
                  <a:cubicBezTo>
                    <a:pt x="2" y="64"/>
                    <a:pt x="3" y="68"/>
                    <a:pt x="6" y="91"/>
                  </a:cubicBezTo>
                  <a:close/>
                </a:path>
              </a:pathLst>
            </a:custGeom>
            <a:solidFill>
              <a:srgbClr val="3A19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7" name="Freeform 200">
              <a:extLst>
                <a:ext uri="{FF2B5EF4-FFF2-40B4-BE49-F238E27FC236}">
                  <a16:creationId xmlns:a16="http://schemas.microsoft.com/office/drawing/2014/main" id="{83368664-EB3C-4147-965F-320C75AE0C47}"/>
                </a:ext>
              </a:extLst>
            </p:cNvPr>
            <p:cNvSpPr>
              <a:spLocks/>
            </p:cNvSpPr>
            <p:nvPr/>
          </p:nvSpPr>
          <p:spPr bwMode="auto">
            <a:xfrm>
              <a:off x="1016001" y="3624263"/>
              <a:ext cx="25400" cy="19050"/>
            </a:xfrm>
            <a:custGeom>
              <a:avLst/>
              <a:gdLst>
                <a:gd name="T0" fmla="*/ 27 w 30"/>
                <a:gd name="T1" fmla="*/ 10 h 21"/>
                <a:gd name="T2" fmla="*/ 17 w 30"/>
                <a:gd name="T3" fmla="*/ 18 h 21"/>
                <a:gd name="T4" fmla="*/ 4 w 30"/>
                <a:gd name="T5" fmla="*/ 8 h 21"/>
                <a:gd name="T6" fmla="*/ 1 w 30"/>
                <a:gd name="T7" fmla="*/ 2 h 21"/>
                <a:gd name="T8" fmla="*/ 7 w 30"/>
                <a:gd name="T9" fmla="*/ 2 h 21"/>
                <a:gd name="T10" fmla="*/ 27 w 30"/>
                <a:gd name="T11" fmla="*/ 10 h 21"/>
              </a:gdLst>
              <a:ahLst/>
              <a:cxnLst>
                <a:cxn ang="0">
                  <a:pos x="T0" y="T1"/>
                </a:cxn>
                <a:cxn ang="0">
                  <a:pos x="T2" y="T3"/>
                </a:cxn>
                <a:cxn ang="0">
                  <a:pos x="T4" y="T5"/>
                </a:cxn>
                <a:cxn ang="0">
                  <a:pos x="T6" y="T7"/>
                </a:cxn>
                <a:cxn ang="0">
                  <a:pos x="T8" y="T9"/>
                </a:cxn>
                <a:cxn ang="0">
                  <a:pos x="T10" y="T11"/>
                </a:cxn>
              </a:cxnLst>
              <a:rect l="0" t="0" r="r" b="b"/>
              <a:pathLst>
                <a:path w="30" h="21">
                  <a:moveTo>
                    <a:pt x="27" y="10"/>
                  </a:moveTo>
                  <a:cubicBezTo>
                    <a:pt x="27" y="10"/>
                    <a:pt x="30" y="21"/>
                    <a:pt x="17" y="18"/>
                  </a:cubicBezTo>
                  <a:cubicBezTo>
                    <a:pt x="4" y="8"/>
                    <a:pt x="4" y="8"/>
                    <a:pt x="4" y="8"/>
                  </a:cubicBezTo>
                  <a:cubicBezTo>
                    <a:pt x="4" y="8"/>
                    <a:pt x="0" y="6"/>
                    <a:pt x="1" y="2"/>
                  </a:cubicBezTo>
                  <a:cubicBezTo>
                    <a:pt x="1" y="2"/>
                    <a:pt x="3" y="0"/>
                    <a:pt x="7" y="2"/>
                  </a:cubicBezTo>
                  <a:lnTo>
                    <a:pt x="27" y="10"/>
                  </a:lnTo>
                  <a:close/>
                </a:path>
              </a:pathLst>
            </a:custGeom>
            <a:solidFill>
              <a:srgbClr val="F5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368939253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 presetClass="entr" presetSubtype="8" fill="hold" grpId="0" nodeType="withEffect" p14:presetBounceEnd="50000">
                                      <p:stCondLst>
                                        <p:cond delay="300"/>
                                      </p:stCondLst>
                                      <p:childTnLst>
                                        <p:set>
                                          <p:cBhvr>
                                            <p:cTn id="9" dur="1" fill="hold">
                                              <p:stCondLst>
                                                <p:cond delay="0"/>
                                              </p:stCondLst>
                                            </p:cTn>
                                            <p:tgtEl>
                                              <p:spTgt spid="2"/>
                                            </p:tgtEl>
                                            <p:attrNameLst>
                                              <p:attrName>style.visibility</p:attrName>
                                            </p:attrNameLst>
                                          </p:cBhvr>
                                          <p:to>
                                            <p:strVal val="visible"/>
                                          </p:to>
                                        </p:set>
                                        <p:anim calcmode="lin" valueType="num" p14:bounceEnd="50000">
                                          <p:cBhvr additive="base">
                                            <p:cTn id="10" dur="3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1" dur="3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6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par>
                                    <p:cTn id="16" presetID="2" presetClass="entr" presetSubtype="8" fill="hold" grpId="0" nodeType="withEffect" p14:presetBounceEnd="50000">
                                      <p:stCondLst>
                                        <p:cond delay="300"/>
                                      </p:stCondLst>
                                      <p:childTnLst>
                                        <p:set>
                                          <p:cBhvr>
                                            <p:cTn id="17" dur="1" fill="hold">
                                              <p:stCondLst>
                                                <p:cond delay="0"/>
                                              </p:stCondLst>
                                            </p:cTn>
                                            <p:tgtEl>
                                              <p:spTgt spid="3"/>
                                            </p:tgtEl>
                                            <p:attrNameLst>
                                              <p:attrName>style.visibility</p:attrName>
                                            </p:attrNameLst>
                                          </p:cBhvr>
                                          <p:to>
                                            <p:strVal val="visible"/>
                                          </p:to>
                                        </p:set>
                                        <p:anim calcmode="lin" valueType="num" p14:bounceEnd="50000">
                                          <p:cBhvr additive="base">
                                            <p:cTn id="18" dur="3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9" dur="3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22" presetClass="entr" presetSubtype="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par>
                                    <p:cTn id="24" presetID="2" presetClass="entr" presetSubtype="8" fill="hold" grpId="0" nodeType="withEffect" p14:presetBounceEnd="50000">
                                      <p:stCondLst>
                                        <p:cond delay="300"/>
                                      </p:stCondLst>
                                      <p:childTnLst>
                                        <p:set>
                                          <p:cBhvr>
                                            <p:cTn id="25" dur="1" fill="hold">
                                              <p:stCondLst>
                                                <p:cond delay="0"/>
                                              </p:stCondLst>
                                            </p:cTn>
                                            <p:tgtEl>
                                              <p:spTgt spid="4"/>
                                            </p:tgtEl>
                                            <p:attrNameLst>
                                              <p:attrName>style.visibility</p:attrName>
                                            </p:attrNameLst>
                                          </p:cBhvr>
                                          <p:to>
                                            <p:strVal val="visible"/>
                                          </p:to>
                                        </p:set>
                                        <p:anim calcmode="lin" valueType="num" p14:bounceEnd="50000">
                                          <p:cBhvr additive="base">
                                            <p:cTn id="26" dur="3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7" dur="3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1800"/>
                                </p:stCondLst>
                                <p:childTnLst>
                                  <p:par>
                                    <p:cTn id="29" presetID="22" presetClass="entr" presetSubtype="2"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par>
                                    <p:cTn id="32" presetID="2" presetClass="entr" presetSubtype="8" fill="hold" grpId="0" nodeType="withEffect" p14:presetBounceEnd="50000">
                                      <p:stCondLst>
                                        <p:cond delay="300"/>
                                      </p:stCondLst>
                                      <p:childTnLst>
                                        <p:set>
                                          <p:cBhvr>
                                            <p:cTn id="33" dur="1" fill="hold">
                                              <p:stCondLst>
                                                <p:cond delay="0"/>
                                              </p:stCondLst>
                                            </p:cTn>
                                            <p:tgtEl>
                                              <p:spTgt spid="5"/>
                                            </p:tgtEl>
                                            <p:attrNameLst>
                                              <p:attrName>style.visibility</p:attrName>
                                            </p:attrNameLst>
                                          </p:cBhvr>
                                          <p:to>
                                            <p:strVal val="visible"/>
                                          </p:to>
                                        </p:set>
                                        <p:anim calcmode="lin" valueType="num" p14:bounceEnd="50000">
                                          <p:cBhvr additive="base">
                                            <p:cTn id="34" dur="3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5" dur="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 presetClass="entr" presetSubtype="8" fill="hold" grpId="0" nodeType="withEffect">
                                      <p:stCondLst>
                                        <p:cond delay="3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 fill="hold"/>
                                            <p:tgtEl>
                                              <p:spTgt spid="2"/>
                                            </p:tgtEl>
                                            <p:attrNameLst>
                                              <p:attrName>ppt_x</p:attrName>
                                            </p:attrNameLst>
                                          </p:cBhvr>
                                          <p:tavLst>
                                            <p:tav tm="0">
                                              <p:val>
                                                <p:strVal val="0-#ppt_w/2"/>
                                              </p:val>
                                            </p:tav>
                                            <p:tav tm="100000">
                                              <p:val>
                                                <p:strVal val="#ppt_x"/>
                                              </p:val>
                                            </p:tav>
                                          </p:tavLst>
                                        </p:anim>
                                        <p:anim calcmode="lin" valueType="num">
                                          <p:cBhvr additive="base">
                                            <p:cTn id="11" dur="3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6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par>
                                    <p:cTn id="16" presetID="2" presetClass="entr" presetSubtype="8" fill="hold" grpId="0" nodeType="withEffect">
                                      <p:stCondLst>
                                        <p:cond delay="3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300" fill="hold"/>
                                            <p:tgtEl>
                                              <p:spTgt spid="3"/>
                                            </p:tgtEl>
                                            <p:attrNameLst>
                                              <p:attrName>ppt_x</p:attrName>
                                            </p:attrNameLst>
                                          </p:cBhvr>
                                          <p:tavLst>
                                            <p:tav tm="0">
                                              <p:val>
                                                <p:strVal val="0-#ppt_w/2"/>
                                              </p:val>
                                            </p:tav>
                                            <p:tav tm="100000">
                                              <p:val>
                                                <p:strVal val="#ppt_x"/>
                                              </p:val>
                                            </p:tav>
                                          </p:tavLst>
                                        </p:anim>
                                        <p:anim calcmode="lin" valueType="num">
                                          <p:cBhvr additive="base">
                                            <p:cTn id="19" dur="3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22" presetClass="entr" presetSubtype="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par>
                                    <p:cTn id="24" presetID="2" presetClass="entr" presetSubtype="8" fill="hold" grpId="0" nodeType="withEffect">
                                      <p:stCondLst>
                                        <p:cond delay="3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300" fill="hold"/>
                                            <p:tgtEl>
                                              <p:spTgt spid="4"/>
                                            </p:tgtEl>
                                            <p:attrNameLst>
                                              <p:attrName>ppt_x</p:attrName>
                                            </p:attrNameLst>
                                          </p:cBhvr>
                                          <p:tavLst>
                                            <p:tav tm="0">
                                              <p:val>
                                                <p:strVal val="0-#ppt_w/2"/>
                                              </p:val>
                                            </p:tav>
                                            <p:tav tm="100000">
                                              <p:val>
                                                <p:strVal val="#ppt_x"/>
                                              </p:val>
                                            </p:tav>
                                          </p:tavLst>
                                        </p:anim>
                                        <p:anim calcmode="lin" valueType="num">
                                          <p:cBhvr additive="base">
                                            <p:cTn id="27" dur="3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1800"/>
                                </p:stCondLst>
                                <p:childTnLst>
                                  <p:par>
                                    <p:cTn id="29" presetID="22" presetClass="entr" presetSubtype="2"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par>
                                    <p:cTn id="32" presetID="2" presetClass="entr" presetSubtype="8" fill="hold" grpId="0" nodeType="withEffect">
                                      <p:stCondLst>
                                        <p:cond delay="3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300" fill="hold"/>
                                            <p:tgtEl>
                                              <p:spTgt spid="5"/>
                                            </p:tgtEl>
                                            <p:attrNameLst>
                                              <p:attrName>ppt_x</p:attrName>
                                            </p:attrNameLst>
                                          </p:cBhvr>
                                          <p:tavLst>
                                            <p:tav tm="0">
                                              <p:val>
                                                <p:strVal val="0-#ppt_w/2"/>
                                              </p:val>
                                            </p:tav>
                                            <p:tav tm="100000">
                                              <p:val>
                                                <p:strVal val="#ppt_x"/>
                                              </p:val>
                                            </p:tav>
                                          </p:tavLst>
                                        </p:anim>
                                        <p:anim calcmode="lin" valueType="num">
                                          <p:cBhvr additive="base">
                                            <p:cTn id="35" dur="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6"/>
          <p:cNvSpPr>
            <a:spLocks noChangeArrowheads="1"/>
          </p:cNvSpPr>
          <p:nvPr/>
        </p:nvSpPr>
        <p:spPr bwMode="auto">
          <a:xfrm>
            <a:off x="5556143" y="1770080"/>
            <a:ext cx="6142184" cy="4345220"/>
          </a:xfrm>
          <a:prstGeom prst="rect">
            <a:avLst/>
          </a:prstGeom>
          <a:blipFill dpi="0" rotWithShape="1">
            <a:blip r:embed="rId3"/>
            <a:srcRect/>
            <a:tile tx="0" ty="0" sx="75000" sy="75000" flip="none" algn="ctr"/>
          </a:blipFill>
          <a:ln>
            <a:noFill/>
          </a:ln>
        </p:spPr>
        <p:txBody>
          <a:bodyPr lIns="0" tIns="46618" rIns="0" bIns="46618" anchor="ctr"/>
          <a:lstStyle/>
          <a:p>
            <a:pPr algn="ctr"/>
            <a:endParaRPr lang="zh-CN" altLang="zh-CN" sz="2000">
              <a:solidFill>
                <a:srgbClr val="FFFFFF"/>
              </a:solidFill>
            </a:endParaRPr>
          </a:p>
        </p:txBody>
      </p:sp>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Rectangle 5"/>
          <p:cNvSpPr>
            <a:spLocks noChangeArrowheads="1"/>
          </p:cNvSpPr>
          <p:nvPr/>
        </p:nvSpPr>
        <p:spPr bwMode="auto">
          <a:xfrm>
            <a:off x="546123" y="4004646"/>
            <a:ext cx="2384652" cy="2110655"/>
          </a:xfrm>
          <a:prstGeom prst="rect">
            <a:avLst/>
          </a:prstGeom>
          <a:solidFill>
            <a:srgbClr val="8CC066"/>
          </a:solidFill>
          <a:ln>
            <a:noFill/>
          </a:ln>
        </p:spPr>
        <p:txBody>
          <a:bodyPr lIns="0" tIns="46618" rIns="0" bIns="46618" anchor="ctr"/>
          <a:lstStyle/>
          <a:p>
            <a:pPr algn="ctr"/>
            <a:endParaRPr lang="zh-CN" altLang="zh-CN" sz="2000">
              <a:solidFill>
                <a:srgbClr val="FFFFFF"/>
              </a:solidFill>
            </a:endParaRPr>
          </a:p>
        </p:txBody>
      </p:sp>
      <p:sp>
        <p:nvSpPr>
          <p:cNvPr id="16" name="Rectangle 6"/>
          <p:cNvSpPr>
            <a:spLocks noChangeArrowheads="1"/>
          </p:cNvSpPr>
          <p:nvPr/>
        </p:nvSpPr>
        <p:spPr bwMode="auto">
          <a:xfrm>
            <a:off x="3029891" y="1770081"/>
            <a:ext cx="2386419" cy="2110655"/>
          </a:xfrm>
          <a:prstGeom prst="rect">
            <a:avLst/>
          </a:prstGeom>
          <a:blipFill dpi="0" rotWithShape="1">
            <a:blip r:embed="rId4"/>
            <a:srcRect/>
            <a:tile tx="0" ty="-381000" sx="30000" sy="30000" flip="none" algn="ctr"/>
          </a:blipFill>
          <a:ln>
            <a:noFill/>
          </a:ln>
        </p:spPr>
        <p:txBody>
          <a:bodyPr lIns="0" tIns="46618" rIns="0" bIns="46618" anchor="ctr"/>
          <a:lstStyle/>
          <a:p>
            <a:pPr algn="ctr"/>
            <a:endParaRPr lang="zh-CN" altLang="zh-CN" sz="2000">
              <a:solidFill>
                <a:srgbClr val="FFFFFF"/>
              </a:solidFill>
            </a:endParaRPr>
          </a:p>
        </p:txBody>
      </p:sp>
      <p:pic>
        <p:nvPicPr>
          <p:cNvPr id="17"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3648" y="4513057"/>
            <a:ext cx="1230332" cy="118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6"/>
          <p:cNvSpPr>
            <a:spLocks noChangeArrowheads="1"/>
          </p:cNvSpPr>
          <p:nvPr/>
        </p:nvSpPr>
        <p:spPr bwMode="auto">
          <a:xfrm>
            <a:off x="3041132" y="4004645"/>
            <a:ext cx="2386419" cy="2110655"/>
          </a:xfrm>
          <a:prstGeom prst="rect">
            <a:avLst/>
          </a:prstGeom>
          <a:solidFill>
            <a:schemeClr val="accent3"/>
          </a:solidFill>
          <a:ln>
            <a:noFill/>
          </a:ln>
        </p:spPr>
        <p:txBody>
          <a:bodyPr lIns="0" tIns="46618" rIns="0" bIns="46618" anchor="ctr"/>
          <a:lstStyle/>
          <a:p>
            <a:pPr algn="ctr"/>
            <a:r>
              <a:rPr lang="en-US" altLang="zh-CN" sz="2000" kern="0" dirty="0">
                <a:solidFill>
                  <a:schemeClr val="bg1"/>
                </a:solidFill>
                <a:latin typeface="微软雅黑" pitchFamily="34" charset="-122"/>
                <a:ea typeface="微软雅黑" pitchFamily="34" charset="-122"/>
              </a:rPr>
              <a:t>Your content is here, or by copying your text your content is hit here, or by copying your text</a:t>
            </a:r>
          </a:p>
          <a:p>
            <a:pPr algn="ctr"/>
            <a:endParaRPr lang="zh-CN" altLang="zh-CN" sz="2000" dirty="0">
              <a:solidFill>
                <a:srgbClr val="FFFFFF"/>
              </a:solidFill>
            </a:endParaRPr>
          </a:p>
        </p:txBody>
      </p:sp>
      <p:sp>
        <p:nvSpPr>
          <p:cNvPr id="23" name="Rectangle 6"/>
          <p:cNvSpPr>
            <a:spLocks noChangeArrowheads="1"/>
          </p:cNvSpPr>
          <p:nvPr/>
        </p:nvSpPr>
        <p:spPr bwMode="auto">
          <a:xfrm>
            <a:off x="557594" y="1770081"/>
            <a:ext cx="2386419" cy="2110655"/>
          </a:xfrm>
          <a:prstGeom prst="rect">
            <a:avLst/>
          </a:prstGeom>
          <a:solidFill>
            <a:schemeClr val="accent2"/>
          </a:solidFill>
          <a:ln>
            <a:noFill/>
          </a:ln>
        </p:spPr>
        <p:txBody>
          <a:bodyPr lIns="0" tIns="46618" rIns="0" bIns="46618" anchor="ctr"/>
          <a:lstStyle/>
          <a:p>
            <a:pPr algn="ctr"/>
            <a:r>
              <a:rPr lang="en-US" altLang="zh-CN" sz="2000" kern="0" dirty="0">
                <a:solidFill>
                  <a:schemeClr val="bg1"/>
                </a:solidFill>
                <a:latin typeface="微软雅黑" pitchFamily="34" charset="-122"/>
                <a:ea typeface="微软雅黑" pitchFamily="34" charset="-122"/>
              </a:rPr>
              <a:t>Your content is here, or by copying your text your content is hit here, or by copying your text</a:t>
            </a:r>
          </a:p>
          <a:p>
            <a:pPr algn="ctr"/>
            <a:endParaRPr lang="zh-CN" altLang="zh-CN" sz="2000" dirty="0">
              <a:solidFill>
                <a:srgbClr val="FFFFFF"/>
              </a:solidFill>
            </a:endParaRPr>
          </a:p>
        </p:txBody>
      </p:sp>
    </p:spTree>
    <p:extLst>
      <p:ext uri="{BB962C8B-B14F-4D97-AF65-F5344CB8AC3E}">
        <p14:creationId xmlns:p14="http://schemas.microsoft.com/office/powerpoint/2010/main" val="3460950044"/>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250"/>
                                        <p:tgtEl>
                                          <p:spTgt spid="15"/>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50"/>
                                        <p:tgtEl>
                                          <p:spTgt spid="17"/>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250"/>
                                        <p:tgtEl>
                                          <p:spTgt spid="16"/>
                                        </p:tgtEl>
                                      </p:cBhvr>
                                    </p:animEffect>
                                  </p:childTnLst>
                                </p:cTn>
                              </p:par>
                            </p:childTnLst>
                          </p:cTn>
                        </p:par>
                        <p:par>
                          <p:cTn id="20" fill="hold">
                            <p:stCondLst>
                              <p:cond delay="125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250"/>
                                        <p:tgtEl>
                                          <p:spTgt spid="21"/>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250"/>
                                        <p:tgtEl>
                                          <p:spTgt spid="23"/>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P spid="16" grpId="0" animBg="1"/>
      <p:bldP spid="2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六边形 13"/>
          <p:cNvSpPr>
            <a:spLocks noChangeAspect="1"/>
          </p:cNvSpPr>
          <p:nvPr/>
        </p:nvSpPr>
        <p:spPr>
          <a:xfrm rot="10800000">
            <a:off x="1855747" y="1911641"/>
            <a:ext cx="1238339" cy="1067534"/>
          </a:xfrm>
          <a:prstGeom prst="hexagon">
            <a:avLst>
              <a:gd name="adj" fmla="val 28557"/>
              <a:gd name="vf" fmla="val 11547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a:spLocks noChangeAspect="1"/>
          </p:cNvSpPr>
          <p:nvPr/>
        </p:nvSpPr>
        <p:spPr>
          <a:xfrm rot="10800000" flipH="1">
            <a:off x="2928557" y="2516378"/>
            <a:ext cx="3232866" cy="1067534"/>
          </a:xfrm>
          <a:prstGeom prst="hexagon">
            <a:avLst>
              <a:gd name="adj" fmla="val 28557"/>
              <a:gd name="vf" fmla="val 115470"/>
            </a:avLst>
          </a:prstGeom>
          <a:no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a:spLocks noChangeAspect="1"/>
          </p:cNvSpPr>
          <p:nvPr/>
        </p:nvSpPr>
        <p:spPr>
          <a:xfrm rot="10800000">
            <a:off x="1855748" y="3120401"/>
            <a:ext cx="1238339" cy="1067534"/>
          </a:xfrm>
          <a:prstGeom prst="hexagon">
            <a:avLst>
              <a:gd name="adj" fmla="val 28557"/>
              <a:gd name="vf" fmla="val 11547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a:spLocks noChangeAspect="1"/>
          </p:cNvSpPr>
          <p:nvPr/>
        </p:nvSpPr>
        <p:spPr>
          <a:xfrm rot="10800000" flipH="1">
            <a:off x="2928556" y="3728031"/>
            <a:ext cx="3232866" cy="1067534"/>
          </a:xfrm>
          <a:prstGeom prst="hexagon">
            <a:avLst>
              <a:gd name="adj" fmla="val 28557"/>
              <a:gd name="vf" fmla="val 115470"/>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a:spLocks noChangeAspect="1"/>
          </p:cNvSpPr>
          <p:nvPr/>
        </p:nvSpPr>
        <p:spPr>
          <a:xfrm rot="10800000">
            <a:off x="1855749" y="4329159"/>
            <a:ext cx="1238339" cy="1067534"/>
          </a:xfrm>
          <a:prstGeom prst="hexagon">
            <a:avLst>
              <a:gd name="adj" fmla="val 28557"/>
              <a:gd name="vf" fmla="val 115470"/>
            </a:avLst>
          </a:prstGeom>
          <a:solidFill>
            <a:srgbClr val="8CC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a:spLocks noChangeAspect="1"/>
          </p:cNvSpPr>
          <p:nvPr/>
        </p:nvSpPr>
        <p:spPr>
          <a:xfrm rot="10800000" flipH="1">
            <a:off x="2928555" y="4936788"/>
            <a:ext cx="3232866" cy="1067534"/>
          </a:xfrm>
          <a:prstGeom prst="hexagon">
            <a:avLst>
              <a:gd name="adj" fmla="val 28557"/>
              <a:gd name="vf" fmla="val 115470"/>
            </a:avLst>
          </a:prstGeom>
          <a:noFill/>
          <a:ln>
            <a:solidFill>
              <a:srgbClr val="8CC0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a:spLocks noChangeAspect="1"/>
          </p:cNvSpPr>
          <p:nvPr/>
        </p:nvSpPr>
        <p:spPr>
          <a:xfrm rot="10800000" flipH="1">
            <a:off x="9109885" y="2516379"/>
            <a:ext cx="1238339" cy="1067534"/>
          </a:xfrm>
          <a:prstGeom prst="hexagon">
            <a:avLst>
              <a:gd name="adj" fmla="val 28557"/>
              <a:gd name="vf" fmla="val 11547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20"/>
          <p:cNvSpPr>
            <a:spLocks noChangeAspect="1"/>
          </p:cNvSpPr>
          <p:nvPr/>
        </p:nvSpPr>
        <p:spPr>
          <a:xfrm rot="10800000" flipH="1">
            <a:off x="6030753" y="3123572"/>
            <a:ext cx="3232866" cy="1067534"/>
          </a:xfrm>
          <a:prstGeom prst="hexagon">
            <a:avLst>
              <a:gd name="adj" fmla="val 28557"/>
              <a:gd name="vf" fmla="val 115470"/>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a:spLocks noChangeAspect="1"/>
          </p:cNvSpPr>
          <p:nvPr/>
        </p:nvSpPr>
        <p:spPr>
          <a:xfrm rot="10800000" flipH="1">
            <a:off x="9109885" y="3756224"/>
            <a:ext cx="1238339" cy="1067534"/>
          </a:xfrm>
          <a:prstGeom prst="hexagon">
            <a:avLst>
              <a:gd name="adj" fmla="val 28557"/>
              <a:gd name="vf" fmla="val 11547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a:spLocks noChangeAspect="1"/>
          </p:cNvSpPr>
          <p:nvPr/>
        </p:nvSpPr>
        <p:spPr>
          <a:xfrm rot="10800000" flipH="1">
            <a:off x="6030753" y="4363418"/>
            <a:ext cx="3232866" cy="1067534"/>
          </a:xfrm>
          <a:prstGeom prst="hexagon">
            <a:avLst>
              <a:gd name="adj" fmla="val 28557"/>
              <a:gd name="vf" fmla="val 115470"/>
            </a:avLst>
          </a:prstGeom>
          <a:no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a:grpSpLocks noChangeAspect="1"/>
          </p:cNvGrpSpPr>
          <p:nvPr/>
        </p:nvGrpSpPr>
        <p:grpSpPr>
          <a:xfrm>
            <a:off x="2235138" y="3539344"/>
            <a:ext cx="479553" cy="364368"/>
            <a:chOff x="4268086" y="4221191"/>
            <a:chExt cx="509646" cy="387231"/>
          </a:xfrm>
          <a:solidFill>
            <a:srgbClr val="FEFEFE"/>
          </a:solidFill>
          <a:effectLst/>
        </p:grpSpPr>
        <p:sp>
          <p:nvSpPr>
            <p:cNvPr id="25"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solidFill>
                  <a:prstClr val="black"/>
                </a:solidFill>
              </a:endParaRPr>
            </a:p>
          </p:txBody>
        </p:sp>
        <p:sp>
          <p:nvSpPr>
            <p:cNvPr id="26"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solidFill>
                  <a:prstClr val="black"/>
                </a:solidFill>
              </a:endParaRPr>
            </a:p>
          </p:txBody>
        </p:sp>
      </p:grpSp>
      <p:grpSp>
        <p:nvGrpSpPr>
          <p:cNvPr id="27" name="组合 26"/>
          <p:cNvGrpSpPr/>
          <p:nvPr/>
        </p:nvGrpSpPr>
        <p:grpSpPr>
          <a:xfrm>
            <a:off x="2282040" y="2305735"/>
            <a:ext cx="385750" cy="368923"/>
            <a:chOff x="1004888" y="993775"/>
            <a:chExt cx="2438400" cy="2332038"/>
          </a:xfrm>
          <a:solidFill>
            <a:srgbClr val="FEFEFE"/>
          </a:solidFill>
          <a:effectLst/>
        </p:grpSpPr>
        <p:sp>
          <p:nvSpPr>
            <p:cNvPr id="28" name="Freeform 25"/>
            <p:cNvSpPr>
              <a:spLocks/>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solidFill>
                  <a:prstClr val="black"/>
                </a:solidFill>
              </a:endParaRPr>
            </a:p>
          </p:txBody>
        </p:sp>
        <p:sp>
          <p:nvSpPr>
            <p:cNvPr id="29" name="任意多边形 19"/>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sz="2000">
                <a:solidFill>
                  <a:prstClr val="black"/>
                </a:solidFill>
              </a:endParaRPr>
            </a:p>
          </p:txBody>
        </p:sp>
      </p:grpSp>
      <p:grpSp>
        <p:nvGrpSpPr>
          <p:cNvPr id="30" name="组合 29"/>
          <p:cNvGrpSpPr/>
          <p:nvPr/>
        </p:nvGrpSpPr>
        <p:grpSpPr>
          <a:xfrm>
            <a:off x="9547193" y="2805452"/>
            <a:ext cx="339390" cy="434041"/>
            <a:chOff x="1605186" y="572440"/>
            <a:chExt cx="563562" cy="720725"/>
          </a:xfrm>
          <a:solidFill>
            <a:srgbClr val="FEFEFE"/>
          </a:solidFill>
          <a:effectLst/>
        </p:grpSpPr>
        <p:sp>
          <p:nvSpPr>
            <p:cNvPr id="31" name="Freeform 32"/>
            <p:cNvSpPr>
              <a:spLocks/>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2" name="Freeform 33"/>
            <p:cNvSpPr>
              <a:spLocks/>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3" name="Freeform 34"/>
            <p:cNvSpPr>
              <a:spLocks/>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34" name="组合 33"/>
          <p:cNvGrpSpPr>
            <a:grpSpLocks noChangeAspect="1"/>
          </p:cNvGrpSpPr>
          <p:nvPr/>
        </p:nvGrpSpPr>
        <p:grpSpPr>
          <a:xfrm>
            <a:off x="2312179" y="4655658"/>
            <a:ext cx="376793" cy="426163"/>
            <a:chOff x="4994016" y="4872553"/>
            <a:chExt cx="406394" cy="459644"/>
          </a:xfrm>
          <a:solidFill>
            <a:srgbClr val="FEFEFE"/>
          </a:solidFill>
          <a:effectLst/>
        </p:grpSpPr>
        <p:sp>
          <p:nvSpPr>
            <p:cNvPr id="35" name="Freeform 148"/>
            <p:cNvSpPr>
              <a:spLocks noEditPoints="1"/>
            </p:cNvSpPr>
            <p:nvPr/>
          </p:nvSpPr>
          <p:spPr bwMode="auto">
            <a:xfrm>
              <a:off x="5049137" y="4872553"/>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49"/>
            <p:cNvSpPr>
              <a:spLocks noEditPoints="1"/>
            </p:cNvSpPr>
            <p:nvPr/>
          </p:nvSpPr>
          <p:spPr bwMode="auto">
            <a:xfrm>
              <a:off x="4994016" y="5104243"/>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Oval 150"/>
            <p:cNvSpPr>
              <a:spLocks noChangeArrowheads="1"/>
            </p:cNvSpPr>
            <p:nvPr/>
          </p:nvSpPr>
          <p:spPr bwMode="auto">
            <a:xfrm>
              <a:off x="5091176" y="5199535"/>
              <a:ext cx="37370" cy="3737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38" name="组合 37"/>
          <p:cNvGrpSpPr>
            <a:grpSpLocks noChangeAspect="1"/>
          </p:cNvGrpSpPr>
          <p:nvPr/>
        </p:nvGrpSpPr>
        <p:grpSpPr>
          <a:xfrm>
            <a:off x="9555557" y="4076147"/>
            <a:ext cx="375858" cy="420333"/>
            <a:chOff x="5999255" y="3275006"/>
            <a:chExt cx="402656" cy="450303"/>
          </a:xfrm>
          <a:solidFill>
            <a:srgbClr val="FEFEFE"/>
          </a:solidFill>
          <a:effectLst/>
        </p:grpSpPr>
        <p:sp>
          <p:nvSpPr>
            <p:cNvPr id="39"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1"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2"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3"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4" name="文本框 43"/>
          <p:cNvSpPr txBox="1"/>
          <p:nvPr/>
        </p:nvSpPr>
        <p:spPr>
          <a:xfrm>
            <a:off x="3295823" y="2622797"/>
            <a:ext cx="2765501" cy="1169551"/>
          </a:xfrm>
          <a:prstGeom prst="rect">
            <a:avLst/>
          </a:prstGeom>
          <a:noFill/>
          <a:effectLst/>
        </p:spPr>
        <p:txBody>
          <a:bodyPr wrap="none" rtlCol="0">
            <a:spAutoFit/>
          </a:bodyPr>
          <a:lstStyle/>
          <a:p>
            <a:r>
              <a:rPr lang="en-US" altLang="zh-CN" b="1" dirty="0">
                <a:solidFill>
                  <a:schemeClr val="bg1">
                    <a:lumMod val="50000"/>
                  </a:schemeClr>
                </a:solidFill>
                <a:latin typeface="方正姚体" panose="02010601030101010101" pitchFamily="2" charset="-122"/>
                <a:ea typeface="方正姚体" panose="02010601030101010101" pitchFamily="2" charset="-122"/>
              </a:rPr>
              <a:t>   </a:t>
            </a:r>
            <a:r>
              <a:rPr lang="en-US" altLang="zh-CN" sz="1600" b="1" dirty="0">
                <a:solidFill>
                  <a:schemeClr val="bg1">
                    <a:lumMod val="50000"/>
                  </a:schemeClr>
                </a:solidFill>
                <a:latin typeface="方正姚体" panose="02010601030101010101" pitchFamily="2" charset="-122"/>
                <a:ea typeface="方正姚体" panose="02010601030101010101" pitchFamily="2" charset="-122"/>
              </a:rPr>
              <a:t>MORE  THAN  TEMPLATE</a:t>
            </a: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 of the  </a:t>
            </a: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narrative thought</a:t>
            </a:r>
          </a:p>
          <a:p>
            <a:endParaRPr lang="en-US" altLang="zh-CN" sz="1200" dirty="0">
              <a:solidFill>
                <a:schemeClr val="bg1">
                  <a:lumMod val="50000"/>
                </a:schemeClr>
              </a:solidFill>
            </a:endParaRPr>
          </a:p>
          <a:p>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3245158" y="3796894"/>
            <a:ext cx="2765501" cy="1169551"/>
          </a:xfrm>
          <a:prstGeom prst="rect">
            <a:avLst/>
          </a:prstGeom>
          <a:noFill/>
          <a:effectLst/>
        </p:spPr>
        <p:txBody>
          <a:bodyPr wrap="none" rtlCol="0">
            <a:spAutoFit/>
          </a:bodyPr>
          <a:lstStyle/>
          <a:p>
            <a:r>
              <a:rPr lang="en-US" altLang="zh-CN" b="1" dirty="0">
                <a:solidFill>
                  <a:schemeClr val="bg1">
                    <a:lumMod val="50000"/>
                  </a:schemeClr>
                </a:solidFill>
                <a:latin typeface="方正姚体" panose="02010601030101010101" pitchFamily="2" charset="-122"/>
                <a:ea typeface="方正姚体" panose="02010601030101010101" pitchFamily="2" charset="-122"/>
              </a:rPr>
              <a:t>   </a:t>
            </a:r>
            <a:r>
              <a:rPr lang="en-US" altLang="zh-CN" sz="1600" b="1" dirty="0">
                <a:solidFill>
                  <a:schemeClr val="bg1">
                    <a:lumMod val="50000"/>
                  </a:schemeClr>
                </a:solidFill>
                <a:latin typeface="方正姚体" panose="02010601030101010101" pitchFamily="2" charset="-122"/>
                <a:ea typeface="方正姚体" panose="02010601030101010101" pitchFamily="2" charset="-122"/>
              </a:rPr>
              <a:t>MORE  THAN  TEMPLATE</a:t>
            </a: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 of the  </a:t>
            </a: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narrative thought</a:t>
            </a:r>
          </a:p>
          <a:p>
            <a:endParaRPr lang="en-US" altLang="zh-CN" sz="1200" dirty="0">
              <a:solidFill>
                <a:schemeClr val="bg1">
                  <a:lumMod val="50000"/>
                </a:schemeClr>
              </a:solidFill>
            </a:endParaRPr>
          </a:p>
          <a:p>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3238760" y="5079223"/>
            <a:ext cx="2765501" cy="1107996"/>
          </a:xfrm>
          <a:prstGeom prst="rect">
            <a:avLst/>
          </a:prstGeom>
          <a:noFill/>
          <a:effectLst/>
        </p:spPr>
        <p:txBody>
          <a:bodyPr wrap="none" rtlCol="0">
            <a:spAutoFit/>
          </a:bodyPr>
          <a:lstStyle/>
          <a:p>
            <a:r>
              <a:rPr lang="en-US" altLang="zh-CN" sz="1600" b="1" dirty="0">
                <a:solidFill>
                  <a:schemeClr val="bg1">
                    <a:lumMod val="50000"/>
                  </a:schemeClr>
                </a:solidFill>
                <a:latin typeface="方正姚体" panose="02010601030101010101" pitchFamily="2" charset="-122"/>
                <a:ea typeface="方正姚体" panose="02010601030101010101" pitchFamily="2" charset="-122"/>
              </a:rPr>
              <a:t>   MORE  THAN  TEMPLATE</a:t>
            </a: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 of the  </a:t>
            </a: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narrative thought</a:t>
            </a:r>
          </a:p>
          <a:p>
            <a:endParaRPr lang="en-US" altLang="zh-CN" sz="1200" dirty="0">
              <a:solidFill>
                <a:schemeClr val="bg1">
                  <a:lumMod val="50000"/>
                </a:schemeClr>
              </a:solidFill>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6392063" y="3260234"/>
            <a:ext cx="2765501" cy="1138773"/>
          </a:xfrm>
          <a:prstGeom prst="rect">
            <a:avLst/>
          </a:prstGeom>
          <a:noFill/>
          <a:effectLst/>
        </p:spPr>
        <p:txBody>
          <a:bodyPr wrap="none" rtlCol="0">
            <a:spAutoFit/>
          </a:bodyPr>
          <a:lstStyle/>
          <a:p>
            <a:r>
              <a:rPr lang="en-US" altLang="zh-CN" sz="1600" b="1" dirty="0">
                <a:solidFill>
                  <a:schemeClr val="bg1">
                    <a:lumMod val="50000"/>
                  </a:schemeClr>
                </a:solidFill>
                <a:latin typeface="方正姚体" panose="02010601030101010101" pitchFamily="2" charset="-122"/>
                <a:ea typeface="方正姚体" panose="02010601030101010101" pitchFamily="2" charset="-122"/>
              </a:rPr>
              <a:t>   MORE  THAN  TEMPLATE</a:t>
            </a: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 of the  </a:t>
            </a: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narrative thought</a:t>
            </a:r>
          </a:p>
          <a:p>
            <a:endParaRPr lang="en-US" altLang="zh-CN" sz="1200" dirty="0">
              <a:solidFill>
                <a:schemeClr val="bg1">
                  <a:lumMod val="50000"/>
                </a:schemeClr>
              </a:solidFill>
            </a:endParaRPr>
          </a:p>
          <a:p>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6374132" y="4496481"/>
            <a:ext cx="2765501" cy="1107996"/>
          </a:xfrm>
          <a:prstGeom prst="rect">
            <a:avLst/>
          </a:prstGeom>
          <a:noFill/>
          <a:effectLst/>
        </p:spPr>
        <p:txBody>
          <a:bodyPr wrap="none" rtlCol="0">
            <a:spAutoFit/>
          </a:bodyPr>
          <a:lstStyle/>
          <a:p>
            <a:r>
              <a:rPr lang="en-US" altLang="zh-CN" sz="1600" b="1" dirty="0">
                <a:solidFill>
                  <a:schemeClr val="bg1">
                    <a:lumMod val="50000"/>
                  </a:schemeClr>
                </a:solidFill>
                <a:latin typeface="方正姚体" panose="02010601030101010101" pitchFamily="2" charset="-122"/>
                <a:ea typeface="方正姚体" panose="02010601030101010101" pitchFamily="2" charset="-122"/>
              </a:rPr>
              <a:t>   MORE  THAN  TEMPLATE</a:t>
            </a: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 of the  </a:t>
            </a: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narrative thought</a:t>
            </a:r>
          </a:p>
          <a:p>
            <a:endParaRPr lang="en-US" altLang="zh-CN" sz="1200" dirty="0">
              <a:solidFill>
                <a:schemeClr val="bg1">
                  <a:lumMod val="50000"/>
                </a:schemeClr>
              </a:solidFill>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90409208"/>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anim calcmode="lin" valueType="num">
                                      <p:cBhvr>
                                        <p:cTn id="12" dur="250" fill="hold"/>
                                        <p:tgtEl>
                                          <p:spTgt spid="14"/>
                                        </p:tgtEl>
                                        <p:attrNameLst>
                                          <p:attrName>ppt_x</p:attrName>
                                        </p:attrNameLst>
                                      </p:cBhvr>
                                      <p:tavLst>
                                        <p:tav tm="0">
                                          <p:val>
                                            <p:strVal val="#ppt_x"/>
                                          </p:val>
                                        </p:tav>
                                        <p:tav tm="100000">
                                          <p:val>
                                            <p:strVal val="#ppt_x"/>
                                          </p:val>
                                        </p:tav>
                                      </p:tavLst>
                                    </p:anim>
                                    <p:anim calcmode="lin" valueType="num">
                                      <p:cBhvr>
                                        <p:cTn id="13" dur="25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anim calcmode="lin" valueType="num">
                                      <p:cBhvr>
                                        <p:cTn id="18" dur="250" fill="hold"/>
                                        <p:tgtEl>
                                          <p:spTgt spid="15"/>
                                        </p:tgtEl>
                                        <p:attrNameLst>
                                          <p:attrName>ppt_x</p:attrName>
                                        </p:attrNameLst>
                                      </p:cBhvr>
                                      <p:tavLst>
                                        <p:tav tm="0">
                                          <p:val>
                                            <p:strVal val="#ppt_x"/>
                                          </p:val>
                                        </p:tav>
                                        <p:tav tm="100000">
                                          <p:val>
                                            <p:strVal val="#ppt_x"/>
                                          </p:val>
                                        </p:tav>
                                      </p:tavLst>
                                    </p:anim>
                                    <p:anim calcmode="lin" valueType="num">
                                      <p:cBhvr>
                                        <p:cTn id="19" dur="25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anim calcmode="lin" valueType="num">
                                      <p:cBhvr>
                                        <p:cTn id="24" dur="250" fill="hold"/>
                                        <p:tgtEl>
                                          <p:spTgt spid="16"/>
                                        </p:tgtEl>
                                        <p:attrNameLst>
                                          <p:attrName>ppt_x</p:attrName>
                                        </p:attrNameLst>
                                      </p:cBhvr>
                                      <p:tavLst>
                                        <p:tav tm="0">
                                          <p:val>
                                            <p:strVal val="#ppt_x"/>
                                          </p:val>
                                        </p:tav>
                                        <p:tav tm="100000">
                                          <p:val>
                                            <p:strVal val="#ppt_x"/>
                                          </p:val>
                                        </p:tav>
                                      </p:tavLst>
                                    </p:anim>
                                    <p:anim calcmode="lin" valueType="num">
                                      <p:cBhvr>
                                        <p:cTn id="25" dur="25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anim calcmode="lin" valueType="num">
                                      <p:cBhvr>
                                        <p:cTn id="30" dur="250" fill="hold"/>
                                        <p:tgtEl>
                                          <p:spTgt spid="17"/>
                                        </p:tgtEl>
                                        <p:attrNameLst>
                                          <p:attrName>ppt_x</p:attrName>
                                        </p:attrNameLst>
                                      </p:cBhvr>
                                      <p:tavLst>
                                        <p:tav tm="0">
                                          <p:val>
                                            <p:strVal val="#ppt_x"/>
                                          </p:val>
                                        </p:tav>
                                        <p:tav tm="100000">
                                          <p:val>
                                            <p:strVal val="#ppt_x"/>
                                          </p:val>
                                        </p:tav>
                                      </p:tavLst>
                                    </p:anim>
                                    <p:anim calcmode="lin" valueType="num">
                                      <p:cBhvr>
                                        <p:cTn id="31" dur="250" fill="hold"/>
                                        <p:tgtEl>
                                          <p:spTgt spid="17"/>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anim calcmode="lin" valueType="num">
                                      <p:cBhvr>
                                        <p:cTn id="36" dur="250" fill="hold"/>
                                        <p:tgtEl>
                                          <p:spTgt spid="18"/>
                                        </p:tgtEl>
                                        <p:attrNameLst>
                                          <p:attrName>ppt_x</p:attrName>
                                        </p:attrNameLst>
                                      </p:cBhvr>
                                      <p:tavLst>
                                        <p:tav tm="0">
                                          <p:val>
                                            <p:strVal val="#ppt_x"/>
                                          </p:val>
                                        </p:tav>
                                        <p:tav tm="100000">
                                          <p:val>
                                            <p:strVal val="#ppt_x"/>
                                          </p:val>
                                        </p:tav>
                                      </p:tavLst>
                                    </p:anim>
                                    <p:anim calcmode="lin" valueType="num">
                                      <p:cBhvr>
                                        <p:cTn id="37" dur="25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1750"/>
                            </p:stCondLst>
                            <p:childTnLst>
                              <p:par>
                                <p:cTn id="39" presetID="42"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50"/>
                                        <p:tgtEl>
                                          <p:spTgt spid="19"/>
                                        </p:tgtEl>
                                      </p:cBhvr>
                                    </p:animEffect>
                                    <p:anim calcmode="lin" valueType="num">
                                      <p:cBhvr>
                                        <p:cTn id="42" dur="250" fill="hold"/>
                                        <p:tgtEl>
                                          <p:spTgt spid="19"/>
                                        </p:tgtEl>
                                        <p:attrNameLst>
                                          <p:attrName>ppt_x</p:attrName>
                                        </p:attrNameLst>
                                      </p:cBhvr>
                                      <p:tavLst>
                                        <p:tav tm="0">
                                          <p:val>
                                            <p:strVal val="#ppt_x"/>
                                          </p:val>
                                        </p:tav>
                                        <p:tav tm="100000">
                                          <p:val>
                                            <p:strVal val="#ppt_x"/>
                                          </p:val>
                                        </p:tav>
                                      </p:tavLst>
                                    </p:anim>
                                    <p:anim calcmode="lin" valueType="num">
                                      <p:cBhvr>
                                        <p:cTn id="43" dur="250" fill="hold"/>
                                        <p:tgtEl>
                                          <p:spTgt spid="19"/>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childTnLst>
                          </p:cTn>
                        </p:par>
                        <p:par>
                          <p:cTn id="50" fill="hold">
                            <p:stCondLst>
                              <p:cond delay="2250"/>
                            </p:stCondLst>
                            <p:childTnLst>
                              <p:par>
                                <p:cTn id="51" presetID="42"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50"/>
                                        <p:tgtEl>
                                          <p:spTgt spid="21"/>
                                        </p:tgtEl>
                                      </p:cBhvr>
                                    </p:animEffect>
                                    <p:anim calcmode="lin" valueType="num">
                                      <p:cBhvr>
                                        <p:cTn id="54" dur="250" fill="hold"/>
                                        <p:tgtEl>
                                          <p:spTgt spid="21"/>
                                        </p:tgtEl>
                                        <p:attrNameLst>
                                          <p:attrName>ppt_x</p:attrName>
                                        </p:attrNameLst>
                                      </p:cBhvr>
                                      <p:tavLst>
                                        <p:tav tm="0">
                                          <p:val>
                                            <p:strVal val="#ppt_x"/>
                                          </p:val>
                                        </p:tav>
                                        <p:tav tm="100000">
                                          <p:val>
                                            <p:strVal val="#ppt_x"/>
                                          </p:val>
                                        </p:tav>
                                      </p:tavLst>
                                    </p:anim>
                                    <p:anim calcmode="lin" valueType="num">
                                      <p:cBhvr>
                                        <p:cTn id="55" dur="250" fill="hold"/>
                                        <p:tgtEl>
                                          <p:spTgt spid="21"/>
                                        </p:tgtEl>
                                        <p:attrNameLst>
                                          <p:attrName>ppt_y</p:attrName>
                                        </p:attrNameLst>
                                      </p:cBhvr>
                                      <p:tavLst>
                                        <p:tav tm="0">
                                          <p:val>
                                            <p:strVal val="#ppt_y+.1"/>
                                          </p:val>
                                        </p:tav>
                                        <p:tav tm="100000">
                                          <p:val>
                                            <p:strVal val="#ppt_y"/>
                                          </p:val>
                                        </p:tav>
                                      </p:tavLst>
                                    </p:anim>
                                  </p:childTnLst>
                                </p:cTn>
                              </p:par>
                            </p:childTnLst>
                          </p:cTn>
                        </p:par>
                        <p:par>
                          <p:cTn id="56" fill="hold">
                            <p:stCondLst>
                              <p:cond delay="2500"/>
                            </p:stCondLst>
                            <p:childTnLst>
                              <p:par>
                                <p:cTn id="57" presetID="42"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50"/>
                                        <p:tgtEl>
                                          <p:spTgt spid="22"/>
                                        </p:tgtEl>
                                      </p:cBhvr>
                                    </p:animEffect>
                                    <p:anim calcmode="lin" valueType="num">
                                      <p:cBhvr>
                                        <p:cTn id="60" dur="250" fill="hold"/>
                                        <p:tgtEl>
                                          <p:spTgt spid="22"/>
                                        </p:tgtEl>
                                        <p:attrNameLst>
                                          <p:attrName>ppt_x</p:attrName>
                                        </p:attrNameLst>
                                      </p:cBhvr>
                                      <p:tavLst>
                                        <p:tav tm="0">
                                          <p:val>
                                            <p:strVal val="#ppt_x"/>
                                          </p:val>
                                        </p:tav>
                                        <p:tav tm="100000">
                                          <p:val>
                                            <p:strVal val="#ppt_x"/>
                                          </p:val>
                                        </p:tav>
                                      </p:tavLst>
                                    </p:anim>
                                    <p:anim calcmode="lin" valueType="num">
                                      <p:cBhvr>
                                        <p:cTn id="61" dur="250" fill="hold"/>
                                        <p:tgtEl>
                                          <p:spTgt spid="22"/>
                                        </p:tgtEl>
                                        <p:attrNameLst>
                                          <p:attrName>ppt_y</p:attrName>
                                        </p:attrNameLst>
                                      </p:cBhvr>
                                      <p:tavLst>
                                        <p:tav tm="0">
                                          <p:val>
                                            <p:strVal val="#ppt_y+.1"/>
                                          </p:val>
                                        </p:tav>
                                        <p:tav tm="100000">
                                          <p:val>
                                            <p:strVal val="#ppt_y"/>
                                          </p:val>
                                        </p:tav>
                                      </p:tavLst>
                                    </p:anim>
                                  </p:childTnLst>
                                </p:cTn>
                              </p:par>
                            </p:childTnLst>
                          </p:cTn>
                        </p:par>
                        <p:par>
                          <p:cTn id="62" fill="hold">
                            <p:stCondLst>
                              <p:cond delay="2750"/>
                            </p:stCondLst>
                            <p:childTnLst>
                              <p:par>
                                <p:cTn id="63" presetID="42"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50"/>
                                        <p:tgtEl>
                                          <p:spTgt spid="23"/>
                                        </p:tgtEl>
                                      </p:cBhvr>
                                    </p:animEffect>
                                    <p:anim calcmode="lin" valueType="num">
                                      <p:cBhvr>
                                        <p:cTn id="66" dur="250" fill="hold"/>
                                        <p:tgtEl>
                                          <p:spTgt spid="23"/>
                                        </p:tgtEl>
                                        <p:attrNameLst>
                                          <p:attrName>ppt_x</p:attrName>
                                        </p:attrNameLst>
                                      </p:cBhvr>
                                      <p:tavLst>
                                        <p:tav tm="0">
                                          <p:val>
                                            <p:strVal val="#ppt_x"/>
                                          </p:val>
                                        </p:tav>
                                        <p:tav tm="100000">
                                          <p:val>
                                            <p:strVal val="#ppt_x"/>
                                          </p:val>
                                        </p:tav>
                                      </p:tavLst>
                                    </p:anim>
                                    <p:anim calcmode="lin" valueType="num">
                                      <p:cBhvr>
                                        <p:cTn id="67" dur="250" fill="hold"/>
                                        <p:tgtEl>
                                          <p:spTgt spid="23"/>
                                        </p:tgtEl>
                                        <p:attrNameLst>
                                          <p:attrName>ppt_y</p:attrName>
                                        </p:attrNameLst>
                                      </p:cBhvr>
                                      <p:tavLst>
                                        <p:tav tm="0">
                                          <p:val>
                                            <p:strVal val="#ppt_y+.1"/>
                                          </p:val>
                                        </p:tav>
                                        <p:tav tm="100000">
                                          <p:val>
                                            <p:strVal val="#ppt_y"/>
                                          </p:val>
                                        </p:tav>
                                      </p:tavLst>
                                    </p:anim>
                                  </p:childTnLst>
                                </p:cTn>
                              </p:par>
                            </p:childTnLst>
                          </p:cTn>
                        </p:par>
                        <p:par>
                          <p:cTn id="68" fill="hold">
                            <p:stCondLst>
                              <p:cond delay="3000"/>
                            </p:stCondLst>
                            <p:childTnLst>
                              <p:par>
                                <p:cTn id="69" presetID="42" presetClass="entr" presetSubtype="0"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250"/>
                                        <p:tgtEl>
                                          <p:spTgt spid="24"/>
                                        </p:tgtEl>
                                      </p:cBhvr>
                                    </p:animEffect>
                                    <p:anim calcmode="lin" valueType="num">
                                      <p:cBhvr>
                                        <p:cTn id="72" dur="250" fill="hold"/>
                                        <p:tgtEl>
                                          <p:spTgt spid="24"/>
                                        </p:tgtEl>
                                        <p:attrNameLst>
                                          <p:attrName>ppt_x</p:attrName>
                                        </p:attrNameLst>
                                      </p:cBhvr>
                                      <p:tavLst>
                                        <p:tav tm="0">
                                          <p:val>
                                            <p:strVal val="#ppt_x"/>
                                          </p:val>
                                        </p:tav>
                                        <p:tav tm="100000">
                                          <p:val>
                                            <p:strVal val="#ppt_x"/>
                                          </p:val>
                                        </p:tav>
                                      </p:tavLst>
                                    </p:anim>
                                    <p:anim calcmode="lin" valueType="num">
                                      <p:cBhvr>
                                        <p:cTn id="73" dur="250" fill="hold"/>
                                        <p:tgtEl>
                                          <p:spTgt spid="24"/>
                                        </p:tgtEl>
                                        <p:attrNameLst>
                                          <p:attrName>ppt_y</p:attrName>
                                        </p:attrNameLst>
                                      </p:cBhvr>
                                      <p:tavLst>
                                        <p:tav tm="0">
                                          <p:val>
                                            <p:strVal val="#ppt_y+.1"/>
                                          </p:val>
                                        </p:tav>
                                        <p:tav tm="100000">
                                          <p:val>
                                            <p:strVal val="#ppt_y"/>
                                          </p:val>
                                        </p:tav>
                                      </p:tavLst>
                                    </p:anim>
                                  </p:childTnLst>
                                </p:cTn>
                              </p:par>
                            </p:childTnLst>
                          </p:cTn>
                        </p:par>
                        <p:par>
                          <p:cTn id="74" fill="hold">
                            <p:stCondLst>
                              <p:cond delay="3250"/>
                            </p:stCondLst>
                            <p:childTnLst>
                              <p:par>
                                <p:cTn id="75" presetID="42" presetClass="entr" presetSubtype="0" fill="hold" nodeType="after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250"/>
                                        <p:tgtEl>
                                          <p:spTgt spid="27"/>
                                        </p:tgtEl>
                                      </p:cBhvr>
                                    </p:animEffect>
                                    <p:anim calcmode="lin" valueType="num">
                                      <p:cBhvr>
                                        <p:cTn id="78" dur="250" fill="hold"/>
                                        <p:tgtEl>
                                          <p:spTgt spid="27"/>
                                        </p:tgtEl>
                                        <p:attrNameLst>
                                          <p:attrName>ppt_x</p:attrName>
                                        </p:attrNameLst>
                                      </p:cBhvr>
                                      <p:tavLst>
                                        <p:tav tm="0">
                                          <p:val>
                                            <p:strVal val="#ppt_x"/>
                                          </p:val>
                                        </p:tav>
                                        <p:tav tm="100000">
                                          <p:val>
                                            <p:strVal val="#ppt_x"/>
                                          </p:val>
                                        </p:tav>
                                      </p:tavLst>
                                    </p:anim>
                                    <p:anim calcmode="lin" valueType="num">
                                      <p:cBhvr>
                                        <p:cTn id="79" dur="250" fill="hold"/>
                                        <p:tgtEl>
                                          <p:spTgt spid="27"/>
                                        </p:tgtEl>
                                        <p:attrNameLst>
                                          <p:attrName>ppt_y</p:attrName>
                                        </p:attrNameLst>
                                      </p:cBhvr>
                                      <p:tavLst>
                                        <p:tav tm="0">
                                          <p:val>
                                            <p:strVal val="#ppt_y+.1"/>
                                          </p:val>
                                        </p:tav>
                                        <p:tav tm="100000">
                                          <p:val>
                                            <p:strVal val="#ppt_y"/>
                                          </p:val>
                                        </p:tav>
                                      </p:tavLst>
                                    </p:anim>
                                  </p:childTnLst>
                                </p:cTn>
                              </p:par>
                            </p:childTnLst>
                          </p:cTn>
                        </p:par>
                        <p:par>
                          <p:cTn id="80" fill="hold">
                            <p:stCondLst>
                              <p:cond delay="3500"/>
                            </p:stCondLst>
                            <p:childTnLst>
                              <p:par>
                                <p:cTn id="81" presetID="42" presetClass="entr" presetSubtype="0"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250"/>
                                        <p:tgtEl>
                                          <p:spTgt spid="30"/>
                                        </p:tgtEl>
                                      </p:cBhvr>
                                    </p:animEffect>
                                    <p:anim calcmode="lin" valueType="num">
                                      <p:cBhvr>
                                        <p:cTn id="84" dur="250" fill="hold"/>
                                        <p:tgtEl>
                                          <p:spTgt spid="30"/>
                                        </p:tgtEl>
                                        <p:attrNameLst>
                                          <p:attrName>ppt_x</p:attrName>
                                        </p:attrNameLst>
                                      </p:cBhvr>
                                      <p:tavLst>
                                        <p:tav tm="0">
                                          <p:val>
                                            <p:strVal val="#ppt_x"/>
                                          </p:val>
                                        </p:tav>
                                        <p:tav tm="100000">
                                          <p:val>
                                            <p:strVal val="#ppt_x"/>
                                          </p:val>
                                        </p:tav>
                                      </p:tavLst>
                                    </p:anim>
                                    <p:anim calcmode="lin" valueType="num">
                                      <p:cBhvr>
                                        <p:cTn id="85" dur="250" fill="hold"/>
                                        <p:tgtEl>
                                          <p:spTgt spid="30"/>
                                        </p:tgtEl>
                                        <p:attrNameLst>
                                          <p:attrName>ppt_y</p:attrName>
                                        </p:attrNameLst>
                                      </p:cBhvr>
                                      <p:tavLst>
                                        <p:tav tm="0">
                                          <p:val>
                                            <p:strVal val="#ppt_y+.1"/>
                                          </p:val>
                                        </p:tav>
                                        <p:tav tm="100000">
                                          <p:val>
                                            <p:strVal val="#ppt_y"/>
                                          </p:val>
                                        </p:tav>
                                      </p:tavLst>
                                    </p:anim>
                                  </p:childTnLst>
                                </p:cTn>
                              </p:par>
                            </p:childTnLst>
                          </p:cTn>
                        </p:par>
                        <p:par>
                          <p:cTn id="86" fill="hold">
                            <p:stCondLst>
                              <p:cond delay="3750"/>
                            </p:stCondLst>
                            <p:childTnLst>
                              <p:par>
                                <p:cTn id="87" presetID="42" presetClass="entr" presetSubtype="0" fill="hold"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250"/>
                                        <p:tgtEl>
                                          <p:spTgt spid="34"/>
                                        </p:tgtEl>
                                      </p:cBhvr>
                                    </p:animEffect>
                                    <p:anim calcmode="lin" valueType="num">
                                      <p:cBhvr>
                                        <p:cTn id="90" dur="250" fill="hold"/>
                                        <p:tgtEl>
                                          <p:spTgt spid="34"/>
                                        </p:tgtEl>
                                        <p:attrNameLst>
                                          <p:attrName>ppt_x</p:attrName>
                                        </p:attrNameLst>
                                      </p:cBhvr>
                                      <p:tavLst>
                                        <p:tav tm="0">
                                          <p:val>
                                            <p:strVal val="#ppt_x"/>
                                          </p:val>
                                        </p:tav>
                                        <p:tav tm="100000">
                                          <p:val>
                                            <p:strVal val="#ppt_x"/>
                                          </p:val>
                                        </p:tav>
                                      </p:tavLst>
                                    </p:anim>
                                    <p:anim calcmode="lin" valueType="num">
                                      <p:cBhvr>
                                        <p:cTn id="91" dur="250" fill="hold"/>
                                        <p:tgtEl>
                                          <p:spTgt spid="34"/>
                                        </p:tgtEl>
                                        <p:attrNameLst>
                                          <p:attrName>ppt_y</p:attrName>
                                        </p:attrNameLst>
                                      </p:cBhvr>
                                      <p:tavLst>
                                        <p:tav tm="0">
                                          <p:val>
                                            <p:strVal val="#ppt_y+.1"/>
                                          </p:val>
                                        </p:tav>
                                        <p:tav tm="100000">
                                          <p:val>
                                            <p:strVal val="#ppt_y"/>
                                          </p:val>
                                        </p:tav>
                                      </p:tavLst>
                                    </p:anim>
                                  </p:childTnLst>
                                </p:cTn>
                              </p:par>
                            </p:childTnLst>
                          </p:cTn>
                        </p:par>
                        <p:par>
                          <p:cTn id="92" fill="hold">
                            <p:stCondLst>
                              <p:cond delay="4000"/>
                            </p:stCondLst>
                            <p:childTnLst>
                              <p:par>
                                <p:cTn id="93" presetID="42" presetClass="entr" presetSubtype="0" fill="hold" nodeType="after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250"/>
                                        <p:tgtEl>
                                          <p:spTgt spid="38"/>
                                        </p:tgtEl>
                                      </p:cBhvr>
                                    </p:animEffect>
                                    <p:anim calcmode="lin" valueType="num">
                                      <p:cBhvr>
                                        <p:cTn id="96" dur="250" fill="hold"/>
                                        <p:tgtEl>
                                          <p:spTgt spid="38"/>
                                        </p:tgtEl>
                                        <p:attrNameLst>
                                          <p:attrName>ppt_x</p:attrName>
                                        </p:attrNameLst>
                                      </p:cBhvr>
                                      <p:tavLst>
                                        <p:tav tm="0">
                                          <p:val>
                                            <p:strVal val="#ppt_x"/>
                                          </p:val>
                                        </p:tav>
                                        <p:tav tm="100000">
                                          <p:val>
                                            <p:strVal val="#ppt_x"/>
                                          </p:val>
                                        </p:tav>
                                      </p:tavLst>
                                    </p:anim>
                                    <p:anim calcmode="lin" valueType="num">
                                      <p:cBhvr>
                                        <p:cTn id="97" dur="250" fill="hold"/>
                                        <p:tgtEl>
                                          <p:spTgt spid="38"/>
                                        </p:tgtEl>
                                        <p:attrNameLst>
                                          <p:attrName>ppt_y</p:attrName>
                                        </p:attrNameLst>
                                      </p:cBhvr>
                                      <p:tavLst>
                                        <p:tav tm="0">
                                          <p:val>
                                            <p:strVal val="#ppt_y+.1"/>
                                          </p:val>
                                        </p:tav>
                                        <p:tav tm="100000">
                                          <p:val>
                                            <p:strVal val="#ppt_y"/>
                                          </p:val>
                                        </p:tav>
                                      </p:tavLst>
                                    </p:anim>
                                  </p:childTnLst>
                                </p:cTn>
                              </p:par>
                            </p:childTnLst>
                          </p:cTn>
                        </p:par>
                        <p:par>
                          <p:cTn id="98" fill="hold">
                            <p:stCondLst>
                              <p:cond delay="4250"/>
                            </p:stCondLst>
                            <p:childTnLst>
                              <p:par>
                                <p:cTn id="99" presetID="42" presetClass="entr" presetSubtype="0"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250"/>
                                        <p:tgtEl>
                                          <p:spTgt spid="44"/>
                                        </p:tgtEl>
                                      </p:cBhvr>
                                    </p:animEffect>
                                    <p:anim calcmode="lin" valueType="num">
                                      <p:cBhvr>
                                        <p:cTn id="102" dur="250" fill="hold"/>
                                        <p:tgtEl>
                                          <p:spTgt spid="44"/>
                                        </p:tgtEl>
                                        <p:attrNameLst>
                                          <p:attrName>ppt_x</p:attrName>
                                        </p:attrNameLst>
                                      </p:cBhvr>
                                      <p:tavLst>
                                        <p:tav tm="0">
                                          <p:val>
                                            <p:strVal val="#ppt_x"/>
                                          </p:val>
                                        </p:tav>
                                        <p:tav tm="100000">
                                          <p:val>
                                            <p:strVal val="#ppt_x"/>
                                          </p:val>
                                        </p:tav>
                                      </p:tavLst>
                                    </p:anim>
                                    <p:anim calcmode="lin" valueType="num">
                                      <p:cBhvr>
                                        <p:cTn id="103" dur="250" fill="hold"/>
                                        <p:tgtEl>
                                          <p:spTgt spid="44"/>
                                        </p:tgtEl>
                                        <p:attrNameLst>
                                          <p:attrName>ppt_y</p:attrName>
                                        </p:attrNameLst>
                                      </p:cBhvr>
                                      <p:tavLst>
                                        <p:tav tm="0">
                                          <p:val>
                                            <p:strVal val="#ppt_y+.1"/>
                                          </p:val>
                                        </p:tav>
                                        <p:tav tm="100000">
                                          <p:val>
                                            <p:strVal val="#ppt_y"/>
                                          </p:val>
                                        </p:tav>
                                      </p:tavLst>
                                    </p:anim>
                                  </p:childTnLst>
                                </p:cTn>
                              </p:par>
                            </p:childTnLst>
                          </p:cTn>
                        </p:par>
                        <p:par>
                          <p:cTn id="104" fill="hold">
                            <p:stCondLst>
                              <p:cond delay="4500"/>
                            </p:stCondLst>
                            <p:childTnLst>
                              <p:par>
                                <p:cTn id="105" presetID="42" presetClass="entr" presetSubtype="0" fill="hold" grpId="0" nodeType="after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250"/>
                                        <p:tgtEl>
                                          <p:spTgt spid="45"/>
                                        </p:tgtEl>
                                      </p:cBhvr>
                                    </p:animEffect>
                                    <p:anim calcmode="lin" valueType="num">
                                      <p:cBhvr>
                                        <p:cTn id="108" dur="250" fill="hold"/>
                                        <p:tgtEl>
                                          <p:spTgt spid="45"/>
                                        </p:tgtEl>
                                        <p:attrNameLst>
                                          <p:attrName>ppt_x</p:attrName>
                                        </p:attrNameLst>
                                      </p:cBhvr>
                                      <p:tavLst>
                                        <p:tav tm="0">
                                          <p:val>
                                            <p:strVal val="#ppt_x"/>
                                          </p:val>
                                        </p:tav>
                                        <p:tav tm="100000">
                                          <p:val>
                                            <p:strVal val="#ppt_x"/>
                                          </p:val>
                                        </p:tav>
                                      </p:tavLst>
                                    </p:anim>
                                    <p:anim calcmode="lin" valueType="num">
                                      <p:cBhvr>
                                        <p:cTn id="109" dur="250" fill="hold"/>
                                        <p:tgtEl>
                                          <p:spTgt spid="45"/>
                                        </p:tgtEl>
                                        <p:attrNameLst>
                                          <p:attrName>ppt_y</p:attrName>
                                        </p:attrNameLst>
                                      </p:cBhvr>
                                      <p:tavLst>
                                        <p:tav tm="0">
                                          <p:val>
                                            <p:strVal val="#ppt_y+.1"/>
                                          </p:val>
                                        </p:tav>
                                        <p:tav tm="100000">
                                          <p:val>
                                            <p:strVal val="#ppt_y"/>
                                          </p:val>
                                        </p:tav>
                                      </p:tavLst>
                                    </p:anim>
                                  </p:childTnLst>
                                </p:cTn>
                              </p:par>
                            </p:childTnLst>
                          </p:cTn>
                        </p:par>
                        <p:par>
                          <p:cTn id="110" fill="hold">
                            <p:stCondLst>
                              <p:cond delay="4750"/>
                            </p:stCondLst>
                            <p:childTnLst>
                              <p:par>
                                <p:cTn id="111" presetID="42" presetClass="entr" presetSubtype="0" fill="hold" grpId="0" nodeType="after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fade">
                                      <p:cBhvr>
                                        <p:cTn id="113" dur="250"/>
                                        <p:tgtEl>
                                          <p:spTgt spid="46"/>
                                        </p:tgtEl>
                                      </p:cBhvr>
                                    </p:animEffect>
                                    <p:anim calcmode="lin" valueType="num">
                                      <p:cBhvr>
                                        <p:cTn id="114" dur="250" fill="hold"/>
                                        <p:tgtEl>
                                          <p:spTgt spid="46"/>
                                        </p:tgtEl>
                                        <p:attrNameLst>
                                          <p:attrName>ppt_x</p:attrName>
                                        </p:attrNameLst>
                                      </p:cBhvr>
                                      <p:tavLst>
                                        <p:tav tm="0">
                                          <p:val>
                                            <p:strVal val="#ppt_x"/>
                                          </p:val>
                                        </p:tav>
                                        <p:tav tm="100000">
                                          <p:val>
                                            <p:strVal val="#ppt_x"/>
                                          </p:val>
                                        </p:tav>
                                      </p:tavLst>
                                    </p:anim>
                                    <p:anim calcmode="lin" valueType="num">
                                      <p:cBhvr>
                                        <p:cTn id="115" dur="250" fill="hold"/>
                                        <p:tgtEl>
                                          <p:spTgt spid="46"/>
                                        </p:tgtEl>
                                        <p:attrNameLst>
                                          <p:attrName>ppt_y</p:attrName>
                                        </p:attrNameLst>
                                      </p:cBhvr>
                                      <p:tavLst>
                                        <p:tav tm="0">
                                          <p:val>
                                            <p:strVal val="#ppt_y+.1"/>
                                          </p:val>
                                        </p:tav>
                                        <p:tav tm="100000">
                                          <p:val>
                                            <p:strVal val="#ppt_y"/>
                                          </p:val>
                                        </p:tav>
                                      </p:tavLst>
                                    </p:anim>
                                  </p:childTnLst>
                                </p:cTn>
                              </p:par>
                            </p:childTnLst>
                          </p:cTn>
                        </p:par>
                        <p:par>
                          <p:cTn id="116" fill="hold">
                            <p:stCondLst>
                              <p:cond delay="5000"/>
                            </p:stCondLst>
                            <p:childTnLst>
                              <p:par>
                                <p:cTn id="117" presetID="42" presetClass="entr" presetSubtype="0" fill="hold" grpId="0" nodeType="after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fade">
                                      <p:cBhvr>
                                        <p:cTn id="119" dur="250"/>
                                        <p:tgtEl>
                                          <p:spTgt spid="47"/>
                                        </p:tgtEl>
                                      </p:cBhvr>
                                    </p:animEffect>
                                    <p:anim calcmode="lin" valueType="num">
                                      <p:cBhvr>
                                        <p:cTn id="120" dur="250" fill="hold"/>
                                        <p:tgtEl>
                                          <p:spTgt spid="47"/>
                                        </p:tgtEl>
                                        <p:attrNameLst>
                                          <p:attrName>ppt_x</p:attrName>
                                        </p:attrNameLst>
                                      </p:cBhvr>
                                      <p:tavLst>
                                        <p:tav tm="0">
                                          <p:val>
                                            <p:strVal val="#ppt_x"/>
                                          </p:val>
                                        </p:tav>
                                        <p:tav tm="100000">
                                          <p:val>
                                            <p:strVal val="#ppt_x"/>
                                          </p:val>
                                        </p:tav>
                                      </p:tavLst>
                                    </p:anim>
                                    <p:anim calcmode="lin" valueType="num">
                                      <p:cBhvr>
                                        <p:cTn id="121" dur="250" fill="hold"/>
                                        <p:tgtEl>
                                          <p:spTgt spid="47"/>
                                        </p:tgtEl>
                                        <p:attrNameLst>
                                          <p:attrName>ppt_y</p:attrName>
                                        </p:attrNameLst>
                                      </p:cBhvr>
                                      <p:tavLst>
                                        <p:tav tm="0">
                                          <p:val>
                                            <p:strVal val="#ppt_y+.1"/>
                                          </p:val>
                                        </p:tav>
                                        <p:tav tm="100000">
                                          <p:val>
                                            <p:strVal val="#ppt_y"/>
                                          </p:val>
                                        </p:tav>
                                      </p:tavLst>
                                    </p:anim>
                                  </p:childTnLst>
                                </p:cTn>
                              </p:par>
                            </p:childTnLst>
                          </p:cTn>
                        </p:par>
                        <p:par>
                          <p:cTn id="122" fill="hold">
                            <p:stCondLst>
                              <p:cond delay="5250"/>
                            </p:stCondLst>
                            <p:childTnLst>
                              <p:par>
                                <p:cTn id="123" presetID="42" presetClass="entr" presetSubtype="0" fill="hold" grpId="0" nodeType="after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250"/>
                                        <p:tgtEl>
                                          <p:spTgt spid="48"/>
                                        </p:tgtEl>
                                      </p:cBhvr>
                                    </p:animEffect>
                                    <p:anim calcmode="lin" valueType="num">
                                      <p:cBhvr>
                                        <p:cTn id="126" dur="250" fill="hold"/>
                                        <p:tgtEl>
                                          <p:spTgt spid="48"/>
                                        </p:tgtEl>
                                        <p:attrNameLst>
                                          <p:attrName>ppt_x</p:attrName>
                                        </p:attrNameLst>
                                      </p:cBhvr>
                                      <p:tavLst>
                                        <p:tav tm="0">
                                          <p:val>
                                            <p:strVal val="#ppt_x"/>
                                          </p:val>
                                        </p:tav>
                                        <p:tav tm="100000">
                                          <p:val>
                                            <p:strVal val="#ppt_x"/>
                                          </p:val>
                                        </p:tav>
                                      </p:tavLst>
                                    </p:anim>
                                    <p:anim calcmode="lin" valueType="num">
                                      <p:cBhvr>
                                        <p:cTn id="127" dur="25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44" grpId="0"/>
      <p:bldP spid="45" grpId="0"/>
      <p:bldP spid="46"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组合 13"/>
          <p:cNvGrpSpPr/>
          <p:nvPr/>
        </p:nvGrpSpPr>
        <p:grpSpPr>
          <a:xfrm>
            <a:off x="1589995" y="1430727"/>
            <a:ext cx="9300719" cy="5335212"/>
            <a:chOff x="1328738" y="793750"/>
            <a:chExt cx="6931025" cy="3975874"/>
          </a:xfrm>
        </p:grpSpPr>
        <p:sp>
          <p:nvSpPr>
            <p:cNvPr id="15" name="椭圆 1"/>
            <p:cNvSpPr/>
            <p:nvPr/>
          </p:nvSpPr>
          <p:spPr>
            <a:xfrm>
              <a:off x="2690813" y="973138"/>
              <a:ext cx="1465262" cy="1303337"/>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accent3"/>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16" name="椭圆 1"/>
            <p:cNvSpPr/>
            <p:nvPr/>
          </p:nvSpPr>
          <p:spPr>
            <a:xfrm>
              <a:off x="2555875" y="2114550"/>
              <a:ext cx="736600" cy="1303338"/>
            </a:xfrm>
            <a:custGeom>
              <a:avLst/>
              <a:gdLst/>
              <a:ahLst/>
              <a:cxnLst/>
              <a:rect l="l" t="t" r="r" b="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8CC066"/>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17" name="椭圆 1"/>
            <p:cNvSpPr/>
            <p:nvPr/>
          </p:nvSpPr>
          <p:spPr>
            <a:xfrm rot="5400000">
              <a:off x="2536825" y="3187700"/>
              <a:ext cx="1295400" cy="147320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accent2"/>
            </a:solidFill>
            <a:ln w="25400" cap="flat" cmpd="sng" algn="ctr">
              <a:noFill/>
              <a:prstDash val="solid"/>
            </a:ln>
            <a:effectLst/>
          </p:spPr>
          <p:txBody>
            <a:bodyPr anchor="ctr"/>
            <a:lstStyle/>
            <a:p>
              <a:pPr algn="ct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18" name="椭圆 1"/>
            <p:cNvSpPr/>
            <p:nvPr/>
          </p:nvSpPr>
          <p:spPr>
            <a:xfrm rot="10800000">
              <a:off x="1379538" y="793750"/>
              <a:ext cx="1466850" cy="130175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accent1"/>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19" name="椭圆 1"/>
            <p:cNvSpPr/>
            <p:nvPr/>
          </p:nvSpPr>
          <p:spPr>
            <a:xfrm rot="6199008">
              <a:off x="1697038" y="2684463"/>
              <a:ext cx="650875" cy="1387475"/>
            </a:xfrm>
            <a:custGeom>
              <a:avLst/>
              <a:gdLst/>
              <a:ahLst/>
              <a:cxnLst/>
              <a:rect l="l" t="t" r="r" b="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chemeClr val="accent1"/>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mn-lt"/>
                <a:ea typeface="+mn-ea"/>
              </a:endParaRPr>
            </a:p>
          </p:txBody>
        </p:sp>
        <p:sp>
          <p:nvSpPr>
            <p:cNvPr id="20" name="圆角矩形 14"/>
            <p:cNvSpPr/>
            <p:nvPr/>
          </p:nvSpPr>
          <p:spPr>
            <a:xfrm>
              <a:off x="4017963" y="1289050"/>
              <a:ext cx="3524250" cy="509588"/>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chemeClr val="accent3"/>
            </a:solidFill>
            <a:ln w="25400" cap="flat" cmpd="sng" algn="ctr">
              <a:noFill/>
              <a:prstDash val="solid"/>
            </a:ln>
            <a:effectLst/>
          </p:spPr>
          <p:txBody>
            <a:bodyPr anchor="ctr"/>
            <a:lstStyle/>
            <a:p>
              <a:pPr algn="ctr" fontAlgn="auto">
                <a:spcBef>
                  <a:spcPts val="0"/>
                </a:spcBef>
                <a:spcAft>
                  <a:spcPts val="0"/>
                </a:spcAft>
                <a:defRPr/>
              </a:pPr>
              <a:r>
                <a:rPr lang="en-US" altLang="zh-CN" sz="2000" b="1" kern="0" dirty="0">
                  <a:solidFill>
                    <a:sysClr val="window" lastClr="FFFFFF"/>
                  </a:solidFill>
                  <a:latin typeface="微软雅黑" pitchFamily="34" charset="-122"/>
                  <a:ea typeface="微软雅黑" pitchFamily="34" charset="-122"/>
                </a:rPr>
                <a:t>Your title is written here</a:t>
              </a:r>
              <a:endParaRPr lang="zh-CN" altLang="en-US" sz="2000" b="1" kern="0" dirty="0">
                <a:solidFill>
                  <a:sysClr val="window" lastClr="FFFFFF"/>
                </a:solidFill>
                <a:latin typeface="微软雅黑" pitchFamily="34" charset="-122"/>
                <a:ea typeface="微软雅黑" pitchFamily="34" charset="-122"/>
              </a:endParaRPr>
            </a:p>
          </p:txBody>
        </p:sp>
        <p:sp>
          <p:nvSpPr>
            <p:cNvPr id="21" name="圆角矩形 14"/>
            <p:cNvSpPr/>
            <p:nvPr/>
          </p:nvSpPr>
          <p:spPr>
            <a:xfrm>
              <a:off x="3724275" y="3498850"/>
              <a:ext cx="3587750" cy="509588"/>
            </a:xfrm>
            <a:custGeom>
              <a:avLst/>
              <a:gdLst>
                <a:gd name="connsiteX0" fmla="*/ 0 w 4033295"/>
                <a:gd name="connsiteY0" fmla="*/ 0 h 648072"/>
                <a:gd name="connsiteX1" fmla="*/ 3709259 w 4033295"/>
                <a:gd name="connsiteY1" fmla="*/ 0 h 648072"/>
                <a:gd name="connsiteX2" fmla="*/ 4033295 w 4033295"/>
                <a:gd name="connsiteY2" fmla="*/ 324036 h 648072"/>
                <a:gd name="connsiteX3" fmla="*/ 3709259 w 4033295"/>
                <a:gd name="connsiteY3" fmla="*/ 648072 h 648072"/>
                <a:gd name="connsiteX4" fmla="*/ 72855 w 4033295"/>
                <a:gd name="connsiteY4" fmla="*/ 648072 h 648072"/>
                <a:gd name="connsiteX5" fmla="*/ 0 w 4033295"/>
                <a:gd name="connsiteY5" fmla="*/ 0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chemeClr val="accent2"/>
            </a:solidFill>
            <a:ln w="25400" cap="flat" cmpd="sng" algn="ctr">
              <a:noFill/>
              <a:prstDash val="solid"/>
            </a:ln>
            <a:effectLst/>
          </p:spPr>
          <p:txBody>
            <a:bodyPr anchor="ctr"/>
            <a:lstStyle/>
            <a:p>
              <a:pPr algn="ctr" fontAlgn="auto">
                <a:spcBef>
                  <a:spcPts val="0"/>
                </a:spcBef>
                <a:spcAft>
                  <a:spcPts val="0"/>
                </a:spcAft>
                <a:defRPr/>
              </a:pPr>
              <a:r>
                <a:rPr lang="en-US" altLang="zh-CN" sz="2000" b="1" kern="0" dirty="0">
                  <a:solidFill>
                    <a:sysClr val="window" lastClr="FFFFFF"/>
                  </a:solidFill>
                  <a:latin typeface="微软雅黑" pitchFamily="34" charset="-122"/>
                  <a:ea typeface="微软雅黑" pitchFamily="34" charset="-122"/>
                </a:rPr>
                <a:t>Your title is written here</a:t>
              </a:r>
              <a:endParaRPr lang="zh-CN" altLang="en-US" sz="2000" b="1" kern="0" dirty="0">
                <a:solidFill>
                  <a:sysClr val="window" lastClr="FFFFFF"/>
                </a:solidFill>
                <a:latin typeface="微软雅黑" pitchFamily="34" charset="-122"/>
                <a:ea typeface="微软雅黑" pitchFamily="34" charset="-122"/>
              </a:endParaRPr>
            </a:p>
          </p:txBody>
        </p:sp>
        <p:sp>
          <p:nvSpPr>
            <p:cNvPr id="22" name="TextBox 17"/>
            <p:cNvSpPr txBox="1"/>
            <p:nvPr/>
          </p:nvSpPr>
          <p:spPr>
            <a:xfrm>
              <a:off x="3163888" y="1306513"/>
              <a:ext cx="541337" cy="573398"/>
            </a:xfrm>
            <a:prstGeom prst="rect">
              <a:avLst/>
            </a:prstGeom>
            <a:noFill/>
          </p:spPr>
          <p:txBody>
            <a:bodyPr>
              <a:spAutoFit/>
            </a:bodyPr>
            <a:lstStyle/>
            <a:p>
              <a:pPr fontAlgn="auto">
                <a:spcBef>
                  <a:spcPts val="0"/>
                </a:spcBef>
                <a:spcAft>
                  <a:spcPts val="0"/>
                </a:spcAft>
                <a:defRPr/>
              </a:pPr>
              <a:r>
                <a:rPr lang="en-US" altLang="zh-CN" sz="4400" b="1" kern="0" dirty="0">
                  <a:solidFill>
                    <a:schemeClr val="bg1">
                      <a:lumMod val="50000"/>
                    </a:schemeClr>
                  </a:solidFill>
                  <a:latin typeface="Arial Black" pitchFamily="34" charset="0"/>
                  <a:ea typeface="微软雅黑" pitchFamily="34" charset="-122"/>
                </a:rPr>
                <a:t>A</a:t>
              </a:r>
              <a:endParaRPr lang="zh-CN" altLang="en-US" sz="4400" b="1" kern="0" dirty="0">
                <a:solidFill>
                  <a:schemeClr val="bg1">
                    <a:lumMod val="50000"/>
                  </a:schemeClr>
                </a:solidFill>
                <a:latin typeface="Arial Black" pitchFamily="34" charset="0"/>
                <a:ea typeface="微软雅黑" pitchFamily="34" charset="-122"/>
              </a:endParaRPr>
            </a:p>
          </p:txBody>
        </p:sp>
        <p:sp>
          <p:nvSpPr>
            <p:cNvPr id="23" name="TextBox 18"/>
            <p:cNvSpPr txBox="1"/>
            <p:nvPr/>
          </p:nvSpPr>
          <p:spPr>
            <a:xfrm>
              <a:off x="3036888" y="3622675"/>
              <a:ext cx="539750" cy="573398"/>
            </a:xfrm>
            <a:prstGeom prst="rect">
              <a:avLst/>
            </a:prstGeom>
            <a:noFill/>
          </p:spPr>
          <p:txBody>
            <a:bodyPr>
              <a:spAutoFit/>
            </a:bodyPr>
            <a:lstStyle/>
            <a:p>
              <a:pPr fontAlgn="auto">
                <a:spcBef>
                  <a:spcPts val="0"/>
                </a:spcBef>
                <a:spcAft>
                  <a:spcPts val="0"/>
                </a:spcAft>
                <a:defRPr/>
              </a:pPr>
              <a:r>
                <a:rPr lang="en-US" altLang="zh-CN" sz="4400" b="1" kern="0" dirty="0">
                  <a:solidFill>
                    <a:schemeClr val="bg1">
                      <a:lumMod val="50000"/>
                    </a:schemeClr>
                  </a:solidFill>
                  <a:latin typeface="Arial Black" pitchFamily="34" charset="0"/>
                  <a:ea typeface="微软雅黑" pitchFamily="34" charset="-122"/>
                </a:rPr>
                <a:t>B</a:t>
              </a:r>
              <a:endParaRPr lang="zh-CN" altLang="en-US" sz="4400" b="1" kern="0" dirty="0">
                <a:solidFill>
                  <a:schemeClr val="bg1">
                    <a:lumMod val="50000"/>
                  </a:schemeClr>
                </a:solidFill>
                <a:latin typeface="Arial Black" pitchFamily="34" charset="0"/>
                <a:ea typeface="微软雅黑" pitchFamily="34" charset="-122"/>
              </a:endParaRPr>
            </a:p>
          </p:txBody>
        </p:sp>
        <p:sp>
          <p:nvSpPr>
            <p:cNvPr id="24" name="TextBox 19"/>
            <p:cNvSpPr txBox="1"/>
            <p:nvPr/>
          </p:nvSpPr>
          <p:spPr>
            <a:xfrm>
              <a:off x="4127500" y="1911350"/>
              <a:ext cx="3944938" cy="761186"/>
            </a:xfrm>
            <a:prstGeom prst="rect">
              <a:avLst/>
            </a:prstGeom>
            <a:noFill/>
          </p:spPr>
          <p:txBody>
            <a:bodyPr>
              <a:spAutoFit/>
            </a:bodyPr>
            <a:lstStyle/>
            <a:p>
              <a:pPr fontAlgn="auto">
                <a:lnSpc>
                  <a:spcPct val="130000"/>
                </a:lnSpc>
                <a:spcBef>
                  <a:spcPts val="0"/>
                </a:spcBef>
                <a:spcAft>
                  <a:spcPts val="0"/>
                </a:spcAft>
                <a:defRPr/>
              </a:pPr>
              <a:r>
                <a:rPr lang="en-US" altLang="zh-CN" sz="1600" kern="0" dirty="0">
                  <a:solidFill>
                    <a:schemeClr val="bg1">
                      <a:lumMod val="50000"/>
                    </a:schemeClr>
                  </a:solidFill>
                  <a:latin typeface="微软雅黑" pitchFamily="34" charset="-122"/>
                  <a:ea typeface="微软雅黑" pitchFamily="34" charset="-122"/>
                </a:rPr>
                <a:t>Your content is hit here, or by copying your text, select Paste in this box and choose to only keep the text your content hit h</a:t>
              </a:r>
            </a:p>
          </p:txBody>
        </p:sp>
        <p:sp>
          <p:nvSpPr>
            <p:cNvPr id="25" name="TextBox 20"/>
            <p:cNvSpPr txBox="1"/>
            <p:nvPr/>
          </p:nvSpPr>
          <p:spPr>
            <a:xfrm>
              <a:off x="4017963" y="4008438"/>
              <a:ext cx="4241800" cy="761186"/>
            </a:xfrm>
            <a:prstGeom prst="rect">
              <a:avLst/>
            </a:prstGeom>
            <a:noFill/>
          </p:spPr>
          <p:txBody>
            <a:bodyPr>
              <a:spAutoFit/>
            </a:bodyPr>
            <a:lstStyle/>
            <a:p>
              <a:pPr fontAlgn="auto">
                <a:lnSpc>
                  <a:spcPct val="130000"/>
                </a:lnSpc>
                <a:spcBef>
                  <a:spcPts val="0"/>
                </a:spcBef>
                <a:spcAft>
                  <a:spcPts val="0"/>
                </a:spcAft>
                <a:defRPr/>
              </a:pPr>
              <a:r>
                <a:rPr lang="en-US" altLang="zh-CN" sz="1600" kern="0" dirty="0">
                  <a:solidFill>
                    <a:schemeClr val="bg1">
                      <a:lumMod val="50000"/>
                    </a:schemeClr>
                  </a:solidFill>
                  <a:latin typeface="微软雅黑" pitchFamily="34" charset="-122"/>
                  <a:ea typeface="微软雅黑" pitchFamily="34" charset="-122"/>
                </a:rPr>
                <a:t>Your content is hit here, or by copying your text, select Paste in this box and choose to only keep the text your content hit h</a:t>
              </a:r>
            </a:p>
          </p:txBody>
        </p:sp>
      </p:grpSp>
    </p:spTree>
    <p:extLst>
      <p:ext uri="{BB962C8B-B14F-4D97-AF65-F5344CB8AC3E}">
        <p14:creationId xmlns:p14="http://schemas.microsoft.com/office/powerpoint/2010/main" val="2518822346"/>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6" name="组合 7">
            <a:extLst>
              <a:ext uri="{FF2B5EF4-FFF2-40B4-BE49-F238E27FC236}">
                <a16:creationId xmlns:a16="http://schemas.microsoft.com/office/drawing/2014/main" id="{C6B8796D-D79C-4808-8DB3-0EA0BEFD7613}"/>
              </a:ext>
            </a:extLst>
          </p:cNvPr>
          <p:cNvGrpSpPr/>
          <p:nvPr/>
        </p:nvGrpSpPr>
        <p:grpSpPr>
          <a:xfrm rot="10800000">
            <a:off x="5818913" y="1750103"/>
            <a:ext cx="1192772" cy="972295"/>
            <a:chOff x="3456897" y="3211271"/>
            <a:chExt cx="1232193" cy="1004428"/>
          </a:xfrm>
        </p:grpSpPr>
        <p:sp>
          <p:nvSpPr>
            <p:cNvPr id="27" name="Freeform 70">
              <a:extLst>
                <a:ext uri="{FF2B5EF4-FFF2-40B4-BE49-F238E27FC236}">
                  <a16:creationId xmlns:a16="http://schemas.microsoft.com/office/drawing/2014/main" id="{70896FFD-FC3B-41AE-B716-00C468B0B6BF}"/>
                </a:ext>
              </a:extLst>
            </p:cNvPr>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35" tIns="45718" rIns="91435" bIns="45718" numCol="1" anchor="t" anchorCtr="0" compatLnSpc="1">
              <a:prstTxWarp prst="textNoShape">
                <a:avLst/>
              </a:prstTxWarp>
            </a:bodyPr>
            <a:lstStyle/>
            <a:p>
              <a:endParaRPr lang="zh-CN" altLang="en-US" sz="1707"/>
            </a:p>
          </p:txBody>
        </p:sp>
        <p:sp>
          <p:nvSpPr>
            <p:cNvPr id="28" name="椭圆 9">
              <a:extLst>
                <a:ext uri="{FF2B5EF4-FFF2-40B4-BE49-F238E27FC236}">
                  <a16:creationId xmlns:a16="http://schemas.microsoft.com/office/drawing/2014/main" id="{EEC08B98-E372-4B9D-A1F2-BEAA0963C364}"/>
                </a:ext>
              </a:extLst>
            </p:cNvPr>
            <p:cNvSpPr/>
            <p:nvPr/>
          </p:nvSpPr>
          <p:spPr>
            <a:xfrm>
              <a:off x="3561365" y="3313435"/>
              <a:ext cx="800100" cy="800100"/>
            </a:xfrm>
            <a:prstGeom prst="ellipse">
              <a:avLst/>
            </a:prstGeom>
            <a:solidFill>
              <a:srgbClr val="01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cxnSp>
        <p:nvCxnSpPr>
          <p:cNvPr id="29" name="直接连接符 12">
            <a:extLst>
              <a:ext uri="{FF2B5EF4-FFF2-40B4-BE49-F238E27FC236}">
                <a16:creationId xmlns:a16="http://schemas.microsoft.com/office/drawing/2014/main" id="{9760B794-E8F2-45D1-B398-06CF3D0EDAD1}"/>
              </a:ext>
            </a:extLst>
          </p:cNvPr>
          <p:cNvCxnSpPr/>
          <p:nvPr/>
        </p:nvCxnSpPr>
        <p:spPr>
          <a:xfrm>
            <a:off x="4413769" y="2221737"/>
            <a:ext cx="1419657"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0" name="组合 14">
            <a:extLst>
              <a:ext uri="{FF2B5EF4-FFF2-40B4-BE49-F238E27FC236}">
                <a16:creationId xmlns:a16="http://schemas.microsoft.com/office/drawing/2014/main" id="{47B969D1-266D-4CE7-AE36-0F4624DF8C18}"/>
              </a:ext>
            </a:extLst>
          </p:cNvPr>
          <p:cNvGrpSpPr/>
          <p:nvPr/>
        </p:nvGrpSpPr>
        <p:grpSpPr>
          <a:xfrm rot="10800000">
            <a:off x="6262838" y="3376573"/>
            <a:ext cx="1192772" cy="972295"/>
            <a:chOff x="3456897" y="3211271"/>
            <a:chExt cx="1232193" cy="1004428"/>
          </a:xfrm>
        </p:grpSpPr>
        <p:sp>
          <p:nvSpPr>
            <p:cNvPr id="31" name="Freeform 70">
              <a:extLst>
                <a:ext uri="{FF2B5EF4-FFF2-40B4-BE49-F238E27FC236}">
                  <a16:creationId xmlns:a16="http://schemas.microsoft.com/office/drawing/2014/main" id="{7E0D0677-8A5A-4329-9007-5FFAFA817B4D}"/>
                </a:ext>
              </a:extLst>
            </p:cNvPr>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35" tIns="45718" rIns="91435" bIns="45718" numCol="1" anchor="t" anchorCtr="0" compatLnSpc="1">
              <a:prstTxWarp prst="textNoShape">
                <a:avLst/>
              </a:prstTxWarp>
            </a:bodyPr>
            <a:lstStyle/>
            <a:p>
              <a:endParaRPr lang="zh-CN" altLang="en-US" sz="1707"/>
            </a:p>
          </p:txBody>
        </p:sp>
        <p:sp>
          <p:nvSpPr>
            <p:cNvPr id="32" name="椭圆 16">
              <a:extLst>
                <a:ext uri="{FF2B5EF4-FFF2-40B4-BE49-F238E27FC236}">
                  <a16:creationId xmlns:a16="http://schemas.microsoft.com/office/drawing/2014/main" id="{FF4AE9E7-C470-48FD-B5BC-BB53B81C0D6A}"/>
                </a:ext>
              </a:extLst>
            </p:cNvPr>
            <p:cNvSpPr/>
            <p:nvPr/>
          </p:nvSpPr>
          <p:spPr>
            <a:xfrm>
              <a:off x="3561365" y="3313435"/>
              <a:ext cx="800100" cy="800100"/>
            </a:xfrm>
            <a:prstGeom prst="ellipse">
              <a:avLst/>
            </a:prstGeom>
            <a:solidFill>
              <a:srgbClr val="01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dirty="0"/>
            </a:p>
          </p:txBody>
        </p:sp>
      </p:grpSp>
      <p:cxnSp>
        <p:nvCxnSpPr>
          <p:cNvPr id="33" name="直接连接符 17">
            <a:extLst>
              <a:ext uri="{FF2B5EF4-FFF2-40B4-BE49-F238E27FC236}">
                <a16:creationId xmlns:a16="http://schemas.microsoft.com/office/drawing/2014/main" id="{998BCD02-721C-46A6-B3D1-125DC7AFCECB}"/>
              </a:ext>
            </a:extLst>
          </p:cNvPr>
          <p:cNvCxnSpPr/>
          <p:nvPr/>
        </p:nvCxnSpPr>
        <p:spPr>
          <a:xfrm>
            <a:off x="3962010" y="3869016"/>
            <a:ext cx="2300828"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4" name="组合 19">
            <a:extLst>
              <a:ext uri="{FF2B5EF4-FFF2-40B4-BE49-F238E27FC236}">
                <a16:creationId xmlns:a16="http://schemas.microsoft.com/office/drawing/2014/main" id="{93EF9A95-449D-44FF-9924-7CF6BCFF07BA}"/>
              </a:ext>
            </a:extLst>
          </p:cNvPr>
          <p:cNvGrpSpPr/>
          <p:nvPr/>
        </p:nvGrpSpPr>
        <p:grpSpPr>
          <a:xfrm rot="10800000">
            <a:off x="5195603" y="4828717"/>
            <a:ext cx="1192772" cy="972295"/>
            <a:chOff x="3456897" y="3211271"/>
            <a:chExt cx="1232193" cy="1004428"/>
          </a:xfrm>
        </p:grpSpPr>
        <p:sp>
          <p:nvSpPr>
            <p:cNvPr id="35" name="Freeform 70">
              <a:extLst>
                <a:ext uri="{FF2B5EF4-FFF2-40B4-BE49-F238E27FC236}">
                  <a16:creationId xmlns:a16="http://schemas.microsoft.com/office/drawing/2014/main" id="{7EA8DD9B-6131-440E-AA41-4577C2204F64}"/>
                </a:ext>
              </a:extLst>
            </p:cNvPr>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35" tIns="45718" rIns="91435" bIns="45718" numCol="1" anchor="t" anchorCtr="0" compatLnSpc="1">
              <a:prstTxWarp prst="textNoShape">
                <a:avLst/>
              </a:prstTxWarp>
            </a:bodyPr>
            <a:lstStyle/>
            <a:p>
              <a:endParaRPr lang="zh-CN" altLang="en-US" sz="1707"/>
            </a:p>
          </p:txBody>
        </p:sp>
        <p:sp>
          <p:nvSpPr>
            <p:cNvPr id="36" name="椭圆 21">
              <a:extLst>
                <a:ext uri="{FF2B5EF4-FFF2-40B4-BE49-F238E27FC236}">
                  <a16:creationId xmlns:a16="http://schemas.microsoft.com/office/drawing/2014/main" id="{CC5730AD-C0AB-4EA6-9DF0-EF5C7D10CDF3}"/>
                </a:ext>
              </a:extLst>
            </p:cNvPr>
            <p:cNvSpPr/>
            <p:nvPr/>
          </p:nvSpPr>
          <p:spPr>
            <a:xfrm>
              <a:off x="3561365" y="3313435"/>
              <a:ext cx="800100" cy="800100"/>
            </a:xfrm>
            <a:prstGeom prst="ellipse">
              <a:avLst/>
            </a:prstGeom>
            <a:solidFill>
              <a:srgbClr val="01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grpSp>
      <p:cxnSp>
        <p:nvCxnSpPr>
          <p:cNvPr id="37" name="直接连接符 22">
            <a:extLst>
              <a:ext uri="{FF2B5EF4-FFF2-40B4-BE49-F238E27FC236}">
                <a16:creationId xmlns:a16="http://schemas.microsoft.com/office/drawing/2014/main" id="{DA2085F9-7C35-414A-AF20-777EC040D9D3}"/>
              </a:ext>
            </a:extLst>
          </p:cNvPr>
          <p:cNvCxnSpPr/>
          <p:nvPr/>
        </p:nvCxnSpPr>
        <p:spPr>
          <a:xfrm>
            <a:off x="2290032" y="5314865"/>
            <a:ext cx="2920085"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TextBox 39">
            <a:extLst>
              <a:ext uri="{FF2B5EF4-FFF2-40B4-BE49-F238E27FC236}">
                <a16:creationId xmlns:a16="http://schemas.microsoft.com/office/drawing/2014/main" id="{84C6C199-DA69-4371-B49A-7630CC7FE488}"/>
              </a:ext>
            </a:extLst>
          </p:cNvPr>
          <p:cNvSpPr txBox="1"/>
          <p:nvPr/>
        </p:nvSpPr>
        <p:spPr>
          <a:xfrm>
            <a:off x="7186298" y="1704276"/>
            <a:ext cx="3550261" cy="1933671"/>
          </a:xfrm>
          <a:prstGeom prst="rect">
            <a:avLst/>
          </a:prstGeom>
          <a:noFill/>
        </p:spPr>
        <p:txBody>
          <a:bodyPr wrap="square" rtlCol="0">
            <a:spAutoFit/>
          </a:bodyPr>
          <a:lstStyle/>
          <a:p>
            <a:pPr>
              <a:lnSpc>
                <a:spcPct val="150000"/>
              </a:lnSpc>
            </a:pPr>
            <a:r>
              <a:rPr lang="en-US" altLang="zh-CN"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ClickPlease replace the text content</a:t>
            </a:r>
            <a:endParaRPr lang="zh-CN" altLang="en-US"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20000"/>
              </a:lnSpc>
            </a:pPr>
            <a:r>
              <a:rPr lang="en-US" altLang="zh-CN"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a:t>
            </a:r>
            <a:r>
              <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en-US" altLang="zh-CN"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Click Add related title text to edit the text content</a:t>
            </a:r>
            <a:r>
              <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en-US" altLang="zh-CN"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You can also copy your content directly to this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39">
            <a:extLst>
              <a:ext uri="{FF2B5EF4-FFF2-40B4-BE49-F238E27FC236}">
                <a16:creationId xmlns:a16="http://schemas.microsoft.com/office/drawing/2014/main" id="{3311E55D-AB08-466A-9DA6-4CA355EBB754}"/>
              </a:ext>
            </a:extLst>
          </p:cNvPr>
          <p:cNvSpPr txBox="1"/>
          <p:nvPr/>
        </p:nvSpPr>
        <p:spPr>
          <a:xfrm>
            <a:off x="7527604" y="3315460"/>
            <a:ext cx="3550261" cy="1933671"/>
          </a:xfrm>
          <a:prstGeom prst="rect">
            <a:avLst/>
          </a:prstGeom>
          <a:noFill/>
        </p:spPr>
        <p:txBody>
          <a:bodyPr wrap="square" rtlCol="0">
            <a:spAutoFit/>
          </a:bodyPr>
          <a:lstStyle/>
          <a:p>
            <a:pPr>
              <a:lnSpc>
                <a:spcPct val="150000"/>
              </a:lnSpc>
            </a:pPr>
            <a:r>
              <a:rPr lang="en-US" altLang="zh-CN"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ClickPlease replace the text content</a:t>
            </a:r>
            <a:endParaRPr lang="zh-CN" altLang="en-US"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endParaRPr>
          </a:p>
          <a:p>
            <a:pPr lvl="0">
              <a:lnSpc>
                <a:spcPct val="120000"/>
              </a:lnSpc>
            </a:pPr>
            <a:r>
              <a:rPr lang="en-US" altLang="zh-CN"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Please replace the text content</a:t>
            </a:r>
            <a:r>
              <a:rPr lang="zh-CN" altLang="en-US"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a:t>
            </a:r>
            <a:r>
              <a:rPr lang="en-US" altLang="zh-CN"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Click Add related title text to edit the text content</a:t>
            </a:r>
            <a:r>
              <a:rPr lang="zh-CN" altLang="en-US"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a:t>
            </a:r>
            <a:r>
              <a:rPr lang="en-US" altLang="zh-CN"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You can also copy your content directly to this</a:t>
            </a:r>
            <a:endParaRPr lang="zh-CN" altLang="en-US"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39">
            <a:extLst>
              <a:ext uri="{FF2B5EF4-FFF2-40B4-BE49-F238E27FC236}">
                <a16:creationId xmlns:a16="http://schemas.microsoft.com/office/drawing/2014/main" id="{D823424A-F663-4656-88EB-74B15902D3F6}"/>
              </a:ext>
            </a:extLst>
          </p:cNvPr>
          <p:cNvSpPr txBox="1"/>
          <p:nvPr/>
        </p:nvSpPr>
        <p:spPr>
          <a:xfrm>
            <a:off x="6635257" y="5097914"/>
            <a:ext cx="4361895" cy="1259640"/>
          </a:xfrm>
          <a:prstGeom prst="rect">
            <a:avLst/>
          </a:prstGeom>
          <a:noFill/>
        </p:spPr>
        <p:txBody>
          <a:bodyPr wrap="square" rtlCol="0">
            <a:spAutoFit/>
          </a:bodyPr>
          <a:lstStyle/>
          <a:p>
            <a:pPr>
              <a:lnSpc>
                <a:spcPct val="150000"/>
              </a:lnSpc>
            </a:pPr>
            <a:r>
              <a:rPr lang="en-US" altLang="zh-CN"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ClickPlease replace the text content</a:t>
            </a:r>
            <a:endParaRPr lang="zh-CN" altLang="en-US"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endParaRPr>
          </a:p>
          <a:p>
            <a:pPr lvl="0">
              <a:lnSpc>
                <a:spcPct val="120000"/>
              </a:lnSpc>
            </a:pPr>
            <a:r>
              <a:rPr lang="en-US" altLang="zh-CN"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Please replace the text content</a:t>
            </a:r>
            <a:r>
              <a:rPr lang="zh-CN" altLang="en-US"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a:t>
            </a:r>
            <a:r>
              <a:rPr lang="en-US" altLang="zh-CN"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Click Add related title text to edit the text content</a:t>
            </a:r>
            <a:r>
              <a:rPr lang="zh-CN" altLang="en-US"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a:t>
            </a:r>
            <a:r>
              <a:rPr lang="en-US" altLang="zh-CN"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rPr>
              <a:t>You can also copy your content directly to this</a:t>
            </a:r>
            <a:endParaRPr lang="zh-CN" altLang="en-US" sz="1400" dirty="0">
              <a:solidFill>
                <a:prstClr val="black">
                  <a:lumMod val="75000"/>
                  <a:lumOff val="25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4" name="Grupo 43">
            <a:extLst>
              <a:ext uri="{FF2B5EF4-FFF2-40B4-BE49-F238E27FC236}">
                <a16:creationId xmlns:a16="http://schemas.microsoft.com/office/drawing/2014/main" id="{0EEBA588-719B-4F45-A6AE-0D4EE25988F5}"/>
              </a:ext>
            </a:extLst>
          </p:cNvPr>
          <p:cNvGrpSpPr/>
          <p:nvPr/>
        </p:nvGrpSpPr>
        <p:grpSpPr>
          <a:xfrm>
            <a:off x="1138705" y="1480463"/>
            <a:ext cx="3874914" cy="4314968"/>
            <a:chOff x="3492500" y="2603500"/>
            <a:chExt cx="1509713" cy="1681163"/>
          </a:xfrm>
        </p:grpSpPr>
        <p:sp>
          <p:nvSpPr>
            <p:cNvPr id="45" name="Oval 201">
              <a:extLst>
                <a:ext uri="{FF2B5EF4-FFF2-40B4-BE49-F238E27FC236}">
                  <a16:creationId xmlns:a16="http://schemas.microsoft.com/office/drawing/2014/main" id="{6A153742-BCF7-4A0C-8FC6-C6C0E7E39F8F}"/>
                </a:ext>
              </a:extLst>
            </p:cNvPr>
            <p:cNvSpPr>
              <a:spLocks noChangeArrowheads="1"/>
            </p:cNvSpPr>
            <p:nvPr/>
          </p:nvSpPr>
          <p:spPr bwMode="auto">
            <a:xfrm>
              <a:off x="3727451" y="2922588"/>
              <a:ext cx="1039813" cy="1042988"/>
            </a:xfrm>
            <a:prstGeom prst="ellipse">
              <a:avLst/>
            </a:prstGeom>
            <a:solidFill>
              <a:srgbClr val="FFBF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6" name="Freeform 202">
              <a:extLst>
                <a:ext uri="{FF2B5EF4-FFF2-40B4-BE49-F238E27FC236}">
                  <a16:creationId xmlns:a16="http://schemas.microsoft.com/office/drawing/2014/main" id="{98C96CFA-180D-4CA6-8A8C-36F73B044672}"/>
                </a:ext>
              </a:extLst>
            </p:cNvPr>
            <p:cNvSpPr>
              <a:spLocks/>
            </p:cNvSpPr>
            <p:nvPr/>
          </p:nvSpPr>
          <p:spPr bwMode="auto">
            <a:xfrm>
              <a:off x="4087813" y="2805113"/>
              <a:ext cx="319088" cy="260350"/>
            </a:xfrm>
            <a:custGeom>
              <a:avLst/>
              <a:gdLst>
                <a:gd name="T0" fmla="*/ 84 w 370"/>
                <a:gd name="T1" fmla="*/ 248 h 301"/>
                <a:gd name="T2" fmla="*/ 54 w 370"/>
                <a:gd name="T3" fmla="*/ 296 h 301"/>
                <a:gd name="T4" fmla="*/ 6 w 370"/>
                <a:gd name="T5" fmla="*/ 266 h 301"/>
                <a:gd name="T6" fmla="*/ 0 w 370"/>
                <a:gd name="T7" fmla="*/ 211 h 301"/>
                <a:gd name="T8" fmla="*/ 40 w 370"/>
                <a:gd name="T9" fmla="*/ 80 h 301"/>
                <a:gd name="T10" fmla="*/ 147 w 370"/>
                <a:gd name="T11" fmla="*/ 4 h 301"/>
                <a:gd name="T12" fmla="*/ 185 w 370"/>
                <a:gd name="T13" fmla="*/ 0 h 301"/>
                <a:gd name="T14" fmla="*/ 223 w 370"/>
                <a:gd name="T15" fmla="*/ 4 h 301"/>
                <a:gd name="T16" fmla="*/ 330 w 370"/>
                <a:gd name="T17" fmla="*/ 80 h 301"/>
                <a:gd name="T18" fmla="*/ 370 w 370"/>
                <a:gd name="T19" fmla="*/ 211 h 301"/>
                <a:gd name="T20" fmla="*/ 364 w 370"/>
                <a:gd name="T21" fmla="*/ 266 h 301"/>
                <a:gd name="T22" fmla="*/ 316 w 370"/>
                <a:gd name="T23" fmla="*/ 296 h 301"/>
                <a:gd name="T24" fmla="*/ 286 w 370"/>
                <a:gd name="T25" fmla="*/ 248 h 301"/>
                <a:gd name="T26" fmla="*/ 290 w 370"/>
                <a:gd name="T27" fmla="*/ 211 h 301"/>
                <a:gd name="T28" fmla="*/ 265 w 370"/>
                <a:gd name="T29" fmla="*/ 126 h 301"/>
                <a:gd name="T30" fmla="*/ 204 w 370"/>
                <a:gd name="T31" fmla="*/ 82 h 301"/>
                <a:gd name="T32" fmla="*/ 185 w 370"/>
                <a:gd name="T33" fmla="*/ 80 h 301"/>
                <a:gd name="T34" fmla="*/ 166 w 370"/>
                <a:gd name="T35" fmla="*/ 82 h 301"/>
                <a:gd name="T36" fmla="*/ 105 w 370"/>
                <a:gd name="T37" fmla="*/ 126 h 301"/>
                <a:gd name="T38" fmla="*/ 80 w 370"/>
                <a:gd name="T39" fmla="*/ 211 h 301"/>
                <a:gd name="T40" fmla="*/ 84 w 370"/>
                <a:gd name="T41" fmla="*/ 24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0" h="301">
                  <a:moveTo>
                    <a:pt x="84" y="248"/>
                  </a:moveTo>
                  <a:cubicBezTo>
                    <a:pt x="89" y="270"/>
                    <a:pt x="75" y="291"/>
                    <a:pt x="54" y="296"/>
                  </a:cubicBezTo>
                  <a:cubicBezTo>
                    <a:pt x="32" y="301"/>
                    <a:pt x="11" y="288"/>
                    <a:pt x="6" y="266"/>
                  </a:cubicBezTo>
                  <a:cubicBezTo>
                    <a:pt x="2" y="248"/>
                    <a:pt x="0" y="229"/>
                    <a:pt x="0" y="211"/>
                  </a:cubicBezTo>
                  <a:cubicBezTo>
                    <a:pt x="0" y="163"/>
                    <a:pt x="14" y="117"/>
                    <a:pt x="40" y="80"/>
                  </a:cubicBezTo>
                  <a:cubicBezTo>
                    <a:pt x="66" y="42"/>
                    <a:pt x="103" y="15"/>
                    <a:pt x="147" y="4"/>
                  </a:cubicBezTo>
                  <a:cubicBezTo>
                    <a:pt x="160" y="1"/>
                    <a:pt x="172" y="0"/>
                    <a:pt x="185" y="0"/>
                  </a:cubicBezTo>
                  <a:cubicBezTo>
                    <a:pt x="198" y="0"/>
                    <a:pt x="210" y="1"/>
                    <a:pt x="223" y="4"/>
                  </a:cubicBezTo>
                  <a:cubicBezTo>
                    <a:pt x="267" y="15"/>
                    <a:pt x="304" y="42"/>
                    <a:pt x="330" y="80"/>
                  </a:cubicBezTo>
                  <a:cubicBezTo>
                    <a:pt x="356" y="117"/>
                    <a:pt x="370" y="163"/>
                    <a:pt x="370" y="211"/>
                  </a:cubicBezTo>
                  <a:cubicBezTo>
                    <a:pt x="370" y="229"/>
                    <a:pt x="368" y="248"/>
                    <a:pt x="364" y="266"/>
                  </a:cubicBezTo>
                  <a:cubicBezTo>
                    <a:pt x="359" y="288"/>
                    <a:pt x="337" y="301"/>
                    <a:pt x="316" y="296"/>
                  </a:cubicBezTo>
                  <a:cubicBezTo>
                    <a:pt x="295" y="291"/>
                    <a:pt x="281" y="270"/>
                    <a:pt x="286" y="248"/>
                  </a:cubicBezTo>
                  <a:cubicBezTo>
                    <a:pt x="289" y="236"/>
                    <a:pt x="290" y="224"/>
                    <a:pt x="290" y="211"/>
                  </a:cubicBezTo>
                  <a:cubicBezTo>
                    <a:pt x="290" y="179"/>
                    <a:pt x="281" y="149"/>
                    <a:pt x="265" y="126"/>
                  </a:cubicBezTo>
                  <a:cubicBezTo>
                    <a:pt x="250" y="104"/>
                    <a:pt x="229" y="88"/>
                    <a:pt x="204" y="82"/>
                  </a:cubicBezTo>
                  <a:cubicBezTo>
                    <a:pt x="198" y="81"/>
                    <a:pt x="192" y="80"/>
                    <a:pt x="185" y="80"/>
                  </a:cubicBezTo>
                  <a:cubicBezTo>
                    <a:pt x="178" y="80"/>
                    <a:pt x="172" y="81"/>
                    <a:pt x="166" y="82"/>
                  </a:cubicBezTo>
                  <a:cubicBezTo>
                    <a:pt x="141" y="88"/>
                    <a:pt x="120" y="104"/>
                    <a:pt x="105" y="126"/>
                  </a:cubicBezTo>
                  <a:cubicBezTo>
                    <a:pt x="89" y="149"/>
                    <a:pt x="80" y="179"/>
                    <a:pt x="80" y="211"/>
                  </a:cubicBezTo>
                  <a:cubicBezTo>
                    <a:pt x="80" y="224"/>
                    <a:pt x="81" y="236"/>
                    <a:pt x="84" y="248"/>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7" name="Oval 203">
              <a:extLst>
                <a:ext uri="{FF2B5EF4-FFF2-40B4-BE49-F238E27FC236}">
                  <a16:creationId xmlns:a16="http://schemas.microsoft.com/office/drawing/2014/main" id="{1516F172-22C2-4D17-A192-9A9C13F04310}"/>
                </a:ext>
              </a:extLst>
            </p:cNvPr>
            <p:cNvSpPr>
              <a:spLocks noChangeArrowheads="1"/>
            </p:cNvSpPr>
            <p:nvPr/>
          </p:nvSpPr>
          <p:spPr bwMode="auto">
            <a:xfrm>
              <a:off x="4130676" y="2671763"/>
              <a:ext cx="233363" cy="2333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8" name="Oval 204">
              <a:extLst>
                <a:ext uri="{FF2B5EF4-FFF2-40B4-BE49-F238E27FC236}">
                  <a16:creationId xmlns:a16="http://schemas.microsoft.com/office/drawing/2014/main" id="{43A3775C-ADDD-4DDA-955A-F0A2E74D1D28}"/>
                </a:ext>
              </a:extLst>
            </p:cNvPr>
            <p:cNvSpPr>
              <a:spLocks noChangeArrowheads="1"/>
            </p:cNvSpPr>
            <p:nvPr/>
          </p:nvSpPr>
          <p:spPr bwMode="auto">
            <a:xfrm>
              <a:off x="4152901" y="2693988"/>
              <a:ext cx="188913" cy="188913"/>
            </a:xfrm>
            <a:prstGeom prst="ellipse">
              <a:avLst/>
            </a:pr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nvGrpSpPr>
            <p:cNvPr id="49" name="Grupo 48">
              <a:extLst>
                <a:ext uri="{FF2B5EF4-FFF2-40B4-BE49-F238E27FC236}">
                  <a16:creationId xmlns:a16="http://schemas.microsoft.com/office/drawing/2014/main" id="{1B98349C-62F1-46ED-8E85-CAAC5A32B04A}"/>
                </a:ext>
              </a:extLst>
            </p:cNvPr>
            <p:cNvGrpSpPr/>
            <p:nvPr/>
          </p:nvGrpSpPr>
          <p:grpSpPr>
            <a:xfrm>
              <a:off x="3492500" y="2603500"/>
              <a:ext cx="1509713" cy="1681163"/>
              <a:chOff x="3492500" y="2603500"/>
              <a:chExt cx="1509713" cy="1681163"/>
            </a:xfrm>
          </p:grpSpPr>
          <p:sp>
            <p:nvSpPr>
              <p:cNvPr id="50" name="Freeform 206">
                <a:extLst>
                  <a:ext uri="{FF2B5EF4-FFF2-40B4-BE49-F238E27FC236}">
                    <a16:creationId xmlns:a16="http://schemas.microsoft.com/office/drawing/2014/main" id="{C9A84211-040C-4757-A99A-6D5B80130A31}"/>
                  </a:ext>
                </a:extLst>
              </p:cNvPr>
              <p:cNvSpPr>
                <a:spLocks/>
              </p:cNvSpPr>
              <p:nvPr/>
            </p:nvSpPr>
            <p:spPr bwMode="auto">
              <a:xfrm>
                <a:off x="4060825" y="2603500"/>
                <a:ext cx="371475" cy="184150"/>
              </a:xfrm>
              <a:custGeom>
                <a:avLst/>
                <a:gdLst>
                  <a:gd name="T0" fmla="*/ 83 w 429"/>
                  <a:gd name="T1" fmla="*/ 181 h 213"/>
                  <a:gd name="T2" fmla="*/ 32 w 429"/>
                  <a:gd name="T3" fmla="*/ 206 h 213"/>
                  <a:gd name="T4" fmla="*/ 7 w 429"/>
                  <a:gd name="T5" fmla="*/ 156 h 213"/>
                  <a:gd name="T6" fmla="*/ 87 w 429"/>
                  <a:gd name="T7" fmla="*/ 42 h 213"/>
                  <a:gd name="T8" fmla="*/ 215 w 429"/>
                  <a:gd name="T9" fmla="*/ 0 h 213"/>
                  <a:gd name="T10" fmla="*/ 342 w 429"/>
                  <a:gd name="T11" fmla="*/ 41 h 213"/>
                  <a:gd name="T12" fmla="*/ 422 w 429"/>
                  <a:gd name="T13" fmla="*/ 153 h 213"/>
                  <a:gd name="T14" fmla="*/ 397 w 429"/>
                  <a:gd name="T15" fmla="*/ 204 h 213"/>
                  <a:gd name="T16" fmla="*/ 346 w 429"/>
                  <a:gd name="T17" fmla="*/ 179 h 213"/>
                  <a:gd name="T18" fmla="*/ 294 w 429"/>
                  <a:gd name="T19" fmla="*/ 105 h 213"/>
                  <a:gd name="T20" fmla="*/ 215 w 429"/>
                  <a:gd name="T21" fmla="*/ 80 h 213"/>
                  <a:gd name="T22" fmla="*/ 135 w 429"/>
                  <a:gd name="T23" fmla="*/ 106 h 213"/>
                  <a:gd name="T24" fmla="*/ 83 w 429"/>
                  <a:gd name="T25" fmla="*/ 18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213">
                    <a:moveTo>
                      <a:pt x="83" y="181"/>
                    </a:moveTo>
                    <a:cubicBezTo>
                      <a:pt x="76" y="202"/>
                      <a:pt x="53" y="213"/>
                      <a:pt x="32" y="206"/>
                    </a:cubicBezTo>
                    <a:cubicBezTo>
                      <a:pt x="12" y="199"/>
                      <a:pt x="0" y="177"/>
                      <a:pt x="7" y="156"/>
                    </a:cubicBezTo>
                    <a:cubicBezTo>
                      <a:pt x="22" y="110"/>
                      <a:pt x="50" y="70"/>
                      <a:pt x="87" y="42"/>
                    </a:cubicBezTo>
                    <a:cubicBezTo>
                      <a:pt x="122" y="16"/>
                      <a:pt x="165" y="0"/>
                      <a:pt x="215" y="0"/>
                    </a:cubicBezTo>
                    <a:cubicBezTo>
                      <a:pt x="264" y="0"/>
                      <a:pt x="307" y="15"/>
                      <a:pt x="342" y="41"/>
                    </a:cubicBezTo>
                    <a:cubicBezTo>
                      <a:pt x="379" y="69"/>
                      <a:pt x="407" y="108"/>
                      <a:pt x="422" y="153"/>
                    </a:cubicBezTo>
                    <a:cubicBezTo>
                      <a:pt x="429" y="174"/>
                      <a:pt x="418" y="197"/>
                      <a:pt x="397" y="204"/>
                    </a:cubicBezTo>
                    <a:cubicBezTo>
                      <a:pt x="376" y="211"/>
                      <a:pt x="354" y="200"/>
                      <a:pt x="346" y="179"/>
                    </a:cubicBezTo>
                    <a:cubicBezTo>
                      <a:pt x="336" y="149"/>
                      <a:pt x="318" y="123"/>
                      <a:pt x="294" y="105"/>
                    </a:cubicBezTo>
                    <a:cubicBezTo>
                      <a:pt x="273" y="89"/>
                      <a:pt x="246" y="80"/>
                      <a:pt x="215" y="80"/>
                    </a:cubicBezTo>
                    <a:cubicBezTo>
                      <a:pt x="184" y="80"/>
                      <a:pt x="156" y="90"/>
                      <a:pt x="135" y="106"/>
                    </a:cubicBezTo>
                    <a:cubicBezTo>
                      <a:pt x="111" y="124"/>
                      <a:pt x="93" y="151"/>
                      <a:pt x="83" y="181"/>
                    </a:cubicBezTo>
                    <a:close/>
                  </a:path>
                </a:pathLst>
              </a:custGeom>
              <a:solidFill>
                <a:srgbClr val="FFBF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1" name="Freeform 207">
                <a:extLst>
                  <a:ext uri="{FF2B5EF4-FFF2-40B4-BE49-F238E27FC236}">
                    <a16:creationId xmlns:a16="http://schemas.microsoft.com/office/drawing/2014/main" id="{7B593463-7F66-4F11-9CCB-6BBD8819B7C1}"/>
                  </a:ext>
                </a:extLst>
              </p:cNvPr>
              <p:cNvSpPr>
                <a:spLocks/>
              </p:cNvSpPr>
              <p:nvPr/>
            </p:nvSpPr>
            <p:spPr bwMode="auto">
              <a:xfrm>
                <a:off x="4510088" y="3046413"/>
                <a:ext cx="314325" cy="333375"/>
              </a:xfrm>
              <a:custGeom>
                <a:avLst/>
                <a:gdLst>
                  <a:gd name="T0" fmla="*/ 72 w 365"/>
                  <a:gd name="T1" fmla="*/ 126 h 384"/>
                  <a:gd name="T2" fmla="*/ 15 w 365"/>
                  <a:gd name="T3" fmla="*/ 124 h 384"/>
                  <a:gd name="T4" fmla="*/ 17 w 365"/>
                  <a:gd name="T5" fmla="*/ 67 h 384"/>
                  <a:gd name="T6" fmla="*/ 61 w 365"/>
                  <a:gd name="T7" fmla="*/ 35 h 384"/>
                  <a:gd name="T8" fmla="*/ 195 w 365"/>
                  <a:gd name="T9" fmla="*/ 4 h 384"/>
                  <a:gd name="T10" fmla="*/ 314 w 365"/>
                  <a:gd name="T11" fmla="*/ 59 h 384"/>
                  <a:gd name="T12" fmla="*/ 337 w 365"/>
                  <a:gd name="T13" fmla="*/ 89 h 384"/>
                  <a:gd name="T14" fmla="*/ 352 w 365"/>
                  <a:gd name="T15" fmla="*/ 124 h 384"/>
                  <a:gd name="T16" fmla="*/ 340 w 365"/>
                  <a:gd name="T17" fmla="*/ 255 h 384"/>
                  <a:gd name="T18" fmla="*/ 247 w 365"/>
                  <a:gd name="T19" fmla="*/ 356 h 384"/>
                  <a:gd name="T20" fmla="*/ 196 w 365"/>
                  <a:gd name="T21" fmla="*/ 377 h 384"/>
                  <a:gd name="T22" fmla="*/ 146 w 365"/>
                  <a:gd name="T23" fmla="*/ 351 h 384"/>
                  <a:gd name="T24" fmla="*/ 173 w 365"/>
                  <a:gd name="T25" fmla="*/ 301 h 384"/>
                  <a:gd name="T26" fmla="*/ 207 w 365"/>
                  <a:gd name="T27" fmla="*/ 286 h 384"/>
                  <a:gd name="T28" fmla="*/ 268 w 365"/>
                  <a:gd name="T29" fmla="*/ 221 h 384"/>
                  <a:gd name="T30" fmla="*/ 276 w 365"/>
                  <a:gd name="T31" fmla="*/ 147 h 384"/>
                  <a:gd name="T32" fmla="*/ 268 w 365"/>
                  <a:gd name="T33" fmla="*/ 129 h 384"/>
                  <a:gd name="T34" fmla="*/ 256 w 365"/>
                  <a:gd name="T35" fmla="*/ 114 h 384"/>
                  <a:gd name="T36" fmla="*/ 188 w 365"/>
                  <a:gd name="T37" fmla="*/ 83 h 384"/>
                  <a:gd name="T38" fmla="*/ 101 w 365"/>
                  <a:gd name="T39" fmla="*/ 104 h 384"/>
                  <a:gd name="T40" fmla="*/ 72 w 365"/>
                  <a:gd name="T41" fmla="*/ 12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 h="384">
                    <a:moveTo>
                      <a:pt x="72" y="126"/>
                    </a:moveTo>
                    <a:cubicBezTo>
                      <a:pt x="55" y="141"/>
                      <a:pt x="30" y="140"/>
                      <a:pt x="15" y="124"/>
                    </a:cubicBezTo>
                    <a:cubicBezTo>
                      <a:pt x="0" y="108"/>
                      <a:pt x="1" y="82"/>
                      <a:pt x="17" y="67"/>
                    </a:cubicBezTo>
                    <a:cubicBezTo>
                      <a:pt x="31" y="54"/>
                      <a:pt x="46" y="43"/>
                      <a:pt x="61" y="35"/>
                    </a:cubicBezTo>
                    <a:cubicBezTo>
                      <a:pt x="103" y="10"/>
                      <a:pt x="150" y="0"/>
                      <a:pt x="195" y="4"/>
                    </a:cubicBezTo>
                    <a:cubicBezTo>
                      <a:pt x="241" y="7"/>
                      <a:pt x="283" y="26"/>
                      <a:pt x="314" y="59"/>
                    </a:cubicBezTo>
                    <a:cubicBezTo>
                      <a:pt x="323" y="68"/>
                      <a:pt x="331" y="78"/>
                      <a:pt x="337" y="89"/>
                    </a:cubicBezTo>
                    <a:cubicBezTo>
                      <a:pt x="343" y="100"/>
                      <a:pt x="348" y="112"/>
                      <a:pt x="352" y="124"/>
                    </a:cubicBezTo>
                    <a:cubicBezTo>
                      <a:pt x="365" y="167"/>
                      <a:pt x="360" y="214"/>
                      <a:pt x="340" y="255"/>
                    </a:cubicBezTo>
                    <a:cubicBezTo>
                      <a:pt x="321" y="296"/>
                      <a:pt x="288" y="331"/>
                      <a:pt x="247" y="356"/>
                    </a:cubicBezTo>
                    <a:cubicBezTo>
                      <a:pt x="231" y="364"/>
                      <a:pt x="214" y="372"/>
                      <a:pt x="196" y="377"/>
                    </a:cubicBezTo>
                    <a:cubicBezTo>
                      <a:pt x="175" y="384"/>
                      <a:pt x="153" y="372"/>
                      <a:pt x="146" y="351"/>
                    </a:cubicBezTo>
                    <a:cubicBezTo>
                      <a:pt x="140" y="330"/>
                      <a:pt x="152" y="307"/>
                      <a:pt x="173" y="301"/>
                    </a:cubicBezTo>
                    <a:cubicBezTo>
                      <a:pt x="185" y="297"/>
                      <a:pt x="196" y="292"/>
                      <a:pt x="207" y="286"/>
                    </a:cubicBezTo>
                    <a:cubicBezTo>
                      <a:pt x="234" y="270"/>
                      <a:pt x="256" y="247"/>
                      <a:pt x="268" y="221"/>
                    </a:cubicBezTo>
                    <a:cubicBezTo>
                      <a:pt x="279" y="197"/>
                      <a:pt x="283" y="171"/>
                      <a:pt x="276" y="147"/>
                    </a:cubicBezTo>
                    <a:cubicBezTo>
                      <a:pt x="274" y="141"/>
                      <a:pt x="271" y="135"/>
                      <a:pt x="268" y="129"/>
                    </a:cubicBezTo>
                    <a:cubicBezTo>
                      <a:pt x="264" y="123"/>
                      <a:pt x="260" y="118"/>
                      <a:pt x="256" y="114"/>
                    </a:cubicBezTo>
                    <a:cubicBezTo>
                      <a:pt x="239" y="95"/>
                      <a:pt x="215" y="85"/>
                      <a:pt x="188" y="83"/>
                    </a:cubicBezTo>
                    <a:cubicBezTo>
                      <a:pt x="160" y="81"/>
                      <a:pt x="129" y="88"/>
                      <a:pt x="101" y="104"/>
                    </a:cubicBezTo>
                    <a:cubicBezTo>
                      <a:pt x="91" y="110"/>
                      <a:pt x="81" y="117"/>
                      <a:pt x="72" y="126"/>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2" name="Freeform 208">
                <a:extLst>
                  <a:ext uri="{FF2B5EF4-FFF2-40B4-BE49-F238E27FC236}">
                    <a16:creationId xmlns:a16="http://schemas.microsoft.com/office/drawing/2014/main" id="{682A28B0-B611-476F-B274-8D466000C86D}"/>
                  </a:ext>
                </a:extLst>
              </p:cNvPr>
              <p:cNvSpPr>
                <a:spLocks/>
              </p:cNvSpPr>
              <p:nvPr/>
            </p:nvSpPr>
            <p:spPr bwMode="auto">
              <a:xfrm>
                <a:off x="4681538" y="2982913"/>
                <a:ext cx="266700" cy="266700"/>
              </a:xfrm>
              <a:custGeom>
                <a:avLst/>
                <a:gdLst>
                  <a:gd name="T0" fmla="*/ 271 w 308"/>
                  <a:gd name="T1" fmla="*/ 86 h 308"/>
                  <a:gd name="T2" fmla="*/ 222 w 308"/>
                  <a:gd name="T3" fmla="*/ 271 h 308"/>
                  <a:gd name="T4" fmla="*/ 37 w 308"/>
                  <a:gd name="T5" fmla="*/ 221 h 308"/>
                  <a:gd name="T6" fmla="*/ 87 w 308"/>
                  <a:gd name="T7" fmla="*/ 37 h 308"/>
                  <a:gd name="T8" fmla="*/ 271 w 308"/>
                  <a:gd name="T9" fmla="*/ 86 h 308"/>
                </a:gdLst>
                <a:ahLst/>
                <a:cxnLst>
                  <a:cxn ang="0">
                    <a:pos x="T0" y="T1"/>
                  </a:cxn>
                  <a:cxn ang="0">
                    <a:pos x="T2" y="T3"/>
                  </a:cxn>
                  <a:cxn ang="0">
                    <a:pos x="T4" y="T5"/>
                  </a:cxn>
                  <a:cxn ang="0">
                    <a:pos x="T6" y="T7"/>
                  </a:cxn>
                  <a:cxn ang="0">
                    <a:pos x="T8" y="T9"/>
                  </a:cxn>
                </a:cxnLst>
                <a:rect l="0" t="0" r="r" b="b"/>
                <a:pathLst>
                  <a:path w="308" h="308">
                    <a:moveTo>
                      <a:pt x="271" y="86"/>
                    </a:moveTo>
                    <a:cubicBezTo>
                      <a:pt x="308" y="151"/>
                      <a:pt x="286" y="234"/>
                      <a:pt x="222" y="271"/>
                    </a:cubicBezTo>
                    <a:cubicBezTo>
                      <a:pt x="157" y="308"/>
                      <a:pt x="75" y="286"/>
                      <a:pt x="37" y="221"/>
                    </a:cubicBezTo>
                    <a:cubicBezTo>
                      <a:pt x="0" y="157"/>
                      <a:pt x="22" y="74"/>
                      <a:pt x="87" y="37"/>
                    </a:cubicBezTo>
                    <a:cubicBezTo>
                      <a:pt x="151" y="0"/>
                      <a:pt x="234" y="22"/>
                      <a:pt x="271" y="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3" name="Freeform 209">
                <a:extLst>
                  <a:ext uri="{FF2B5EF4-FFF2-40B4-BE49-F238E27FC236}">
                    <a16:creationId xmlns:a16="http://schemas.microsoft.com/office/drawing/2014/main" id="{B7EA11BD-926B-4D0C-BB37-64423A5ED99E}"/>
                  </a:ext>
                </a:extLst>
              </p:cNvPr>
              <p:cNvSpPr>
                <a:spLocks/>
              </p:cNvSpPr>
              <p:nvPr/>
            </p:nvSpPr>
            <p:spPr bwMode="auto">
              <a:xfrm>
                <a:off x="4706938" y="3008313"/>
                <a:ext cx="214313" cy="215900"/>
              </a:xfrm>
              <a:custGeom>
                <a:avLst/>
                <a:gdLst>
                  <a:gd name="T0" fmla="*/ 218 w 248"/>
                  <a:gd name="T1" fmla="*/ 70 h 248"/>
                  <a:gd name="T2" fmla="*/ 178 w 248"/>
                  <a:gd name="T3" fmla="*/ 218 h 248"/>
                  <a:gd name="T4" fmla="*/ 30 w 248"/>
                  <a:gd name="T5" fmla="*/ 178 h 248"/>
                  <a:gd name="T6" fmla="*/ 70 w 248"/>
                  <a:gd name="T7" fmla="*/ 30 h 248"/>
                  <a:gd name="T8" fmla="*/ 218 w 248"/>
                  <a:gd name="T9" fmla="*/ 70 h 248"/>
                </a:gdLst>
                <a:ahLst/>
                <a:cxnLst>
                  <a:cxn ang="0">
                    <a:pos x="T0" y="T1"/>
                  </a:cxn>
                  <a:cxn ang="0">
                    <a:pos x="T2" y="T3"/>
                  </a:cxn>
                  <a:cxn ang="0">
                    <a:pos x="T4" y="T5"/>
                  </a:cxn>
                  <a:cxn ang="0">
                    <a:pos x="T6" y="T7"/>
                  </a:cxn>
                  <a:cxn ang="0">
                    <a:pos x="T8" y="T9"/>
                  </a:cxn>
                </a:cxnLst>
                <a:rect l="0" t="0" r="r" b="b"/>
                <a:pathLst>
                  <a:path w="248" h="248">
                    <a:moveTo>
                      <a:pt x="218" y="70"/>
                    </a:moveTo>
                    <a:cubicBezTo>
                      <a:pt x="248" y="122"/>
                      <a:pt x="230" y="188"/>
                      <a:pt x="178" y="218"/>
                    </a:cubicBezTo>
                    <a:cubicBezTo>
                      <a:pt x="126" y="248"/>
                      <a:pt x="60" y="230"/>
                      <a:pt x="30" y="178"/>
                    </a:cubicBezTo>
                    <a:cubicBezTo>
                      <a:pt x="0" y="126"/>
                      <a:pt x="18" y="60"/>
                      <a:pt x="70" y="30"/>
                    </a:cubicBezTo>
                    <a:cubicBezTo>
                      <a:pt x="122" y="0"/>
                      <a:pt x="188" y="18"/>
                      <a:pt x="218" y="70"/>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4" name="Freeform 210">
                <a:extLst>
                  <a:ext uri="{FF2B5EF4-FFF2-40B4-BE49-F238E27FC236}">
                    <a16:creationId xmlns:a16="http://schemas.microsoft.com/office/drawing/2014/main" id="{C283FC78-F051-4870-A58E-EE5BB5ACF903}"/>
                  </a:ext>
                </a:extLst>
              </p:cNvPr>
              <p:cNvSpPr>
                <a:spLocks/>
              </p:cNvSpPr>
              <p:nvPr/>
            </p:nvSpPr>
            <p:spPr bwMode="auto">
              <a:xfrm>
                <a:off x="4737100" y="2927350"/>
                <a:ext cx="265113" cy="334963"/>
              </a:xfrm>
              <a:custGeom>
                <a:avLst/>
                <a:gdLst>
                  <a:gd name="T0" fmla="*/ 51 w 307"/>
                  <a:gd name="T1" fmla="*/ 87 h 386"/>
                  <a:gd name="T2" fmla="*/ 4 w 307"/>
                  <a:gd name="T3" fmla="*/ 56 h 386"/>
                  <a:gd name="T4" fmla="*/ 35 w 307"/>
                  <a:gd name="T5" fmla="*/ 9 h 386"/>
                  <a:gd name="T6" fmla="*/ 173 w 307"/>
                  <a:gd name="T7" fmla="*/ 21 h 386"/>
                  <a:gd name="T8" fmla="*/ 274 w 307"/>
                  <a:gd name="T9" fmla="*/ 111 h 386"/>
                  <a:gd name="T10" fmla="*/ 302 w 307"/>
                  <a:gd name="T11" fmla="*/ 242 h 386"/>
                  <a:gd name="T12" fmla="*/ 245 w 307"/>
                  <a:gd name="T13" fmla="*/ 367 h 386"/>
                  <a:gd name="T14" fmla="*/ 189 w 307"/>
                  <a:gd name="T15" fmla="*/ 371 h 386"/>
                  <a:gd name="T16" fmla="*/ 185 w 307"/>
                  <a:gd name="T17" fmla="*/ 315 h 386"/>
                  <a:gd name="T18" fmla="*/ 222 w 307"/>
                  <a:gd name="T19" fmla="*/ 233 h 386"/>
                  <a:gd name="T20" fmla="*/ 205 w 307"/>
                  <a:gd name="T21" fmla="*/ 151 h 386"/>
                  <a:gd name="T22" fmla="*/ 142 w 307"/>
                  <a:gd name="T23" fmla="*/ 95 h 386"/>
                  <a:gd name="T24" fmla="*/ 51 w 307"/>
                  <a:gd name="T25" fmla="*/ 87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386">
                    <a:moveTo>
                      <a:pt x="51" y="87"/>
                    </a:moveTo>
                    <a:cubicBezTo>
                      <a:pt x="30" y="92"/>
                      <a:pt x="9" y="78"/>
                      <a:pt x="4" y="56"/>
                    </a:cubicBezTo>
                    <a:cubicBezTo>
                      <a:pt x="0" y="35"/>
                      <a:pt x="14" y="14"/>
                      <a:pt x="35" y="9"/>
                    </a:cubicBezTo>
                    <a:cubicBezTo>
                      <a:pt x="82" y="0"/>
                      <a:pt x="130" y="3"/>
                      <a:pt x="173" y="21"/>
                    </a:cubicBezTo>
                    <a:cubicBezTo>
                      <a:pt x="214" y="38"/>
                      <a:pt x="249" y="68"/>
                      <a:pt x="274" y="111"/>
                    </a:cubicBezTo>
                    <a:cubicBezTo>
                      <a:pt x="299" y="154"/>
                      <a:pt x="307" y="199"/>
                      <a:pt x="302" y="242"/>
                    </a:cubicBezTo>
                    <a:cubicBezTo>
                      <a:pt x="296" y="288"/>
                      <a:pt x="276" y="331"/>
                      <a:pt x="245" y="367"/>
                    </a:cubicBezTo>
                    <a:cubicBezTo>
                      <a:pt x="230" y="384"/>
                      <a:pt x="205" y="386"/>
                      <a:pt x="189" y="371"/>
                    </a:cubicBezTo>
                    <a:cubicBezTo>
                      <a:pt x="172" y="356"/>
                      <a:pt x="170" y="331"/>
                      <a:pt x="185" y="315"/>
                    </a:cubicBezTo>
                    <a:cubicBezTo>
                      <a:pt x="205" y="291"/>
                      <a:pt x="219" y="262"/>
                      <a:pt x="222" y="233"/>
                    </a:cubicBezTo>
                    <a:cubicBezTo>
                      <a:pt x="225" y="206"/>
                      <a:pt x="220" y="178"/>
                      <a:pt x="205" y="151"/>
                    </a:cubicBezTo>
                    <a:cubicBezTo>
                      <a:pt x="189" y="124"/>
                      <a:pt x="167" y="105"/>
                      <a:pt x="142" y="95"/>
                    </a:cubicBezTo>
                    <a:cubicBezTo>
                      <a:pt x="114" y="83"/>
                      <a:pt x="82" y="81"/>
                      <a:pt x="51" y="87"/>
                    </a:cubicBezTo>
                    <a:close/>
                  </a:path>
                </a:pathLst>
              </a:custGeom>
              <a:solidFill>
                <a:srgbClr val="FFBF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5" name="Freeform 211">
                <a:extLst>
                  <a:ext uri="{FF2B5EF4-FFF2-40B4-BE49-F238E27FC236}">
                    <a16:creationId xmlns:a16="http://schemas.microsoft.com/office/drawing/2014/main" id="{5BBD42D7-D825-4486-9883-1D7EBBF0236D}"/>
                  </a:ext>
                </a:extLst>
              </p:cNvPr>
              <p:cNvSpPr>
                <a:spLocks/>
              </p:cNvSpPr>
              <p:nvPr/>
            </p:nvSpPr>
            <p:spPr bwMode="auto">
              <a:xfrm>
                <a:off x="4510088" y="3509963"/>
                <a:ext cx="314325" cy="331788"/>
              </a:xfrm>
              <a:custGeom>
                <a:avLst/>
                <a:gdLst>
                  <a:gd name="T0" fmla="*/ 173 w 365"/>
                  <a:gd name="T1" fmla="*/ 83 h 383"/>
                  <a:gd name="T2" fmla="*/ 146 w 365"/>
                  <a:gd name="T3" fmla="*/ 33 h 383"/>
                  <a:gd name="T4" fmla="*/ 196 w 365"/>
                  <a:gd name="T5" fmla="*/ 6 h 383"/>
                  <a:gd name="T6" fmla="*/ 247 w 365"/>
                  <a:gd name="T7" fmla="*/ 28 h 383"/>
                  <a:gd name="T8" fmla="*/ 340 w 365"/>
                  <a:gd name="T9" fmla="*/ 128 h 383"/>
                  <a:gd name="T10" fmla="*/ 352 w 365"/>
                  <a:gd name="T11" fmla="*/ 260 h 383"/>
                  <a:gd name="T12" fmla="*/ 337 w 365"/>
                  <a:gd name="T13" fmla="*/ 294 h 383"/>
                  <a:gd name="T14" fmla="*/ 315 w 365"/>
                  <a:gd name="T15" fmla="*/ 325 h 383"/>
                  <a:gd name="T16" fmla="*/ 195 w 365"/>
                  <a:gd name="T17" fmla="*/ 380 h 383"/>
                  <a:gd name="T18" fmla="*/ 61 w 365"/>
                  <a:gd name="T19" fmla="*/ 349 h 383"/>
                  <a:gd name="T20" fmla="*/ 17 w 365"/>
                  <a:gd name="T21" fmla="*/ 316 h 383"/>
                  <a:gd name="T22" fmla="*/ 15 w 365"/>
                  <a:gd name="T23" fmla="*/ 260 h 383"/>
                  <a:gd name="T24" fmla="*/ 72 w 365"/>
                  <a:gd name="T25" fmla="*/ 258 h 383"/>
                  <a:gd name="T26" fmla="*/ 101 w 365"/>
                  <a:gd name="T27" fmla="*/ 280 h 383"/>
                  <a:gd name="T28" fmla="*/ 188 w 365"/>
                  <a:gd name="T29" fmla="*/ 300 h 383"/>
                  <a:gd name="T30" fmla="*/ 256 w 365"/>
                  <a:gd name="T31" fmla="*/ 270 h 383"/>
                  <a:gd name="T32" fmla="*/ 268 w 365"/>
                  <a:gd name="T33" fmla="*/ 254 h 383"/>
                  <a:gd name="T34" fmla="*/ 276 w 365"/>
                  <a:gd name="T35" fmla="*/ 236 h 383"/>
                  <a:gd name="T36" fmla="*/ 268 w 365"/>
                  <a:gd name="T37" fmla="*/ 162 h 383"/>
                  <a:gd name="T38" fmla="*/ 207 w 365"/>
                  <a:gd name="T39" fmla="*/ 97 h 383"/>
                  <a:gd name="T40" fmla="*/ 173 w 365"/>
                  <a:gd name="T41" fmla="*/ 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 h="383">
                    <a:moveTo>
                      <a:pt x="173" y="83"/>
                    </a:moveTo>
                    <a:cubicBezTo>
                      <a:pt x="152" y="76"/>
                      <a:pt x="140" y="54"/>
                      <a:pt x="146" y="33"/>
                    </a:cubicBezTo>
                    <a:cubicBezTo>
                      <a:pt x="153" y="12"/>
                      <a:pt x="175" y="0"/>
                      <a:pt x="196" y="6"/>
                    </a:cubicBezTo>
                    <a:cubicBezTo>
                      <a:pt x="214" y="12"/>
                      <a:pt x="231" y="19"/>
                      <a:pt x="247" y="28"/>
                    </a:cubicBezTo>
                    <a:cubicBezTo>
                      <a:pt x="289" y="52"/>
                      <a:pt x="321" y="88"/>
                      <a:pt x="340" y="128"/>
                    </a:cubicBezTo>
                    <a:cubicBezTo>
                      <a:pt x="360" y="170"/>
                      <a:pt x="365" y="216"/>
                      <a:pt x="352" y="260"/>
                    </a:cubicBezTo>
                    <a:cubicBezTo>
                      <a:pt x="349" y="272"/>
                      <a:pt x="344" y="283"/>
                      <a:pt x="337" y="294"/>
                    </a:cubicBezTo>
                    <a:cubicBezTo>
                      <a:pt x="331" y="305"/>
                      <a:pt x="323" y="315"/>
                      <a:pt x="315" y="325"/>
                    </a:cubicBezTo>
                    <a:cubicBezTo>
                      <a:pt x="284" y="358"/>
                      <a:pt x="241" y="376"/>
                      <a:pt x="195" y="380"/>
                    </a:cubicBezTo>
                    <a:cubicBezTo>
                      <a:pt x="151" y="383"/>
                      <a:pt x="103" y="373"/>
                      <a:pt x="61" y="349"/>
                    </a:cubicBezTo>
                    <a:cubicBezTo>
                      <a:pt x="46" y="340"/>
                      <a:pt x="31" y="329"/>
                      <a:pt x="17" y="316"/>
                    </a:cubicBezTo>
                    <a:cubicBezTo>
                      <a:pt x="1" y="301"/>
                      <a:pt x="0" y="276"/>
                      <a:pt x="15" y="260"/>
                    </a:cubicBezTo>
                    <a:cubicBezTo>
                      <a:pt x="30" y="244"/>
                      <a:pt x="56" y="243"/>
                      <a:pt x="72" y="258"/>
                    </a:cubicBezTo>
                    <a:cubicBezTo>
                      <a:pt x="81" y="266"/>
                      <a:pt x="91" y="274"/>
                      <a:pt x="101" y="280"/>
                    </a:cubicBezTo>
                    <a:cubicBezTo>
                      <a:pt x="129" y="296"/>
                      <a:pt x="160" y="303"/>
                      <a:pt x="188" y="300"/>
                    </a:cubicBezTo>
                    <a:cubicBezTo>
                      <a:pt x="215" y="298"/>
                      <a:pt x="239" y="288"/>
                      <a:pt x="256" y="270"/>
                    </a:cubicBezTo>
                    <a:cubicBezTo>
                      <a:pt x="261" y="265"/>
                      <a:pt x="264" y="260"/>
                      <a:pt x="268" y="254"/>
                    </a:cubicBezTo>
                    <a:cubicBezTo>
                      <a:pt x="271" y="248"/>
                      <a:pt x="274" y="242"/>
                      <a:pt x="276" y="236"/>
                    </a:cubicBezTo>
                    <a:cubicBezTo>
                      <a:pt x="283" y="213"/>
                      <a:pt x="280" y="186"/>
                      <a:pt x="268" y="162"/>
                    </a:cubicBezTo>
                    <a:cubicBezTo>
                      <a:pt x="256" y="137"/>
                      <a:pt x="235" y="113"/>
                      <a:pt x="207" y="97"/>
                    </a:cubicBezTo>
                    <a:cubicBezTo>
                      <a:pt x="196" y="91"/>
                      <a:pt x="185" y="86"/>
                      <a:pt x="173" y="83"/>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6" name="Freeform 212">
                <a:extLst>
                  <a:ext uri="{FF2B5EF4-FFF2-40B4-BE49-F238E27FC236}">
                    <a16:creationId xmlns:a16="http://schemas.microsoft.com/office/drawing/2014/main" id="{D0817AE6-86A1-404A-9932-B87A0F2F1B37}"/>
                  </a:ext>
                </a:extLst>
              </p:cNvPr>
              <p:cNvSpPr>
                <a:spLocks/>
              </p:cNvSpPr>
              <p:nvPr/>
            </p:nvSpPr>
            <p:spPr bwMode="auto">
              <a:xfrm>
                <a:off x="4681538" y="3638550"/>
                <a:ext cx="266700" cy="268288"/>
              </a:xfrm>
              <a:custGeom>
                <a:avLst/>
                <a:gdLst>
                  <a:gd name="T0" fmla="*/ 271 w 308"/>
                  <a:gd name="T1" fmla="*/ 222 h 309"/>
                  <a:gd name="T2" fmla="*/ 87 w 308"/>
                  <a:gd name="T3" fmla="*/ 271 h 309"/>
                  <a:gd name="T4" fmla="*/ 37 w 308"/>
                  <a:gd name="T5" fmla="*/ 87 h 309"/>
                  <a:gd name="T6" fmla="*/ 222 w 308"/>
                  <a:gd name="T7" fmla="*/ 38 h 309"/>
                  <a:gd name="T8" fmla="*/ 271 w 308"/>
                  <a:gd name="T9" fmla="*/ 222 h 309"/>
                </a:gdLst>
                <a:ahLst/>
                <a:cxnLst>
                  <a:cxn ang="0">
                    <a:pos x="T0" y="T1"/>
                  </a:cxn>
                  <a:cxn ang="0">
                    <a:pos x="T2" y="T3"/>
                  </a:cxn>
                  <a:cxn ang="0">
                    <a:pos x="T4" y="T5"/>
                  </a:cxn>
                  <a:cxn ang="0">
                    <a:pos x="T6" y="T7"/>
                  </a:cxn>
                  <a:cxn ang="0">
                    <a:pos x="T8" y="T9"/>
                  </a:cxn>
                </a:cxnLst>
                <a:rect l="0" t="0" r="r" b="b"/>
                <a:pathLst>
                  <a:path w="308" h="309">
                    <a:moveTo>
                      <a:pt x="271" y="222"/>
                    </a:moveTo>
                    <a:cubicBezTo>
                      <a:pt x="234" y="287"/>
                      <a:pt x="151" y="309"/>
                      <a:pt x="87" y="271"/>
                    </a:cubicBezTo>
                    <a:cubicBezTo>
                      <a:pt x="22" y="234"/>
                      <a:pt x="0" y="152"/>
                      <a:pt x="37" y="87"/>
                    </a:cubicBezTo>
                    <a:cubicBezTo>
                      <a:pt x="75" y="22"/>
                      <a:pt x="157" y="0"/>
                      <a:pt x="222" y="38"/>
                    </a:cubicBezTo>
                    <a:cubicBezTo>
                      <a:pt x="286" y="75"/>
                      <a:pt x="308" y="157"/>
                      <a:pt x="271" y="2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7" name="Freeform 213">
                <a:extLst>
                  <a:ext uri="{FF2B5EF4-FFF2-40B4-BE49-F238E27FC236}">
                    <a16:creationId xmlns:a16="http://schemas.microsoft.com/office/drawing/2014/main" id="{A80BA906-9FC4-4251-A3D6-2C6955B154EB}"/>
                  </a:ext>
                </a:extLst>
              </p:cNvPr>
              <p:cNvSpPr>
                <a:spLocks/>
              </p:cNvSpPr>
              <p:nvPr/>
            </p:nvSpPr>
            <p:spPr bwMode="auto">
              <a:xfrm>
                <a:off x="4706938" y="3665538"/>
                <a:ext cx="214313" cy="214313"/>
              </a:xfrm>
              <a:custGeom>
                <a:avLst/>
                <a:gdLst>
                  <a:gd name="T0" fmla="*/ 218 w 248"/>
                  <a:gd name="T1" fmla="*/ 178 h 247"/>
                  <a:gd name="T2" fmla="*/ 70 w 248"/>
                  <a:gd name="T3" fmla="*/ 218 h 247"/>
                  <a:gd name="T4" fmla="*/ 30 w 248"/>
                  <a:gd name="T5" fmla="*/ 69 h 247"/>
                  <a:gd name="T6" fmla="*/ 179 w 248"/>
                  <a:gd name="T7" fmla="*/ 30 h 247"/>
                  <a:gd name="T8" fmla="*/ 218 w 248"/>
                  <a:gd name="T9" fmla="*/ 178 h 247"/>
                </a:gdLst>
                <a:ahLst/>
                <a:cxnLst>
                  <a:cxn ang="0">
                    <a:pos x="T0" y="T1"/>
                  </a:cxn>
                  <a:cxn ang="0">
                    <a:pos x="T2" y="T3"/>
                  </a:cxn>
                  <a:cxn ang="0">
                    <a:pos x="T4" y="T5"/>
                  </a:cxn>
                  <a:cxn ang="0">
                    <a:pos x="T6" y="T7"/>
                  </a:cxn>
                  <a:cxn ang="0">
                    <a:pos x="T8" y="T9"/>
                  </a:cxn>
                </a:cxnLst>
                <a:rect l="0" t="0" r="r" b="b"/>
                <a:pathLst>
                  <a:path w="248" h="247">
                    <a:moveTo>
                      <a:pt x="218" y="178"/>
                    </a:moveTo>
                    <a:cubicBezTo>
                      <a:pt x="188" y="230"/>
                      <a:pt x="122" y="247"/>
                      <a:pt x="70" y="218"/>
                    </a:cubicBezTo>
                    <a:cubicBezTo>
                      <a:pt x="18" y="188"/>
                      <a:pt x="0" y="121"/>
                      <a:pt x="30" y="69"/>
                    </a:cubicBezTo>
                    <a:cubicBezTo>
                      <a:pt x="60" y="17"/>
                      <a:pt x="127" y="0"/>
                      <a:pt x="179" y="30"/>
                    </a:cubicBezTo>
                    <a:cubicBezTo>
                      <a:pt x="230" y="60"/>
                      <a:pt x="248" y="126"/>
                      <a:pt x="218" y="178"/>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8" name="Freeform 214">
                <a:extLst>
                  <a:ext uri="{FF2B5EF4-FFF2-40B4-BE49-F238E27FC236}">
                    <a16:creationId xmlns:a16="http://schemas.microsoft.com/office/drawing/2014/main" id="{CE115E3C-E4D9-4A14-BF19-19D4ED9AB456}"/>
                  </a:ext>
                </a:extLst>
              </p:cNvPr>
              <p:cNvSpPr>
                <a:spLocks/>
              </p:cNvSpPr>
              <p:nvPr/>
            </p:nvSpPr>
            <p:spPr bwMode="auto">
              <a:xfrm>
                <a:off x="4738688" y="3625850"/>
                <a:ext cx="263525" cy="334963"/>
              </a:xfrm>
              <a:custGeom>
                <a:avLst/>
                <a:gdLst>
                  <a:gd name="T0" fmla="*/ 182 w 305"/>
                  <a:gd name="T1" fmla="*/ 71 h 388"/>
                  <a:gd name="T2" fmla="*/ 185 w 305"/>
                  <a:gd name="T3" fmla="*/ 15 h 388"/>
                  <a:gd name="T4" fmla="*/ 241 w 305"/>
                  <a:gd name="T5" fmla="*/ 18 h 388"/>
                  <a:gd name="T6" fmla="*/ 300 w 305"/>
                  <a:gd name="T7" fmla="*/ 144 h 388"/>
                  <a:gd name="T8" fmla="*/ 272 w 305"/>
                  <a:gd name="T9" fmla="*/ 276 h 388"/>
                  <a:gd name="T10" fmla="*/ 173 w 305"/>
                  <a:gd name="T11" fmla="*/ 366 h 388"/>
                  <a:gd name="T12" fmla="*/ 36 w 305"/>
                  <a:gd name="T13" fmla="*/ 379 h 388"/>
                  <a:gd name="T14" fmla="*/ 5 w 305"/>
                  <a:gd name="T15" fmla="*/ 332 h 388"/>
                  <a:gd name="T16" fmla="*/ 51 w 305"/>
                  <a:gd name="T17" fmla="*/ 301 h 388"/>
                  <a:gd name="T18" fmla="*/ 141 w 305"/>
                  <a:gd name="T19" fmla="*/ 292 h 388"/>
                  <a:gd name="T20" fmla="*/ 203 w 305"/>
                  <a:gd name="T21" fmla="*/ 236 h 388"/>
                  <a:gd name="T22" fmla="*/ 220 w 305"/>
                  <a:gd name="T23" fmla="*/ 154 h 388"/>
                  <a:gd name="T24" fmla="*/ 182 w 305"/>
                  <a:gd name="T25" fmla="*/ 7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5" h="388">
                    <a:moveTo>
                      <a:pt x="182" y="71"/>
                    </a:moveTo>
                    <a:cubicBezTo>
                      <a:pt x="167" y="55"/>
                      <a:pt x="168" y="30"/>
                      <a:pt x="185" y="15"/>
                    </a:cubicBezTo>
                    <a:cubicBezTo>
                      <a:pt x="201" y="0"/>
                      <a:pt x="226" y="2"/>
                      <a:pt x="241" y="18"/>
                    </a:cubicBezTo>
                    <a:cubicBezTo>
                      <a:pt x="273" y="54"/>
                      <a:pt x="294" y="98"/>
                      <a:pt x="300" y="144"/>
                    </a:cubicBezTo>
                    <a:cubicBezTo>
                      <a:pt x="305" y="188"/>
                      <a:pt x="297" y="233"/>
                      <a:pt x="272" y="276"/>
                    </a:cubicBezTo>
                    <a:cubicBezTo>
                      <a:pt x="248" y="319"/>
                      <a:pt x="213" y="349"/>
                      <a:pt x="173" y="366"/>
                    </a:cubicBezTo>
                    <a:cubicBezTo>
                      <a:pt x="130" y="384"/>
                      <a:pt x="83" y="388"/>
                      <a:pt x="36" y="379"/>
                    </a:cubicBezTo>
                    <a:cubicBezTo>
                      <a:pt x="14" y="375"/>
                      <a:pt x="0" y="354"/>
                      <a:pt x="5" y="332"/>
                    </a:cubicBezTo>
                    <a:cubicBezTo>
                      <a:pt x="9" y="310"/>
                      <a:pt x="30" y="296"/>
                      <a:pt x="51" y="301"/>
                    </a:cubicBezTo>
                    <a:cubicBezTo>
                      <a:pt x="82" y="307"/>
                      <a:pt x="114" y="304"/>
                      <a:pt x="141" y="292"/>
                    </a:cubicBezTo>
                    <a:cubicBezTo>
                      <a:pt x="166" y="282"/>
                      <a:pt x="188" y="263"/>
                      <a:pt x="203" y="236"/>
                    </a:cubicBezTo>
                    <a:cubicBezTo>
                      <a:pt x="219" y="209"/>
                      <a:pt x="224" y="181"/>
                      <a:pt x="220" y="154"/>
                    </a:cubicBezTo>
                    <a:cubicBezTo>
                      <a:pt x="217" y="124"/>
                      <a:pt x="203" y="95"/>
                      <a:pt x="182" y="71"/>
                    </a:cubicBezTo>
                    <a:close/>
                  </a:path>
                </a:pathLst>
              </a:custGeom>
              <a:solidFill>
                <a:srgbClr val="FFBF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9" name="Freeform 215">
                <a:extLst>
                  <a:ext uri="{FF2B5EF4-FFF2-40B4-BE49-F238E27FC236}">
                    <a16:creationId xmlns:a16="http://schemas.microsoft.com/office/drawing/2014/main" id="{259DB1AA-8425-4C65-BFAB-26C67663E9DD}"/>
                  </a:ext>
                </a:extLst>
              </p:cNvPr>
              <p:cNvSpPr>
                <a:spLocks/>
              </p:cNvSpPr>
              <p:nvPr/>
            </p:nvSpPr>
            <p:spPr bwMode="auto">
              <a:xfrm>
                <a:off x="3670300" y="3509963"/>
                <a:ext cx="315913" cy="331788"/>
              </a:xfrm>
              <a:custGeom>
                <a:avLst/>
                <a:gdLst>
                  <a:gd name="T0" fmla="*/ 294 w 365"/>
                  <a:gd name="T1" fmla="*/ 258 h 384"/>
                  <a:gd name="T2" fmla="*/ 350 w 365"/>
                  <a:gd name="T3" fmla="*/ 260 h 384"/>
                  <a:gd name="T4" fmla="*/ 348 w 365"/>
                  <a:gd name="T5" fmla="*/ 316 h 384"/>
                  <a:gd name="T6" fmla="*/ 304 w 365"/>
                  <a:gd name="T7" fmla="*/ 349 h 384"/>
                  <a:gd name="T8" fmla="*/ 171 w 365"/>
                  <a:gd name="T9" fmla="*/ 380 h 384"/>
                  <a:gd name="T10" fmla="*/ 51 w 365"/>
                  <a:gd name="T11" fmla="*/ 325 h 384"/>
                  <a:gd name="T12" fmla="*/ 28 w 365"/>
                  <a:gd name="T13" fmla="*/ 295 h 384"/>
                  <a:gd name="T14" fmla="*/ 13 w 365"/>
                  <a:gd name="T15" fmla="*/ 260 h 384"/>
                  <a:gd name="T16" fmla="*/ 25 w 365"/>
                  <a:gd name="T17" fmla="*/ 128 h 384"/>
                  <a:gd name="T18" fmla="*/ 119 w 365"/>
                  <a:gd name="T19" fmla="*/ 28 h 384"/>
                  <a:gd name="T20" fmla="*/ 169 w 365"/>
                  <a:gd name="T21" fmla="*/ 6 h 384"/>
                  <a:gd name="T22" fmla="*/ 219 w 365"/>
                  <a:gd name="T23" fmla="*/ 33 h 384"/>
                  <a:gd name="T24" fmla="*/ 193 w 365"/>
                  <a:gd name="T25" fmla="*/ 83 h 384"/>
                  <a:gd name="T26" fmla="*/ 159 w 365"/>
                  <a:gd name="T27" fmla="*/ 98 h 384"/>
                  <a:gd name="T28" fmla="*/ 97 w 365"/>
                  <a:gd name="T29" fmla="*/ 163 h 384"/>
                  <a:gd name="T30" fmla="*/ 90 w 365"/>
                  <a:gd name="T31" fmla="*/ 237 h 384"/>
                  <a:gd name="T32" fmla="*/ 98 w 365"/>
                  <a:gd name="T33" fmla="*/ 255 h 384"/>
                  <a:gd name="T34" fmla="*/ 109 w 365"/>
                  <a:gd name="T35" fmla="*/ 270 h 384"/>
                  <a:gd name="T36" fmla="*/ 177 w 365"/>
                  <a:gd name="T37" fmla="*/ 301 h 384"/>
                  <a:gd name="T38" fmla="*/ 264 w 365"/>
                  <a:gd name="T39" fmla="*/ 280 h 384"/>
                  <a:gd name="T40" fmla="*/ 294 w 365"/>
                  <a:gd name="T41" fmla="*/ 25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 h="384">
                    <a:moveTo>
                      <a:pt x="294" y="258"/>
                    </a:moveTo>
                    <a:cubicBezTo>
                      <a:pt x="310" y="243"/>
                      <a:pt x="335" y="244"/>
                      <a:pt x="350" y="260"/>
                    </a:cubicBezTo>
                    <a:cubicBezTo>
                      <a:pt x="365" y="276"/>
                      <a:pt x="364" y="301"/>
                      <a:pt x="348" y="316"/>
                    </a:cubicBezTo>
                    <a:cubicBezTo>
                      <a:pt x="334" y="329"/>
                      <a:pt x="320" y="340"/>
                      <a:pt x="304" y="349"/>
                    </a:cubicBezTo>
                    <a:cubicBezTo>
                      <a:pt x="262" y="373"/>
                      <a:pt x="215" y="384"/>
                      <a:pt x="171" y="380"/>
                    </a:cubicBezTo>
                    <a:cubicBezTo>
                      <a:pt x="125" y="377"/>
                      <a:pt x="82" y="358"/>
                      <a:pt x="51" y="325"/>
                    </a:cubicBezTo>
                    <a:cubicBezTo>
                      <a:pt x="42" y="316"/>
                      <a:pt x="35" y="306"/>
                      <a:pt x="28" y="295"/>
                    </a:cubicBezTo>
                    <a:cubicBezTo>
                      <a:pt x="22" y="283"/>
                      <a:pt x="17" y="272"/>
                      <a:pt x="13" y="260"/>
                    </a:cubicBezTo>
                    <a:cubicBezTo>
                      <a:pt x="0" y="216"/>
                      <a:pt x="6" y="170"/>
                      <a:pt x="25" y="128"/>
                    </a:cubicBezTo>
                    <a:cubicBezTo>
                      <a:pt x="44" y="88"/>
                      <a:pt x="77" y="52"/>
                      <a:pt x="119" y="28"/>
                    </a:cubicBezTo>
                    <a:cubicBezTo>
                      <a:pt x="134" y="19"/>
                      <a:pt x="151" y="12"/>
                      <a:pt x="169" y="6"/>
                    </a:cubicBezTo>
                    <a:cubicBezTo>
                      <a:pt x="190" y="0"/>
                      <a:pt x="213" y="12"/>
                      <a:pt x="219" y="33"/>
                    </a:cubicBezTo>
                    <a:cubicBezTo>
                      <a:pt x="226" y="54"/>
                      <a:pt x="214" y="76"/>
                      <a:pt x="193" y="83"/>
                    </a:cubicBezTo>
                    <a:cubicBezTo>
                      <a:pt x="181" y="87"/>
                      <a:pt x="169" y="91"/>
                      <a:pt x="159" y="98"/>
                    </a:cubicBezTo>
                    <a:cubicBezTo>
                      <a:pt x="131" y="114"/>
                      <a:pt x="110" y="137"/>
                      <a:pt x="97" y="163"/>
                    </a:cubicBezTo>
                    <a:cubicBezTo>
                      <a:pt x="86" y="187"/>
                      <a:pt x="83" y="213"/>
                      <a:pt x="90" y="237"/>
                    </a:cubicBezTo>
                    <a:cubicBezTo>
                      <a:pt x="92" y="243"/>
                      <a:pt x="94" y="249"/>
                      <a:pt x="98" y="255"/>
                    </a:cubicBezTo>
                    <a:cubicBezTo>
                      <a:pt x="101" y="260"/>
                      <a:pt x="105" y="266"/>
                      <a:pt x="109" y="270"/>
                    </a:cubicBezTo>
                    <a:cubicBezTo>
                      <a:pt x="126" y="288"/>
                      <a:pt x="150" y="299"/>
                      <a:pt x="177" y="301"/>
                    </a:cubicBezTo>
                    <a:cubicBezTo>
                      <a:pt x="205" y="303"/>
                      <a:pt x="236" y="296"/>
                      <a:pt x="264" y="280"/>
                    </a:cubicBezTo>
                    <a:cubicBezTo>
                      <a:pt x="275" y="274"/>
                      <a:pt x="285" y="267"/>
                      <a:pt x="294" y="258"/>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0" name="Freeform 216">
                <a:extLst>
                  <a:ext uri="{FF2B5EF4-FFF2-40B4-BE49-F238E27FC236}">
                    <a16:creationId xmlns:a16="http://schemas.microsoft.com/office/drawing/2014/main" id="{0B6ACC20-40C1-4B96-9E05-A59E0AF97FD9}"/>
                  </a:ext>
                </a:extLst>
              </p:cNvPr>
              <p:cNvSpPr>
                <a:spLocks/>
              </p:cNvSpPr>
              <p:nvPr/>
            </p:nvSpPr>
            <p:spPr bwMode="auto">
              <a:xfrm>
                <a:off x="3546475" y="3640138"/>
                <a:ext cx="266700" cy="266700"/>
              </a:xfrm>
              <a:custGeom>
                <a:avLst/>
                <a:gdLst>
                  <a:gd name="T0" fmla="*/ 37 w 308"/>
                  <a:gd name="T1" fmla="*/ 221 h 308"/>
                  <a:gd name="T2" fmla="*/ 87 w 308"/>
                  <a:gd name="T3" fmla="*/ 37 h 308"/>
                  <a:gd name="T4" fmla="*/ 271 w 308"/>
                  <a:gd name="T5" fmla="*/ 86 h 308"/>
                  <a:gd name="T6" fmla="*/ 222 w 308"/>
                  <a:gd name="T7" fmla="*/ 271 h 308"/>
                  <a:gd name="T8" fmla="*/ 37 w 308"/>
                  <a:gd name="T9" fmla="*/ 221 h 308"/>
                </a:gdLst>
                <a:ahLst/>
                <a:cxnLst>
                  <a:cxn ang="0">
                    <a:pos x="T0" y="T1"/>
                  </a:cxn>
                  <a:cxn ang="0">
                    <a:pos x="T2" y="T3"/>
                  </a:cxn>
                  <a:cxn ang="0">
                    <a:pos x="T4" y="T5"/>
                  </a:cxn>
                  <a:cxn ang="0">
                    <a:pos x="T6" y="T7"/>
                  </a:cxn>
                  <a:cxn ang="0">
                    <a:pos x="T8" y="T9"/>
                  </a:cxn>
                </a:cxnLst>
                <a:rect l="0" t="0" r="r" b="b"/>
                <a:pathLst>
                  <a:path w="308" h="308">
                    <a:moveTo>
                      <a:pt x="37" y="221"/>
                    </a:moveTo>
                    <a:cubicBezTo>
                      <a:pt x="0" y="157"/>
                      <a:pt x="22" y="74"/>
                      <a:pt x="87" y="37"/>
                    </a:cubicBezTo>
                    <a:cubicBezTo>
                      <a:pt x="151" y="0"/>
                      <a:pt x="234" y="22"/>
                      <a:pt x="271" y="86"/>
                    </a:cubicBezTo>
                    <a:cubicBezTo>
                      <a:pt x="308" y="151"/>
                      <a:pt x="286" y="233"/>
                      <a:pt x="222" y="271"/>
                    </a:cubicBezTo>
                    <a:cubicBezTo>
                      <a:pt x="157" y="308"/>
                      <a:pt x="75" y="286"/>
                      <a:pt x="37" y="2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1" name="Freeform 217">
                <a:extLst>
                  <a:ext uri="{FF2B5EF4-FFF2-40B4-BE49-F238E27FC236}">
                    <a16:creationId xmlns:a16="http://schemas.microsoft.com/office/drawing/2014/main" id="{15A65C32-699D-432E-BF84-4EF47B524B52}"/>
                  </a:ext>
                </a:extLst>
              </p:cNvPr>
              <p:cNvSpPr>
                <a:spLocks/>
              </p:cNvSpPr>
              <p:nvPr/>
            </p:nvSpPr>
            <p:spPr bwMode="auto">
              <a:xfrm>
                <a:off x="3573463" y="3665538"/>
                <a:ext cx="214313" cy="214313"/>
              </a:xfrm>
              <a:custGeom>
                <a:avLst/>
                <a:gdLst>
                  <a:gd name="T0" fmla="*/ 30 w 248"/>
                  <a:gd name="T1" fmla="*/ 178 h 248"/>
                  <a:gd name="T2" fmla="*/ 70 w 248"/>
                  <a:gd name="T3" fmla="*/ 30 h 248"/>
                  <a:gd name="T4" fmla="*/ 218 w 248"/>
                  <a:gd name="T5" fmla="*/ 70 h 248"/>
                  <a:gd name="T6" fmla="*/ 178 w 248"/>
                  <a:gd name="T7" fmla="*/ 218 h 248"/>
                  <a:gd name="T8" fmla="*/ 30 w 248"/>
                  <a:gd name="T9" fmla="*/ 178 h 248"/>
                </a:gdLst>
                <a:ahLst/>
                <a:cxnLst>
                  <a:cxn ang="0">
                    <a:pos x="T0" y="T1"/>
                  </a:cxn>
                  <a:cxn ang="0">
                    <a:pos x="T2" y="T3"/>
                  </a:cxn>
                  <a:cxn ang="0">
                    <a:pos x="T4" y="T5"/>
                  </a:cxn>
                  <a:cxn ang="0">
                    <a:pos x="T6" y="T7"/>
                  </a:cxn>
                  <a:cxn ang="0">
                    <a:pos x="T8" y="T9"/>
                  </a:cxn>
                </a:cxnLst>
                <a:rect l="0" t="0" r="r" b="b"/>
                <a:pathLst>
                  <a:path w="248" h="248">
                    <a:moveTo>
                      <a:pt x="30" y="178"/>
                    </a:moveTo>
                    <a:cubicBezTo>
                      <a:pt x="0" y="126"/>
                      <a:pt x="18" y="60"/>
                      <a:pt x="70" y="30"/>
                    </a:cubicBezTo>
                    <a:cubicBezTo>
                      <a:pt x="122" y="0"/>
                      <a:pt x="188" y="18"/>
                      <a:pt x="218" y="70"/>
                    </a:cubicBezTo>
                    <a:cubicBezTo>
                      <a:pt x="248" y="121"/>
                      <a:pt x="230" y="188"/>
                      <a:pt x="178" y="218"/>
                    </a:cubicBezTo>
                    <a:cubicBezTo>
                      <a:pt x="127" y="248"/>
                      <a:pt x="60" y="230"/>
                      <a:pt x="30" y="178"/>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2" name="Freeform 218">
                <a:extLst>
                  <a:ext uri="{FF2B5EF4-FFF2-40B4-BE49-F238E27FC236}">
                    <a16:creationId xmlns:a16="http://schemas.microsoft.com/office/drawing/2014/main" id="{07E716F8-D1AB-49E9-BC4E-AECECDCD1F53}"/>
                  </a:ext>
                </a:extLst>
              </p:cNvPr>
              <p:cNvSpPr>
                <a:spLocks/>
              </p:cNvSpPr>
              <p:nvPr/>
            </p:nvSpPr>
            <p:spPr bwMode="auto">
              <a:xfrm>
                <a:off x="3492500" y="3627438"/>
                <a:ext cx="265113" cy="333375"/>
              </a:xfrm>
              <a:custGeom>
                <a:avLst/>
                <a:gdLst>
                  <a:gd name="T0" fmla="*/ 256 w 308"/>
                  <a:gd name="T1" fmla="*/ 299 h 386"/>
                  <a:gd name="T2" fmla="*/ 303 w 308"/>
                  <a:gd name="T3" fmla="*/ 330 h 386"/>
                  <a:gd name="T4" fmla="*/ 272 w 308"/>
                  <a:gd name="T5" fmla="*/ 377 h 386"/>
                  <a:gd name="T6" fmla="*/ 134 w 308"/>
                  <a:gd name="T7" fmla="*/ 365 h 386"/>
                  <a:gd name="T8" fmla="*/ 33 w 308"/>
                  <a:gd name="T9" fmla="*/ 275 h 386"/>
                  <a:gd name="T10" fmla="*/ 6 w 308"/>
                  <a:gd name="T11" fmla="*/ 144 h 386"/>
                  <a:gd name="T12" fmla="*/ 62 w 308"/>
                  <a:gd name="T13" fmla="*/ 19 h 386"/>
                  <a:gd name="T14" fmla="*/ 119 w 308"/>
                  <a:gd name="T15" fmla="*/ 15 h 386"/>
                  <a:gd name="T16" fmla="*/ 123 w 308"/>
                  <a:gd name="T17" fmla="*/ 71 h 386"/>
                  <a:gd name="T18" fmla="*/ 85 w 308"/>
                  <a:gd name="T19" fmla="*/ 153 h 386"/>
                  <a:gd name="T20" fmla="*/ 102 w 308"/>
                  <a:gd name="T21" fmla="*/ 235 h 386"/>
                  <a:gd name="T22" fmla="*/ 165 w 308"/>
                  <a:gd name="T23" fmla="*/ 291 h 386"/>
                  <a:gd name="T24" fmla="*/ 256 w 308"/>
                  <a:gd name="T25" fmla="*/ 29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386">
                    <a:moveTo>
                      <a:pt x="256" y="299"/>
                    </a:moveTo>
                    <a:cubicBezTo>
                      <a:pt x="278" y="294"/>
                      <a:pt x="299" y="308"/>
                      <a:pt x="303" y="330"/>
                    </a:cubicBezTo>
                    <a:cubicBezTo>
                      <a:pt x="308" y="351"/>
                      <a:pt x="294" y="372"/>
                      <a:pt x="272" y="377"/>
                    </a:cubicBezTo>
                    <a:cubicBezTo>
                      <a:pt x="225" y="386"/>
                      <a:pt x="177" y="383"/>
                      <a:pt x="134" y="365"/>
                    </a:cubicBezTo>
                    <a:cubicBezTo>
                      <a:pt x="94" y="347"/>
                      <a:pt x="58" y="318"/>
                      <a:pt x="33" y="275"/>
                    </a:cubicBezTo>
                    <a:cubicBezTo>
                      <a:pt x="9" y="232"/>
                      <a:pt x="0" y="187"/>
                      <a:pt x="6" y="144"/>
                    </a:cubicBezTo>
                    <a:cubicBezTo>
                      <a:pt x="11" y="98"/>
                      <a:pt x="31" y="54"/>
                      <a:pt x="62" y="19"/>
                    </a:cubicBezTo>
                    <a:cubicBezTo>
                      <a:pt x="77" y="2"/>
                      <a:pt x="102" y="0"/>
                      <a:pt x="119" y="15"/>
                    </a:cubicBezTo>
                    <a:cubicBezTo>
                      <a:pt x="135" y="29"/>
                      <a:pt x="137" y="55"/>
                      <a:pt x="123" y="71"/>
                    </a:cubicBezTo>
                    <a:cubicBezTo>
                      <a:pt x="102" y="95"/>
                      <a:pt x="88" y="123"/>
                      <a:pt x="85" y="153"/>
                    </a:cubicBezTo>
                    <a:cubicBezTo>
                      <a:pt x="82" y="180"/>
                      <a:pt x="87" y="208"/>
                      <a:pt x="102" y="235"/>
                    </a:cubicBezTo>
                    <a:cubicBezTo>
                      <a:pt x="118" y="262"/>
                      <a:pt x="140" y="280"/>
                      <a:pt x="165" y="291"/>
                    </a:cubicBezTo>
                    <a:cubicBezTo>
                      <a:pt x="193" y="303"/>
                      <a:pt x="225" y="305"/>
                      <a:pt x="256" y="299"/>
                    </a:cubicBezTo>
                    <a:close/>
                  </a:path>
                </a:pathLst>
              </a:custGeom>
              <a:solidFill>
                <a:srgbClr val="FFBF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3" name="Freeform 219">
                <a:extLst>
                  <a:ext uri="{FF2B5EF4-FFF2-40B4-BE49-F238E27FC236}">
                    <a16:creationId xmlns:a16="http://schemas.microsoft.com/office/drawing/2014/main" id="{01B594ED-88CA-48AC-9A9D-AAE92B10F74F}"/>
                  </a:ext>
                </a:extLst>
              </p:cNvPr>
              <p:cNvSpPr>
                <a:spLocks/>
              </p:cNvSpPr>
              <p:nvPr/>
            </p:nvSpPr>
            <p:spPr bwMode="auto">
              <a:xfrm>
                <a:off x="3670300" y="3046413"/>
                <a:ext cx="315913" cy="333375"/>
              </a:xfrm>
              <a:custGeom>
                <a:avLst/>
                <a:gdLst>
                  <a:gd name="T0" fmla="*/ 192 w 365"/>
                  <a:gd name="T1" fmla="*/ 301 h 384"/>
                  <a:gd name="T2" fmla="*/ 219 w 365"/>
                  <a:gd name="T3" fmla="*/ 351 h 384"/>
                  <a:gd name="T4" fmla="*/ 169 w 365"/>
                  <a:gd name="T5" fmla="*/ 378 h 384"/>
                  <a:gd name="T6" fmla="*/ 119 w 365"/>
                  <a:gd name="T7" fmla="*/ 356 h 384"/>
                  <a:gd name="T8" fmla="*/ 25 w 365"/>
                  <a:gd name="T9" fmla="*/ 256 h 384"/>
                  <a:gd name="T10" fmla="*/ 13 w 365"/>
                  <a:gd name="T11" fmla="*/ 124 h 384"/>
                  <a:gd name="T12" fmla="*/ 28 w 365"/>
                  <a:gd name="T13" fmla="*/ 90 h 384"/>
                  <a:gd name="T14" fmla="*/ 51 w 365"/>
                  <a:gd name="T15" fmla="*/ 59 h 384"/>
                  <a:gd name="T16" fmla="*/ 171 w 365"/>
                  <a:gd name="T17" fmla="*/ 4 h 384"/>
                  <a:gd name="T18" fmla="*/ 304 w 365"/>
                  <a:gd name="T19" fmla="*/ 35 h 384"/>
                  <a:gd name="T20" fmla="*/ 348 w 365"/>
                  <a:gd name="T21" fmla="*/ 68 h 384"/>
                  <a:gd name="T22" fmla="*/ 350 w 365"/>
                  <a:gd name="T23" fmla="*/ 124 h 384"/>
                  <a:gd name="T24" fmla="*/ 294 w 365"/>
                  <a:gd name="T25" fmla="*/ 126 h 384"/>
                  <a:gd name="T26" fmla="*/ 264 w 365"/>
                  <a:gd name="T27" fmla="*/ 104 h 384"/>
                  <a:gd name="T28" fmla="*/ 177 w 365"/>
                  <a:gd name="T29" fmla="*/ 83 h 384"/>
                  <a:gd name="T30" fmla="*/ 109 w 365"/>
                  <a:gd name="T31" fmla="*/ 114 h 384"/>
                  <a:gd name="T32" fmla="*/ 97 w 365"/>
                  <a:gd name="T33" fmla="*/ 130 h 384"/>
                  <a:gd name="T34" fmla="*/ 90 w 365"/>
                  <a:gd name="T35" fmla="*/ 148 h 384"/>
                  <a:gd name="T36" fmla="*/ 97 w 365"/>
                  <a:gd name="T37" fmla="*/ 222 h 384"/>
                  <a:gd name="T38" fmla="*/ 159 w 365"/>
                  <a:gd name="T39" fmla="*/ 287 h 384"/>
                  <a:gd name="T40" fmla="*/ 192 w 365"/>
                  <a:gd name="T41" fmla="*/ 30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 h="384">
                    <a:moveTo>
                      <a:pt x="192" y="301"/>
                    </a:moveTo>
                    <a:cubicBezTo>
                      <a:pt x="214" y="308"/>
                      <a:pt x="225" y="330"/>
                      <a:pt x="219" y="351"/>
                    </a:cubicBezTo>
                    <a:cubicBezTo>
                      <a:pt x="213" y="372"/>
                      <a:pt x="190" y="384"/>
                      <a:pt x="169" y="378"/>
                    </a:cubicBezTo>
                    <a:cubicBezTo>
                      <a:pt x="151" y="372"/>
                      <a:pt x="134" y="365"/>
                      <a:pt x="119" y="356"/>
                    </a:cubicBezTo>
                    <a:cubicBezTo>
                      <a:pt x="77" y="332"/>
                      <a:pt x="44" y="296"/>
                      <a:pt x="25" y="256"/>
                    </a:cubicBezTo>
                    <a:cubicBezTo>
                      <a:pt x="5" y="214"/>
                      <a:pt x="0" y="168"/>
                      <a:pt x="13" y="124"/>
                    </a:cubicBezTo>
                    <a:cubicBezTo>
                      <a:pt x="17" y="112"/>
                      <a:pt x="22" y="101"/>
                      <a:pt x="28" y="90"/>
                    </a:cubicBezTo>
                    <a:cubicBezTo>
                      <a:pt x="34" y="79"/>
                      <a:pt x="42" y="68"/>
                      <a:pt x="51" y="59"/>
                    </a:cubicBezTo>
                    <a:cubicBezTo>
                      <a:pt x="82" y="26"/>
                      <a:pt x="125" y="8"/>
                      <a:pt x="171" y="4"/>
                    </a:cubicBezTo>
                    <a:cubicBezTo>
                      <a:pt x="215" y="0"/>
                      <a:pt x="262" y="11"/>
                      <a:pt x="304" y="35"/>
                    </a:cubicBezTo>
                    <a:cubicBezTo>
                      <a:pt x="319" y="44"/>
                      <a:pt x="334" y="55"/>
                      <a:pt x="348" y="68"/>
                    </a:cubicBezTo>
                    <a:cubicBezTo>
                      <a:pt x="364" y="83"/>
                      <a:pt x="365" y="108"/>
                      <a:pt x="350" y="124"/>
                    </a:cubicBezTo>
                    <a:cubicBezTo>
                      <a:pt x="335" y="140"/>
                      <a:pt x="310" y="141"/>
                      <a:pt x="294" y="126"/>
                    </a:cubicBezTo>
                    <a:cubicBezTo>
                      <a:pt x="284" y="118"/>
                      <a:pt x="275" y="110"/>
                      <a:pt x="264" y="104"/>
                    </a:cubicBezTo>
                    <a:cubicBezTo>
                      <a:pt x="236" y="88"/>
                      <a:pt x="205" y="81"/>
                      <a:pt x="177" y="83"/>
                    </a:cubicBezTo>
                    <a:cubicBezTo>
                      <a:pt x="150" y="86"/>
                      <a:pt x="126" y="96"/>
                      <a:pt x="109" y="114"/>
                    </a:cubicBezTo>
                    <a:cubicBezTo>
                      <a:pt x="105" y="118"/>
                      <a:pt x="101" y="124"/>
                      <a:pt x="97" y="130"/>
                    </a:cubicBezTo>
                    <a:cubicBezTo>
                      <a:pt x="94" y="136"/>
                      <a:pt x="91" y="142"/>
                      <a:pt x="90" y="148"/>
                    </a:cubicBezTo>
                    <a:cubicBezTo>
                      <a:pt x="82" y="171"/>
                      <a:pt x="86" y="197"/>
                      <a:pt x="97" y="222"/>
                    </a:cubicBezTo>
                    <a:cubicBezTo>
                      <a:pt x="109" y="247"/>
                      <a:pt x="131" y="270"/>
                      <a:pt x="159" y="287"/>
                    </a:cubicBezTo>
                    <a:cubicBezTo>
                      <a:pt x="169" y="293"/>
                      <a:pt x="180" y="298"/>
                      <a:pt x="192" y="301"/>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4" name="Freeform 220">
                <a:extLst>
                  <a:ext uri="{FF2B5EF4-FFF2-40B4-BE49-F238E27FC236}">
                    <a16:creationId xmlns:a16="http://schemas.microsoft.com/office/drawing/2014/main" id="{5BA2C982-6F5C-475F-B6C1-4794FA73CAC4}"/>
                  </a:ext>
                </a:extLst>
              </p:cNvPr>
              <p:cNvSpPr>
                <a:spLocks/>
              </p:cNvSpPr>
              <p:nvPr/>
            </p:nvSpPr>
            <p:spPr bwMode="auto">
              <a:xfrm>
                <a:off x="3546475" y="2982913"/>
                <a:ext cx="266700" cy="266700"/>
              </a:xfrm>
              <a:custGeom>
                <a:avLst/>
                <a:gdLst>
                  <a:gd name="T0" fmla="*/ 37 w 308"/>
                  <a:gd name="T1" fmla="*/ 87 h 308"/>
                  <a:gd name="T2" fmla="*/ 222 w 308"/>
                  <a:gd name="T3" fmla="*/ 37 h 308"/>
                  <a:gd name="T4" fmla="*/ 271 w 308"/>
                  <a:gd name="T5" fmla="*/ 222 h 308"/>
                  <a:gd name="T6" fmla="*/ 87 w 308"/>
                  <a:gd name="T7" fmla="*/ 271 h 308"/>
                  <a:gd name="T8" fmla="*/ 37 w 308"/>
                  <a:gd name="T9" fmla="*/ 87 h 308"/>
                </a:gdLst>
                <a:ahLst/>
                <a:cxnLst>
                  <a:cxn ang="0">
                    <a:pos x="T0" y="T1"/>
                  </a:cxn>
                  <a:cxn ang="0">
                    <a:pos x="T2" y="T3"/>
                  </a:cxn>
                  <a:cxn ang="0">
                    <a:pos x="T4" y="T5"/>
                  </a:cxn>
                  <a:cxn ang="0">
                    <a:pos x="T6" y="T7"/>
                  </a:cxn>
                  <a:cxn ang="0">
                    <a:pos x="T8" y="T9"/>
                  </a:cxn>
                </a:cxnLst>
                <a:rect l="0" t="0" r="r" b="b"/>
                <a:pathLst>
                  <a:path w="308" h="308">
                    <a:moveTo>
                      <a:pt x="37" y="87"/>
                    </a:moveTo>
                    <a:cubicBezTo>
                      <a:pt x="74" y="22"/>
                      <a:pt x="157" y="0"/>
                      <a:pt x="222" y="37"/>
                    </a:cubicBezTo>
                    <a:cubicBezTo>
                      <a:pt x="286" y="75"/>
                      <a:pt x="308" y="157"/>
                      <a:pt x="271" y="222"/>
                    </a:cubicBezTo>
                    <a:cubicBezTo>
                      <a:pt x="234" y="286"/>
                      <a:pt x="151" y="308"/>
                      <a:pt x="87" y="271"/>
                    </a:cubicBezTo>
                    <a:cubicBezTo>
                      <a:pt x="22" y="234"/>
                      <a:pt x="0" y="151"/>
                      <a:pt x="37" y="8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5" name="Freeform 221">
                <a:extLst>
                  <a:ext uri="{FF2B5EF4-FFF2-40B4-BE49-F238E27FC236}">
                    <a16:creationId xmlns:a16="http://schemas.microsoft.com/office/drawing/2014/main" id="{15E448D7-48DB-4D1C-8AA7-A60FFD4D6EFC}"/>
                  </a:ext>
                </a:extLst>
              </p:cNvPr>
              <p:cNvSpPr>
                <a:spLocks/>
              </p:cNvSpPr>
              <p:nvPr/>
            </p:nvSpPr>
            <p:spPr bwMode="auto">
              <a:xfrm>
                <a:off x="3573463" y="3008313"/>
                <a:ext cx="214313" cy="215900"/>
              </a:xfrm>
              <a:custGeom>
                <a:avLst/>
                <a:gdLst>
                  <a:gd name="T0" fmla="*/ 30 w 248"/>
                  <a:gd name="T1" fmla="*/ 70 h 248"/>
                  <a:gd name="T2" fmla="*/ 178 w 248"/>
                  <a:gd name="T3" fmla="*/ 30 h 248"/>
                  <a:gd name="T4" fmla="*/ 218 w 248"/>
                  <a:gd name="T5" fmla="*/ 179 h 248"/>
                  <a:gd name="T6" fmla="*/ 70 w 248"/>
                  <a:gd name="T7" fmla="*/ 218 h 248"/>
                  <a:gd name="T8" fmla="*/ 30 w 248"/>
                  <a:gd name="T9" fmla="*/ 70 h 248"/>
                </a:gdLst>
                <a:ahLst/>
                <a:cxnLst>
                  <a:cxn ang="0">
                    <a:pos x="T0" y="T1"/>
                  </a:cxn>
                  <a:cxn ang="0">
                    <a:pos x="T2" y="T3"/>
                  </a:cxn>
                  <a:cxn ang="0">
                    <a:pos x="T4" y="T5"/>
                  </a:cxn>
                  <a:cxn ang="0">
                    <a:pos x="T6" y="T7"/>
                  </a:cxn>
                  <a:cxn ang="0">
                    <a:pos x="T8" y="T9"/>
                  </a:cxn>
                </a:cxnLst>
                <a:rect l="0" t="0" r="r" b="b"/>
                <a:pathLst>
                  <a:path w="248" h="248">
                    <a:moveTo>
                      <a:pt x="30" y="70"/>
                    </a:moveTo>
                    <a:cubicBezTo>
                      <a:pt x="60" y="18"/>
                      <a:pt x="126" y="0"/>
                      <a:pt x="178" y="30"/>
                    </a:cubicBezTo>
                    <a:cubicBezTo>
                      <a:pt x="230" y="60"/>
                      <a:pt x="248" y="127"/>
                      <a:pt x="218" y="179"/>
                    </a:cubicBezTo>
                    <a:cubicBezTo>
                      <a:pt x="188" y="230"/>
                      <a:pt x="122" y="248"/>
                      <a:pt x="70" y="218"/>
                    </a:cubicBezTo>
                    <a:cubicBezTo>
                      <a:pt x="18" y="188"/>
                      <a:pt x="0" y="122"/>
                      <a:pt x="30" y="70"/>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6" name="Freeform 222">
                <a:extLst>
                  <a:ext uri="{FF2B5EF4-FFF2-40B4-BE49-F238E27FC236}">
                    <a16:creationId xmlns:a16="http://schemas.microsoft.com/office/drawing/2014/main" id="{659E29CF-A994-4B36-9FE1-52CA2EEEABE6}"/>
                  </a:ext>
                </a:extLst>
              </p:cNvPr>
              <p:cNvSpPr>
                <a:spLocks/>
              </p:cNvSpPr>
              <p:nvPr/>
            </p:nvSpPr>
            <p:spPr bwMode="auto">
              <a:xfrm>
                <a:off x="3492500" y="2927350"/>
                <a:ext cx="263525" cy="334963"/>
              </a:xfrm>
              <a:custGeom>
                <a:avLst/>
                <a:gdLst>
                  <a:gd name="T0" fmla="*/ 124 w 305"/>
                  <a:gd name="T1" fmla="*/ 317 h 387"/>
                  <a:gd name="T2" fmla="*/ 120 w 305"/>
                  <a:gd name="T3" fmla="*/ 373 h 387"/>
                  <a:gd name="T4" fmla="*/ 64 w 305"/>
                  <a:gd name="T5" fmla="*/ 370 h 387"/>
                  <a:gd name="T6" fmla="*/ 6 w 305"/>
                  <a:gd name="T7" fmla="*/ 244 h 387"/>
                  <a:gd name="T8" fmla="*/ 33 w 305"/>
                  <a:gd name="T9" fmla="*/ 111 h 387"/>
                  <a:gd name="T10" fmla="*/ 133 w 305"/>
                  <a:gd name="T11" fmla="*/ 22 h 387"/>
                  <a:gd name="T12" fmla="*/ 269 w 305"/>
                  <a:gd name="T13" fmla="*/ 9 h 387"/>
                  <a:gd name="T14" fmla="*/ 301 w 305"/>
                  <a:gd name="T15" fmla="*/ 56 h 387"/>
                  <a:gd name="T16" fmla="*/ 254 w 305"/>
                  <a:gd name="T17" fmla="*/ 87 h 387"/>
                  <a:gd name="T18" fmla="*/ 164 w 305"/>
                  <a:gd name="T19" fmla="*/ 96 h 387"/>
                  <a:gd name="T20" fmla="*/ 102 w 305"/>
                  <a:gd name="T21" fmla="*/ 151 h 387"/>
                  <a:gd name="T22" fmla="*/ 85 w 305"/>
                  <a:gd name="T23" fmla="*/ 234 h 387"/>
                  <a:gd name="T24" fmla="*/ 124 w 305"/>
                  <a:gd name="T25" fmla="*/ 31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5" h="387">
                    <a:moveTo>
                      <a:pt x="124" y="317"/>
                    </a:moveTo>
                    <a:cubicBezTo>
                      <a:pt x="138" y="333"/>
                      <a:pt x="137" y="358"/>
                      <a:pt x="120" y="373"/>
                    </a:cubicBezTo>
                    <a:cubicBezTo>
                      <a:pt x="104" y="387"/>
                      <a:pt x="79" y="386"/>
                      <a:pt x="64" y="370"/>
                    </a:cubicBezTo>
                    <a:cubicBezTo>
                      <a:pt x="32" y="334"/>
                      <a:pt x="11" y="290"/>
                      <a:pt x="6" y="244"/>
                    </a:cubicBezTo>
                    <a:cubicBezTo>
                      <a:pt x="0" y="200"/>
                      <a:pt x="8" y="155"/>
                      <a:pt x="33" y="111"/>
                    </a:cubicBezTo>
                    <a:cubicBezTo>
                      <a:pt x="58" y="69"/>
                      <a:pt x="93" y="39"/>
                      <a:pt x="133" y="22"/>
                    </a:cubicBezTo>
                    <a:cubicBezTo>
                      <a:pt x="175" y="4"/>
                      <a:pt x="223" y="0"/>
                      <a:pt x="269" y="9"/>
                    </a:cubicBezTo>
                    <a:cubicBezTo>
                      <a:pt x="291" y="13"/>
                      <a:pt x="305" y="34"/>
                      <a:pt x="301" y="56"/>
                    </a:cubicBezTo>
                    <a:cubicBezTo>
                      <a:pt x="297" y="77"/>
                      <a:pt x="276" y="91"/>
                      <a:pt x="254" y="87"/>
                    </a:cubicBezTo>
                    <a:cubicBezTo>
                      <a:pt x="223" y="81"/>
                      <a:pt x="192" y="84"/>
                      <a:pt x="164" y="96"/>
                    </a:cubicBezTo>
                    <a:cubicBezTo>
                      <a:pt x="140" y="106"/>
                      <a:pt x="118" y="125"/>
                      <a:pt x="102" y="151"/>
                    </a:cubicBezTo>
                    <a:cubicBezTo>
                      <a:pt x="87" y="179"/>
                      <a:pt x="82" y="207"/>
                      <a:pt x="85" y="234"/>
                    </a:cubicBezTo>
                    <a:cubicBezTo>
                      <a:pt x="89" y="264"/>
                      <a:pt x="103" y="293"/>
                      <a:pt x="124" y="317"/>
                    </a:cubicBezTo>
                    <a:close/>
                  </a:path>
                </a:pathLst>
              </a:custGeom>
              <a:solidFill>
                <a:srgbClr val="FFBF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7" name="Freeform 223">
                <a:extLst>
                  <a:ext uri="{FF2B5EF4-FFF2-40B4-BE49-F238E27FC236}">
                    <a16:creationId xmlns:a16="http://schemas.microsoft.com/office/drawing/2014/main" id="{02A478D8-73EB-449D-90E5-5144A9974527}"/>
                  </a:ext>
                </a:extLst>
              </p:cNvPr>
              <p:cNvSpPr>
                <a:spLocks/>
              </p:cNvSpPr>
              <p:nvPr/>
            </p:nvSpPr>
            <p:spPr bwMode="auto">
              <a:xfrm>
                <a:off x="4087813" y="3824288"/>
                <a:ext cx="320675" cy="260350"/>
              </a:xfrm>
              <a:custGeom>
                <a:avLst/>
                <a:gdLst>
                  <a:gd name="T0" fmla="*/ 287 w 371"/>
                  <a:gd name="T1" fmla="*/ 53 h 301"/>
                  <a:gd name="T2" fmla="*/ 316 w 371"/>
                  <a:gd name="T3" fmla="*/ 5 h 301"/>
                  <a:gd name="T4" fmla="*/ 364 w 371"/>
                  <a:gd name="T5" fmla="*/ 35 h 301"/>
                  <a:gd name="T6" fmla="*/ 371 w 371"/>
                  <a:gd name="T7" fmla="*/ 89 h 301"/>
                  <a:gd name="T8" fmla="*/ 331 w 371"/>
                  <a:gd name="T9" fmla="*/ 220 h 301"/>
                  <a:gd name="T10" fmla="*/ 223 w 371"/>
                  <a:gd name="T11" fmla="*/ 297 h 301"/>
                  <a:gd name="T12" fmla="*/ 185 w 371"/>
                  <a:gd name="T13" fmla="*/ 301 h 301"/>
                  <a:gd name="T14" fmla="*/ 148 w 371"/>
                  <a:gd name="T15" fmla="*/ 297 h 301"/>
                  <a:gd name="T16" fmla="*/ 40 w 371"/>
                  <a:gd name="T17" fmla="*/ 220 h 301"/>
                  <a:gd name="T18" fmla="*/ 0 w 371"/>
                  <a:gd name="T19" fmla="*/ 89 h 301"/>
                  <a:gd name="T20" fmla="*/ 6 w 371"/>
                  <a:gd name="T21" fmla="*/ 35 h 301"/>
                  <a:gd name="T22" fmla="*/ 54 w 371"/>
                  <a:gd name="T23" fmla="*/ 5 h 301"/>
                  <a:gd name="T24" fmla="*/ 84 w 371"/>
                  <a:gd name="T25" fmla="*/ 53 h 301"/>
                  <a:gd name="T26" fmla="*/ 80 w 371"/>
                  <a:gd name="T27" fmla="*/ 89 h 301"/>
                  <a:gd name="T28" fmla="*/ 106 w 371"/>
                  <a:gd name="T29" fmla="*/ 175 h 301"/>
                  <a:gd name="T30" fmla="*/ 166 w 371"/>
                  <a:gd name="T31" fmla="*/ 219 h 301"/>
                  <a:gd name="T32" fmla="*/ 185 w 371"/>
                  <a:gd name="T33" fmla="*/ 221 h 301"/>
                  <a:gd name="T34" fmla="*/ 205 w 371"/>
                  <a:gd name="T35" fmla="*/ 219 h 301"/>
                  <a:gd name="T36" fmla="*/ 265 w 371"/>
                  <a:gd name="T37" fmla="*/ 175 h 301"/>
                  <a:gd name="T38" fmla="*/ 291 w 371"/>
                  <a:gd name="T39" fmla="*/ 89 h 301"/>
                  <a:gd name="T40" fmla="*/ 287 w 371"/>
                  <a:gd name="T41" fmla="*/ 5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1" h="301">
                    <a:moveTo>
                      <a:pt x="287" y="53"/>
                    </a:moveTo>
                    <a:cubicBezTo>
                      <a:pt x="281" y="31"/>
                      <a:pt x="295" y="10"/>
                      <a:pt x="316" y="5"/>
                    </a:cubicBezTo>
                    <a:cubicBezTo>
                      <a:pt x="338" y="0"/>
                      <a:pt x="359" y="13"/>
                      <a:pt x="364" y="35"/>
                    </a:cubicBezTo>
                    <a:cubicBezTo>
                      <a:pt x="369" y="53"/>
                      <a:pt x="371" y="72"/>
                      <a:pt x="371" y="89"/>
                    </a:cubicBezTo>
                    <a:cubicBezTo>
                      <a:pt x="371" y="138"/>
                      <a:pt x="356" y="184"/>
                      <a:pt x="331" y="220"/>
                    </a:cubicBezTo>
                    <a:cubicBezTo>
                      <a:pt x="305" y="258"/>
                      <a:pt x="267" y="286"/>
                      <a:pt x="223" y="297"/>
                    </a:cubicBezTo>
                    <a:cubicBezTo>
                      <a:pt x="211" y="299"/>
                      <a:pt x="198" y="301"/>
                      <a:pt x="185" y="301"/>
                    </a:cubicBezTo>
                    <a:cubicBezTo>
                      <a:pt x="173" y="301"/>
                      <a:pt x="160" y="299"/>
                      <a:pt x="148" y="297"/>
                    </a:cubicBezTo>
                    <a:cubicBezTo>
                      <a:pt x="104" y="286"/>
                      <a:pt x="66" y="258"/>
                      <a:pt x="40" y="220"/>
                    </a:cubicBezTo>
                    <a:cubicBezTo>
                      <a:pt x="15" y="184"/>
                      <a:pt x="0" y="138"/>
                      <a:pt x="0" y="89"/>
                    </a:cubicBezTo>
                    <a:cubicBezTo>
                      <a:pt x="0" y="72"/>
                      <a:pt x="2" y="53"/>
                      <a:pt x="6" y="35"/>
                    </a:cubicBezTo>
                    <a:cubicBezTo>
                      <a:pt x="11" y="13"/>
                      <a:pt x="33" y="0"/>
                      <a:pt x="54" y="5"/>
                    </a:cubicBezTo>
                    <a:cubicBezTo>
                      <a:pt x="76" y="10"/>
                      <a:pt x="89" y="31"/>
                      <a:pt x="84" y="53"/>
                    </a:cubicBezTo>
                    <a:cubicBezTo>
                      <a:pt x="81" y="65"/>
                      <a:pt x="80" y="77"/>
                      <a:pt x="80" y="89"/>
                    </a:cubicBezTo>
                    <a:cubicBezTo>
                      <a:pt x="80" y="122"/>
                      <a:pt x="89" y="152"/>
                      <a:pt x="106" y="175"/>
                    </a:cubicBezTo>
                    <a:cubicBezTo>
                      <a:pt x="121" y="197"/>
                      <a:pt x="142" y="213"/>
                      <a:pt x="166" y="219"/>
                    </a:cubicBezTo>
                    <a:cubicBezTo>
                      <a:pt x="172" y="220"/>
                      <a:pt x="178" y="221"/>
                      <a:pt x="185" y="221"/>
                    </a:cubicBezTo>
                    <a:cubicBezTo>
                      <a:pt x="192" y="221"/>
                      <a:pt x="199" y="220"/>
                      <a:pt x="205" y="219"/>
                    </a:cubicBezTo>
                    <a:cubicBezTo>
                      <a:pt x="229" y="213"/>
                      <a:pt x="250" y="197"/>
                      <a:pt x="265" y="175"/>
                    </a:cubicBezTo>
                    <a:cubicBezTo>
                      <a:pt x="281" y="152"/>
                      <a:pt x="291" y="122"/>
                      <a:pt x="291" y="89"/>
                    </a:cubicBezTo>
                    <a:cubicBezTo>
                      <a:pt x="291" y="77"/>
                      <a:pt x="289" y="65"/>
                      <a:pt x="287" y="53"/>
                    </a:cubicBezTo>
                    <a:close/>
                  </a:path>
                </a:pathLst>
              </a:cu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8" name="Oval 224">
                <a:extLst>
                  <a:ext uri="{FF2B5EF4-FFF2-40B4-BE49-F238E27FC236}">
                    <a16:creationId xmlns:a16="http://schemas.microsoft.com/office/drawing/2014/main" id="{5F6A98D4-7404-40A0-9413-5E733243CA64}"/>
                  </a:ext>
                </a:extLst>
              </p:cNvPr>
              <p:cNvSpPr>
                <a:spLocks noChangeArrowheads="1"/>
              </p:cNvSpPr>
              <p:nvPr/>
            </p:nvSpPr>
            <p:spPr bwMode="auto">
              <a:xfrm>
                <a:off x="4130675" y="3983038"/>
                <a:ext cx="233363" cy="2333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9" name="Oval 225">
                <a:extLst>
                  <a:ext uri="{FF2B5EF4-FFF2-40B4-BE49-F238E27FC236}">
                    <a16:creationId xmlns:a16="http://schemas.microsoft.com/office/drawing/2014/main" id="{DB197291-605E-4A15-9C59-DEE927A9CE92}"/>
                  </a:ext>
                </a:extLst>
              </p:cNvPr>
              <p:cNvSpPr>
                <a:spLocks noChangeArrowheads="1"/>
              </p:cNvSpPr>
              <p:nvPr/>
            </p:nvSpPr>
            <p:spPr bwMode="auto">
              <a:xfrm>
                <a:off x="4154488" y="4006850"/>
                <a:ext cx="187325" cy="187325"/>
              </a:xfrm>
              <a:prstGeom prst="ellipse">
                <a:avLst/>
              </a:prstGeom>
              <a:solidFill>
                <a:srgbClr val="01B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0" name="Freeform 226">
                <a:extLst>
                  <a:ext uri="{FF2B5EF4-FFF2-40B4-BE49-F238E27FC236}">
                    <a16:creationId xmlns:a16="http://schemas.microsoft.com/office/drawing/2014/main" id="{35002CD6-57DC-4A3C-AC8C-FA73F1394F16}"/>
                  </a:ext>
                </a:extLst>
              </p:cNvPr>
              <p:cNvSpPr>
                <a:spLocks/>
              </p:cNvSpPr>
              <p:nvPr/>
            </p:nvSpPr>
            <p:spPr bwMode="auto">
              <a:xfrm>
                <a:off x="4062413" y="4100513"/>
                <a:ext cx="371475" cy="184150"/>
              </a:xfrm>
              <a:custGeom>
                <a:avLst/>
                <a:gdLst>
                  <a:gd name="T0" fmla="*/ 347 w 429"/>
                  <a:gd name="T1" fmla="*/ 32 h 213"/>
                  <a:gd name="T2" fmla="*/ 397 w 429"/>
                  <a:gd name="T3" fmla="*/ 7 h 213"/>
                  <a:gd name="T4" fmla="*/ 422 w 429"/>
                  <a:gd name="T5" fmla="*/ 57 h 213"/>
                  <a:gd name="T6" fmla="*/ 343 w 429"/>
                  <a:gd name="T7" fmla="*/ 171 h 213"/>
                  <a:gd name="T8" fmla="*/ 214 w 429"/>
                  <a:gd name="T9" fmla="*/ 213 h 213"/>
                  <a:gd name="T10" fmla="*/ 87 w 429"/>
                  <a:gd name="T11" fmla="*/ 172 h 213"/>
                  <a:gd name="T12" fmla="*/ 7 w 429"/>
                  <a:gd name="T13" fmla="*/ 60 h 213"/>
                  <a:gd name="T14" fmla="*/ 32 w 429"/>
                  <a:gd name="T15" fmla="*/ 9 h 213"/>
                  <a:gd name="T16" fmla="*/ 83 w 429"/>
                  <a:gd name="T17" fmla="*/ 34 h 213"/>
                  <a:gd name="T18" fmla="*/ 135 w 429"/>
                  <a:gd name="T19" fmla="*/ 107 h 213"/>
                  <a:gd name="T20" fmla="*/ 214 w 429"/>
                  <a:gd name="T21" fmla="*/ 133 h 213"/>
                  <a:gd name="T22" fmla="*/ 294 w 429"/>
                  <a:gd name="T23" fmla="*/ 107 h 213"/>
                  <a:gd name="T24" fmla="*/ 347 w 429"/>
                  <a:gd name="T25" fmla="*/ 3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213">
                    <a:moveTo>
                      <a:pt x="347" y="32"/>
                    </a:moveTo>
                    <a:cubicBezTo>
                      <a:pt x="353" y="11"/>
                      <a:pt x="376" y="0"/>
                      <a:pt x="397" y="7"/>
                    </a:cubicBezTo>
                    <a:cubicBezTo>
                      <a:pt x="418" y="14"/>
                      <a:pt x="429" y="36"/>
                      <a:pt x="422" y="57"/>
                    </a:cubicBezTo>
                    <a:cubicBezTo>
                      <a:pt x="407" y="103"/>
                      <a:pt x="380" y="143"/>
                      <a:pt x="343" y="171"/>
                    </a:cubicBezTo>
                    <a:cubicBezTo>
                      <a:pt x="308" y="197"/>
                      <a:pt x="264" y="213"/>
                      <a:pt x="214" y="213"/>
                    </a:cubicBezTo>
                    <a:cubicBezTo>
                      <a:pt x="165" y="213"/>
                      <a:pt x="122" y="198"/>
                      <a:pt x="87" y="172"/>
                    </a:cubicBezTo>
                    <a:cubicBezTo>
                      <a:pt x="50" y="144"/>
                      <a:pt x="23" y="105"/>
                      <a:pt x="7" y="60"/>
                    </a:cubicBezTo>
                    <a:cubicBezTo>
                      <a:pt x="0" y="39"/>
                      <a:pt x="11" y="16"/>
                      <a:pt x="32" y="9"/>
                    </a:cubicBezTo>
                    <a:cubicBezTo>
                      <a:pt x="53" y="2"/>
                      <a:pt x="76" y="13"/>
                      <a:pt x="83" y="34"/>
                    </a:cubicBezTo>
                    <a:cubicBezTo>
                      <a:pt x="93" y="64"/>
                      <a:pt x="111" y="90"/>
                      <a:pt x="135" y="107"/>
                    </a:cubicBezTo>
                    <a:cubicBezTo>
                      <a:pt x="156" y="124"/>
                      <a:pt x="183" y="133"/>
                      <a:pt x="214" y="133"/>
                    </a:cubicBezTo>
                    <a:cubicBezTo>
                      <a:pt x="246" y="133"/>
                      <a:pt x="273" y="123"/>
                      <a:pt x="294" y="107"/>
                    </a:cubicBezTo>
                    <a:cubicBezTo>
                      <a:pt x="319" y="89"/>
                      <a:pt x="337" y="62"/>
                      <a:pt x="347" y="32"/>
                    </a:cubicBezTo>
                    <a:close/>
                  </a:path>
                </a:pathLst>
              </a:custGeom>
              <a:solidFill>
                <a:srgbClr val="FFBF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1" name="Rectangle 227">
                <a:extLst>
                  <a:ext uri="{FF2B5EF4-FFF2-40B4-BE49-F238E27FC236}">
                    <a16:creationId xmlns:a16="http://schemas.microsoft.com/office/drawing/2014/main" id="{76D2ECF8-7F89-446E-BE39-94361C593226}"/>
                  </a:ext>
                </a:extLst>
              </p:cNvPr>
              <p:cNvSpPr>
                <a:spLocks noChangeArrowheads="1"/>
              </p:cNvSpPr>
              <p:nvPr/>
            </p:nvSpPr>
            <p:spPr bwMode="auto">
              <a:xfrm>
                <a:off x="4165600" y="3603625"/>
                <a:ext cx="163513" cy="219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2" name="Rectangle 228">
                <a:extLst>
                  <a:ext uri="{FF2B5EF4-FFF2-40B4-BE49-F238E27FC236}">
                    <a16:creationId xmlns:a16="http://schemas.microsoft.com/office/drawing/2014/main" id="{783DAD37-7D6C-479A-8634-B66793669098}"/>
                  </a:ext>
                </a:extLst>
              </p:cNvPr>
              <p:cNvSpPr>
                <a:spLocks noChangeArrowheads="1"/>
              </p:cNvSpPr>
              <p:nvPr/>
            </p:nvSpPr>
            <p:spPr bwMode="auto">
              <a:xfrm>
                <a:off x="4183063" y="3625850"/>
                <a:ext cx="127000" cy="12700"/>
              </a:xfrm>
              <a:prstGeom prst="rect">
                <a:avLst/>
              </a:prstGeom>
              <a:solidFill>
                <a:srgbClr val="9CC5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3" name="Rectangle 229">
                <a:extLst>
                  <a:ext uri="{FF2B5EF4-FFF2-40B4-BE49-F238E27FC236}">
                    <a16:creationId xmlns:a16="http://schemas.microsoft.com/office/drawing/2014/main" id="{C27FC667-2CD9-49A1-875F-B9C6EB8144B7}"/>
                  </a:ext>
                </a:extLst>
              </p:cNvPr>
              <p:cNvSpPr>
                <a:spLocks noChangeArrowheads="1"/>
              </p:cNvSpPr>
              <p:nvPr/>
            </p:nvSpPr>
            <p:spPr bwMode="auto">
              <a:xfrm>
                <a:off x="4183063" y="3659188"/>
                <a:ext cx="127000" cy="12700"/>
              </a:xfrm>
              <a:prstGeom prst="rect">
                <a:avLst/>
              </a:prstGeom>
              <a:solidFill>
                <a:srgbClr val="9CC5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4" name="Rectangle 230">
                <a:extLst>
                  <a:ext uri="{FF2B5EF4-FFF2-40B4-BE49-F238E27FC236}">
                    <a16:creationId xmlns:a16="http://schemas.microsoft.com/office/drawing/2014/main" id="{4CFE7D9C-3120-4882-9BBC-4F6A20E7C71C}"/>
                  </a:ext>
                </a:extLst>
              </p:cNvPr>
              <p:cNvSpPr>
                <a:spLocks noChangeArrowheads="1"/>
              </p:cNvSpPr>
              <p:nvPr/>
            </p:nvSpPr>
            <p:spPr bwMode="auto">
              <a:xfrm>
                <a:off x="4183063" y="3692525"/>
                <a:ext cx="127000" cy="11113"/>
              </a:xfrm>
              <a:prstGeom prst="rect">
                <a:avLst/>
              </a:prstGeom>
              <a:solidFill>
                <a:srgbClr val="9CC5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5" name="Rectangle 231">
                <a:extLst>
                  <a:ext uri="{FF2B5EF4-FFF2-40B4-BE49-F238E27FC236}">
                    <a16:creationId xmlns:a16="http://schemas.microsoft.com/office/drawing/2014/main" id="{33EFF01C-E02B-430F-B981-0BA48F3C19FA}"/>
                  </a:ext>
                </a:extLst>
              </p:cNvPr>
              <p:cNvSpPr>
                <a:spLocks noChangeArrowheads="1"/>
              </p:cNvSpPr>
              <p:nvPr/>
            </p:nvSpPr>
            <p:spPr bwMode="auto">
              <a:xfrm>
                <a:off x="4183063" y="3725863"/>
                <a:ext cx="127000" cy="11113"/>
              </a:xfrm>
              <a:prstGeom prst="rect">
                <a:avLst/>
              </a:prstGeom>
              <a:solidFill>
                <a:srgbClr val="9CC5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6" name="Rectangle 232">
                <a:extLst>
                  <a:ext uri="{FF2B5EF4-FFF2-40B4-BE49-F238E27FC236}">
                    <a16:creationId xmlns:a16="http://schemas.microsoft.com/office/drawing/2014/main" id="{567379A7-D564-4ACA-82BF-994347C311FD}"/>
                  </a:ext>
                </a:extLst>
              </p:cNvPr>
              <p:cNvSpPr>
                <a:spLocks noChangeArrowheads="1"/>
              </p:cNvSpPr>
              <p:nvPr/>
            </p:nvSpPr>
            <p:spPr bwMode="auto">
              <a:xfrm>
                <a:off x="4183063" y="3757613"/>
                <a:ext cx="76200" cy="7938"/>
              </a:xfrm>
              <a:prstGeom prst="rect">
                <a:avLst/>
              </a:prstGeom>
              <a:solidFill>
                <a:srgbClr val="9CC5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7" name="Rectangle 233">
                <a:extLst>
                  <a:ext uri="{FF2B5EF4-FFF2-40B4-BE49-F238E27FC236}">
                    <a16:creationId xmlns:a16="http://schemas.microsoft.com/office/drawing/2014/main" id="{E690F7CF-9A91-4AD7-8268-78FF92225A00}"/>
                  </a:ext>
                </a:extLst>
              </p:cNvPr>
              <p:cNvSpPr>
                <a:spLocks noChangeArrowheads="1"/>
              </p:cNvSpPr>
              <p:nvPr/>
            </p:nvSpPr>
            <p:spPr bwMode="auto">
              <a:xfrm>
                <a:off x="4183063" y="3786188"/>
                <a:ext cx="76200" cy="6350"/>
              </a:xfrm>
              <a:prstGeom prst="rect">
                <a:avLst/>
              </a:prstGeom>
              <a:solidFill>
                <a:srgbClr val="9CC5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spTree>
    <p:extLst>
      <p:ext uri="{BB962C8B-B14F-4D97-AF65-F5344CB8AC3E}">
        <p14:creationId xmlns:p14="http://schemas.microsoft.com/office/powerpoint/2010/main" val="426688542"/>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up)">
                                      <p:cBhvr>
                                        <p:cTn id="20" dur="500"/>
                                        <p:tgtEl>
                                          <p:spTgt spid="41"/>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par>
                          <p:cTn id="25" fill="hold">
                            <p:stCondLst>
                              <p:cond delay="2500"/>
                            </p:stCondLst>
                            <p:childTnLst>
                              <p:par>
                                <p:cTn id="26" presetID="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up)">
                                      <p:cBhvr>
                                        <p:cTn id="33" dur="500"/>
                                        <p:tgtEl>
                                          <p:spTgt spid="42"/>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4000"/>
                            </p:stCondLst>
                            <p:childTnLst>
                              <p:par>
                                <p:cTn id="39" presetID="2" presetClass="entr" presetSubtype="8"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2" presetClass="entr" presetSubtype="1"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 name="组合 6"/>
          <p:cNvGrpSpPr/>
          <p:nvPr/>
        </p:nvGrpSpPr>
        <p:grpSpPr>
          <a:xfrm>
            <a:off x="7689345" y="2309551"/>
            <a:ext cx="3654561" cy="3879614"/>
            <a:chOff x="7829045" y="2156062"/>
            <a:chExt cx="3654561" cy="3879614"/>
          </a:xfrm>
        </p:grpSpPr>
        <p:sp>
          <p:nvSpPr>
            <p:cNvPr id="19" name="Oval 15"/>
            <p:cNvSpPr>
              <a:spLocks noChangeArrowheads="1"/>
            </p:cNvSpPr>
            <p:nvPr/>
          </p:nvSpPr>
          <p:spPr bwMode="auto">
            <a:xfrm>
              <a:off x="7829045" y="2247626"/>
              <a:ext cx="466832" cy="466976"/>
            </a:xfrm>
            <a:prstGeom prst="ellipse">
              <a:avLst/>
            </a:prstGeom>
            <a:solidFill>
              <a:schemeClr val="accent3"/>
            </a:solidFill>
            <a:ln>
              <a:noFill/>
            </a:ln>
          </p:spPr>
          <p:txBody>
            <a:bodyPr/>
            <a:lstStyle/>
            <a:p>
              <a:endParaRPr lang="zh-CN" altLang="en-US" sz="4000">
                <a:solidFill>
                  <a:schemeClr val="bg1">
                    <a:lumMod val="50000"/>
                  </a:schemeClr>
                </a:solidFill>
              </a:endParaRPr>
            </a:p>
          </p:txBody>
        </p:sp>
        <p:sp>
          <p:nvSpPr>
            <p:cNvPr id="20" name="Oval 16"/>
            <p:cNvSpPr>
              <a:spLocks noChangeArrowheads="1"/>
            </p:cNvSpPr>
            <p:nvPr/>
          </p:nvSpPr>
          <p:spPr bwMode="auto">
            <a:xfrm>
              <a:off x="7829045" y="3286878"/>
              <a:ext cx="466832" cy="466976"/>
            </a:xfrm>
            <a:prstGeom prst="ellipse">
              <a:avLst/>
            </a:prstGeom>
            <a:solidFill>
              <a:schemeClr val="accent2"/>
            </a:solidFill>
            <a:ln>
              <a:noFill/>
            </a:ln>
          </p:spPr>
          <p:txBody>
            <a:bodyPr/>
            <a:lstStyle/>
            <a:p>
              <a:endParaRPr lang="zh-CN" altLang="en-US" sz="4000">
                <a:solidFill>
                  <a:schemeClr val="bg1">
                    <a:lumMod val="50000"/>
                  </a:schemeClr>
                </a:solidFill>
              </a:endParaRPr>
            </a:p>
          </p:txBody>
        </p:sp>
        <p:sp>
          <p:nvSpPr>
            <p:cNvPr id="21" name="Oval 17"/>
            <p:cNvSpPr>
              <a:spLocks noChangeArrowheads="1"/>
            </p:cNvSpPr>
            <p:nvPr/>
          </p:nvSpPr>
          <p:spPr bwMode="auto">
            <a:xfrm>
              <a:off x="7829045" y="4330706"/>
              <a:ext cx="466832" cy="462398"/>
            </a:xfrm>
            <a:prstGeom prst="ellipse">
              <a:avLst/>
            </a:prstGeom>
            <a:solidFill>
              <a:schemeClr val="accent1"/>
            </a:solidFill>
            <a:ln>
              <a:noFill/>
            </a:ln>
          </p:spPr>
          <p:txBody>
            <a:bodyPr/>
            <a:lstStyle/>
            <a:p>
              <a:endParaRPr lang="zh-CN" altLang="en-US" sz="4000">
                <a:solidFill>
                  <a:schemeClr val="bg1">
                    <a:lumMod val="50000"/>
                  </a:schemeClr>
                </a:solidFill>
              </a:endParaRPr>
            </a:p>
          </p:txBody>
        </p:sp>
        <p:sp>
          <p:nvSpPr>
            <p:cNvPr id="22" name="Oval 18"/>
            <p:cNvSpPr>
              <a:spLocks noChangeArrowheads="1"/>
            </p:cNvSpPr>
            <p:nvPr/>
          </p:nvSpPr>
          <p:spPr bwMode="auto">
            <a:xfrm>
              <a:off x="7829045" y="5358510"/>
              <a:ext cx="466832" cy="466976"/>
            </a:xfrm>
            <a:prstGeom prst="ellipse">
              <a:avLst/>
            </a:prstGeom>
            <a:solidFill>
              <a:srgbClr val="8CC066"/>
            </a:solidFill>
            <a:ln>
              <a:noFill/>
            </a:ln>
          </p:spPr>
          <p:txBody>
            <a:bodyPr/>
            <a:lstStyle/>
            <a:p>
              <a:endParaRPr lang="zh-CN" altLang="en-US" sz="4000">
                <a:solidFill>
                  <a:schemeClr val="bg1">
                    <a:lumMod val="50000"/>
                  </a:schemeClr>
                </a:solidFill>
              </a:endParaRPr>
            </a:p>
          </p:txBody>
        </p:sp>
        <p:grpSp>
          <p:nvGrpSpPr>
            <p:cNvPr id="23" name="Group 25"/>
            <p:cNvGrpSpPr/>
            <p:nvPr/>
          </p:nvGrpSpPr>
          <p:grpSpPr bwMode="auto">
            <a:xfrm>
              <a:off x="7991523" y="5488989"/>
              <a:ext cx="141880" cy="210597"/>
              <a:chOff x="0" y="0"/>
              <a:chExt cx="85" cy="127"/>
            </a:xfrm>
          </p:grpSpPr>
          <p:sp>
            <p:nvSpPr>
              <p:cNvPr id="24" name="Freeform 26"/>
              <p:cNvSpPr>
                <a:spLocks noEditPoints="1"/>
              </p:cNvSpPr>
              <p:nvPr/>
            </p:nvSpPr>
            <p:spPr bwMode="auto">
              <a:xfrm>
                <a:off x="0" y="47"/>
                <a:ext cx="85" cy="80"/>
              </a:xfrm>
              <a:custGeom>
                <a:avLst/>
                <a:gdLst>
                  <a:gd name="T0" fmla="*/ 34 w 36"/>
                  <a:gd name="T1" fmla="*/ 0 h 34"/>
                  <a:gd name="T2" fmla="*/ 2 w 36"/>
                  <a:gd name="T3" fmla="*/ 0 h 34"/>
                  <a:gd name="T4" fmla="*/ 1 w 36"/>
                  <a:gd name="T5" fmla="*/ 0 h 34"/>
                  <a:gd name="T6" fmla="*/ 0 w 36"/>
                  <a:gd name="T7" fmla="*/ 1 h 34"/>
                  <a:gd name="T8" fmla="*/ 0 w 36"/>
                  <a:gd name="T9" fmla="*/ 6 h 34"/>
                  <a:gd name="T10" fmla="*/ 0 w 36"/>
                  <a:gd name="T11" fmla="*/ 32 h 34"/>
                  <a:gd name="T12" fmla="*/ 2 w 36"/>
                  <a:gd name="T13" fmla="*/ 34 h 34"/>
                  <a:gd name="T14" fmla="*/ 34 w 36"/>
                  <a:gd name="T15" fmla="*/ 34 h 34"/>
                  <a:gd name="T16" fmla="*/ 36 w 36"/>
                  <a:gd name="T17" fmla="*/ 32 h 34"/>
                  <a:gd name="T18" fmla="*/ 36 w 36"/>
                  <a:gd name="T19" fmla="*/ 1 h 34"/>
                  <a:gd name="T20" fmla="*/ 34 w 36"/>
                  <a:gd name="T21" fmla="*/ 0 h 34"/>
                  <a:gd name="T22" fmla="*/ 8 w 36"/>
                  <a:gd name="T23" fmla="*/ 7 h 34"/>
                  <a:gd name="T24" fmla="*/ 11 w 36"/>
                  <a:gd name="T25" fmla="*/ 7 h 34"/>
                  <a:gd name="T26" fmla="*/ 11 w 36"/>
                  <a:gd name="T27" fmla="*/ 26 h 34"/>
                  <a:gd name="T28" fmla="*/ 8 w 36"/>
                  <a:gd name="T29" fmla="*/ 26 h 34"/>
                  <a:gd name="T30" fmla="*/ 8 w 36"/>
                  <a:gd name="T31" fmla="*/ 7 h 34"/>
                  <a:gd name="T32" fmla="*/ 16 w 36"/>
                  <a:gd name="T33" fmla="*/ 7 h 34"/>
                  <a:gd name="T34" fmla="*/ 20 w 36"/>
                  <a:gd name="T35" fmla="*/ 7 h 34"/>
                  <a:gd name="T36" fmla="*/ 20 w 36"/>
                  <a:gd name="T37" fmla="*/ 26 h 34"/>
                  <a:gd name="T38" fmla="*/ 16 w 36"/>
                  <a:gd name="T39" fmla="*/ 26 h 34"/>
                  <a:gd name="T40" fmla="*/ 16 w 36"/>
                  <a:gd name="T41" fmla="*/ 7 h 34"/>
                  <a:gd name="T42" fmla="*/ 28 w 36"/>
                  <a:gd name="T43" fmla="*/ 26 h 34"/>
                  <a:gd name="T44" fmla="*/ 25 w 36"/>
                  <a:gd name="T45" fmla="*/ 26 h 34"/>
                  <a:gd name="T46" fmla="*/ 25 w 36"/>
                  <a:gd name="T47" fmla="*/ 7 h 34"/>
                  <a:gd name="T48" fmla="*/ 28 w 36"/>
                  <a:gd name="T49" fmla="*/ 7 h 34"/>
                  <a:gd name="T50" fmla="*/ 28 w 36"/>
                  <a:gd name="T51"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4">
                    <a:moveTo>
                      <a:pt x="34" y="0"/>
                    </a:moveTo>
                    <a:cubicBezTo>
                      <a:pt x="2" y="0"/>
                      <a:pt x="2" y="0"/>
                      <a:pt x="2" y="0"/>
                    </a:cubicBezTo>
                    <a:cubicBezTo>
                      <a:pt x="2" y="0"/>
                      <a:pt x="2" y="0"/>
                      <a:pt x="1" y="0"/>
                    </a:cubicBezTo>
                    <a:cubicBezTo>
                      <a:pt x="1" y="0"/>
                      <a:pt x="0" y="1"/>
                      <a:pt x="0" y="1"/>
                    </a:cubicBezTo>
                    <a:cubicBezTo>
                      <a:pt x="0" y="6"/>
                      <a:pt x="0" y="6"/>
                      <a:pt x="0" y="6"/>
                    </a:cubicBezTo>
                    <a:cubicBezTo>
                      <a:pt x="0" y="32"/>
                      <a:pt x="0" y="32"/>
                      <a:pt x="0" y="32"/>
                    </a:cubicBezTo>
                    <a:cubicBezTo>
                      <a:pt x="0" y="33"/>
                      <a:pt x="1" y="34"/>
                      <a:pt x="2" y="34"/>
                    </a:cubicBezTo>
                    <a:cubicBezTo>
                      <a:pt x="34" y="34"/>
                      <a:pt x="34" y="34"/>
                      <a:pt x="34" y="34"/>
                    </a:cubicBezTo>
                    <a:cubicBezTo>
                      <a:pt x="35" y="34"/>
                      <a:pt x="36" y="33"/>
                      <a:pt x="36" y="32"/>
                    </a:cubicBezTo>
                    <a:cubicBezTo>
                      <a:pt x="36" y="1"/>
                      <a:pt x="36" y="1"/>
                      <a:pt x="36" y="1"/>
                    </a:cubicBezTo>
                    <a:cubicBezTo>
                      <a:pt x="36" y="0"/>
                      <a:pt x="35" y="0"/>
                      <a:pt x="34" y="0"/>
                    </a:cubicBezTo>
                    <a:close/>
                    <a:moveTo>
                      <a:pt x="8" y="7"/>
                    </a:moveTo>
                    <a:cubicBezTo>
                      <a:pt x="11" y="7"/>
                      <a:pt x="11" y="7"/>
                      <a:pt x="11" y="7"/>
                    </a:cubicBezTo>
                    <a:cubicBezTo>
                      <a:pt x="11" y="26"/>
                      <a:pt x="11" y="26"/>
                      <a:pt x="11" y="26"/>
                    </a:cubicBezTo>
                    <a:cubicBezTo>
                      <a:pt x="8" y="26"/>
                      <a:pt x="8" y="26"/>
                      <a:pt x="8" y="26"/>
                    </a:cubicBezTo>
                    <a:lnTo>
                      <a:pt x="8" y="7"/>
                    </a:lnTo>
                    <a:close/>
                    <a:moveTo>
                      <a:pt x="16" y="7"/>
                    </a:moveTo>
                    <a:cubicBezTo>
                      <a:pt x="20" y="7"/>
                      <a:pt x="20" y="7"/>
                      <a:pt x="20" y="7"/>
                    </a:cubicBezTo>
                    <a:cubicBezTo>
                      <a:pt x="20" y="26"/>
                      <a:pt x="20" y="26"/>
                      <a:pt x="20" y="26"/>
                    </a:cubicBezTo>
                    <a:cubicBezTo>
                      <a:pt x="16" y="26"/>
                      <a:pt x="16" y="26"/>
                      <a:pt x="16" y="26"/>
                    </a:cubicBezTo>
                    <a:lnTo>
                      <a:pt x="16" y="7"/>
                    </a:lnTo>
                    <a:close/>
                    <a:moveTo>
                      <a:pt x="28" y="26"/>
                    </a:moveTo>
                    <a:cubicBezTo>
                      <a:pt x="25" y="26"/>
                      <a:pt x="25" y="26"/>
                      <a:pt x="25" y="26"/>
                    </a:cubicBezTo>
                    <a:cubicBezTo>
                      <a:pt x="25" y="7"/>
                      <a:pt x="25" y="7"/>
                      <a:pt x="25" y="7"/>
                    </a:cubicBezTo>
                    <a:cubicBezTo>
                      <a:pt x="28" y="7"/>
                      <a:pt x="28" y="7"/>
                      <a:pt x="28" y="7"/>
                    </a:cubicBezTo>
                    <a:lnTo>
                      <a:pt x="28"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sp>
            <p:nvSpPr>
              <p:cNvPr id="25" name="Freeform 27"/>
              <p:cNvSpPr/>
              <p:nvPr/>
            </p:nvSpPr>
            <p:spPr bwMode="auto">
              <a:xfrm>
                <a:off x="0" y="0"/>
                <a:ext cx="85" cy="33"/>
              </a:xfrm>
              <a:custGeom>
                <a:avLst/>
                <a:gdLst>
                  <a:gd name="T0" fmla="*/ 34 w 36"/>
                  <a:gd name="T1" fmla="*/ 14 h 14"/>
                  <a:gd name="T2" fmla="*/ 36 w 36"/>
                  <a:gd name="T3" fmla="*/ 12 h 14"/>
                  <a:gd name="T4" fmla="*/ 36 w 36"/>
                  <a:gd name="T5" fmla="*/ 7 h 14"/>
                  <a:gd name="T6" fmla="*/ 34 w 36"/>
                  <a:gd name="T7" fmla="*/ 5 h 14"/>
                  <a:gd name="T8" fmla="*/ 26 w 36"/>
                  <a:gd name="T9" fmla="*/ 5 h 14"/>
                  <a:gd name="T10" fmla="*/ 25 w 36"/>
                  <a:gd name="T11" fmla="*/ 4 h 14"/>
                  <a:gd name="T12" fmla="*/ 25 w 36"/>
                  <a:gd name="T13" fmla="*/ 1 h 14"/>
                  <a:gd name="T14" fmla="*/ 23 w 36"/>
                  <a:gd name="T15" fmla="*/ 0 h 14"/>
                  <a:gd name="T16" fmla="*/ 13 w 36"/>
                  <a:gd name="T17" fmla="*/ 0 h 14"/>
                  <a:gd name="T18" fmla="*/ 12 w 36"/>
                  <a:gd name="T19" fmla="*/ 1 h 14"/>
                  <a:gd name="T20" fmla="*/ 12 w 36"/>
                  <a:gd name="T21" fmla="*/ 4 h 14"/>
                  <a:gd name="T22" fmla="*/ 10 w 36"/>
                  <a:gd name="T23" fmla="*/ 5 h 14"/>
                  <a:gd name="T24" fmla="*/ 2 w 36"/>
                  <a:gd name="T25" fmla="*/ 5 h 14"/>
                  <a:gd name="T26" fmla="*/ 0 w 36"/>
                  <a:gd name="T27" fmla="*/ 7 h 14"/>
                  <a:gd name="T28" fmla="*/ 0 w 36"/>
                  <a:gd name="T29" fmla="*/ 12 h 14"/>
                  <a:gd name="T30" fmla="*/ 2 w 36"/>
                  <a:gd name="T31" fmla="*/ 14 h 14"/>
                  <a:gd name="T32" fmla="*/ 34 w 36"/>
                  <a:gd name="T3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4">
                    <a:moveTo>
                      <a:pt x="34" y="14"/>
                    </a:moveTo>
                    <a:cubicBezTo>
                      <a:pt x="35" y="14"/>
                      <a:pt x="36" y="13"/>
                      <a:pt x="36" y="12"/>
                    </a:cubicBezTo>
                    <a:cubicBezTo>
                      <a:pt x="36" y="7"/>
                      <a:pt x="36" y="7"/>
                      <a:pt x="36" y="7"/>
                    </a:cubicBezTo>
                    <a:cubicBezTo>
                      <a:pt x="36" y="6"/>
                      <a:pt x="35" y="5"/>
                      <a:pt x="34" y="5"/>
                    </a:cubicBezTo>
                    <a:cubicBezTo>
                      <a:pt x="26" y="5"/>
                      <a:pt x="26" y="5"/>
                      <a:pt x="26" y="5"/>
                    </a:cubicBezTo>
                    <a:cubicBezTo>
                      <a:pt x="25" y="5"/>
                      <a:pt x="25" y="5"/>
                      <a:pt x="25" y="4"/>
                    </a:cubicBezTo>
                    <a:cubicBezTo>
                      <a:pt x="25" y="1"/>
                      <a:pt x="25" y="1"/>
                      <a:pt x="25" y="1"/>
                    </a:cubicBezTo>
                    <a:cubicBezTo>
                      <a:pt x="25" y="0"/>
                      <a:pt x="24" y="0"/>
                      <a:pt x="23" y="0"/>
                    </a:cubicBezTo>
                    <a:cubicBezTo>
                      <a:pt x="13" y="0"/>
                      <a:pt x="13" y="0"/>
                      <a:pt x="13" y="0"/>
                    </a:cubicBezTo>
                    <a:cubicBezTo>
                      <a:pt x="12" y="0"/>
                      <a:pt x="12" y="0"/>
                      <a:pt x="12" y="1"/>
                    </a:cubicBezTo>
                    <a:cubicBezTo>
                      <a:pt x="12" y="4"/>
                      <a:pt x="12" y="4"/>
                      <a:pt x="12" y="4"/>
                    </a:cubicBezTo>
                    <a:cubicBezTo>
                      <a:pt x="12" y="5"/>
                      <a:pt x="11" y="5"/>
                      <a:pt x="10" y="5"/>
                    </a:cubicBezTo>
                    <a:cubicBezTo>
                      <a:pt x="2" y="5"/>
                      <a:pt x="2" y="5"/>
                      <a:pt x="2" y="5"/>
                    </a:cubicBezTo>
                    <a:cubicBezTo>
                      <a:pt x="1" y="5"/>
                      <a:pt x="0" y="6"/>
                      <a:pt x="0" y="7"/>
                    </a:cubicBezTo>
                    <a:cubicBezTo>
                      <a:pt x="0" y="12"/>
                      <a:pt x="0" y="12"/>
                      <a:pt x="0" y="12"/>
                    </a:cubicBezTo>
                    <a:cubicBezTo>
                      <a:pt x="0" y="13"/>
                      <a:pt x="1" y="14"/>
                      <a:pt x="2" y="14"/>
                    </a:cubicBezTo>
                    <a:lnTo>
                      <a:pt x="34"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grpSp>
        <p:grpSp>
          <p:nvGrpSpPr>
            <p:cNvPr id="26" name="Group 28"/>
            <p:cNvGrpSpPr/>
            <p:nvPr/>
          </p:nvGrpSpPr>
          <p:grpSpPr bwMode="auto">
            <a:xfrm>
              <a:off x="7952618" y="4461185"/>
              <a:ext cx="219686" cy="178549"/>
              <a:chOff x="0" y="0"/>
              <a:chExt cx="132" cy="109"/>
            </a:xfrm>
          </p:grpSpPr>
          <p:sp>
            <p:nvSpPr>
              <p:cNvPr id="27" name="Freeform 29"/>
              <p:cNvSpPr/>
              <p:nvPr/>
            </p:nvSpPr>
            <p:spPr bwMode="auto">
              <a:xfrm>
                <a:off x="83" y="38"/>
                <a:ext cx="49" cy="71"/>
              </a:xfrm>
              <a:custGeom>
                <a:avLst/>
                <a:gdLst>
                  <a:gd name="T0" fmla="*/ 21 w 21"/>
                  <a:gd name="T1" fmla="*/ 15 h 30"/>
                  <a:gd name="T2" fmla="*/ 5 w 21"/>
                  <a:gd name="T3" fmla="*/ 30 h 30"/>
                  <a:gd name="T4" fmla="*/ 0 w 21"/>
                  <a:gd name="T5" fmla="*/ 29 h 30"/>
                  <a:gd name="T6" fmla="*/ 14 w 21"/>
                  <a:gd name="T7" fmla="*/ 9 h 30"/>
                  <a:gd name="T8" fmla="*/ 12 w 21"/>
                  <a:gd name="T9" fmla="*/ 0 h 30"/>
                  <a:gd name="T10" fmla="*/ 21 w 21"/>
                  <a:gd name="T11" fmla="*/ 15 h 30"/>
                </a:gdLst>
                <a:ahLst/>
                <a:cxnLst>
                  <a:cxn ang="0">
                    <a:pos x="T0" y="T1"/>
                  </a:cxn>
                  <a:cxn ang="0">
                    <a:pos x="T2" y="T3"/>
                  </a:cxn>
                  <a:cxn ang="0">
                    <a:pos x="T4" y="T5"/>
                  </a:cxn>
                  <a:cxn ang="0">
                    <a:pos x="T6" y="T7"/>
                  </a:cxn>
                  <a:cxn ang="0">
                    <a:pos x="T8" y="T9"/>
                  </a:cxn>
                  <a:cxn ang="0">
                    <a:pos x="T10" y="T11"/>
                  </a:cxn>
                </a:cxnLst>
                <a:rect l="0" t="0" r="r" b="b"/>
                <a:pathLst>
                  <a:path w="21" h="30">
                    <a:moveTo>
                      <a:pt x="21" y="15"/>
                    </a:moveTo>
                    <a:cubicBezTo>
                      <a:pt x="21" y="23"/>
                      <a:pt x="14" y="30"/>
                      <a:pt x="5" y="30"/>
                    </a:cubicBezTo>
                    <a:cubicBezTo>
                      <a:pt x="4" y="30"/>
                      <a:pt x="2" y="30"/>
                      <a:pt x="0" y="29"/>
                    </a:cubicBezTo>
                    <a:cubicBezTo>
                      <a:pt x="8" y="26"/>
                      <a:pt x="14" y="18"/>
                      <a:pt x="14" y="9"/>
                    </a:cubicBezTo>
                    <a:cubicBezTo>
                      <a:pt x="14" y="6"/>
                      <a:pt x="13" y="3"/>
                      <a:pt x="12" y="0"/>
                    </a:cubicBezTo>
                    <a:cubicBezTo>
                      <a:pt x="17" y="3"/>
                      <a:pt x="21" y="8"/>
                      <a:pt x="21"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sp>
            <p:nvSpPr>
              <p:cNvPr id="28" name="Freeform 30"/>
              <p:cNvSpPr>
                <a:spLocks noEditPoints="1"/>
              </p:cNvSpPr>
              <p:nvPr/>
            </p:nvSpPr>
            <p:spPr bwMode="auto">
              <a:xfrm>
                <a:off x="0" y="0"/>
                <a:ext cx="109" cy="109"/>
              </a:xfrm>
              <a:custGeom>
                <a:avLst/>
                <a:gdLst>
                  <a:gd name="T0" fmla="*/ 45 w 46"/>
                  <a:gd name="T1" fmla="*/ 15 h 46"/>
                  <a:gd name="T2" fmla="*/ 35 w 46"/>
                  <a:gd name="T3" fmla="*/ 4 h 46"/>
                  <a:gd name="T4" fmla="*/ 35 w 46"/>
                  <a:gd name="T5" fmla="*/ 4 h 46"/>
                  <a:gd name="T6" fmla="*/ 23 w 46"/>
                  <a:gd name="T7" fmla="*/ 0 h 46"/>
                  <a:gd name="T8" fmla="*/ 4 w 46"/>
                  <a:gd name="T9" fmla="*/ 10 h 46"/>
                  <a:gd name="T10" fmla="*/ 0 w 46"/>
                  <a:gd name="T11" fmla="*/ 23 h 46"/>
                  <a:gd name="T12" fmla="*/ 5 w 46"/>
                  <a:gd name="T13" fmla="*/ 37 h 46"/>
                  <a:gd name="T14" fmla="*/ 9 w 46"/>
                  <a:gd name="T15" fmla="*/ 42 h 46"/>
                  <a:gd name="T16" fmla="*/ 14 w 46"/>
                  <a:gd name="T17" fmla="*/ 44 h 46"/>
                  <a:gd name="T18" fmla="*/ 14 w 46"/>
                  <a:gd name="T19" fmla="*/ 44 h 46"/>
                  <a:gd name="T20" fmla="*/ 23 w 46"/>
                  <a:gd name="T21" fmla="*/ 46 h 46"/>
                  <a:gd name="T22" fmla="*/ 32 w 46"/>
                  <a:gd name="T23" fmla="*/ 44 h 46"/>
                  <a:gd name="T24" fmla="*/ 36 w 46"/>
                  <a:gd name="T25" fmla="*/ 42 h 46"/>
                  <a:gd name="T26" fmla="*/ 42 w 46"/>
                  <a:gd name="T27" fmla="*/ 36 h 46"/>
                  <a:gd name="T28" fmla="*/ 46 w 46"/>
                  <a:gd name="T29" fmla="*/ 26 h 46"/>
                  <a:gd name="T30" fmla="*/ 46 w 46"/>
                  <a:gd name="T31" fmla="*/ 26 h 46"/>
                  <a:gd name="T32" fmla="*/ 46 w 46"/>
                  <a:gd name="T33" fmla="*/ 23 h 46"/>
                  <a:gd name="T34" fmla="*/ 45 w 46"/>
                  <a:gd name="T35" fmla="*/ 15 h 46"/>
                  <a:gd name="T36" fmla="*/ 31 w 46"/>
                  <a:gd name="T37" fmla="*/ 11 h 46"/>
                  <a:gd name="T38" fmla="*/ 35 w 46"/>
                  <a:gd name="T39" fmla="*/ 15 h 46"/>
                  <a:gd name="T40" fmla="*/ 35 w 46"/>
                  <a:gd name="T41" fmla="*/ 15 h 46"/>
                  <a:gd name="T42" fmla="*/ 31 w 46"/>
                  <a:gd name="T43" fmla="*/ 19 h 46"/>
                  <a:gd name="T44" fmla="*/ 27 w 46"/>
                  <a:gd name="T45" fmla="*/ 15 h 46"/>
                  <a:gd name="T46" fmla="*/ 31 w 46"/>
                  <a:gd name="T47" fmla="*/ 11 h 46"/>
                  <a:gd name="T48" fmla="*/ 31 w 46"/>
                  <a:gd name="T49" fmla="*/ 11 h 46"/>
                  <a:gd name="T50" fmla="*/ 15 w 46"/>
                  <a:gd name="T51" fmla="*/ 36 h 46"/>
                  <a:gd name="T52" fmla="*/ 11 w 46"/>
                  <a:gd name="T53" fmla="*/ 32 h 46"/>
                  <a:gd name="T54" fmla="*/ 15 w 46"/>
                  <a:gd name="T55" fmla="*/ 28 h 46"/>
                  <a:gd name="T56" fmla="*/ 19 w 46"/>
                  <a:gd name="T57" fmla="*/ 32 h 46"/>
                  <a:gd name="T58" fmla="*/ 15 w 46"/>
                  <a:gd name="T59" fmla="*/ 36 h 46"/>
                  <a:gd name="T60" fmla="*/ 15 w 46"/>
                  <a:gd name="T61" fmla="*/ 19 h 46"/>
                  <a:gd name="T62" fmla="*/ 11 w 46"/>
                  <a:gd name="T63" fmla="*/ 15 h 46"/>
                  <a:gd name="T64" fmla="*/ 15 w 46"/>
                  <a:gd name="T65" fmla="*/ 11 h 46"/>
                  <a:gd name="T66" fmla="*/ 19 w 46"/>
                  <a:gd name="T67" fmla="*/ 15 h 46"/>
                  <a:gd name="T68" fmla="*/ 15 w 46"/>
                  <a:gd name="T69" fmla="*/ 19 h 46"/>
                  <a:gd name="T70" fmla="*/ 20 w 46"/>
                  <a:gd name="T71" fmla="*/ 23 h 46"/>
                  <a:gd name="T72" fmla="*/ 22 w 46"/>
                  <a:gd name="T73" fmla="*/ 21 h 46"/>
                  <a:gd name="T74" fmla="*/ 23 w 46"/>
                  <a:gd name="T75" fmla="*/ 21 h 46"/>
                  <a:gd name="T76" fmla="*/ 26 w 46"/>
                  <a:gd name="T77" fmla="*/ 23 h 46"/>
                  <a:gd name="T78" fmla="*/ 25 w 46"/>
                  <a:gd name="T79" fmla="*/ 25 h 46"/>
                  <a:gd name="T80" fmla="*/ 23 w 46"/>
                  <a:gd name="T81" fmla="*/ 26 h 46"/>
                  <a:gd name="T82" fmla="*/ 20 w 46"/>
                  <a:gd name="T83" fmla="*/ 23 h 46"/>
                  <a:gd name="T84" fmla="*/ 31 w 46"/>
                  <a:gd name="T85" fmla="*/ 36 h 46"/>
                  <a:gd name="T86" fmla="*/ 27 w 46"/>
                  <a:gd name="T87" fmla="*/ 32 h 46"/>
                  <a:gd name="T88" fmla="*/ 31 w 46"/>
                  <a:gd name="T89" fmla="*/ 28 h 46"/>
                  <a:gd name="T90" fmla="*/ 35 w 46"/>
                  <a:gd name="T91" fmla="*/ 32 h 46"/>
                  <a:gd name="T92" fmla="*/ 31 w 46"/>
                  <a:gd name="T93" fmla="*/ 3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46">
                    <a:moveTo>
                      <a:pt x="45" y="15"/>
                    </a:moveTo>
                    <a:cubicBezTo>
                      <a:pt x="43" y="10"/>
                      <a:pt x="39" y="6"/>
                      <a:pt x="35" y="4"/>
                    </a:cubicBezTo>
                    <a:cubicBezTo>
                      <a:pt x="35" y="4"/>
                      <a:pt x="35" y="4"/>
                      <a:pt x="35" y="4"/>
                    </a:cubicBezTo>
                    <a:cubicBezTo>
                      <a:pt x="31" y="2"/>
                      <a:pt x="27" y="0"/>
                      <a:pt x="23" y="0"/>
                    </a:cubicBezTo>
                    <a:cubicBezTo>
                      <a:pt x="15" y="0"/>
                      <a:pt x="8" y="4"/>
                      <a:pt x="4" y="10"/>
                    </a:cubicBezTo>
                    <a:cubicBezTo>
                      <a:pt x="2" y="14"/>
                      <a:pt x="0" y="19"/>
                      <a:pt x="0" y="23"/>
                    </a:cubicBezTo>
                    <a:cubicBezTo>
                      <a:pt x="0" y="29"/>
                      <a:pt x="2" y="33"/>
                      <a:pt x="5" y="37"/>
                    </a:cubicBezTo>
                    <a:cubicBezTo>
                      <a:pt x="6" y="39"/>
                      <a:pt x="8" y="40"/>
                      <a:pt x="9" y="42"/>
                    </a:cubicBezTo>
                    <a:cubicBezTo>
                      <a:pt x="11" y="43"/>
                      <a:pt x="12" y="44"/>
                      <a:pt x="14" y="44"/>
                    </a:cubicBezTo>
                    <a:cubicBezTo>
                      <a:pt x="14" y="44"/>
                      <a:pt x="14" y="44"/>
                      <a:pt x="14" y="44"/>
                    </a:cubicBezTo>
                    <a:cubicBezTo>
                      <a:pt x="17" y="46"/>
                      <a:pt x="20" y="46"/>
                      <a:pt x="23" y="46"/>
                    </a:cubicBezTo>
                    <a:cubicBezTo>
                      <a:pt x="26" y="46"/>
                      <a:pt x="30" y="46"/>
                      <a:pt x="32" y="44"/>
                    </a:cubicBezTo>
                    <a:cubicBezTo>
                      <a:pt x="34" y="44"/>
                      <a:pt x="35" y="43"/>
                      <a:pt x="36" y="42"/>
                    </a:cubicBezTo>
                    <a:cubicBezTo>
                      <a:pt x="38" y="41"/>
                      <a:pt x="40" y="39"/>
                      <a:pt x="42" y="36"/>
                    </a:cubicBezTo>
                    <a:cubicBezTo>
                      <a:pt x="44" y="33"/>
                      <a:pt x="45" y="30"/>
                      <a:pt x="46" y="26"/>
                    </a:cubicBezTo>
                    <a:cubicBezTo>
                      <a:pt x="46" y="26"/>
                      <a:pt x="46" y="26"/>
                      <a:pt x="46" y="26"/>
                    </a:cubicBezTo>
                    <a:cubicBezTo>
                      <a:pt x="46" y="25"/>
                      <a:pt x="46" y="24"/>
                      <a:pt x="46" y="23"/>
                    </a:cubicBezTo>
                    <a:cubicBezTo>
                      <a:pt x="46" y="21"/>
                      <a:pt x="45" y="18"/>
                      <a:pt x="45" y="15"/>
                    </a:cubicBezTo>
                    <a:close/>
                    <a:moveTo>
                      <a:pt x="31" y="11"/>
                    </a:moveTo>
                    <a:cubicBezTo>
                      <a:pt x="34" y="11"/>
                      <a:pt x="35" y="13"/>
                      <a:pt x="35" y="15"/>
                    </a:cubicBezTo>
                    <a:cubicBezTo>
                      <a:pt x="35" y="15"/>
                      <a:pt x="35" y="15"/>
                      <a:pt x="35" y="15"/>
                    </a:cubicBezTo>
                    <a:cubicBezTo>
                      <a:pt x="35" y="17"/>
                      <a:pt x="33" y="19"/>
                      <a:pt x="31" y="19"/>
                    </a:cubicBezTo>
                    <a:cubicBezTo>
                      <a:pt x="29" y="19"/>
                      <a:pt x="27" y="17"/>
                      <a:pt x="27" y="15"/>
                    </a:cubicBezTo>
                    <a:cubicBezTo>
                      <a:pt x="27" y="13"/>
                      <a:pt x="29" y="11"/>
                      <a:pt x="31" y="11"/>
                    </a:cubicBezTo>
                    <a:cubicBezTo>
                      <a:pt x="31" y="11"/>
                      <a:pt x="31" y="11"/>
                      <a:pt x="31" y="11"/>
                    </a:cubicBezTo>
                    <a:close/>
                    <a:moveTo>
                      <a:pt x="15" y="36"/>
                    </a:moveTo>
                    <a:cubicBezTo>
                      <a:pt x="12" y="36"/>
                      <a:pt x="11" y="34"/>
                      <a:pt x="11" y="32"/>
                    </a:cubicBezTo>
                    <a:cubicBezTo>
                      <a:pt x="11" y="30"/>
                      <a:pt x="12" y="28"/>
                      <a:pt x="15" y="28"/>
                    </a:cubicBezTo>
                    <a:cubicBezTo>
                      <a:pt x="17" y="28"/>
                      <a:pt x="19" y="30"/>
                      <a:pt x="19" y="32"/>
                    </a:cubicBezTo>
                    <a:cubicBezTo>
                      <a:pt x="19" y="34"/>
                      <a:pt x="17" y="36"/>
                      <a:pt x="15" y="36"/>
                    </a:cubicBezTo>
                    <a:close/>
                    <a:moveTo>
                      <a:pt x="15" y="19"/>
                    </a:moveTo>
                    <a:cubicBezTo>
                      <a:pt x="12" y="19"/>
                      <a:pt x="11" y="17"/>
                      <a:pt x="11" y="15"/>
                    </a:cubicBezTo>
                    <a:cubicBezTo>
                      <a:pt x="11" y="13"/>
                      <a:pt x="12" y="11"/>
                      <a:pt x="15" y="11"/>
                    </a:cubicBezTo>
                    <a:cubicBezTo>
                      <a:pt x="17" y="11"/>
                      <a:pt x="19" y="13"/>
                      <a:pt x="19" y="15"/>
                    </a:cubicBezTo>
                    <a:cubicBezTo>
                      <a:pt x="19" y="17"/>
                      <a:pt x="17" y="19"/>
                      <a:pt x="15" y="19"/>
                    </a:cubicBezTo>
                    <a:close/>
                    <a:moveTo>
                      <a:pt x="20" y="23"/>
                    </a:moveTo>
                    <a:cubicBezTo>
                      <a:pt x="20" y="22"/>
                      <a:pt x="21" y="21"/>
                      <a:pt x="22" y="21"/>
                    </a:cubicBezTo>
                    <a:cubicBezTo>
                      <a:pt x="22" y="21"/>
                      <a:pt x="23" y="21"/>
                      <a:pt x="23" y="21"/>
                    </a:cubicBezTo>
                    <a:cubicBezTo>
                      <a:pt x="25" y="21"/>
                      <a:pt x="26" y="22"/>
                      <a:pt x="26" y="23"/>
                    </a:cubicBezTo>
                    <a:cubicBezTo>
                      <a:pt x="26" y="24"/>
                      <a:pt x="26" y="24"/>
                      <a:pt x="25" y="25"/>
                    </a:cubicBezTo>
                    <a:cubicBezTo>
                      <a:pt x="25" y="26"/>
                      <a:pt x="24" y="26"/>
                      <a:pt x="23" y="26"/>
                    </a:cubicBezTo>
                    <a:cubicBezTo>
                      <a:pt x="22" y="26"/>
                      <a:pt x="20" y="25"/>
                      <a:pt x="20" y="23"/>
                    </a:cubicBezTo>
                    <a:close/>
                    <a:moveTo>
                      <a:pt x="31" y="36"/>
                    </a:moveTo>
                    <a:cubicBezTo>
                      <a:pt x="29" y="36"/>
                      <a:pt x="27" y="34"/>
                      <a:pt x="27" y="32"/>
                    </a:cubicBezTo>
                    <a:cubicBezTo>
                      <a:pt x="27" y="30"/>
                      <a:pt x="29" y="28"/>
                      <a:pt x="31" y="28"/>
                    </a:cubicBezTo>
                    <a:cubicBezTo>
                      <a:pt x="34" y="28"/>
                      <a:pt x="35" y="30"/>
                      <a:pt x="35" y="32"/>
                    </a:cubicBezTo>
                    <a:cubicBezTo>
                      <a:pt x="35" y="34"/>
                      <a:pt x="34" y="36"/>
                      <a:pt x="31"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grpSp>
        <p:sp>
          <p:nvSpPr>
            <p:cNvPr id="29" name="Freeform 31"/>
            <p:cNvSpPr>
              <a:spLocks noEditPoints="1"/>
            </p:cNvSpPr>
            <p:nvPr/>
          </p:nvSpPr>
          <p:spPr bwMode="auto">
            <a:xfrm>
              <a:off x="7954909" y="3444823"/>
              <a:ext cx="215109" cy="183128"/>
            </a:xfrm>
            <a:custGeom>
              <a:avLst/>
              <a:gdLst>
                <a:gd name="T0" fmla="*/ 52 w 54"/>
                <a:gd name="T1" fmla="*/ 0 h 47"/>
                <a:gd name="T2" fmla="*/ 11 w 54"/>
                <a:gd name="T3" fmla="*/ 0 h 47"/>
                <a:gd name="T4" fmla="*/ 9 w 54"/>
                <a:gd name="T5" fmla="*/ 2 h 47"/>
                <a:gd name="T6" fmla="*/ 9 w 54"/>
                <a:gd name="T7" fmla="*/ 4 h 47"/>
                <a:gd name="T8" fmla="*/ 9 w 54"/>
                <a:gd name="T9" fmla="*/ 5 h 47"/>
                <a:gd name="T10" fmla="*/ 9 w 54"/>
                <a:gd name="T11" fmla="*/ 6 h 47"/>
                <a:gd name="T12" fmla="*/ 9 w 54"/>
                <a:gd name="T13" fmla="*/ 9 h 47"/>
                <a:gd name="T14" fmla="*/ 10 w 54"/>
                <a:gd name="T15" fmla="*/ 9 h 47"/>
                <a:gd name="T16" fmla="*/ 2 w 54"/>
                <a:gd name="T17" fmla="*/ 9 h 47"/>
                <a:gd name="T18" fmla="*/ 0 w 54"/>
                <a:gd name="T19" fmla="*/ 11 h 47"/>
                <a:gd name="T20" fmla="*/ 0 w 54"/>
                <a:gd name="T21" fmla="*/ 45 h 47"/>
                <a:gd name="T22" fmla="*/ 2 w 54"/>
                <a:gd name="T23" fmla="*/ 47 h 47"/>
                <a:gd name="T24" fmla="*/ 43 w 54"/>
                <a:gd name="T25" fmla="*/ 47 h 47"/>
                <a:gd name="T26" fmla="*/ 45 w 54"/>
                <a:gd name="T27" fmla="*/ 45 h 47"/>
                <a:gd name="T28" fmla="*/ 45 w 54"/>
                <a:gd name="T29" fmla="*/ 38 h 47"/>
                <a:gd name="T30" fmla="*/ 52 w 54"/>
                <a:gd name="T31" fmla="*/ 38 h 47"/>
                <a:gd name="T32" fmla="*/ 54 w 54"/>
                <a:gd name="T33" fmla="*/ 36 h 47"/>
                <a:gd name="T34" fmla="*/ 54 w 54"/>
                <a:gd name="T35" fmla="*/ 34 h 47"/>
                <a:gd name="T36" fmla="*/ 54 w 54"/>
                <a:gd name="T37" fmla="*/ 33 h 47"/>
                <a:gd name="T38" fmla="*/ 54 w 54"/>
                <a:gd name="T39" fmla="*/ 31 h 47"/>
                <a:gd name="T40" fmla="*/ 54 w 54"/>
                <a:gd name="T41" fmla="*/ 7 h 47"/>
                <a:gd name="T42" fmla="*/ 54 w 54"/>
                <a:gd name="T43" fmla="*/ 5 h 47"/>
                <a:gd name="T44" fmla="*/ 54 w 54"/>
                <a:gd name="T45" fmla="*/ 4 h 47"/>
                <a:gd name="T46" fmla="*/ 54 w 54"/>
                <a:gd name="T47" fmla="*/ 2 h 47"/>
                <a:gd name="T48" fmla="*/ 52 w 54"/>
                <a:gd name="T49" fmla="*/ 0 h 47"/>
                <a:gd name="T50" fmla="*/ 26 w 54"/>
                <a:gd name="T51" fmla="*/ 22 h 47"/>
                <a:gd name="T52" fmla="*/ 30 w 54"/>
                <a:gd name="T53" fmla="*/ 18 h 47"/>
                <a:gd name="T54" fmla="*/ 34 w 54"/>
                <a:gd name="T55" fmla="*/ 22 h 47"/>
                <a:gd name="T56" fmla="*/ 30 w 54"/>
                <a:gd name="T57" fmla="*/ 26 h 47"/>
                <a:gd name="T58" fmla="*/ 26 w 54"/>
                <a:gd name="T59" fmla="*/ 22 h 47"/>
                <a:gd name="T60" fmla="*/ 38 w 54"/>
                <a:gd name="T61" fmla="*/ 42 h 47"/>
                <a:gd name="T62" fmla="*/ 7 w 54"/>
                <a:gd name="T63" fmla="*/ 42 h 47"/>
                <a:gd name="T64" fmla="*/ 5 w 54"/>
                <a:gd name="T65" fmla="*/ 40 h 47"/>
                <a:gd name="T66" fmla="*/ 5 w 54"/>
                <a:gd name="T67" fmla="*/ 37 h 47"/>
                <a:gd name="T68" fmla="*/ 5 w 54"/>
                <a:gd name="T69" fmla="*/ 36 h 47"/>
                <a:gd name="T70" fmla="*/ 6 w 54"/>
                <a:gd name="T71" fmla="*/ 34 h 47"/>
                <a:gd name="T72" fmla="*/ 20 w 54"/>
                <a:gd name="T73" fmla="*/ 29 h 47"/>
                <a:gd name="T74" fmla="*/ 23 w 54"/>
                <a:gd name="T75" fmla="*/ 30 h 47"/>
                <a:gd name="T76" fmla="*/ 26 w 54"/>
                <a:gd name="T77" fmla="*/ 32 h 47"/>
                <a:gd name="T78" fmla="*/ 38 w 54"/>
                <a:gd name="T79" fmla="*/ 32 h 47"/>
                <a:gd name="T80" fmla="*/ 39 w 54"/>
                <a:gd name="T81" fmla="*/ 32 h 47"/>
                <a:gd name="T82" fmla="*/ 40 w 54"/>
                <a:gd name="T83" fmla="*/ 33 h 47"/>
                <a:gd name="T84" fmla="*/ 40 w 54"/>
                <a:gd name="T85" fmla="*/ 40 h 47"/>
                <a:gd name="T86" fmla="*/ 38 w 54"/>
                <a:gd name="T87" fmla="*/ 42 h 47"/>
                <a:gd name="T88" fmla="*/ 49 w 54"/>
                <a:gd name="T89" fmla="*/ 31 h 47"/>
                <a:gd name="T90" fmla="*/ 48 w 54"/>
                <a:gd name="T91" fmla="*/ 33 h 47"/>
                <a:gd name="T92" fmla="*/ 47 w 54"/>
                <a:gd name="T93" fmla="*/ 33 h 47"/>
                <a:gd name="T94" fmla="*/ 45 w 54"/>
                <a:gd name="T95" fmla="*/ 33 h 47"/>
                <a:gd name="T96" fmla="*/ 45 w 54"/>
                <a:gd name="T97" fmla="*/ 11 h 47"/>
                <a:gd name="T98" fmla="*/ 43 w 54"/>
                <a:gd name="T99" fmla="*/ 9 h 47"/>
                <a:gd name="T100" fmla="*/ 14 w 54"/>
                <a:gd name="T101" fmla="*/ 9 h 47"/>
                <a:gd name="T102" fmla="*/ 14 w 54"/>
                <a:gd name="T103" fmla="*/ 9 h 47"/>
                <a:gd name="T104" fmla="*/ 14 w 54"/>
                <a:gd name="T105" fmla="*/ 7 h 47"/>
                <a:gd name="T106" fmla="*/ 15 w 54"/>
                <a:gd name="T107" fmla="*/ 6 h 47"/>
                <a:gd name="T108" fmla="*/ 16 w 54"/>
                <a:gd name="T109" fmla="*/ 5 h 47"/>
                <a:gd name="T110" fmla="*/ 47 w 54"/>
                <a:gd name="T111" fmla="*/ 5 h 47"/>
                <a:gd name="T112" fmla="*/ 49 w 54"/>
                <a:gd name="T113" fmla="*/ 7 h 47"/>
                <a:gd name="T114" fmla="*/ 49 w 54"/>
                <a:gd name="T115"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47">
                  <a:moveTo>
                    <a:pt x="52" y="0"/>
                  </a:moveTo>
                  <a:cubicBezTo>
                    <a:pt x="11" y="0"/>
                    <a:pt x="11" y="0"/>
                    <a:pt x="11" y="0"/>
                  </a:cubicBezTo>
                  <a:cubicBezTo>
                    <a:pt x="10" y="0"/>
                    <a:pt x="9" y="1"/>
                    <a:pt x="9" y="2"/>
                  </a:cubicBezTo>
                  <a:cubicBezTo>
                    <a:pt x="9" y="4"/>
                    <a:pt x="9" y="4"/>
                    <a:pt x="9" y="4"/>
                  </a:cubicBezTo>
                  <a:cubicBezTo>
                    <a:pt x="9" y="4"/>
                    <a:pt x="9" y="5"/>
                    <a:pt x="9" y="5"/>
                  </a:cubicBezTo>
                  <a:cubicBezTo>
                    <a:pt x="9" y="5"/>
                    <a:pt x="9" y="6"/>
                    <a:pt x="9" y="6"/>
                  </a:cubicBezTo>
                  <a:cubicBezTo>
                    <a:pt x="9" y="9"/>
                    <a:pt x="9" y="9"/>
                    <a:pt x="9" y="9"/>
                  </a:cubicBezTo>
                  <a:cubicBezTo>
                    <a:pt x="9" y="9"/>
                    <a:pt x="9" y="9"/>
                    <a:pt x="10" y="9"/>
                  </a:cubicBezTo>
                  <a:cubicBezTo>
                    <a:pt x="2" y="9"/>
                    <a:pt x="2" y="9"/>
                    <a:pt x="2" y="9"/>
                  </a:cubicBezTo>
                  <a:cubicBezTo>
                    <a:pt x="1" y="9"/>
                    <a:pt x="0" y="10"/>
                    <a:pt x="0" y="11"/>
                  </a:cubicBezTo>
                  <a:cubicBezTo>
                    <a:pt x="0" y="45"/>
                    <a:pt x="0" y="45"/>
                    <a:pt x="0" y="45"/>
                  </a:cubicBezTo>
                  <a:cubicBezTo>
                    <a:pt x="0" y="46"/>
                    <a:pt x="1" y="47"/>
                    <a:pt x="2" y="47"/>
                  </a:cubicBezTo>
                  <a:cubicBezTo>
                    <a:pt x="43" y="47"/>
                    <a:pt x="43" y="47"/>
                    <a:pt x="43" y="47"/>
                  </a:cubicBezTo>
                  <a:cubicBezTo>
                    <a:pt x="44" y="47"/>
                    <a:pt x="45" y="46"/>
                    <a:pt x="45" y="45"/>
                  </a:cubicBezTo>
                  <a:cubicBezTo>
                    <a:pt x="45" y="38"/>
                    <a:pt x="45" y="38"/>
                    <a:pt x="45" y="38"/>
                  </a:cubicBezTo>
                  <a:cubicBezTo>
                    <a:pt x="52" y="38"/>
                    <a:pt x="52" y="38"/>
                    <a:pt x="52" y="38"/>
                  </a:cubicBezTo>
                  <a:cubicBezTo>
                    <a:pt x="53" y="38"/>
                    <a:pt x="54" y="37"/>
                    <a:pt x="54" y="36"/>
                  </a:cubicBezTo>
                  <a:cubicBezTo>
                    <a:pt x="54" y="34"/>
                    <a:pt x="54" y="34"/>
                    <a:pt x="54" y="34"/>
                  </a:cubicBezTo>
                  <a:cubicBezTo>
                    <a:pt x="54" y="33"/>
                    <a:pt x="54" y="33"/>
                    <a:pt x="54" y="33"/>
                  </a:cubicBezTo>
                  <a:cubicBezTo>
                    <a:pt x="54" y="33"/>
                    <a:pt x="54" y="32"/>
                    <a:pt x="54" y="31"/>
                  </a:cubicBezTo>
                  <a:cubicBezTo>
                    <a:pt x="54" y="7"/>
                    <a:pt x="54" y="7"/>
                    <a:pt x="54" y="7"/>
                  </a:cubicBezTo>
                  <a:cubicBezTo>
                    <a:pt x="54" y="6"/>
                    <a:pt x="54" y="5"/>
                    <a:pt x="54" y="5"/>
                  </a:cubicBezTo>
                  <a:cubicBezTo>
                    <a:pt x="54" y="5"/>
                    <a:pt x="54" y="4"/>
                    <a:pt x="54" y="4"/>
                  </a:cubicBezTo>
                  <a:cubicBezTo>
                    <a:pt x="54" y="2"/>
                    <a:pt x="54" y="2"/>
                    <a:pt x="54" y="2"/>
                  </a:cubicBezTo>
                  <a:cubicBezTo>
                    <a:pt x="54" y="1"/>
                    <a:pt x="53" y="0"/>
                    <a:pt x="52" y="0"/>
                  </a:cubicBezTo>
                  <a:close/>
                  <a:moveTo>
                    <a:pt x="26" y="22"/>
                  </a:moveTo>
                  <a:cubicBezTo>
                    <a:pt x="26" y="20"/>
                    <a:pt x="28" y="18"/>
                    <a:pt x="30" y="18"/>
                  </a:cubicBezTo>
                  <a:cubicBezTo>
                    <a:pt x="33" y="18"/>
                    <a:pt x="34" y="20"/>
                    <a:pt x="34" y="22"/>
                  </a:cubicBezTo>
                  <a:cubicBezTo>
                    <a:pt x="34" y="24"/>
                    <a:pt x="33" y="26"/>
                    <a:pt x="30" y="26"/>
                  </a:cubicBezTo>
                  <a:cubicBezTo>
                    <a:pt x="28" y="26"/>
                    <a:pt x="26" y="24"/>
                    <a:pt x="26" y="22"/>
                  </a:cubicBezTo>
                  <a:close/>
                  <a:moveTo>
                    <a:pt x="38" y="42"/>
                  </a:moveTo>
                  <a:cubicBezTo>
                    <a:pt x="7" y="42"/>
                    <a:pt x="7" y="42"/>
                    <a:pt x="7" y="42"/>
                  </a:cubicBezTo>
                  <a:cubicBezTo>
                    <a:pt x="6" y="42"/>
                    <a:pt x="5" y="41"/>
                    <a:pt x="5" y="40"/>
                  </a:cubicBezTo>
                  <a:cubicBezTo>
                    <a:pt x="5" y="37"/>
                    <a:pt x="5" y="37"/>
                    <a:pt x="5" y="37"/>
                  </a:cubicBezTo>
                  <a:cubicBezTo>
                    <a:pt x="5" y="37"/>
                    <a:pt x="5" y="36"/>
                    <a:pt x="5" y="36"/>
                  </a:cubicBezTo>
                  <a:cubicBezTo>
                    <a:pt x="6" y="35"/>
                    <a:pt x="6" y="35"/>
                    <a:pt x="6" y="34"/>
                  </a:cubicBezTo>
                  <a:cubicBezTo>
                    <a:pt x="6" y="34"/>
                    <a:pt x="11" y="26"/>
                    <a:pt x="20" y="29"/>
                  </a:cubicBezTo>
                  <a:cubicBezTo>
                    <a:pt x="21" y="29"/>
                    <a:pt x="22" y="30"/>
                    <a:pt x="23" y="30"/>
                  </a:cubicBezTo>
                  <a:cubicBezTo>
                    <a:pt x="24" y="31"/>
                    <a:pt x="25" y="31"/>
                    <a:pt x="26" y="32"/>
                  </a:cubicBezTo>
                  <a:cubicBezTo>
                    <a:pt x="34" y="35"/>
                    <a:pt x="38" y="32"/>
                    <a:pt x="38" y="32"/>
                  </a:cubicBezTo>
                  <a:cubicBezTo>
                    <a:pt x="38" y="32"/>
                    <a:pt x="38" y="32"/>
                    <a:pt x="39" y="32"/>
                  </a:cubicBezTo>
                  <a:cubicBezTo>
                    <a:pt x="39" y="32"/>
                    <a:pt x="40" y="32"/>
                    <a:pt x="40" y="33"/>
                  </a:cubicBezTo>
                  <a:cubicBezTo>
                    <a:pt x="40" y="40"/>
                    <a:pt x="40" y="40"/>
                    <a:pt x="40" y="40"/>
                  </a:cubicBezTo>
                  <a:cubicBezTo>
                    <a:pt x="40" y="41"/>
                    <a:pt x="39" y="42"/>
                    <a:pt x="38" y="42"/>
                  </a:cubicBezTo>
                  <a:close/>
                  <a:moveTo>
                    <a:pt x="49" y="31"/>
                  </a:moveTo>
                  <a:cubicBezTo>
                    <a:pt x="49" y="32"/>
                    <a:pt x="48" y="32"/>
                    <a:pt x="48" y="33"/>
                  </a:cubicBezTo>
                  <a:cubicBezTo>
                    <a:pt x="48" y="33"/>
                    <a:pt x="47" y="33"/>
                    <a:pt x="47" y="33"/>
                  </a:cubicBezTo>
                  <a:cubicBezTo>
                    <a:pt x="45" y="33"/>
                    <a:pt x="45" y="33"/>
                    <a:pt x="45" y="33"/>
                  </a:cubicBezTo>
                  <a:cubicBezTo>
                    <a:pt x="45" y="11"/>
                    <a:pt x="45" y="11"/>
                    <a:pt x="45" y="11"/>
                  </a:cubicBezTo>
                  <a:cubicBezTo>
                    <a:pt x="45" y="10"/>
                    <a:pt x="44" y="9"/>
                    <a:pt x="43" y="9"/>
                  </a:cubicBezTo>
                  <a:cubicBezTo>
                    <a:pt x="14" y="9"/>
                    <a:pt x="14" y="9"/>
                    <a:pt x="14" y="9"/>
                  </a:cubicBezTo>
                  <a:cubicBezTo>
                    <a:pt x="14" y="9"/>
                    <a:pt x="14" y="9"/>
                    <a:pt x="14" y="9"/>
                  </a:cubicBezTo>
                  <a:cubicBezTo>
                    <a:pt x="14" y="7"/>
                    <a:pt x="14" y="7"/>
                    <a:pt x="14" y="7"/>
                  </a:cubicBezTo>
                  <a:cubicBezTo>
                    <a:pt x="14" y="7"/>
                    <a:pt x="14" y="6"/>
                    <a:pt x="15" y="6"/>
                  </a:cubicBezTo>
                  <a:cubicBezTo>
                    <a:pt x="15" y="6"/>
                    <a:pt x="15" y="5"/>
                    <a:pt x="16" y="5"/>
                  </a:cubicBezTo>
                  <a:cubicBezTo>
                    <a:pt x="47" y="5"/>
                    <a:pt x="47" y="5"/>
                    <a:pt x="47" y="5"/>
                  </a:cubicBezTo>
                  <a:cubicBezTo>
                    <a:pt x="48" y="5"/>
                    <a:pt x="49" y="6"/>
                    <a:pt x="49" y="7"/>
                  </a:cubicBezTo>
                  <a:lnTo>
                    <a:pt x="49"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grpSp>
          <p:nvGrpSpPr>
            <p:cNvPr id="30" name="Group 32"/>
            <p:cNvGrpSpPr/>
            <p:nvPr/>
          </p:nvGrpSpPr>
          <p:grpSpPr bwMode="auto">
            <a:xfrm>
              <a:off x="7968637" y="2407864"/>
              <a:ext cx="192225" cy="155658"/>
              <a:chOff x="0" y="0"/>
              <a:chExt cx="116" cy="94"/>
            </a:xfrm>
          </p:grpSpPr>
          <p:sp>
            <p:nvSpPr>
              <p:cNvPr id="31" name="Freeform 33"/>
              <p:cNvSpPr/>
              <p:nvPr/>
            </p:nvSpPr>
            <p:spPr bwMode="auto">
              <a:xfrm>
                <a:off x="0" y="0"/>
                <a:ext cx="116" cy="47"/>
              </a:xfrm>
              <a:custGeom>
                <a:avLst/>
                <a:gdLst>
                  <a:gd name="T0" fmla="*/ 47 w 49"/>
                  <a:gd name="T1" fmla="*/ 0 h 20"/>
                  <a:gd name="T2" fmla="*/ 49 w 49"/>
                  <a:gd name="T3" fmla="*/ 1 h 20"/>
                  <a:gd name="T4" fmla="*/ 49 w 49"/>
                  <a:gd name="T5" fmla="*/ 1 h 20"/>
                  <a:gd name="T6" fmla="*/ 48 w 49"/>
                  <a:gd name="T7" fmla="*/ 3 h 20"/>
                  <a:gd name="T8" fmla="*/ 25 w 49"/>
                  <a:gd name="T9" fmla="*/ 20 h 20"/>
                  <a:gd name="T10" fmla="*/ 23 w 49"/>
                  <a:gd name="T11" fmla="*/ 20 h 20"/>
                  <a:gd name="T12" fmla="*/ 1 w 49"/>
                  <a:gd name="T13" fmla="*/ 3 h 20"/>
                  <a:gd name="T14" fmla="*/ 0 w 49"/>
                  <a:gd name="T15" fmla="*/ 1 h 20"/>
                  <a:gd name="T16" fmla="*/ 0 w 49"/>
                  <a:gd name="T17" fmla="*/ 1 h 20"/>
                  <a:gd name="T18" fmla="*/ 1 w 49"/>
                  <a:gd name="T19" fmla="*/ 0 h 20"/>
                  <a:gd name="T20" fmla="*/ 47 w 49"/>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20">
                    <a:moveTo>
                      <a:pt x="47" y="0"/>
                    </a:moveTo>
                    <a:cubicBezTo>
                      <a:pt x="48" y="0"/>
                      <a:pt x="49" y="0"/>
                      <a:pt x="49" y="1"/>
                    </a:cubicBezTo>
                    <a:cubicBezTo>
                      <a:pt x="49" y="1"/>
                      <a:pt x="49" y="1"/>
                      <a:pt x="49" y="1"/>
                    </a:cubicBezTo>
                    <a:cubicBezTo>
                      <a:pt x="49" y="2"/>
                      <a:pt x="48" y="3"/>
                      <a:pt x="48" y="3"/>
                    </a:cubicBezTo>
                    <a:cubicBezTo>
                      <a:pt x="25" y="20"/>
                      <a:pt x="25" y="20"/>
                      <a:pt x="25" y="20"/>
                    </a:cubicBezTo>
                    <a:cubicBezTo>
                      <a:pt x="25" y="20"/>
                      <a:pt x="24" y="20"/>
                      <a:pt x="23" y="20"/>
                    </a:cubicBezTo>
                    <a:cubicBezTo>
                      <a:pt x="1" y="3"/>
                      <a:pt x="1" y="3"/>
                      <a:pt x="1" y="3"/>
                    </a:cubicBezTo>
                    <a:cubicBezTo>
                      <a:pt x="0" y="3"/>
                      <a:pt x="0" y="2"/>
                      <a:pt x="0" y="1"/>
                    </a:cubicBezTo>
                    <a:cubicBezTo>
                      <a:pt x="0" y="1"/>
                      <a:pt x="0" y="1"/>
                      <a:pt x="0" y="1"/>
                    </a:cubicBezTo>
                    <a:cubicBezTo>
                      <a:pt x="0" y="0"/>
                      <a:pt x="0" y="0"/>
                      <a:pt x="1" y="0"/>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sp>
            <p:nvSpPr>
              <p:cNvPr id="32" name="Freeform 34"/>
              <p:cNvSpPr/>
              <p:nvPr/>
            </p:nvSpPr>
            <p:spPr bwMode="auto">
              <a:xfrm>
                <a:off x="0" y="19"/>
                <a:ext cx="116" cy="75"/>
              </a:xfrm>
              <a:custGeom>
                <a:avLst/>
                <a:gdLst>
                  <a:gd name="T0" fmla="*/ 23 w 49"/>
                  <a:gd name="T1" fmla="*/ 17 h 32"/>
                  <a:gd name="T2" fmla="*/ 25 w 49"/>
                  <a:gd name="T3" fmla="*/ 17 h 32"/>
                  <a:gd name="T4" fmla="*/ 48 w 49"/>
                  <a:gd name="T5" fmla="*/ 0 h 32"/>
                  <a:gd name="T6" fmla="*/ 49 w 49"/>
                  <a:gd name="T7" fmla="*/ 1 h 32"/>
                  <a:gd name="T8" fmla="*/ 49 w 49"/>
                  <a:gd name="T9" fmla="*/ 30 h 32"/>
                  <a:gd name="T10" fmla="*/ 47 w 49"/>
                  <a:gd name="T11" fmla="*/ 32 h 32"/>
                  <a:gd name="T12" fmla="*/ 1 w 49"/>
                  <a:gd name="T13" fmla="*/ 32 h 32"/>
                  <a:gd name="T14" fmla="*/ 0 w 49"/>
                  <a:gd name="T15" fmla="*/ 30 h 32"/>
                  <a:gd name="T16" fmla="*/ 0 w 49"/>
                  <a:gd name="T17" fmla="*/ 1 h 32"/>
                  <a:gd name="T18" fmla="*/ 1 w 49"/>
                  <a:gd name="T19" fmla="*/ 0 h 32"/>
                  <a:gd name="T20" fmla="*/ 23 w 49"/>
                  <a:gd name="T2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2">
                    <a:moveTo>
                      <a:pt x="23" y="17"/>
                    </a:moveTo>
                    <a:cubicBezTo>
                      <a:pt x="24" y="17"/>
                      <a:pt x="25" y="17"/>
                      <a:pt x="25" y="17"/>
                    </a:cubicBezTo>
                    <a:cubicBezTo>
                      <a:pt x="48" y="0"/>
                      <a:pt x="48" y="0"/>
                      <a:pt x="48" y="0"/>
                    </a:cubicBezTo>
                    <a:cubicBezTo>
                      <a:pt x="48" y="0"/>
                      <a:pt x="49" y="0"/>
                      <a:pt x="49" y="1"/>
                    </a:cubicBezTo>
                    <a:cubicBezTo>
                      <a:pt x="49" y="30"/>
                      <a:pt x="49" y="30"/>
                      <a:pt x="49" y="30"/>
                    </a:cubicBezTo>
                    <a:cubicBezTo>
                      <a:pt x="49" y="31"/>
                      <a:pt x="48" y="32"/>
                      <a:pt x="47" y="32"/>
                    </a:cubicBezTo>
                    <a:cubicBezTo>
                      <a:pt x="1" y="32"/>
                      <a:pt x="1" y="32"/>
                      <a:pt x="1" y="32"/>
                    </a:cubicBezTo>
                    <a:cubicBezTo>
                      <a:pt x="0" y="32"/>
                      <a:pt x="0" y="31"/>
                      <a:pt x="0" y="30"/>
                    </a:cubicBezTo>
                    <a:cubicBezTo>
                      <a:pt x="0" y="1"/>
                      <a:pt x="0" y="1"/>
                      <a:pt x="0" y="1"/>
                    </a:cubicBezTo>
                    <a:cubicBezTo>
                      <a:pt x="0" y="0"/>
                      <a:pt x="0" y="0"/>
                      <a:pt x="1" y="0"/>
                    </a:cubicBezTo>
                    <a:lnTo>
                      <a:pt x="23" y="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4000">
                  <a:solidFill>
                    <a:schemeClr val="bg1">
                      <a:lumMod val="50000"/>
                    </a:schemeClr>
                  </a:solidFill>
                </a:endParaRPr>
              </a:p>
            </p:txBody>
          </p:sp>
        </p:grpSp>
        <p:sp>
          <p:nvSpPr>
            <p:cNvPr id="33" name="Rectangle 43"/>
            <p:cNvSpPr>
              <a:spLocks noChangeArrowheads="1"/>
            </p:cNvSpPr>
            <p:nvPr/>
          </p:nvSpPr>
          <p:spPr bwMode="auto">
            <a:xfrm>
              <a:off x="8572773" y="2156062"/>
              <a:ext cx="2910833"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1400" b="1" dirty="0">
                  <a:solidFill>
                    <a:schemeClr val="bg1">
                      <a:lumMod val="50000"/>
                    </a:schemeClr>
                  </a:solidFill>
                </a:rPr>
                <a:t>TOPIC HEADER ONE</a:t>
              </a:r>
              <a:endParaRPr lang="zh-CN" altLang="en-US" sz="1400" dirty="0">
                <a:solidFill>
                  <a:schemeClr val="bg1">
                    <a:lumMod val="50000"/>
                  </a:schemeClr>
                </a:solidFill>
              </a:endParaRPr>
            </a:p>
            <a:p>
              <a:pPr>
                <a:lnSpc>
                  <a:spcPct val="120000"/>
                </a:lnSpc>
              </a:pPr>
              <a:r>
                <a:rPr lang="en-US" altLang="zh-CN" sz="1400" dirty="0">
                  <a:solidFill>
                    <a:schemeClr val="bg1">
                      <a:lumMod val="50000"/>
                    </a:schemeClr>
                  </a:solidFill>
                </a:rPr>
                <a:t>We have many PowerPoint </a:t>
              </a:r>
              <a:r>
                <a:rPr lang="zh-CN" altLang="en-US" sz="1400" dirty="0">
                  <a:solidFill>
                    <a:schemeClr val="bg1">
                      <a:lumMod val="50000"/>
                    </a:schemeClr>
                  </a:solidFill>
                </a:rPr>
                <a:t>templates</a:t>
              </a:r>
              <a:r>
                <a:rPr lang="en-US" altLang="zh-CN" sz="1400" dirty="0">
                  <a:solidFill>
                    <a:schemeClr val="bg1">
                      <a:lumMod val="50000"/>
                    </a:schemeClr>
                  </a:solidFill>
                </a:rPr>
                <a:t> that has been specifically designed</a:t>
              </a:r>
              <a:r>
                <a:rPr lang="zh-CN" altLang="en-US" sz="1400" dirty="0">
                  <a:solidFill>
                    <a:schemeClr val="bg1">
                      <a:lumMod val="50000"/>
                    </a:schemeClr>
                  </a:solidFill>
                </a:rPr>
                <a:t>.</a:t>
              </a:r>
            </a:p>
          </p:txBody>
        </p:sp>
        <p:sp>
          <p:nvSpPr>
            <p:cNvPr id="34" name="Rectangle 44"/>
            <p:cNvSpPr>
              <a:spLocks noChangeArrowheads="1"/>
            </p:cNvSpPr>
            <p:nvPr/>
          </p:nvSpPr>
          <p:spPr bwMode="auto">
            <a:xfrm>
              <a:off x="8572773" y="3190735"/>
              <a:ext cx="2910833"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1400" b="1">
                  <a:solidFill>
                    <a:schemeClr val="bg1">
                      <a:lumMod val="50000"/>
                    </a:schemeClr>
                  </a:solidFill>
                </a:rPr>
                <a:t>TOPIC HEADER TWO</a:t>
              </a:r>
              <a:endParaRPr lang="zh-CN" altLang="en-US" sz="1400">
                <a:solidFill>
                  <a:schemeClr val="bg1">
                    <a:lumMod val="50000"/>
                  </a:schemeClr>
                </a:solidFill>
              </a:endParaRPr>
            </a:p>
            <a:p>
              <a:pPr>
                <a:lnSpc>
                  <a:spcPct val="120000"/>
                </a:lnSpc>
              </a:pPr>
              <a:r>
                <a:rPr lang="en-US" altLang="zh-CN" sz="1400" dirty="0">
                  <a:solidFill>
                    <a:schemeClr val="bg1">
                      <a:lumMod val="50000"/>
                    </a:schemeClr>
                  </a:solidFill>
                </a:rPr>
                <a:t>We have many PowerPoint </a:t>
              </a:r>
              <a:r>
                <a:rPr lang="zh-CN" altLang="en-US" sz="1400">
                  <a:solidFill>
                    <a:schemeClr val="bg1">
                      <a:lumMod val="50000"/>
                    </a:schemeClr>
                  </a:solidFill>
                </a:rPr>
                <a:t>templates</a:t>
              </a:r>
              <a:r>
                <a:rPr lang="en-US" altLang="zh-CN" sz="1400" dirty="0">
                  <a:solidFill>
                    <a:schemeClr val="bg1">
                      <a:lumMod val="50000"/>
                    </a:schemeClr>
                  </a:solidFill>
                </a:rPr>
                <a:t> that has been specifically designed</a:t>
              </a:r>
              <a:r>
                <a:rPr lang="zh-CN" altLang="en-US" sz="1400">
                  <a:solidFill>
                    <a:schemeClr val="bg1">
                      <a:lumMod val="50000"/>
                    </a:schemeClr>
                  </a:solidFill>
                </a:rPr>
                <a:t>.</a:t>
              </a:r>
            </a:p>
          </p:txBody>
        </p:sp>
        <p:sp>
          <p:nvSpPr>
            <p:cNvPr id="35" name="Rectangle 45"/>
            <p:cNvSpPr>
              <a:spLocks noChangeArrowheads="1"/>
            </p:cNvSpPr>
            <p:nvPr/>
          </p:nvSpPr>
          <p:spPr bwMode="auto">
            <a:xfrm>
              <a:off x="8572773" y="4243719"/>
              <a:ext cx="2910833"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1400" b="1">
                  <a:solidFill>
                    <a:schemeClr val="bg1">
                      <a:lumMod val="50000"/>
                    </a:schemeClr>
                  </a:solidFill>
                </a:rPr>
                <a:t>TOPIC HEADER THREE</a:t>
              </a:r>
              <a:endParaRPr lang="zh-CN" altLang="en-US" sz="1400">
                <a:solidFill>
                  <a:schemeClr val="bg1">
                    <a:lumMod val="50000"/>
                  </a:schemeClr>
                </a:solidFill>
              </a:endParaRPr>
            </a:p>
            <a:p>
              <a:pPr>
                <a:lnSpc>
                  <a:spcPct val="120000"/>
                </a:lnSpc>
              </a:pPr>
              <a:r>
                <a:rPr lang="en-US" altLang="zh-CN" sz="1400" dirty="0">
                  <a:solidFill>
                    <a:schemeClr val="bg1">
                      <a:lumMod val="50000"/>
                    </a:schemeClr>
                  </a:solidFill>
                </a:rPr>
                <a:t>We have many PowerPoint </a:t>
              </a:r>
              <a:r>
                <a:rPr lang="zh-CN" altLang="en-US" sz="1400">
                  <a:solidFill>
                    <a:schemeClr val="bg1">
                      <a:lumMod val="50000"/>
                    </a:schemeClr>
                  </a:solidFill>
                </a:rPr>
                <a:t>templates</a:t>
              </a:r>
              <a:r>
                <a:rPr lang="en-US" altLang="zh-CN" sz="1400" dirty="0">
                  <a:solidFill>
                    <a:schemeClr val="bg1">
                      <a:lumMod val="50000"/>
                    </a:schemeClr>
                  </a:solidFill>
                </a:rPr>
                <a:t> that has been specifically designed</a:t>
              </a:r>
              <a:r>
                <a:rPr lang="zh-CN" altLang="en-US" sz="1400">
                  <a:solidFill>
                    <a:schemeClr val="bg1">
                      <a:lumMod val="50000"/>
                    </a:schemeClr>
                  </a:solidFill>
                </a:rPr>
                <a:t>.</a:t>
              </a:r>
            </a:p>
          </p:txBody>
        </p:sp>
        <p:sp>
          <p:nvSpPr>
            <p:cNvPr id="36" name="Rectangle 46"/>
            <p:cNvSpPr>
              <a:spLocks noChangeArrowheads="1"/>
            </p:cNvSpPr>
            <p:nvPr/>
          </p:nvSpPr>
          <p:spPr bwMode="auto">
            <a:xfrm>
              <a:off x="8572773" y="5260079"/>
              <a:ext cx="2910833"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1400" b="1">
                  <a:solidFill>
                    <a:schemeClr val="bg1">
                      <a:lumMod val="50000"/>
                    </a:schemeClr>
                  </a:solidFill>
                </a:rPr>
                <a:t>TOPIC HEADER FOUR</a:t>
              </a:r>
              <a:endParaRPr lang="zh-CN" altLang="en-US" sz="1400">
                <a:solidFill>
                  <a:schemeClr val="bg1">
                    <a:lumMod val="50000"/>
                  </a:schemeClr>
                </a:solidFill>
              </a:endParaRPr>
            </a:p>
            <a:p>
              <a:pPr>
                <a:lnSpc>
                  <a:spcPct val="120000"/>
                </a:lnSpc>
              </a:pPr>
              <a:r>
                <a:rPr lang="en-US" altLang="zh-CN" sz="1400" dirty="0">
                  <a:solidFill>
                    <a:schemeClr val="bg1">
                      <a:lumMod val="50000"/>
                    </a:schemeClr>
                  </a:solidFill>
                </a:rPr>
                <a:t>We have many PowerPoint </a:t>
              </a:r>
              <a:r>
                <a:rPr lang="zh-CN" altLang="en-US" sz="1400">
                  <a:solidFill>
                    <a:schemeClr val="bg1">
                      <a:lumMod val="50000"/>
                    </a:schemeClr>
                  </a:solidFill>
                </a:rPr>
                <a:t>templates</a:t>
              </a:r>
              <a:r>
                <a:rPr lang="en-US" altLang="zh-CN" sz="1400" dirty="0">
                  <a:solidFill>
                    <a:schemeClr val="bg1">
                      <a:lumMod val="50000"/>
                    </a:schemeClr>
                  </a:solidFill>
                </a:rPr>
                <a:t> that has been specifically designed</a:t>
              </a:r>
              <a:r>
                <a:rPr lang="zh-CN" altLang="en-US" sz="1400">
                  <a:solidFill>
                    <a:schemeClr val="bg1">
                      <a:lumMod val="50000"/>
                    </a:schemeClr>
                  </a:solidFill>
                </a:rPr>
                <a:t>.</a:t>
              </a:r>
            </a:p>
          </p:txBody>
        </p:sp>
      </p:grpSp>
      <p:sp>
        <p:nvSpPr>
          <p:cNvPr id="37" name="Rectangle 6"/>
          <p:cNvSpPr>
            <a:spLocks noChangeArrowheads="1"/>
          </p:cNvSpPr>
          <p:nvPr/>
        </p:nvSpPr>
        <p:spPr bwMode="auto">
          <a:xfrm>
            <a:off x="890818" y="1843945"/>
            <a:ext cx="6142184" cy="4345220"/>
          </a:xfrm>
          <a:prstGeom prst="rect">
            <a:avLst/>
          </a:prstGeom>
          <a:blipFill dpi="0" rotWithShape="1">
            <a:blip r:embed="rId3"/>
            <a:srcRect/>
            <a:stretch>
              <a:fillRect/>
            </a:stretch>
          </a:blipFill>
          <a:ln>
            <a:noFill/>
          </a:ln>
        </p:spPr>
        <p:txBody>
          <a:bodyPr lIns="0" tIns="46618" rIns="0" bIns="46618" anchor="ctr"/>
          <a:lstStyle/>
          <a:p>
            <a:pPr algn="ctr"/>
            <a:endParaRPr lang="zh-CN" altLang="zh-CN" sz="2000">
              <a:solidFill>
                <a:srgbClr val="FFFFFF"/>
              </a:solidFill>
            </a:endParaRPr>
          </a:p>
        </p:txBody>
      </p:sp>
    </p:spTree>
    <p:extLst>
      <p:ext uri="{BB962C8B-B14F-4D97-AF65-F5344CB8AC3E}">
        <p14:creationId xmlns:p14="http://schemas.microsoft.com/office/powerpoint/2010/main" val="1000893198"/>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250"/>
                                        <p:tgtEl>
                                          <p:spTgt spid="37"/>
                                        </p:tgtEl>
                                      </p:cBhvr>
                                    </p:animEffect>
                                  </p:childTnLst>
                                </p:cTn>
                              </p:par>
                              <p:par>
                                <p:cTn id="12" presetID="4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Group 4"/>
          <p:cNvGrpSpPr/>
          <p:nvPr/>
        </p:nvGrpSpPr>
        <p:grpSpPr>
          <a:xfrm>
            <a:off x="1117271" y="2025132"/>
            <a:ext cx="1795091" cy="1795091"/>
            <a:chOff x="2036118" y="2447167"/>
            <a:chExt cx="1795091" cy="1795091"/>
          </a:xfrm>
          <a:solidFill>
            <a:schemeClr val="accent1"/>
          </a:solidFill>
        </p:grpSpPr>
        <p:sp>
          <p:nvSpPr>
            <p:cNvPr id="15" name="Oval 2"/>
            <p:cNvSpPr/>
            <p:nvPr/>
          </p:nvSpPr>
          <p:spPr>
            <a:xfrm>
              <a:off x="2036118" y="2447167"/>
              <a:ext cx="1795091" cy="1795091"/>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6" name="Freeform 5"/>
            <p:cNvSpPr>
              <a:spLocks noEditPoints="1"/>
            </p:cNvSpPr>
            <p:nvPr/>
          </p:nvSpPr>
          <p:spPr bwMode="auto">
            <a:xfrm>
              <a:off x="2568928" y="2989450"/>
              <a:ext cx="627870" cy="634424"/>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dirty="0">
                <a:cs typeface="+mn-ea"/>
                <a:sym typeface="+mn-lt"/>
              </a:endParaRPr>
            </a:p>
          </p:txBody>
        </p:sp>
      </p:grpSp>
      <p:grpSp>
        <p:nvGrpSpPr>
          <p:cNvPr id="32" name="Group 8"/>
          <p:cNvGrpSpPr/>
          <p:nvPr/>
        </p:nvGrpSpPr>
        <p:grpSpPr>
          <a:xfrm>
            <a:off x="2590840" y="1765928"/>
            <a:ext cx="1795091" cy="1795091"/>
            <a:chOff x="3509687" y="2187963"/>
            <a:chExt cx="1795091" cy="1795091"/>
          </a:xfrm>
        </p:grpSpPr>
        <p:sp>
          <p:nvSpPr>
            <p:cNvPr id="33" name="Oval 29"/>
            <p:cNvSpPr/>
            <p:nvPr/>
          </p:nvSpPr>
          <p:spPr>
            <a:xfrm>
              <a:off x="3509687" y="2187963"/>
              <a:ext cx="1795091" cy="1795091"/>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34" name="Freeform 16"/>
            <p:cNvSpPr>
              <a:spLocks noEditPoints="1"/>
            </p:cNvSpPr>
            <p:nvPr/>
          </p:nvSpPr>
          <p:spPr bwMode="auto">
            <a:xfrm>
              <a:off x="4156075" y="2784979"/>
              <a:ext cx="503249" cy="560296"/>
            </a:xfrm>
            <a:custGeom>
              <a:avLst/>
              <a:gdLst>
                <a:gd name="T0" fmla="*/ 1146 w 1181"/>
                <a:gd name="T1" fmla="*/ 102 h 1315"/>
                <a:gd name="T2" fmla="*/ 591 w 1181"/>
                <a:gd name="T3" fmla="*/ 0 h 1315"/>
                <a:gd name="T4" fmla="*/ 35 w 1181"/>
                <a:gd name="T5" fmla="*/ 102 h 1315"/>
                <a:gd name="T6" fmla="*/ 1 w 1181"/>
                <a:gd name="T7" fmla="*/ 165 h 1315"/>
                <a:gd name="T8" fmla="*/ 80 w 1181"/>
                <a:gd name="T9" fmla="*/ 582 h 1315"/>
                <a:gd name="T10" fmla="*/ 243 w 1181"/>
                <a:gd name="T11" fmla="*/ 952 h 1315"/>
                <a:gd name="T12" fmla="*/ 547 w 1181"/>
                <a:gd name="T13" fmla="*/ 1300 h 1315"/>
                <a:gd name="T14" fmla="*/ 591 w 1181"/>
                <a:gd name="T15" fmla="*/ 1315 h 1315"/>
                <a:gd name="T16" fmla="*/ 634 w 1181"/>
                <a:gd name="T17" fmla="*/ 1300 h 1315"/>
                <a:gd name="T18" fmla="*/ 938 w 1181"/>
                <a:gd name="T19" fmla="*/ 952 h 1315"/>
                <a:gd name="T20" fmla="*/ 1101 w 1181"/>
                <a:gd name="T21" fmla="*/ 582 h 1315"/>
                <a:gd name="T22" fmla="*/ 1180 w 1181"/>
                <a:gd name="T23" fmla="*/ 165 h 1315"/>
                <a:gd name="T24" fmla="*/ 1146 w 1181"/>
                <a:gd name="T25" fmla="*/ 102 h 1315"/>
                <a:gd name="T26" fmla="*/ 852 w 1181"/>
                <a:gd name="T27" fmla="*/ 443 h 1315"/>
                <a:gd name="T28" fmla="*/ 541 w 1181"/>
                <a:gd name="T29" fmla="*/ 754 h 1315"/>
                <a:gd name="T30" fmla="*/ 507 w 1181"/>
                <a:gd name="T31" fmla="*/ 768 h 1315"/>
                <a:gd name="T32" fmla="*/ 473 w 1181"/>
                <a:gd name="T33" fmla="*/ 754 h 1315"/>
                <a:gd name="T34" fmla="*/ 329 w 1181"/>
                <a:gd name="T35" fmla="*/ 610 h 1315"/>
                <a:gd name="T36" fmla="*/ 329 w 1181"/>
                <a:gd name="T37" fmla="*/ 543 h 1315"/>
                <a:gd name="T38" fmla="*/ 357 w 1181"/>
                <a:gd name="T39" fmla="*/ 515 h 1315"/>
                <a:gd name="T40" fmla="*/ 391 w 1181"/>
                <a:gd name="T41" fmla="*/ 501 h 1315"/>
                <a:gd name="T42" fmla="*/ 424 w 1181"/>
                <a:gd name="T43" fmla="*/ 515 h 1315"/>
                <a:gd name="T44" fmla="*/ 507 w 1181"/>
                <a:gd name="T45" fmla="*/ 597 h 1315"/>
                <a:gd name="T46" fmla="*/ 756 w 1181"/>
                <a:gd name="T47" fmla="*/ 348 h 1315"/>
                <a:gd name="T48" fmla="*/ 790 w 1181"/>
                <a:gd name="T49" fmla="*/ 334 h 1315"/>
                <a:gd name="T50" fmla="*/ 824 w 1181"/>
                <a:gd name="T51" fmla="*/ 348 h 1315"/>
                <a:gd name="T52" fmla="*/ 852 w 1181"/>
                <a:gd name="T53" fmla="*/ 376 h 1315"/>
                <a:gd name="T54" fmla="*/ 852 w 1181"/>
                <a:gd name="T55" fmla="*/ 443 h 1315"/>
                <a:gd name="T56" fmla="*/ 852 w 1181"/>
                <a:gd name="T57" fmla="*/ 443 h 1315"/>
                <a:gd name="T58" fmla="*/ 852 w 1181"/>
                <a:gd name="T59" fmla="*/ 443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81" h="1315">
                  <a:moveTo>
                    <a:pt x="1146" y="102"/>
                  </a:moveTo>
                  <a:cubicBezTo>
                    <a:pt x="1139" y="98"/>
                    <a:pt x="974" y="0"/>
                    <a:pt x="591" y="0"/>
                  </a:cubicBezTo>
                  <a:cubicBezTo>
                    <a:pt x="207" y="0"/>
                    <a:pt x="42" y="98"/>
                    <a:pt x="35" y="102"/>
                  </a:cubicBezTo>
                  <a:cubicBezTo>
                    <a:pt x="13" y="116"/>
                    <a:pt x="0" y="140"/>
                    <a:pt x="1" y="165"/>
                  </a:cubicBezTo>
                  <a:cubicBezTo>
                    <a:pt x="1" y="173"/>
                    <a:pt x="10" y="353"/>
                    <a:pt x="80" y="582"/>
                  </a:cubicBezTo>
                  <a:cubicBezTo>
                    <a:pt x="122" y="717"/>
                    <a:pt x="176" y="841"/>
                    <a:pt x="243" y="952"/>
                  </a:cubicBezTo>
                  <a:cubicBezTo>
                    <a:pt x="326" y="1091"/>
                    <a:pt x="429" y="1208"/>
                    <a:pt x="547" y="1300"/>
                  </a:cubicBezTo>
                  <a:cubicBezTo>
                    <a:pt x="560" y="1310"/>
                    <a:pt x="575" y="1315"/>
                    <a:pt x="591" y="1315"/>
                  </a:cubicBezTo>
                  <a:cubicBezTo>
                    <a:pt x="606" y="1315"/>
                    <a:pt x="621" y="1310"/>
                    <a:pt x="634" y="1300"/>
                  </a:cubicBezTo>
                  <a:cubicBezTo>
                    <a:pt x="752" y="1208"/>
                    <a:pt x="855" y="1091"/>
                    <a:pt x="938" y="952"/>
                  </a:cubicBezTo>
                  <a:cubicBezTo>
                    <a:pt x="1005" y="841"/>
                    <a:pt x="1059" y="717"/>
                    <a:pt x="1101" y="582"/>
                  </a:cubicBezTo>
                  <a:cubicBezTo>
                    <a:pt x="1171" y="353"/>
                    <a:pt x="1180" y="173"/>
                    <a:pt x="1180" y="165"/>
                  </a:cubicBezTo>
                  <a:cubicBezTo>
                    <a:pt x="1181" y="140"/>
                    <a:pt x="1168" y="116"/>
                    <a:pt x="1146" y="102"/>
                  </a:cubicBezTo>
                  <a:close/>
                  <a:moveTo>
                    <a:pt x="852" y="443"/>
                  </a:moveTo>
                  <a:cubicBezTo>
                    <a:pt x="541" y="754"/>
                    <a:pt x="541" y="754"/>
                    <a:pt x="541" y="754"/>
                  </a:cubicBezTo>
                  <a:cubicBezTo>
                    <a:pt x="532" y="763"/>
                    <a:pt x="520" y="768"/>
                    <a:pt x="507" y="768"/>
                  </a:cubicBezTo>
                  <a:cubicBezTo>
                    <a:pt x="494" y="768"/>
                    <a:pt x="482" y="763"/>
                    <a:pt x="473" y="754"/>
                  </a:cubicBezTo>
                  <a:cubicBezTo>
                    <a:pt x="329" y="610"/>
                    <a:pt x="329" y="610"/>
                    <a:pt x="329" y="610"/>
                  </a:cubicBezTo>
                  <a:cubicBezTo>
                    <a:pt x="311" y="591"/>
                    <a:pt x="311" y="561"/>
                    <a:pt x="329" y="543"/>
                  </a:cubicBezTo>
                  <a:cubicBezTo>
                    <a:pt x="357" y="515"/>
                    <a:pt x="357" y="515"/>
                    <a:pt x="357" y="515"/>
                  </a:cubicBezTo>
                  <a:cubicBezTo>
                    <a:pt x="366" y="506"/>
                    <a:pt x="378" y="501"/>
                    <a:pt x="391" y="501"/>
                  </a:cubicBezTo>
                  <a:cubicBezTo>
                    <a:pt x="403" y="501"/>
                    <a:pt x="415" y="506"/>
                    <a:pt x="424" y="515"/>
                  </a:cubicBezTo>
                  <a:cubicBezTo>
                    <a:pt x="507" y="597"/>
                    <a:pt x="507" y="597"/>
                    <a:pt x="507" y="597"/>
                  </a:cubicBezTo>
                  <a:cubicBezTo>
                    <a:pt x="756" y="348"/>
                    <a:pt x="756" y="348"/>
                    <a:pt x="756" y="348"/>
                  </a:cubicBezTo>
                  <a:cubicBezTo>
                    <a:pt x="765" y="339"/>
                    <a:pt x="777" y="334"/>
                    <a:pt x="790" y="334"/>
                  </a:cubicBezTo>
                  <a:cubicBezTo>
                    <a:pt x="803" y="334"/>
                    <a:pt x="815" y="339"/>
                    <a:pt x="824" y="348"/>
                  </a:cubicBezTo>
                  <a:cubicBezTo>
                    <a:pt x="852" y="376"/>
                    <a:pt x="852" y="376"/>
                    <a:pt x="852" y="376"/>
                  </a:cubicBezTo>
                  <a:cubicBezTo>
                    <a:pt x="870" y="395"/>
                    <a:pt x="870" y="425"/>
                    <a:pt x="852" y="443"/>
                  </a:cubicBezTo>
                  <a:close/>
                  <a:moveTo>
                    <a:pt x="852" y="443"/>
                  </a:moveTo>
                  <a:cubicBezTo>
                    <a:pt x="852" y="443"/>
                    <a:pt x="852" y="443"/>
                    <a:pt x="852" y="443"/>
                  </a:cubicBezTo>
                </a:path>
              </a:pathLst>
            </a:custGeom>
            <a:solidFill>
              <a:schemeClr val="bg1"/>
            </a:solidFill>
            <a:ln>
              <a:noFill/>
            </a:ln>
            <a:effectLst/>
          </p:spPr>
          <p:txBody>
            <a:bodyPr vert="horz" wrap="square" lIns="121920" tIns="60960" rIns="121920" bIns="60960" numCol="1" anchor="t" anchorCtr="0" compatLnSpc="1">
              <a:prstTxWarp prst="textNoShape">
                <a:avLst/>
              </a:prstTxWarp>
            </a:bodyPr>
            <a:lstStyle/>
            <a:p>
              <a:endParaRPr lang="id-ID" sz="2400">
                <a:cs typeface="+mn-ea"/>
                <a:sym typeface="+mn-lt"/>
              </a:endParaRPr>
            </a:p>
          </p:txBody>
        </p:sp>
      </p:grpSp>
      <p:sp>
        <p:nvSpPr>
          <p:cNvPr id="35" name="Oval 13"/>
          <p:cNvSpPr/>
          <p:nvPr/>
        </p:nvSpPr>
        <p:spPr>
          <a:xfrm>
            <a:off x="2000344" y="2970908"/>
            <a:ext cx="1795091" cy="1795091"/>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nvGrpSpPr>
          <p:cNvPr id="36" name="Group 59"/>
          <p:cNvGrpSpPr/>
          <p:nvPr/>
        </p:nvGrpSpPr>
        <p:grpSpPr>
          <a:xfrm>
            <a:off x="2512788" y="3610657"/>
            <a:ext cx="778865" cy="508197"/>
            <a:chOff x="4357688" y="4635500"/>
            <a:chExt cx="447675" cy="292101"/>
          </a:xfrm>
          <a:solidFill>
            <a:schemeClr val="bg1"/>
          </a:solidFill>
          <a:effectLst/>
        </p:grpSpPr>
        <p:sp>
          <p:nvSpPr>
            <p:cNvPr id="37" name="Freeform 14"/>
            <p:cNvSpPr>
              <a:spLocks noEditPoints="1"/>
            </p:cNvSpPr>
            <p:nvPr/>
          </p:nvSpPr>
          <p:spPr bwMode="auto">
            <a:xfrm>
              <a:off x="4357688" y="4764088"/>
              <a:ext cx="112713" cy="152400"/>
            </a:xfrm>
            <a:custGeom>
              <a:avLst/>
              <a:gdLst>
                <a:gd name="T0" fmla="*/ 24 w 29"/>
                <a:gd name="T1" fmla="*/ 0 h 39"/>
                <a:gd name="T2" fmla="*/ 5 w 29"/>
                <a:gd name="T3" fmla="*/ 0 h 39"/>
                <a:gd name="T4" fmla="*/ 0 w 29"/>
                <a:gd name="T5" fmla="*/ 5 h 39"/>
                <a:gd name="T6" fmla="*/ 0 w 29"/>
                <a:gd name="T7" fmla="*/ 34 h 39"/>
                <a:gd name="T8" fmla="*/ 5 w 29"/>
                <a:gd name="T9" fmla="*/ 39 h 39"/>
                <a:gd name="T10" fmla="*/ 24 w 29"/>
                <a:gd name="T11" fmla="*/ 39 h 39"/>
                <a:gd name="T12" fmla="*/ 29 w 29"/>
                <a:gd name="T13" fmla="*/ 34 h 39"/>
                <a:gd name="T14" fmla="*/ 29 w 29"/>
                <a:gd name="T15" fmla="*/ 5 h 39"/>
                <a:gd name="T16" fmla="*/ 24 w 29"/>
                <a:gd name="T17" fmla="*/ 0 h 39"/>
                <a:gd name="T18" fmla="*/ 19 w 29"/>
                <a:gd name="T19" fmla="*/ 34 h 39"/>
                <a:gd name="T20" fmla="*/ 15 w 29"/>
                <a:gd name="T21" fmla="*/ 30 h 39"/>
                <a:gd name="T22" fmla="*/ 19 w 29"/>
                <a:gd name="T23" fmla="*/ 27 h 39"/>
                <a:gd name="T24" fmla="*/ 23 w 29"/>
                <a:gd name="T25" fmla="*/ 30 h 39"/>
                <a:gd name="T26" fmla="*/ 19 w 29"/>
                <a:gd name="T27"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9">
                  <a:moveTo>
                    <a:pt x="24" y="0"/>
                  </a:moveTo>
                  <a:cubicBezTo>
                    <a:pt x="5" y="0"/>
                    <a:pt x="5" y="0"/>
                    <a:pt x="5" y="0"/>
                  </a:cubicBezTo>
                  <a:cubicBezTo>
                    <a:pt x="2" y="0"/>
                    <a:pt x="0" y="3"/>
                    <a:pt x="0" y="5"/>
                  </a:cubicBezTo>
                  <a:cubicBezTo>
                    <a:pt x="0" y="34"/>
                    <a:pt x="0" y="34"/>
                    <a:pt x="0" y="34"/>
                  </a:cubicBezTo>
                  <a:cubicBezTo>
                    <a:pt x="0" y="37"/>
                    <a:pt x="2" y="39"/>
                    <a:pt x="5" y="39"/>
                  </a:cubicBezTo>
                  <a:cubicBezTo>
                    <a:pt x="24" y="39"/>
                    <a:pt x="24" y="39"/>
                    <a:pt x="24" y="39"/>
                  </a:cubicBezTo>
                  <a:cubicBezTo>
                    <a:pt x="27" y="39"/>
                    <a:pt x="29" y="37"/>
                    <a:pt x="29" y="34"/>
                  </a:cubicBezTo>
                  <a:cubicBezTo>
                    <a:pt x="29" y="5"/>
                    <a:pt x="29" y="5"/>
                    <a:pt x="29" y="5"/>
                  </a:cubicBezTo>
                  <a:cubicBezTo>
                    <a:pt x="29" y="3"/>
                    <a:pt x="27" y="0"/>
                    <a:pt x="24" y="0"/>
                  </a:cubicBezTo>
                  <a:close/>
                  <a:moveTo>
                    <a:pt x="19" y="34"/>
                  </a:moveTo>
                  <a:cubicBezTo>
                    <a:pt x="17" y="34"/>
                    <a:pt x="15" y="33"/>
                    <a:pt x="15" y="30"/>
                  </a:cubicBezTo>
                  <a:cubicBezTo>
                    <a:pt x="15" y="28"/>
                    <a:pt x="17" y="27"/>
                    <a:pt x="19" y="27"/>
                  </a:cubicBezTo>
                  <a:cubicBezTo>
                    <a:pt x="21" y="27"/>
                    <a:pt x="23" y="28"/>
                    <a:pt x="23" y="30"/>
                  </a:cubicBezTo>
                  <a:cubicBezTo>
                    <a:pt x="23" y="33"/>
                    <a:pt x="21" y="34"/>
                    <a:pt x="19"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2400">
                <a:cs typeface="+mn-ea"/>
                <a:sym typeface="+mn-lt"/>
              </a:endParaRPr>
            </a:p>
          </p:txBody>
        </p:sp>
        <p:sp>
          <p:nvSpPr>
            <p:cNvPr id="38" name="Freeform 15"/>
            <p:cNvSpPr>
              <a:spLocks/>
            </p:cNvSpPr>
            <p:nvPr/>
          </p:nvSpPr>
          <p:spPr bwMode="auto">
            <a:xfrm>
              <a:off x="4481513" y="4767263"/>
              <a:ext cx="323850" cy="160338"/>
            </a:xfrm>
            <a:custGeom>
              <a:avLst/>
              <a:gdLst>
                <a:gd name="T0" fmla="*/ 0 w 84"/>
                <a:gd name="T1" fmla="*/ 31 h 41"/>
                <a:gd name="T2" fmla="*/ 0 w 84"/>
                <a:gd name="T3" fmla="*/ 7 h 41"/>
                <a:gd name="T4" fmla="*/ 19 w 84"/>
                <a:gd name="T5" fmla="*/ 2 h 41"/>
                <a:gd name="T6" fmla="*/ 39 w 84"/>
                <a:gd name="T7" fmla="*/ 14 h 41"/>
                <a:gd name="T8" fmla="*/ 41 w 84"/>
                <a:gd name="T9" fmla="*/ 29 h 41"/>
                <a:gd name="T10" fmla="*/ 26 w 84"/>
                <a:gd name="T11" fmla="*/ 24 h 41"/>
                <a:gd name="T12" fmla="*/ 40 w 84"/>
                <a:gd name="T13" fmla="*/ 30 h 41"/>
                <a:gd name="T14" fmla="*/ 52 w 84"/>
                <a:gd name="T15" fmla="*/ 18 h 41"/>
                <a:gd name="T16" fmla="*/ 68 w 84"/>
                <a:gd name="T17" fmla="*/ 10 h 41"/>
                <a:gd name="T18" fmla="*/ 78 w 84"/>
                <a:gd name="T19" fmla="*/ 20 h 41"/>
                <a:gd name="T20" fmla="*/ 54 w 84"/>
                <a:gd name="T21" fmla="*/ 36 h 41"/>
                <a:gd name="T22" fmla="*/ 30 w 84"/>
                <a:gd name="T23" fmla="*/ 37 h 41"/>
                <a:gd name="T24" fmla="*/ 0 w 84"/>
                <a:gd name="T25"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1">
                  <a:moveTo>
                    <a:pt x="0" y="31"/>
                  </a:moveTo>
                  <a:cubicBezTo>
                    <a:pt x="0" y="23"/>
                    <a:pt x="0" y="15"/>
                    <a:pt x="0" y="7"/>
                  </a:cubicBezTo>
                  <a:cubicBezTo>
                    <a:pt x="7" y="1"/>
                    <a:pt x="12" y="0"/>
                    <a:pt x="19" y="2"/>
                  </a:cubicBezTo>
                  <a:cubicBezTo>
                    <a:pt x="27" y="5"/>
                    <a:pt x="26" y="10"/>
                    <a:pt x="39" y="14"/>
                  </a:cubicBezTo>
                  <a:cubicBezTo>
                    <a:pt x="55" y="18"/>
                    <a:pt x="51" y="29"/>
                    <a:pt x="41" y="29"/>
                  </a:cubicBezTo>
                  <a:cubicBezTo>
                    <a:pt x="35" y="28"/>
                    <a:pt x="32" y="28"/>
                    <a:pt x="26" y="24"/>
                  </a:cubicBezTo>
                  <a:cubicBezTo>
                    <a:pt x="29" y="27"/>
                    <a:pt x="34" y="30"/>
                    <a:pt x="40" y="30"/>
                  </a:cubicBezTo>
                  <a:cubicBezTo>
                    <a:pt x="50" y="31"/>
                    <a:pt x="54" y="26"/>
                    <a:pt x="52" y="18"/>
                  </a:cubicBezTo>
                  <a:cubicBezTo>
                    <a:pt x="59" y="15"/>
                    <a:pt x="62" y="13"/>
                    <a:pt x="68" y="10"/>
                  </a:cubicBezTo>
                  <a:cubicBezTo>
                    <a:pt x="76" y="6"/>
                    <a:pt x="84" y="13"/>
                    <a:pt x="78" y="20"/>
                  </a:cubicBezTo>
                  <a:cubicBezTo>
                    <a:pt x="75" y="22"/>
                    <a:pt x="59" y="33"/>
                    <a:pt x="54" y="36"/>
                  </a:cubicBezTo>
                  <a:cubicBezTo>
                    <a:pt x="46" y="41"/>
                    <a:pt x="37" y="41"/>
                    <a:pt x="30" y="37"/>
                  </a:cubicBezTo>
                  <a:cubicBezTo>
                    <a:pt x="22" y="33"/>
                    <a:pt x="13" y="31"/>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2400">
                <a:cs typeface="+mn-ea"/>
                <a:sym typeface="+mn-lt"/>
              </a:endParaRPr>
            </a:p>
          </p:txBody>
        </p:sp>
        <p:sp>
          <p:nvSpPr>
            <p:cNvPr id="39" name="Freeform 16"/>
            <p:cNvSpPr>
              <a:spLocks/>
            </p:cNvSpPr>
            <p:nvPr/>
          </p:nvSpPr>
          <p:spPr bwMode="auto">
            <a:xfrm>
              <a:off x="4673601" y="4732338"/>
              <a:ext cx="12700" cy="19050"/>
            </a:xfrm>
            <a:custGeom>
              <a:avLst/>
              <a:gdLst>
                <a:gd name="T0" fmla="*/ 0 w 3"/>
                <a:gd name="T1" fmla="*/ 0 h 5"/>
                <a:gd name="T2" fmla="*/ 0 w 3"/>
                <a:gd name="T3" fmla="*/ 5 h 5"/>
                <a:gd name="T4" fmla="*/ 2 w 3"/>
                <a:gd name="T5" fmla="*/ 4 h 5"/>
                <a:gd name="T6" fmla="*/ 3 w 3"/>
                <a:gd name="T7" fmla="*/ 3 h 5"/>
                <a:gd name="T8" fmla="*/ 2 w 3"/>
                <a:gd name="T9" fmla="*/ 1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cubicBezTo>
                    <a:pt x="0" y="5"/>
                    <a:pt x="0" y="5"/>
                    <a:pt x="0" y="5"/>
                  </a:cubicBezTo>
                  <a:cubicBezTo>
                    <a:pt x="1" y="5"/>
                    <a:pt x="2" y="5"/>
                    <a:pt x="2" y="4"/>
                  </a:cubicBezTo>
                  <a:cubicBezTo>
                    <a:pt x="3" y="4"/>
                    <a:pt x="3" y="3"/>
                    <a:pt x="3" y="3"/>
                  </a:cubicBezTo>
                  <a:cubicBezTo>
                    <a:pt x="3" y="2"/>
                    <a:pt x="3" y="1"/>
                    <a:pt x="2"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2400">
                <a:cs typeface="+mn-ea"/>
                <a:sym typeface="+mn-lt"/>
              </a:endParaRPr>
            </a:p>
          </p:txBody>
        </p:sp>
        <p:sp>
          <p:nvSpPr>
            <p:cNvPr id="40" name="Freeform 17"/>
            <p:cNvSpPr>
              <a:spLocks noEditPoints="1"/>
            </p:cNvSpPr>
            <p:nvPr/>
          </p:nvSpPr>
          <p:spPr bwMode="auto">
            <a:xfrm>
              <a:off x="4581526" y="4635500"/>
              <a:ext cx="177800" cy="179388"/>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30 w 46"/>
                <a:gd name="T11" fmla="*/ 33 h 46"/>
                <a:gd name="T12" fmla="*/ 24 w 46"/>
                <a:gd name="T13" fmla="*/ 35 h 46"/>
                <a:gd name="T14" fmla="*/ 24 w 46"/>
                <a:gd name="T15" fmla="*/ 38 h 46"/>
                <a:gd name="T16" fmla="*/ 22 w 46"/>
                <a:gd name="T17" fmla="*/ 38 h 46"/>
                <a:gd name="T18" fmla="*/ 22 w 46"/>
                <a:gd name="T19" fmla="*/ 35 h 46"/>
                <a:gd name="T20" fmla="*/ 12 w 46"/>
                <a:gd name="T21" fmla="*/ 27 h 46"/>
                <a:gd name="T22" fmla="*/ 19 w 46"/>
                <a:gd name="T23" fmla="*/ 26 h 46"/>
                <a:gd name="T24" fmla="*/ 22 w 46"/>
                <a:gd name="T25" fmla="*/ 30 h 46"/>
                <a:gd name="T26" fmla="*/ 22 w 46"/>
                <a:gd name="T27" fmla="*/ 24 h 46"/>
                <a:gd name="T28" fmla="*/ 17 w 46"/>
                <a:gd name="T29" fmla="*/ 22 h 46"/>
                <a:gd name="T30" fmla="*/ 15 w 46"/>
                <a:gd name="T31" fmla="*/ 11 h 46"/>
                <a:gd name="T32" fmla="*/ 22 w 46"/>
                <a:gd name="T33" fmla="*/ 9 h 46"/>
                <a:gd name="T34" fmla="*/ 22 w 46"/>
                <a:gd name="T35" fmla="*/ 7 h 46"/>
                <a:gd name="T36" fmla="*/ 24 w 46"/>
                <a:gd name="T37" fmla="*/ 7 h 46"/>
                <a:gd name="T38" fmla="*/ 24 w 46"/>
                <a:gd name="T39" fmla="*/ 9 h 46"/>
                <a:gd name="T40" fmla="*/ 33 w 46"/>
                <a:gd name="T41" fmla="*/ 15 h 46"/>
                <a:gd name="T42" fmla="*/ 26 w 46"/>
                <a:gd name="T43" fmla="*/ 16 h 46"/>
                <a:gd name="T44" fmla="*/ 24 w 46"/>
                <a:gd name="T45" fmla="*/ 14 h 46"/>
                <a:gd name="T46" fmla="*/ 24 w 46"/>
                <a:gd name="T47" fmla="*/ 18 h 46"/>
                <a:gd name="T48" fmla="*/ 31 w 46"/>
                <a:gd name="T49" fmla="*/ 21 h 46"/>
                <a:gd name="T50" fmla="*/ 30 w 46"/>
                <a:gd name="T51"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46">
                  <a:moveTo>
                    <a:pt x="23" y="0"/>
                  </a:moveTo>
                  <a:cubicBezTo>
                    <a:pt x="10" y="0"/>
                    <a:pt x="0" y="10"/>
                    <a:pt x="0" y="23"/>
                  </a:cubicBezTo>
                  <a:cubicBezTo>
                    <a:pt x="0" y="35"/>
                    <a:pt x="10" y="46"/>
                    <a:pt x="23" y="46"/>
                  </a:cubicBezTo>
                  <a:cubicBezTo>
                    <a:pt x="35" y="46"/>
                    <a:pt x="46" y="35"/>
                    <a:pt x="46" y="23"/>
                  </a:cubicBezTo>
                  <a:cubicBezTo>
                    <a:pt x="46" y="10"/>
                    <a:pt x="35" y="0"/>
                    <a:pt x="23" y="0"/>
                  </a:cubicBezTo>
                  <a:close/>
                  <a:moveTo>
                    <a:pt x="30" y="33"/>
                  </a:moveTo>
                  <a:cubicBezTo>
                    <a:pt x="28" y="34"/>
                    <a:pt x="26" y="35"/>
                    <a:pt x="24" y="35"/>
                  </a:cubicBezTo>
                  <a:cubicBezTo>
                    <a:pt x="24" y="38"/>
                    <a:pt x="24" y="38"/>
                    <a:pt x="24" y="38"/>
                  </a:cubicBezTo>
                  <a:cubicBezTo>
                    <a:pt x="22" y="38"/>
                    <a:pt x="22" y="38"/>
                    <a:pt x="22" y="38"/>
                  </a:cubicBezTo>
                  <a:cubicBezTo>
                    <a:pt x="22" y="35"/>
                    <a:pt x="22" y="35"/>
                    <a:pt x="22" y="35"/>
                  </a:cubicBezTo>
                  <a:cubicBezTo>
                    <a:pt x="17" y="34"/>
                    <a:pt x="13" y="32"/>
                    <a:pt x="12" y="27"/>
                  </a:cubicBezTo>
                  <a:cubicBezTo>
                    <a:pt x="19" y="26"/>
                    <a:pt x="19" y="26"/>
                    <a:pt x="19" y="26"/>
                  </a:cubicBezTo>
                  <a:cubicBezTo>
                    <a:pt x="19" y="28"/>
                    <a:pt x="20" y="29"/>
                    <a:pt x="22" y="30"/>
                  </a:cubicBezTo>
                  <a:cubicBezTo>
                    <a:pt x="22" y="24"/>
                    <a:pt x="22" y="24"/>
                    <a:pt x="22" y="24"/>
                  </a:cubicBezTo>
                  <a:cubicBezTo>
                    <a:pt x="19" y="23"/>
                    <a:pt x="18" y="23"/>
                    <a:pt x="17" y="22"/>
                  </a:cubicBezTo>
                  <a:cubicBezTo>
                    <a:pt x="13" y="20"/>
                    <a:pt x="12" y="14"/>
                    <a:pt x="15" y="11"/>
                  </a:cubicBezTo>
                  <a:cubicBezTo>
                    <a:pt x="17" y="10"/>
                    <a:pt x="19" y="9"/>
                    <a:pt x="22" y="9"/>
                  </a:cubicBezTo>
                  <a:cubicBezTo>
                    <a:pt x="22" y="7"/>
                    <a:pt x="22" y="7"/>
                    <a:pt x="22" y="7"/>
                  </a:cubicBezTo>
                  <a:cubicBezTo>
                    <a:pt x="24" y="7"/>
                    <a:pt x="24" y="7"/>
                    <a:pt x="24" y="7"/>
                  </a:cubicBezTo>
                  <a:cubicBezTo>
                    <a:pt x="24" y="9"/>
                    <a:pt x="24" y="9"/>
                    <a:pt x="24" y="9"/>
                  </a:cubicBezTo>
                  <a:cubicBezTo>
                    <a:pt x="28" y="9"/>
                    <a:pt x="32" y="11"/>
                    <a:pt x="33" y="15"/>
                  </a:cubicBezTo>
                  <a:cubicBezTo>
                    <a:pt x="26" y="16"/>
                    <a:pt x="26" y="16"/>
                    <a:pt x="26" y="16"/>
                  </a:cubicBezTo>
                  <a:cubicBezTo>
                    <a:pt x="26" y="15"/>
                    <a:pt x="25" y="14"/>
                    <a:pt x="24" y="14"/>
                  </a:cubicBezTo>
                  <a:cubicBezTo>
                    <a:pt x="24" y="18"/>
                    <a:pt x="24" y="18"/>
                    <a:pt x="24" y="18"/>
                  </a:cubicBezTo>
                  <a:cubicBezTo>
                    <a:pt x="28" y="19"/>
                    <a:pt x="30" y="20"/>
                    <a:pt x="31" y="21"/>
                  </a:cubicBezTo>
                  <a:cubicBezTo>
                    <a:pt x="35" y="25"/>
                    <a:pt x="34" y="31"/>
                    <a:pt x="3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2400" dirty="0">
                <a:cs typeface="+mn-ea"/>
                <a:sym typeface="+mn-lt"/>
              </a:endParaRPr>
            </a:p>
          </p:txBody>
        </p:sp>
        <p:sp>
          <p:nvSpPr>
            <p:cNvPr id="41" name="Freeform 18"/>
            <p:cNvSpPr>
              <a:spLocks/>
            </p:cNvSpPr>
            <p:nvPr/>
          </p:nvSpPr>
          <p:spPr bwMode="auto">
            <a:xfrm>
              <a:off x="4654551" y="4686300"/>
              <a:ext cx="12700" cy="19050"/>
            </a:xfrm>
            <a:custGeom>
              <a:avLst/>
              <a:gdLst>
                <a:gd name="T0" fmla="*/ 1 w 3"/>
                <a:gd name="T1" fmla="*/ 4 h 5"/>
                <a:gd name="T2" fmla="*/ 3 w 3"/>
                <a:gd name="T3" fmla="*/ 5 h 5"/>
                <a:gd name="T4" fmla="*/ 3 w 3"/>
                <a:gd name="T5" fmla="*/ 0 h 5"/>
                <a:gd name="T6" fmla="*/ 1 w 3"/>
                <a:gd name="T7" fmla="*/ 4 h 5"/>
              </a:gdLst>
              <a:ahLst/>
              <a:cxnLst>
                <a:cxn ang="0">
                  <a:pos x="T0" y="T1"/>
                </a:cxn>
                <a:cxn ang="0">
                  <a:pos x="T2" y="T3"/>
                </a:cxn>
                <a:cxn ang="0">
                  <a:pos x="T4" y="T5"/>
                </a:cxn>
                <a:cxn ang="0">
                  <a:pos x="T6" y="T7"/>
                </a:cxn>
              </a:cxnLst>
              <a:rect l="0" t="0" r="r" b="b"/>
              <a:pathLst>
                <a:path w="3" h="5">
                  <a:moveTo>
                    <a:pt x="1" y="4"/>
                  </a:moveTo>
                  <a:cubicBezTo>
                    <a:pt x="1" y="4"/>
                    <a:pt x="2" y="5"/>
                    <a:pt x="3" y="5"/>
                  </a:cubicBezTo>
                  <a:cubicBezTo>
                    <a:pt x="3" y="0"/>
                    <a:pt x="3" y="0"/>
                    <a:pt x="3" y="0"/>
                  </a:cubicBezTo>
                  <a:cubicBezTo>
                    <a:pt x="1" y="1"/>
                    <a:pt x="0" y="2"/>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2400">
                <a:cs typeface="+mn-ea"/>
                <a:sym typeface="+mn-lt"/>
              </a:endParaRPr>
            </a:p>
          </p:txBody>
        </p:sp>
      </p:grpSp>
      <p:sp>
        <p:nvSpPr>
          <p:cNvPr id="42" name="Rectangle 6"/>
          <p:cNvSpPr>
            <a:spLocks noChangeArrowheads="1"/>
          </p:cNvSpPr>
          <p:nvPr/>
        </p:nvSpPr>
        <p:spPr bwMode="auto">
          <a:xfrm>
            <a:off x="5163448" y="1559572"/>
            <a:ext cx="6142184" cy="4345220"/>
          </a:xfrm>
          <a:prstGeom prst="rect">
            <a:avLst/>
          </a:prstGeom>
          <a:blipFill dpi="0" rotWithShape="1">
            <a:blip r:embed="rId3"/>
            <a:srcRect/>
            <a:stretch>
              <a:fillRect/>
            </a:stretch>
          </a:blipFill>
          <a:ln>
            <a:noFill/>
          </a:ln>
        </p:spPr>
        <p:txBody>
          <a:bodyPr lIns="0" tIns="46618" rIns="0" bIns="46618" anchor="ctr"/>
          <a:lstStyle/>
          <a:p>
            <a:pPr algn="ctr"/>
            <a:endParaRPr lang="zh-CN" altLang="zh-CN" sz="2000">
              <a:solidFill>
                <a:srgbClr val="FFFFFF"/>
              </a:solidFill>
            </a:endParaRPr>
          </a:p>
        </p:txBody>
      </p:sp>
      <p:sp>
        <p:nvSpPr>
          <p:cNvPr id="43" name="矩形 60"/>
          <p:cNvSpPr>
            <a:spLocks noChangeArrowheads="1"/>
          </p:cNvSpPr>
          <p:nvPr/>
        </p:nvSpPr>
        <p:spPr bwMode="auto">
          <a:xfrm>
            <a:off x="1117271" y="5044878"/>
            <a:ext cx="3571833"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en-US" altLang="zh-CN" sz="1600" dirty="0">
                <a:solidFill>
                  <a:schemeClr val="bg1">
                    <a:lumMod val="50000"/>
                  </a:schemeClr>
                </a:solidFill>
                <a:latin typeface="微软雅黑" pitchFamily="34" charset="-122"/>
              </a:rPr>
              <a:t>Click here to add textClick here to add text</a:t>
            </a:r>
          </a:p>
          <a:p>
            <a:pPr>
              <a:lnSpc>
                <a:spcPct val="130000"/>
              </a:lnSpc>
            </a:pPr>
            <a:r>
              <a:rPr lang="en-US" altLang="zh-CN" sz="1600" dirty="0">
                <a:solidFill>
                  <a:schemeClr val="bg1">
                    <a:lumMod val="50000"/>
                  </a:schemeClr>
                </a:solidFill>
                <a:latin typeface="微软雅黑" pitchFamily="34" charset="-122"/>
              </a:rPr>
              <a:t>Click here to add textClick here to add text</a:t>
            </a:r>
          </a:p>
        </p:txBody>
      </p:sp>
    </p:spTree>
    <p:extLst>
      <p:ext uri="{BB962C8B-B14F-4D97-AF65-F5344CB8AC3E}">
        <p14:creationId xmlns:p14="http://schemas.microsoft.com/office/powerpoint/2010/main" val="345271514"/>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250"/>
                                        <p:tgtEl>
                                          <p:spTgt spid="42"/>
                                        </p:tgtEl>
                                      </p:cBhvr>
                                    </p:animEffect>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42"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par>
                          <p:cTn id="30" fill="hold">
                            <p:stCondLst>
                              <p:cond delay="3750"/>
                            </p:stCondLst>
                            <p:childTnLst>
                              <p:par>
                                <p:cTn id="31" presetID="42"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par>
                          <p:cTn id="36" fill="hold">
                            <p:stCondLst>
                              <p:cond delay="4750"/>
                            </p:stCondLst>
                            <p:childTnLst>
                              <p:par>
                                <p:cTn id="37" presetID="42"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2" grpId="0" animBg="1"/>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05FDBA8-B00F-4EF9-AABE-CA05733B132F}"/>
              </a:ext>
            </a:extLst>
          </p:cNvPr>
          <p:cNvSpPr>
            <a:spLocks noChangeArrowheads="1"/>
          </p:cNvSpPr>
          <p:nvPr/>
        </p:nvSpPr>
        <p:spPr bwMode="auto">
          <a:xfrm>
            <a:off x="1375435" y="1729749"/>
            <a:ext cx="4704523" cy="9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defRPr/>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conforms to the overall language style, a</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 name="矩形 1">
            <a:extLst>
              <a:ext uri="{FF2B5EF4-FFF2-40B4-BE49-F238E27FC236}">
                <a16:creationId xmlns:a16="http://schemas.microsoft.com/office/drawing/2014/main" id="{A1ACC9C1-6ECE-45C9-9BD0-DCE5F06659D7}"/>
              </a:ext>
            </a:extLst>
          </p:cNvPr>
          <p:cNvSpPr>
            <a:spLocks noChangeArrowheads="1"/>
          </p:cNvSpPr>
          <p:nvPr/>
        </p:nvSpPr>
        <p:spPr bwMode="auto">
          <a:xfrm>
            <a:off x="1375435" y="2705875"/>
            <a:ext cx="4704523" cy="9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conforms to the overall language style, a</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 name="矩形 1">
            <a:extLst>
              <a:ext uri="{FF2B5EF4-FFF2-40B4-BE49-F238E27FC236}">
                <a16:creationId xmlns:a16="http://schemas.microsoft.com/office/drawing/2014/main" id="{95322788-118D-4A5F-B4FC-1781E5F53298}"/>
              </a:ext>
            </a:extLst>
          </p:cNvPr>
          <p:cNvSpPr>
            <a:spLocks noChangeArrowheads="1"/>
          </p:cNvSpPr>
          <p:nvPr/>
        </p:nvSpPr>
        <p:spPr bwMode="auto">
          <a:xfrm>
            <a:off x="1375435" y="3682002"/>
            <a:ext cx="4704523" cy="9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conforms to the overall language style, a</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矩形 1">
            <a:extLst>
              <a:ext uri="{FF2B5EF4-FFF2-40B4-BE49-F238E27FC236}">
                <a16:creationId xmlns:a16="http://schemas.microsoft.com/office/drawing/2014/main" id="{6F934F8F-57E9-4238-94CA-FF79782F662D}"/>
              </a:ext>
            </a:extLst>
          </p:cNvPr>
          <p:cNvSpPr>
            <a:spLocks noChangeArrowheads="1"/>
          </p:cNvSpPr>
          <p:nvPr/>
        </p:nvSpPr>
        <p:spPr bwMode="auto">
          <a:xfrm>
            <a:off x="1375435" y="4658130"/>
            <a:ext cx="4704523" cy="9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Add a detailed text description here, suggesting that it is relevant to the title and conforms to the overall language style, a</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6" name="直接连接符 25">
            <a:extLst>
              <a:ext uri="{FF2B5EF4-FFF2-40B4-BE49-F238E27FC236}">
                <a16:creationId xmlns:a16="http://schemas.microsoft.com/office/drawing/2014/main" id="{EA1ED12A-EDAC-462F-8367-39C60F152BB4}"/>
              </a:ext>
            </a:extLst>
          </p:cNvPr>
          <p:cNvCxnSpPr/>
          <p:nvPr/>
        </p:nvCxnSpPr>
        <p:spPr>
          <a:xfrm flipH="1">
            <a:off x="6200601" y="2016820"/>
            <a:ext cx="1056116" cy="0"/>
          </a:xfrm>
          <a:prstGeom prst="line">
            <a:avLst/>
          </a:prstGeom>
          <a:ln w="6350">
            <a:solidFill>
              <a:srgbClr val="40404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直接连接符 26">
            <a:extLst>
              <a:ext uri="{FF2B5EF4-FFF2-40B4-BE49-F238E27FC236}">
                <a16:creationId xmlns:a16="http://schemas.microsoft.com/office/drawing/2014/main" id="{72C2FDF8-FECB-49FB-AB21-B5AC82FAACD8}"/>
              </a:ext>
            </a:extLst>
          </p:cNvPr>
          <p:cNvCxnSpPr/>
          <p:nvPr/>
        </p:nvCxnSpPr>
        <p:spPr>
          <a:xfrm flipH="1">
            <a:off x="6200601" y="2986169"/>
            <a:ext cx="1056116" cy="0"/>
          </a:xfrm>
          <a:prstGeom prst="line">
            <a:avLst/>
          </a:prstGeom>
          <a:ln w="6350">
            <a:solidFill>
              <a:srgbClr val="40404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直接连接符 27">
            <a:extLst>
              <a:ext uri="{FF2B5EF4-FFF2-40B4-BE49-F238E27FC236}">
                <a16:creationId xmlns:a16="http://schemas.microsoft.com/office/drawing/2014/main" id="{9F66705A-B727-42CB-AF84-1A7566C8FCBC}"/>
              </a:ext>
            </a:extLst>
          </p:cNvPr>
          <p:cNvCxnSpPr/>
          <p:nvPr/>
        </p:nvCxnSpPr>
        <p:spPr>
          <a:xfrm flipH="1">
            <a:off x="6200601" y="3955519"/>
            <a:ext cx="1056116" cy="0"/>
          </a:xfrm>
          <a:prstGeom prst="line">
            <a:avLst/>
          </a:prstGeom>
          <a:ln w="6350">
            <a:solidFill>
              <a:srgbClr val="40404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直接连接符 28">
            <a:extLst>
              <a:ext uri="{FF2B5EF4-FFF2-40B4-BE49-F238E27FC236}">
                <a16:creationId xmlns:a16="http://schemas.microsoft.com/office/drawing/2014/main" id="{1E963B4F-ED59-4BBF-8218-B97A45D40380}"/>
              </a:ext>
            </a:extLst>
          </p:cNvPr>
          <p:cNvCxnSpPr/>
          <p:nvPr/>
        </p:nvCxnSpPr>
        <p:spPr>
          <a:xfrm flipH="1">
            <a:off x="6200601" y="4924869"/>
            <a:ext cx="1056116" cy="0"/>
          </a:xfrm>
          <a:prstGeom prst="line">
            <a:avLst/>
          </a:prstGeom>
          <a:ln w="6350">
            <a:solidFill>
              <a:srgbClr val="40404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0" name="Grupo 9">
            <a:extLst>
              <a:ext uri="{FF2B5EF4-FFF2-40B4-BE49-F238E27FC236}">
                <a16:creationId xmlns:a16="http://schemas.microsoft.com/office/drawing/2014/main" id="{20638DE8-C6C1-4C19-85B8-6E494678F1DA}"/>
              </a:ext>
            </a:extLst>
          </p:cNvPr>
          <p:cNvGrpSpPr/>
          <p:nvPr/>
        </p:nvGrpSpPr>
        <p:grpSpPr>
          <a:xfrm>
            <a:off x="7256717" y="1777747"/>
            <a:ext cx="3649417" cy="3834106"/>
            <a:chOff x="7192963" y="2568575"/>
            <a:chExt cx="1568450" cy="1647826"/>
          </a:xfrm>
        </p:grpSpPr>
        <p:sp>
          <p:nvSpPr>
            <p:cNvPr id="11" name="Freeform 234">
              <a:extLst>
                <a:ext uri="{FF2B5EF4-FFF2-40B4-BE49-F238E27FC236}">
                  <a16:creationId xmlns:a16="http://schemas.microsoft.com/office/drawing/2014/main" id="{2D4480C7-00D9-4962-9A59-8947F80353D5}"/>
                </a:ext>
              </a:extLst>
            </p:cNvPr>
            <p:cNvSpPr>
              <a:spLocks noEditPoints="1"/>
            </p:cNvSpPr>
            <p:nvPr/>
          </p:nvSpPr>
          <p:spPr bwMode="auto">
            <a:xfrm>
              <a:off x="7267575" y="3024188"/>
              <a:ext cx="541338" cy="530225"/>
            </a:xfrm>
            <a:custGeom>
              <a:avLst/>
              <a:gdLst>
                <a:gd name="T0" fmla="*/ 608 w 626"/>
                <a:gd name="T1" fmla="*/ 314 h 611"/>
                <a:gd name="T2" fmla="*/ 558 w 626"/>
                <a:gd name="T3" fmla="*/ 303 h 611"/>
                <a:gd name="T4" fmla="*/ 537 w 626"/>
                <a:gd name="T5" fmla="*/ 206 h 611"/>
                <a:gd name="T6" fmla="*/ 575 w 626"/>
                <a:gd name="T7" fmla="*/ 175 h 611"/>
                <a:gd name="T8" fmla="*/ 578 w 626"/>
                <a:gd name="T9" fmla="*/ 145 h 611"/>
                <a:gd name="T10" fmla="*/ 530 w 626"/>
                <a:gd name="T11" fmla="*/ 85 h 611"/>
                <a:gd name="T12" fmla="*/ 516 w 626"/>
                <a:gd name="T13" fmla="*/ 77 h 611"/>
                <a:gd name="T14" fmla="*/ 500 w 626"/>
                <a:gd name="T15" fmla="*/ 82 h 611"/>
                <a:gd name="T16" fmla="*/ 462 w 626"/>
                <a:gd name="T17" fmla="*/ 112 h 611"/>
                <a:gd name="T18" fmla="*/ 462 w 626"/>
                <a:gd name="T19" fmla="*/ 112 h 611"/>
                <a:gd name="T20" fmla="*/ 373 w 626"/>
                <a:gd name="T21" fmla="*/ 69 h 611"/>
                <a:gd name="T22" fmla="*/ 373 w 626"/>
                <a:gd name="T23" fmla="*/ 21 h 611"/>
                <a:gd name="T24" fmla="*/ 352 w 626"/>
                <a:gd name="T25" fmla="*/ 0 h 611"/>
                <a:gd name="T26" fmla="*/ 275 w 626"/>
                <a:gd name="T27" fmla="*/ 0 h 611"/>
                <a:gd name="T28" fmla="*/ 253 w 626"/>
                <a:gd name="T29" fmla="*/ 21 h 611"/>
                <a:gd name="T30" fmla="*/ 253 w 626"/>
                <a:gd name="T31" fmla="*/ 69 h 611"/>
                <a:gd name="T32" fmla="*/ 163 w 626"/>
                <a:gd name="T33" fmla="*/ 114 h 611"/>
                <a:gd name="T34" fmla="*/ 125 w 626"/>
                <a:gd name="T35" fmla="*/ 83 h 611"/>
                <a:gd name="T36" fmla="*/ 109 w 626"/>
                <a:gd name="T37" fmla="*/ 79 h 611"/>
                <a:gd name="T38" fmla="*/ 95 w 626"/>
                <a:gd name="T39" fmla="*/ 87 h 611"/>
                <a:gd name="T40" fmla="*/ 47 w 626"/>
                <a:gd name="T41" fmla="*/ 147 h 611"/>
                <a:gd name="T42" fmla="*/ 50 w 626"/>
                <a:gd name="T43" fmla="*/ 177 h 611"/>
                <a:gd name="T44" fmla="*/ 89 w 626"/>
                <a:gd name="T45" fmla="*/ 208 h 611"/>
                <a:gd name="T46" fmla="*/ 89 w 626"/>
                <a:gd name="T47" fmla="*/ 208 h 611"/>
                <a:gd name="T48" fmla="*/ 69 w 626"/>
                <a:gd name="T49" fmla="*/ 305 h 611"/>
                <a:gd name="T50" fmla="*/ 19 w 626"/>
                <a:gd name="T51" fmla="*/ 316 h 611"/>
                <a:gd name="T52" fmla="*/ 3 w 626"/>
                <a:gd name="T53" fmla="*/ 342 h 611"/>
                <a:gd name="T54" fmla="*/ 20 w 626"/>
                <a:gd name="T55" fmla="*/ 417 h 611"/>
                <a:gd name="T56" fmla="*/ 46 w 626"/>
                <a:gd name="T57" fmla="*/ 433 h 611"/>
                <a:gd name="T58" fmla="*/ 97 w 626"/>
                <a:gd name="T59" fmla="*/ 421 h 611"/>
                <a:gd name="T60" fmla="*/ 97 w 626"/>
                <a:gd name="T61" fmla="*/ 421 h 611"/>
                <a:gd name="T62" fmla="*/ 158 w 626"/>
                <a:gd name="T63" fmla="*/ 496 h 611"/>
                <a:gd name="T64" fmla="*/ 135 w 626"/>
                <a:gd name="T65" fmla="*/ 544 h 611"/>
                <a:gd name="T66" fmla="*/ 145 w 626"/>
                <a:gd name="T67" fmla="*/ 573 h 611"/>
                <a:gd name="T68" fmla="*/ 215 w 626"/>
                <a:gd name="T69" fmla="*/ 606 h 611"/>
                <a:gd name="T70" fmla="*/ 224 w 626"/>
                <a:gd name="T71" fmla="*/ 608 h 611"/>
                <a:gd name="T72" fmla="*/ 231 w 626"/>
                <a:gd name="T73" fmla="*/ 607 h 611"/>
                <a:gd name="T74" fmla="*/ 243 w 626"/>
                <a:gd name="T75" fmla="*/ 596 h 611"/>
                <a:gd name="T76" fmla="*/ 267 w 626"/>
                <a:gd name="T77" fmla="*/ 547 h 611"/>
                <a:gd name="T78" fmla="*/ 362 w 626"/>
                <a:gd name="T79" fmla="*/ 546 h 611"/>
                <a:gd name="T80" fmla="*/ 386 w 626"/>
                <a:gd name="T81" fmla="*/ 595 h 611"/>
                <a:gd name="T82" fmla="*/ 415 w 626"/>
                <a:gd name="T83" fmla="*/ 605 h 611"/>
                <a:gd name="T84" fmla="*/ 484 w 626"/>
                <a:gd name="T85" fmla="*/ 572 h 611"/>
                <a:gd name="T86" fmla="*/ 494 w 626"/>
                <a:gd name="T87" fmla="*/ 543 h 611"/>
                <a:gd name="T88" fmla="*/ 470 w 626"/>
                <a:gd name="T89" fmla="*/ 494 h 611"/>
                <a:gd name="T90" fmla="*/ 530 w 626"/>
                <a:gd name="T91" fmla="*/ 419 h 611"/>
                <a:gd name="T92" fmla="*/ 582 w 626"/>
                <a:gd name="T93" fmla="*/ 431 h 611"/>
                <a:gd name="T94" fmla="*/ 608 w 626"/>
                <a:gd name="T95" fmla="*/ 415 h 611"/>
                <a:gd name="T96" fmla="*/ 624 w 626"/>
                <a:gd name="T97" fmla="*/ 339 h 611"/>
                <a:gd name="T98" fmla="*/ 621 w 626"/>
                <a:gd name="T99" fmla="*/ 323 h 611"/>
                <a:gd name="T100" fmla="*/ 608 w 626"/>
                <a:gd name="T101" fmla="*/ 314 h 611"/>
                <a:gd name="T102" fmla="*/ 408 w 626"/>
                <a:gd name="T103" fmla="*/ 307 h 611"/>
                <a:gd name="T104" fmla="*/ 313 w 626"/>
                <a:gd name="T105" fmla="*/ 401 h 611"/>
                <a:gd name="T106" fmla="*/ 219 w 626"/>
                <a:gd name="T107" fmla="*/ 307 h 611"/>
                <a:gd name="T108" fmla="*/ 313 w 626"/>
                <a:gd name="T109" fmla="*/ 212 h 611"/>
                <a:gd name="T110" fmla="*/ 408 w 626"/>
                <a:gd name="T111" fmla="*/ 30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6" h="611">
                  <a:moveTo>
                    <a:pt x="608" y="314"/>
                  </a:moveTo>
                  <a:cubicBezTo>
                    <a:pt x="558" y="303"/>
                    <a:pt x="558" y="303"/>
                    <a:pt x="558" y="303"/>
                  </a:cubicBezTo>
                  <a:cubicBezTo>
                    <a:pt x="558" y="269"/>
                    <a:pt x="550" y="237"/>
                    <a:pt x="537" y="206"/>
                  </a:cubicBezTo>
                  <a:cubicBezTo>
                    <a:pt x="575" y="175"/>
                    <a:pt x="575" y="175"/>
                    <a:pt x="575" y="175"/>
                  </a:cubicBezTo>
                  <a:cubicBezTo>
                    <a:pt x="585" y="167"/>
                    <a:pt x="586" y="154"/>
                    <a:pt x="578" y="145"/>
                  </a:cubicBezTo>
                  <a:cubicBezTo>
                    <a:pt x="530" y="85"/>
                    <a:pt x="530" y="85"/>
                    <a:pt x="530" y="85"/>
                  </a:cubicBezTo>
                  <a:cubicBezTo>
                    <a:pt x="526" y="81"/>
                    <a:pt x="521" y="78"/>
                    <a:pt x="516" y="77"/>
                  </a:cubicBezTo>
                  <a:cubicBezTo>
                    <a:pt x="510" y="77"/>
                    <a:pt x="504" y="78"/>
                    <a:pt x="500" y="82"/>
                  </a:cubicBezTo>
                  <a:cubicBezTo>
                    <a:pt x="462" y="112"/>
                    <a:pt x="462" y="112"/>
                    <a:pt x="462" y="112"/>
                  </a:cubicBezTo>
                  <a:cubicBezTo>
                    <a:pt x="462" y="112"/>
                    <a:pt x="462" y="112"/>
                    <a:pt x="462" y="112"/>
                  </a:cubicBezTo>
                  <a:cubicBezTo>
                    <a:pt x="436" y="92"/>
                    <a:pt x="406" y="77"/>
                    <a:pt x="373" y="69"/>
                  </a:cubicBezTo>
                  <a:cubicBezTo>
                    <a:pt x="373" y="21"/>
                    <a:pt x="373" y="21"/>
                    <a:pt x="373" y="21"/>
                  </a:cubicBezTo>
                  <a:cubicBezTo>
                    <a:pt x="373" y="10"/>
                    <a:pt x="364" y="0"/>
                    <a:pt x="352" y="0"/>
                  </a:cubicBezTo>
                  <a:cubicBezTo>
                    <a:pt x="275" y="0"/>
                    <a:pt x="275" y="0"/>
                    <a:pt x="275" y="0"/>
                  </a:cubicBezTo>
                  <a:cubicBezTo>
                    <a:pt x="263" y="0"/>
                    <a:pt x="253" y="10"/>
                    <a:pt x="253" y="21"/>
                  </a:cubicBezTo>
                  <a:cubicBezTo>
                    <a:pt x="253" y="69"/>
                    <a:pt x="253" y="69"/>
                    <a:pt x="253" y="69"/>
                  </a:cubicBezTo>
                  <a:cubicBezTo>
                    <a:pt x="220" y="78"/>
                    <a:pt x="190" y="93"/>
                    <a:pt x="163" y="114"/>
                  </a:cubicBezTo>
                  <a:cubicBezTo>
                    <a:pt x="125" y="83"/>
                    <a:pt x="125" y="83"/>
                    <a:pt x="125" y="83"/>
                  </a:cubicBezTo>
                  <a:cubicBezTo>
                    <a:pt x="120" y="80"/>
                    <a:pt x="115" y="78"/>
                    <a:pt x="109" y="79"/>
                  </a:cubicBezTo>
                  <a:cubicBezTo>
                    <a:pt x="104" y="80"/>
                    <a:pt x="98" y="82"/>
                    <a:pt x="95" y="87"/>
                  </a:cubicBezTo>
                  <a:cubicBezTo>
                    <a:pt x="47" y="147"/>
                    <a:pt x="47" y="147"/>
                    <a:pt x="47" y="147"/>
                  </a:cubicBezTo>
                  <a:cubicBezTo>
                    <a:pt x="40" y="156"/>
                    <a:pt x="41" y="170"/>
                    <a:pt x="50" y="177"/>
                  </a:cubicBezTo>
                  <a:cubicBezTo>
                    <a:pt x="89" y="208"/>
                    <a:pt x="89" y="208"/>
                    <a:pt x="89" y="208"/>
                  </a:cubicBezTo>
                  <a:cubicBezTo>
                    <a:pt x="89" y="208"/>
                    <a:pt x="89" y="208"/>
                    <a:pt x="89" y="208"/>
                  </a:cubicBezTo>
                  <a:cubicBezTo>
                    <a:pt x="76" y="239"/>
                    <a:pt x="69" y="271"/>
                    <a:pt x="69" y="305"/>
                  </a:cubicBezTo>
                  <a:cubicBezTo>
                    <a:pt x="19" y="316"/>
                    <a:pt x="19" y="316"/>
                    <a:pt x="19" y="316"/>
                  </a:cubicBezTo>
                  <a:cubicBezTo>
                    <a:pt x="7" y="319"/>
                    <a:pt x="0" y="331"/>
                    <a:pt x="3" y="342"/>
                  </a:cubicBezTo>
                  <a:cubicBezTo>
                    <a:pt x="20" y="417"/>
                    <a:pt x="20" y="417"/>
                    <a:pt x="20" y="417"/>
                  </a:cubicBezTo>
                  <a:cubicBezTo>
                    <a:pt x="23" y="429"/>
                    <a:pt x="34" y="436"/>
                    <a:pt x="46" y="433"/>
                  </a:cubicBezTo>
                  <a:cubicBezTo>
                    <a:pt x="97" y="421"/>
                    <a:pt x="97" y="421"/>
                    <a:pt x="97" y="421"/>
                  </a:cubicBezTo>
                  <a:cubicBezTo>
                    <a:pt x="97" y="421"/>
                    <a:pt x="97" y="421"/>
                    <a:pt x="97" y="421"/>
                  </a:cubicBezTo>
                  <a:cubicBezTo>
                    <a:pt x="113" y="450"/>
                    <a:pt x="133" y="475"/>
                    <a:pt x="158" y="496"/>
                  </a:cubicBezTo>
                  <a:cubicBezTo>
                    <a:pt x="135" y="544"/>
                    <a:pt x="135" y="544"/>
                    <a:pt x="135" y="544"/>
                  </a:cubicBezTo>
                  <a:cubicBezTo>
                    <a:pt x="130" y="555"/>
                    <a:pt x="135" y="568"/>
                    <a:pt x="145" y="573"/>
                  </a:cubicBezTo>
                  <a:cubicBezTo>
                    <a:pt x="215" y="606"/>
                    <a:pt x="215" y="606"/>
                    <a:pt x="215" y="606"/>
                  </a:cubicBezTo>
                  <a:cubicBezTo>
                    <a:pt x="218" y="608"/>
                    <a:pt x="221" y="608"/>
                    <a:pt x="224" y="608"/>
                  </a:cubicBezTo>
                  <a:cubicBezTo>
                    <a:pt x="226" y="608"/>
                    <a:pt x="229" y="608"/>
                    <a:pt x="231" y="607"/>
                  </a:cubicBezTo>
                  <a:cubicBezTo>
                    <a:pt x="236" y="605"/>
                    <a:pt x="241" y="601"/>
                    <a:pt x="243" y="596"/>
                  </a:cubicBezTo>
                  <a:cubicBezTo>
                    <a:pt x="267" y="547"/>
                    <a:pt x="267" y="547"/>
                    <a:pt x="267" y="547"/>
                  </a:cubicBezTo>
                  <a:cubicBezTo>
                    <a:pt x="298" y="553"/>
                    <a:pt x="331" y="553"/>
                    <a:pt x="362" y="546"/>
                  </a:cubicBezTo>
                  <a:cubicBezTo>
                    <a:pt x="386" y="595"/>
                    <a:pt x="386" y="595"/>
                    <a:pt x="386" y="595"/>
                  </a:cubicBezTo>
                  <a:cubicBezTo>
                    <a:pt x="391" y="606"/>
                    <a:pt x="404" y="611"/>
                    <a:pt x="415" y="605"/>
                  </a:cubicBezTo>
                  <a:cubicBezTo>
                    <a:pt x="484" y="572"/>
                    <a:pt x="484" y="572"/>
                    <a:pt x="484" y="572"/>
                  </a:cubicBezTo>
                  <a:cubicBezTo>
                    <a:pt x="494" y="566"/>
                    <a:pt x="499" y="554"/>
                    <a:pt x="494" y="543"/>
                  </a:cubicBezTo>
                  <a:cubicBezTo>
                    <a:pt x="470" y="494"/>
                    <a:pt x="470" y="494"/>
                    <a:pt x="470" y="494"/>
                  </a:cubicBezTo>
                  <a:cubicBezTo>
                    <a:pt x="495" y="474"/>
                    <a:pt x="515" y="448"/>
                    <a:pt x="530" y="419"/>
                  </a:cubicBezTo>
                  <a:cubicBezTo>
                    <a:pt x="582" y="431"/>
                    <a:pt x="582" y="431"/>
                    <a:pt x="582" y="431"/>
                  </a:cubicBezTo>
                  <a:cubicBezTo>
                    <a:pt x="594" y="433"/>
                    <a:pt x="605" y="426"/>
                    <a:pt x="608" y="415"/>
                  </a:cubicBezTo>
                  <a:cubicBezTo>
                    <a:pt x="624" y="339"/>
                    <a:pt x="624" y="339"/>
                    <a:pt x="624" y="339"/>
                  </a:cubicBezTo>
                  <a:cubicBezTo>
                    <a:pt x="626" y="334"/>
                    <a:pt x="625" y="328"/>
                    <a:pt x="621" y="323"/>
                  </a:cubicBezTo>
                  <a:cubicBezTo>
                    <a:pt x="618" y="318"/>
                    <a:pt x="614" y="315"/>
                    <a:pt x="608" y="314"/>
                  </a:cubicBezTo>
                  <a:close/>
                  <a:moveTo>
                    <a:pt x="408" y="307"/>
                  </a:moveTo>
                  <a:cubicBezTo>
                    <a:pt x="408" y="359"/>
                    <a:pt x="366" y="401"/>
                    <a:pt x="313" y="401"/>
                  </a:cubicBezTo>
                  <a:cubicBezTo>
                    <a:pt x="261" y="401"/>
                    <a:pt x="219" y="359"/>
                    <a:pt x="219" y="307"/>
                  </a:cubicBezTo>
                  <a:cubicBezTo>
                    <a:pt x="219" y="254"/>
                    <a:pt x="261" y="212"/>
                    <a:pt x="313" y="212"/>
                  </a:cubicBezTo>
                  <a:cubicBezTo>
                    <a:pt x="366" y="212"/>
                    <a:pt x="408" y="254"/>
                    <a:pt x="408" y="307"/>
                  </a:cubicBezTo>
                  <a:close/>
                </a:path>
              </a:pathLst>
            </a:custGeom>
            <a:solidFill>
              <a:srgbClr val="003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 name="Freeform 235">
              <a:extLst>
                <a:ext uri="{FF2B5EF4-FFF2-40B4-BE49-F238E27FC236}">
                  <a16:creationId xmlns:a16="http://schemas.microsoft.com/office/drawing/2014/main" id="{B2E2DC7C-E510-4E92-9656-05EA730FCDAF}"/>
                </a:ext>
              </a:extLst>
            </p:cNvPr>
            <p:cNvSpPr>
              <a:spLocks noEditPoints="1"/>
            </p:cNvSpPr>
            <p:nvPr/>
          </p:nvSpPr>
          <p:spPr bwMode="auto">
            <a:xfrm>
              <a:off x="8201025" y="2960688"/>
              <a:ext cx="254000" cy="258763"/>
            </a:xfrm>
            <a:custGeom>
              <a:avLst/>
              <a:gdLst>
                <a:gd name="T0" fmla="*/ 137 w 294"/>
                <a:gd name="T1" fmla="*/ 298 h 299"/>
                <a:gd name="T2" fmla="*/ 149 w 294"/>
                <a:gd name="T3" fmla="*/ 285 h 299"/>
                <a:gd name="T4" fmla="*/ 152 w 294"/>
                <a:gd name="T5" fmla="*/ 265 h 299"/>
                <a:gd name="T6" fmla="*/ 196 w 294"/>
                <a:gd name="T7" fmla="*/ 253 h 299"/>
                <a:gd name="T8" fmla="*/ 210 w 294"/>
                <a:gd name="T9" fmla="*/ 268 h 299"/>
                <a:gd name="T10" fmla="*/ 233 w 294"/>
                <a:gd name="T11" fmla="*/ 269 h 299"/>
                <a:gd name="T12" fmla="*/ 252 w 294"/>
                <a:gd name="T13" fmla="*/ 253 h 299"/>
                <a:gd name="T14" fmla="*/ 257 w 294"/>
                <a:gd name="T15" fmla="*/ 242 h 299"/>
                <a:gd name="T16" fmla="*/ 253 w 294"/>
                <a:gd name="T17" fmla="*/ 230 h 299"/>
                <a:gd name="T18" fmla="*/ 240 w 294"/>
                <a:gd name="T19" fmla="*/ 215 h 299"/>
                <a:gd name="T20" fmla="*/ 258 w 294"/>
                <a:gd name="T21" fmla="*/ 172 h 299"/>
                <a:gd name="T22" fmla="*/ 278 w 294"/>
                <a:gd name="T23" fmla="*/ 171 h 299"/>
                <a:gd name="T24" fmla="*/ 293 w 294"/>
                <a:gd name="T25" fmla="*/ 154 h 299"/>
                <a:gd name="T26" fmla="*/ 292 w 294"/>
                <a:gd name="T27" fmla="*/ 129 h 299"/>
                <a:gd name="T28" fmla="*/ 275 w 294"/>
                <a:gd name="T29" fmla="*/ 114 h 299"/>
                <a:gd name="T30" fmla="*/ 256 w 294"/>
                <a:gd name="T31" fmla="*/ 115 h 299"/>
                <a:gd name="T32" fmla="*/ 234 w 294"/>
                <a:gd name="T33" fmla="*/ 73 h 299"/>
                <a:gd name="T34" fmla="*/ 244 w 294"/>
                <a:gd name="T35" fmla="*/ 58 h 299"/>
                <a:gd name="T36" fmla="*/ 247 w 294"/>
                <a:gd name="T37" fmla="*/ 46 h 299"/>
                <a:gd name="T38" fmla="*/ 241 w 294"/>
                <a:gd name="T39" fmla="*/ 35 h 299"/>
                <a:gd name="T40" fmla="*/ 221 w 294"/>
                <a:gd name="T41" fmla="*/ 21 h 299"/>
                <a:gd name="T42" fmla="*/ 197 w 294"/>
                <a:gd name="T43" fmla="*/ 25 h 299"/>
                <a:gd name="T44" fmla="*/ 187 w 294"/>
                <a:gd name="T45" fmla="*/ 38 h 299"/>
                <a:gd name="T46" fmla="*/ 141 w 294"/>
                <a:gd name="T47" fmla="*/ 30 h 299"/>
                <a:gd name="T48" fmla="*/ 136 w 294"/>
                <a:gd name="T49" fmla="*/ 14 h 299"/>
                <a:gd name="T50" fmla="*/ 116 w 294"/>
                <a:gd name="T51" fmla="*/ 2 h 299"/>
                <a:gd name="T52" fmla="*/ 92 w 294"/>
                <a:gd name="T53" fmla="*/ 9 h 299"/>
                <a:gd name="T54" fmla="*/ 81 w 294"/>
                <a:gd name="T55" fmla="*/ 29 h 299"/>
                <a:gd name="T56" fmla="*/ 85 w 294"/>
                <a:gd name="T57" fmla="*/ 45 h 299"/>
                <a:gd name="T58" fmla="*/ 49 w 294"/>
                <a:gd name="T59" fmla="*/ 77 h 299"/>
                <a:gd name="T60" fmla="*/ 33 w 294"/>
                <a:gd name="T61" fmla="*/ 71 h 299"/>
                <a:gd name="T62" fmla="*/ 11 w 294"/>
                <a:gd name="T63" fmla="*/ 79 h 299"/>
                <a:gd name="T64" fmla="*/ 2 w 294"/>
                <a:gd name="T65" fmla="*/ 102 h 299"/>
                <a:gd name="T66" fmla="*/ 1 w 294"/>
                <a:gd name="T67" fmla="*/ 115 h 299"/>
                <a:gd name="T68" fmla="*/ 10 w 294"/>
                <a:gd name="T69" fmla="*/ 124 h 299"/>
                <a:gd name="T70" fmla="*/ 27 w 294"/>
                <a:gd name="T71" fmla="*/ 131 h 299"/>
                <a:gd name="T72" fmla="*/ 29 w 294"/>
                <a:gd name="T73" fmla="*/ 178 h 299"/>
                <a:gd name="T74" fmla="*/ 13 w 294"/>
                <a:gd name="T75" fmla="*/ 187 h 299"/>
                <a:gd name="T76" fmla="*/ 5 w 294"/>
                <a:gd name="T77" fmla="*/ 197 h 299"/>
                <a:gd name="T78" fmla="*/ 7 w 294"/>
                <a:gd name="T79" fmla="*/ 209 h 299"/>
                <a:gd name="T80" fmla="*/ 18 w 294"/>
                <a:gd name="T81" fmla="*/ 231 h 299"/>
                <a:gd name="T82" fmla="*/ 41 w 294"/>
                <a:gd name="T83" fmla="*/ 238 h 299"/>
                <a:gd name="T84" fmla="*/ 58 w 294"/>
                <a:gd name="T85" fmla="*/ 229 h 299"/>
                <a:gd name="T86" fmla="*/ 95 w 294"/>
                <a:gd name="T87" fmla="*/ 255 h 299"/>
                <a:gd name="T88" fmla="*/ 92 w 294"/>
                <a:gd name="T89" fmla="*/ 275 h 299"/>
                <a:gd name="T90" fmla="*/ 95 w 294"/>
                <a:gd name="T91" fmla="*/ 287 h 299"/>
                <a:gd name="T92" fmla="*/ 105 w 294"/>
                <a:gd name="T93" fmla="*/ 294 h 299"/>
                <a:gd name="T94" fmla="*/ 130 w 294"/>
                <a:gd name="T95" fmla="*/ 298 h 299"/>
                <a:gd name="T96" fmla="*/ 137 w 294"/>
                <a:gd name="T97" fmla="*/ 298 h 299"/>
                <a:gd name="T98" fmla="*/ 99 w 294"/>
                <a:gd name="T99" fmla="*/ 160 h 299"/>
                <a:gd name="T100" fmla="*/ 131 w 294"/>
                <a:gd name="T101" fmla="*/ 104 h 299"/>
                <a:gd name="T102" fmla="*/ 187 w 294"/>
                <a:gd name="T103" fmla="*/ 136 h 299"/>
                <a:gd name="T104" fmla="*/ 155 w 294"/>
                <a:gd name="T105" fmla="*/ 191 h 299"/>
                <a:gd name="T106" fmla="*/ 99 w 294"/>
                <a:gd name="T107" fmla="*/ 16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4" h="299">
                  <a:moveTo>
                    <a:pt x="137" y="298"/>
                  </a:moveTo>
                  <a:cubicBezTo>
                    <a:pt x="143" y="296"/>
                    <a:pt x="148" y="291"/>
                    <a:pt x="149" y="285"/>
                  </a:cubicBezTo>
                  <a:cubicBezTo>
                    <a:pt x="152" y="265"/>
                    <a:pt x="152" y="265"/>
                    <a:pt x="152" y="265"/>
                  </a:cubicBezTo>
                  <a:cubicBezTo>
                    <a:pt x="168" y="264"/>
                    <a:pt x="183" y="260"/>
                    <a:pt x="196" y="253"/>
                  </a:cubicBezTo>
                  <a:cubicBezTo>
                    <a:pt x="210" y="268"/>
                    <a:pt x="210" y="268"/>
                    <a:pt x="210" y="268"/>
                  </a:cubicBezTo>
                  <a:cubicBezTo>
                    <a:pt x="216" y="275"/>
                    <a:pt x="226" y="275"/>
                    <a:pt x="233" y="269"/>
                  </a:cubicBezTo>
                  <a:cubicBezTo>
                    <a:pt x="252" y="253"/>
                    <a:pt x="252" y="253"/>
                    <a:pt x="252" y="253"/>
                  </a:cubicBezTo>
                  <a:cubicBezTo>
                    <a:pt x="255" y="250"/>
                    <a:pt x="257" y="246"/>
                    <a:pt x="257" y="242"/>
                  </a:cubicBezTo>
                  <a:cubicBezTo>
                    <a:pt x="257" y="237"/>
                    <a:pt x="256" y="233"/>
                    <a:pt x="253" y="230"/>
                  </a:cubicBezTo>
                  <a:cubicBezTo>
                    <a:pt x="240" y="215"/>
                    <a:pt x="240" y="215"/>
                    <a:pt x="240" y="215"/>
                  </a:cubicBezTo>
                  <a:cubicBezTo>
                    <a:pt x="249" y="202"/>
                    <a:pt x="255" y="188"/>
                    <a:pt x="258" y="172"/>
                  </a:cubicBezTo>
                  <a:cubicBezTo>
                    <a:pt x="278" y="171"/>
                    <a:pt x="278" y="171"/>
                    <a:pt x="278" y="171"/>
                  </a:cubicBezTo>
                  <a:cubicBezTo>
                    <a:pt x="287" y="171"/>
                    <a:pt x="294" y="163"/>
                    <a:pt x="293" y="154"/>
                  </a:cubicBezTo>
                  <a:cubicBezTo>
                    <a:pt x="292" y="129"/>
                    <a:pt x="292" y="129"/>
                    <a:pt x="292" y="129"/>
                  </a:cubicBezTo>
                  <a:cubicBezTo>
                    <a:pt x="292" y="120"/>
                    <a:pt x="284" y="113"/>
                    <a:pt x="275" y="114"/>
                  </a:cubicBezTo>
                  <a:cubicBezTo>
                    <a:pt x="256" y="115"/>
                    <a:pt x="256" y="115"/>
                    <a:pt x="256" y="115"/>
                  </a:cubicBezTo>
                  <a:cubicBezTo>
                    <a:pt x="252" y="99"/>
                    <a:pt x="244" y="85"/>
                    <a:pt x="234" y="73"/>
                  </a:cubicBezTo>
                  <a:cubicBezTo>
                    <a:pt x="244" y="58"/>
                    <a:pt x="244" y="58"/>
                    <a:pt x="244" y="58"/>
                  </a:cubicBezTo>
                  <a:cubicBezTo>
                    <a:pt x="247" y="55"/>
                    <a:pt x="248" y="50"/>
                    <a:pt x="247" y="46"/>
                  </a:cubicBezTo>
                  <a:cubicBezTo>
                    <a:pt x="247" y="42"/>
                    <a:pt x="244" y="38"/>
                    <a:pt x="241" y="35"/>
                  </a:cubicBezTo>
                  <a:cubicBezTo>
                    <a:pt x="221" y="21"/>
                    <a:pt x="221" y="21"/>
                    <a:pt x="221" y="21"/>
                  </a:cubicBezTo>
                  <a:cubicBezTo>
                    <a:pt x="213" y="15"/>
                    <a:pt x="203" y="17"/>
                    <a:pt x="197" y="25"/>
                  </a:cubicBezTo>
                  <a:cubicBezTo>
                    <a:pt x="187" y="38"/>
                    <a:pt x="187" y="38"/>
                    <a:pt x="187" y="38"/>
                  </a:cubicBezTo>
                  <a:cubicBezTo>
                    <a:pt x="173" y="32"/>
                    <a:pt x="157" y="29"/>
                    <a:pt x="141" y="30"/>
                  </a:cubicBezTo>
                  <a:cubicBezTo>
                    <a:pt x="136" y="14"/>
                    <a:pt x="136" y="14"/>
                    <a:pt x="136" y="14"/>
                  </a:cubicBezTo>
                  <a:cubicBezTo>
                    <a:pt x="134" y="5"/>
                    <a:pt x="125" y="0"/>
                    <a:pt x="116" y="2"/>
                  </a:cubicBezTo>
                  <a:cubicBezTo>
                    <a:pt x="92" y="9"/>
                    <a:pt x="92" y="9"/>
                    <a:pt x="92" y="9"/>
                  </a:cubicBezTo>
                  <a:cubicBezTo>
                    <a:pt x="83" y="11"/>
                    <a:pt x="78" y="20"/>
                    <a:pt x="81" y="29"/>
                  </a:cubicBezTo>
                  <a:cubicBezTo>
                    <a:pt x="85" y="45"/>
                    <a:pt x="85" y="45"/>
                    <a:pt x="85" y="45"/>
                  </a:cubicBezTo>
                  <a:cubicBezTo>
                    <a:pt x="71" y="53"/>
                    <a:pt x="59" y="64"/>
                    <a:pt x="49" y="77"/>
                  </a:cubicBezTo>
                  <a:cubicBezTo>
                    <a:pt x="33" y="71"/>
                    <a:pt x="33" y="71"/>
                    <a:pt x="33" y="71"/>
                  </a:cubicBezTo>
                  <a:cubicBezTo>
                    <a:pt x="25" y="67"/>
                    <a:pt x="15" y="71"/>
                    <a:pt x="11" y="79"/>
                  </a:cubicBezTo>
                  <a:cubicBezTo>
                    <a:pt x="2" y="102"/>
                    <a:pt x="2" y="102"/>
                    <a:pt x="2" y="102"/>
                  </a:cubicBezTo>
                  <a:cubicBezTo>
                    <a:pt x="0" y="106"/>
                    <a:pt x="0" y="111"/>
                    <a:pt x="1" y="115"/>
                  </a:cubicBezTo>
                  <a:cubicBezTo>
                    <a:pt x="3" y="119"/>
                    <a:pt x="6" y="122"/>
                    <a:pt x="10" y="124"/>
                  </a:cubicBezTo>
                  <a:cubicBezTo>
                    <a:pt x="27" y="131"/>
                    <a:pt x="27" y="131"/>
                    <a:pt x="27" y="131"/>
                  </a:cubicBezTo>
                  <a:cubicBezTo>
                    <a:pt x="24" y="147"/>
                    <a:pt x="25" y="163"/>
                    <a:pt x="29" y="178"/>
                  </a:cubicBezTo>
                  <a:cubicBezTo>
                    <a:pt x="13" y="187"/>
                    <a:pt x="13" y="187"/>
                    <a:pt x="13" y="187"/>
                  </a:cubicBezTo>
                  <a:cubicBezTo>
                    <a:pt x="9" y="189"/>
                    <a:pt x="6" y="193"/>
                    <a:pt x="5" y="197"/>
                  </a:cubicBezTo>
                  <a:cubicBezTo>
                    <a:pt x="4" y="201"/>
                    <a:pt x="4" y="205"/>
                    <a:pt x="7" y="209"/>
                  </a:cubicBezTo>
                  <a:cubicBezTo>
                    <a:pt x="18" y="231"/>
                    <a:pt x="18" y="231"/>
                    <a:pt x="18" y="231"/>
                  </a:cubicBezTo>
                  <a:cubicBezTo>
                    <a:pt x="23" y="239"/>
                    <a:pt x="33" y="242"/>
                    <a:pt x="41" y="238"/>
                  </a:cubicBezTo>
                  <a:cubicBezTo>
                    <a:pt x="58" y="229"/>
                    <a:pt x="58" y="229"/>
                    <a:pt x="58" y="229"/>
                  </a:cubicBezTo>
                  <a:cubicBezTo>
                    <a:pt x="68" y="240"/>
                    <a:pt x="81" y="249"/>
                    <a:pt x="95" y="255"/>
                  </a:cubicBezTo>
                  <a:cubicBezTo>
                    <a:pt x="92" y="275"/>
                    <a:pt x="92" y="275"/>
                    <a:pt x="92" y="275"/>
                  </a:cubicBezTo>
                  <a:cubicBezTo>
                    <a:pt x="91" y="279"/>
                    <a:pt x="92" y="284"/>
                    <a:pt x="95" y="287"/>
                  </a:cubicBezTo>
                  <a:cubicBezTo>
                    <a:pt x="97" y="291"/>
                    <a:pt x="101" y="293"/>
                    <a:pt x="105" y="294"/>
                  </a:cubicBezTo>
                  <a:cubicBezTo>
                    <a:pt x="130" y="298"/>
                    <a:pt x="130" y="298"/>
                    <a:pt x="130" y="298"/>
                  </a:cubicBezTo>
                  <a:cubicBezTo>
                    <a:pt x="132" y="299"/>
                    <a:pt x="135" y="299"/>
                    <a:pt x="137" y="298"/>
                  </a:cubicBezTo>
                  <a:close/>
                  <a:moveTo>
                    <a:pt x="99" y="160"/>
                  </a:moveTo>
                  <a:cubicBezTo>
                    <a:pt x="93" y="136"/>
                    <a:pt x="107" y="110"/>
                    <a:pt x="131" y="104"/>
                  </a:cubicBezTo>
                  <a:cubicBezTo>
                    <a:pt x="155" y="97"/>
                    <a:pt x="180" y="111"/>
                    <a:pt x="187" y="136"/>
                  </a:cubicBezTo>
                  <a:cubicBezTo>
                    <a:pt x="194" y="160"/>
                    <a:pt x="180" y="185"/>
                    <a:pt x="155" y="191"/>
                  </a:cubicBezTo>
                  <a:cubicBezTo>
                    <a:pt x="131" y="198"/>
                    <a:pt x="106" y="184"/>
                    <a:pt x="99" y="160"/>
                  </a:cubicBezTo>
                  <a:close/>
                </a:path>
              </a:pathLst>
            </a:custGeom>
            <a:solidFill>
              <a:srgbClr val="003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 name="Freeform 236">
              <a:extLst>
                <a:ext uri="{FF2B5EF4-FFF2-40B4-BE49-F238E27FC236}">
                  <a16:creationId xmlns:a16="http://schemas.microsoft.com/office/drawing/2014/main" id="{5EDF7457-7A4E-4EA7-A2BE-1301441A0E6B}"/>
                </a:ext>
              </a:extLst>
            </p:cNvPr>
            <p:cNvSpPr>
              <a:spLocks noEditPoints="1"/>
            </p:cNvSpPr>
            <p:nvPr/>
          </p:nvSpPr>
          <p:spPr bwMode="auto">
            <a:xfrm>
              <a:off x="8315325" y="3160713"/>
              <a:ext cx="336550" cy="328613"/>
            </a:xfrm>
            <a:custGeom>
              <a:avLst/>
              <a:gdLst>
                <a:gd name="T0" fmla="*/ 370 w 389"/>
                <a:gd name="T1" fmla="*/ 194 h 380"/>
                <a:gd name="T2" fmla="*/ 347 w 389"/>
                <a:gd name="T3" fmla="*/ 189 h 380"/>
                <a:gd name="T4" fmla="*/ 333 w 389"/>
                <a:gd name="T5" fmla="*/ 129 h 380"/>
                <a:gd name="T6" fmla="*/ 351 w 389"/>
                <a:gd name="T7" fmla="*/ 114 h 380"/>
                <a:gd name="T8" fmla="*/ 359 w 389"/>
                <a:gd name="T9" fmla="*/ 100 h 380"/>
                <a:gd name="T10" fmla="*/ 355 w 389"/>
                <a:gd name="T11" fmla="*/ 84 h 380"/>
                <a:gd name="T12" fmla="*/ 334 w 389"/>
                <a:gd name="T13" fmla="*/ 59 h 380"/>
                <a:gd name="T14" fmla="*/ 304 w 389"/>
                <a:gd name="T15" fmla="*/ 56 h 380"/>
                <a:gd name="T16" fmla="*/ 287 w 389"/>
                <a:gd name="T17" fmla="*/ 70 h 380"/>
                <a:gd name="T18" fmla="*/ 231 w 389"/>
                <a:gd name="T19" fmla="*/ 43 h 380"/>
                <a:gd name="T20" fmla="*/ 231 w 389"/>
                <a:gd name="T21" fmla="*/ 21 h 380"/>
                <a:gd name="T22" fmla="*/ 210 w 389"/>
                <a:gd name="T23" fmla="*/ 0 h 380"/>
                <a:gd name="T24" fmla="*/ 178 w 389"/>
                <a:gd name="T25" fmla="*/ 0 h 380"/>
                <a:gd name="T26" fmla="*/ 156 w 389"/>
                <a:gd name="T27" fmla="*/ 21 h 380"/>
                <a:gd name="T28" fmla="*/ 156 w 389"/>
                <a:gd name="T29" fmla="*/ 43 h 380"/>
                <a:gd name="T30" fmla="*/ 100 w 389"/>
                <a:gd name="T31" fmla="*/ 71 h 380"/>
                <a:gd name="T32" fmla="*/ 100 w 389"/>
                <a:gd name="T33" fmla="*/ 71 h 380"/>
                <a:gd name="T34" fmla="*/ 82 w 389"/>
                <a:gd name="T35" fmla="*/ 57 h 380"/>
                <a:gd name="T36" fmla="*/ 66 w 389"/>
                <a:gd name="T37" fmla="*/ 52 h 380"/>
                <a:gd name="T38" fmla="*/ 52 w 389"/>
                <a:gd name="T39" fmla="*/ 60 h 380"/>
                <a:gd name="T40" fmla="*/ 32 w 389"/>
                <a:gd name="T41" fmla="*/ 85 h 380"/>
                <a:gd name="T42" fmla="*/ 36 w 389"/>
                <a:gd name="T43" fmla="*/ 115 h 380"/>
                <a:gd name="T44" fmla="*/ 54 w 389"/>
                <a:gd name="T45" fmla="*/ 130 h 380"/>
                <a:gd name="T46" fmla="*/ 41 w 389"/>
                <a:gd name="T47" fmla="*/ 190 h 380"/>
                <a:gd name="T48" fmla="*/ 17 w 389"/>
                <a:gd name="T49" fmla="*/ 196 h 380"/>
                <a:gd name="T50" fmla="*/ 4 w 389"/>
                <a:gd name="T51" fmla="*/ 205 h 380"/>
                <a:gd name="T52" fmla="*/ 1 w 389"/>
                <a:gd name="T53" fmla="*/ 221 h 380"/>
                <a:gd name="T54" fmla="*/ 9 w 389"/>
                <a:gd name="T55" fmla="*/ 253 h 380"/>
                <a:gd name="T56" fmla="*/ 34 w 389"/>
                <a:gd name="T57" fmla="*/ 269 h 380"/>
                <a:gd name="T58" fmla="*/ 59 w 389"/>
                <a:gd name="T59" fmla="*/ 263 h 380"/>
                <a:gd name="T60" fmla="*/ 97 w 389"/>
                <a:gd name="T61" fmla="*/ 310 h 380"/>
                <a:gd name="T62" fmla="*/ 97 w 389"/>
                <a:gd name="T63" fmla="*/ 310 h 380"/>
                <a:gd name="T64" fmla="*/ 86 w 389"/>
                <a:gd name="T65" fmla="*/ 333 h 380"/>
                <a:gd name="T66" fmla="*/ 85 w 389"/>
                <a:gd name="T67" fmla="*/ 349 h 380"/>
                <a:gd name="T68" fmla="*/ 96 w 389"/>
                <a:gd name="T69" fmla="*/ 361 h 380"/>
                <a:gd name="T70" fmla="*/ 125 w 389"/>
                <a:gd name="T71" fmla="*/ 375 h 380"/>
                <a:gd name="T72" fmla="*/ 134 w 389"/>
                <a:gd name="T73" fmla="*/ 377 h 380"/>
                <a:gd name="T74" fmla="*/ 153 w 389"/>
                <a:gd name="T75" fmla="*/ 365 h 380"/>
                <a:gd name="T76" fmla="*/ 165 w 389"/>
                <a:gd name="T77" fmla="*/ 342 h 380"/>
                <a:gd name="T78" fmla="*/ 224 w 389"/>
                <a:gd name="T79" fmla="*/ 341 h 380"/>
                <a:gd name="T80" fmla="*/ 236 w 389"/>
                <a:gd name="T81" fmla="*/ 365 h 380"/>
                <a:gd name="T82" fmla="*/ 264 w 389"/>
                <a:gd name="T83" fmla="*/ 375 h 380"/>
                <a:gd name="T84" fmla="*/ 293 w 389"/>
                <a:gd name="T85" fmla="*/ 361 h 380"/>
                <a:gd name="T86" fmla="*/ 304 w 389"/>
                <a:gd name="T87" fmla="*/ 348 h 380"/>
                <a:gd name="T88" fmla="*/ 303 w 389"/>
                <a:gd name="T89" fmla="*/ 332 h 380"/>
                <a:gd name="T90" fmla="*/ 292 w 389"/>
                <a:gd name="T91" fmla="*/ 309 h 380"/>
                <a:gd name="T92" fmla="*/ 330 w 389"/>
                <a:gd name="T93" fmla="*/ 262 h 380"/>
                <a:gd name="T94" fmla="*/ 354 w 389"/>
                <a:gd name="T95" fmla="*/ 267 h 380"/>
                <a:gd name="T96" fmla="*/ 370 w 389"/>
                <a:gd name="T97" fmla="*/ 265 h 380"/>
                <a:gd name="T98" fmla="*/ 379 w 389"/>
                <a:gd name="T99" fmla="*/ 251 h 380"/>
                <a:gd name="T100" fmla="*/ 386 w 389"/>
                <a:gd name="T101" fmla="*/ 220 h 380"/>
                <a:gd name="T102" fmla="*/ 370 w 389"/>
                <a:gd name="T103" fmla="*/ 194 h 380"/>
                <a:gd name="T104" fmla="*/ 253 w 389"/>
                <a:gd name="T105" fmla="*/ 191 h 380"/>
                <a:gd name="T106" fmla="*/ 194 w 389"/>
                <a:gd name="T107" fmla="*/ 250 h 380"/>
                <a:gd name="T108" fmla="*/ 135 w 389"/>
                <a:gd name="T109" fmla="*/ 191 h 380"/>
                <a:gd name="T110" fmla="*/ 194 w 389"/>
                <a:gd name="T111" fmla="*/ 132 h 380"/>
                <a:gd name="T112" fmla="*/ 253 w 389"/>
                <a:gd name="T113" fmla="*/ 19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 h="380">
                  <a:moveTo>
                    <a:pt x="370" y="194"/>
                  </a:moveTo>
                  <a:cubicBezTo>
                    <a:pt x="347" y="189"/>
                    <a:pt x="347" y="189"/>
                    <a:pt x="347" y="189"/>
                  </a:cubicBezTo>
                  <a:cubicBezTo>
                    <a:pt x="346" y="168"/>
                    <a:pt x="342" y="148"/>
                    <a:pt x="333" y="129"/>
                  </a:cubicBezTo>
                  <a:cubicBezTo>
                    <a:pt x="351" y="114"/>
                    <a:pt x="351" y="114"/>
                    <a:pt x="351" y="114"/>
                  </a:cubicBezTo>
                  <a:cubicBezTo>
                    <a:pt x="356" y="111"/>
                    <a:pt x="359" y="105"/>
                    <a:pt x="359" y="100"/>
                  </a:cubicBezTo>
                  <a:cubicBezTo>
                    <a:pt x="360" y="94"/>
                    <a:pt x="358" y="88"/>
                    <a:pt x="355" y="84"/>
                  </a:cubicBezTo>
                  <a:cubicBezTo>
                    <a:pt x="334" y="59"/>
                    <a:pt x="334" y="59"/>
                    <a:pt x="334" y="59"/>
                  </a:cubicBezTo>
                  <a:cubicBezTo>
                    <a:pt x="327" y="50"/>
                    <a:pt x="313" y="48"/>
                    <a:pt x="304" y="56"/>
                  </a:cubicBezTo>
                  <a:cubicBezTo>
                    <a:pt x="287" y="70"/>
                    <a:pt x="287" y="70"/>
                    <a:pt x="287" y="70"/>
                  </a:cubicBezTo>
                  <a:cubicBezTo>
                    <a:pt x="270" y="57"/>
                    <a:pt x="251" y="48"/>
                    <a:pt x="231" y="43"/>
                  </a:cubicBezTo>
                  <a:cubicBezTo>
                    <a:pt x="231" y="21"/>
                    <a:pt x="231" y="21"/>
                    <a:pt x="231" y="21"/>
                  </a:cubicBezTo>
                  <a:cubicBezTo>
                    <a:pt x="231" y="9"/>
                    <a:pt x="222" y="0"/>
                    <a:pt x="210" y="0"/>
                  </a:cubicBezTo>
                  <a:cubicBezTo>
                    <a:pt x="178" y="0"/>
                    <a:pt x="178" y="0"/>
                    <a:pt x="178" y="0"/>
                  </a:cubicBezTo>
                  <a:cubicBezTo>
                    <a:pt x="166" y="0"/>
                    <a:pt x="156" y="9"/>
                    <a:pt x="156" y="21"/>
                  </a:cubicBezTo>
                  <a:cubicBezTo>
                    <a:pt x="156" y="43"/>
                    <a:pt x="156" y="43"/>
                    <a:pt x="156" y="43"/>
                  </a:cubicBezTo>
                  <a:cubicBezTo>
                    <a:pt x="136" y="48"/>
                    <a:pt x="117" y="57"/>
                    <a:pt x="100" y="71"/>
                  </a:cubicBezTo>
                  <a:cubicBezTo>
                    <a:pt x="100" y="71"/>
                    <a:pt x="100" y="71"/>
                    <a:pt x="100" y="71"/>
                  </a:cubicBezTo>
                  <a:cubicBezTo>
                    <a:pt x="82" y="57"/>
                    <a:pt x="82" y="57"/>
                    <a:pt x="82" y="57"/>
                  </a:cubicBezTo>
                  <a:cubicBezTo>
                    <a:pt x="78" y="53"/>
                    <a:pt x="72" y="52"/>
                    <a:pt x="66" y="52"/>
                  </a:cubicBezTo>
                  <a:cubicBezTo>
                    <a:pt x="61" y="53"/>
                    <a:pt x="56" y="56"/>
                    <a:pt x="52" y="60"/>
                  </a:cubicBezTo>
                  <a:cubicBezTo>
                    <a:pt x="32" y="85"/>
                    <a:pt x="32" y="85"/>
                    <a:pt x="32" y="85"/>
                  </a:cubicBezTo>
                  <a:cubicBezTo>
                    <a:pt x="25" y="95"/>
                    <a:pt x="26" y="108"/>
                    <a:pt x="36" y="115"/>
                  </a:cubicBezTo>
                  <a:cubicBezTo>
                    <a:pt x="54" y="130"/>
                    <a:pt x="54" y="130"/>
                    <a:pt x="54" y="130"/>
                  </a:cubicBezTo>
                  <a:cubicBezTo>
                    <a:pt x="45" y="149"/>
                    <a:pt x="41" y="169"/>
                    <a:pt x="41" y="190"/>
                  </a:cubicBezTo>
                  <a:cubicBezTo>
                    <a:pt x="17" y="196"/>
                    <a:pt x="17" y="196"/>
                    <a:pt x="17" y="196"/>
                  </a:cubicBezTo>
                  <a:cubicBezTo>
                    <a:pt x="12" y="197"/>
                    <a:pt x="7" y="200"/>
                    <a:pt x="4" y="205"/>
                  </a:cubicBezTo>
                  <a:cubicBezTo>
                    <a:pt x="1" y="210"/>
                    <a:pt x="0" y="216"/>
                    <a:pt x="1" y="221"/>
                  </a:cubicBezTo>
                  <a:cubicBezTo>
                    <a:pt x="9" y="253"/>
                    <a:pt x="9" y="253"/>
                    <a:pt x="9" y="253"/>
                  </a:cubicBezTo>
                  <a:cubicBezTo>
                    <a:pt x="11" y="264"/>
                    <a:pt x="23" y="271"/>
                    <a:pt x="34" y="269"/>
                  </a:cubicBezTo>
                  <a:cubicBezTo>
                    <a:pt x="59" y="263"/>
                    <a:pt x="59" y="263"/>
                    <a:pt x="59" y="263"/>
                  </a:cubicBezTo>
                  <a:cubicBezTo>
                    <a:pt x="68" y="281"/>
                    <a:pt x="81" y="297"/>
                    <a:pt x="97" y="310"/>
                  </a:cubicBezTo>
                  <a:cubicBezTo>
                    <a:pt x="97" y="310"/>
                    <a:pt x="97" y="310"/>
                    <a:pt x="97" y="310"/>
                  </a:cubicBezTo>
                  <a:cubicBezTo>
                    <a:pt x="86" y="333"/>
                    <a:pt x="86" y="333"/>
                    <a:pt x="86" y="333"/>
                  </a:cubicBezTo>
                  <a:cubicBezTo>
                    <a:pt x="83" y="338"/>
                    <a:pt x="83" y="344"/>
                    <a:pt x="85" y="349"/>
                  </a:cubicBezTo>
                  <a:cubicBezTo>
                    <a:pt x="87" y="355"/>
                    <a:pt x="91" y="359"/>
                    <a:pt x="96" y="361"/>
                  </a:cubicBezTo>
                  <a:cubicBezTo>
                    <a:pt x="125" y="375"/>
                    <a:pt x="125" y="375"/>
                    <a:pt x="125" y="375"/>
                  </a:cubicBezTo>
                  <a:cubicBezTo>
                    <a:pt x="128" y="377"/>
                    <a:pt x="131" y="377"/>
                    <a:pt x="134" y="377"/>
                  </a:cubicBezTo>
                  <a:cubicBezTo>
                    <a:pt x="142" y="377"/>
                    <a:pt x="150" y="373"/>
                    <a:pt x="153" y="365"/>
                  </a:cubicBezTo>
                  <a:cubicBezTo>
                    <a:pt x="165" y="342"/>
                    <a:pt x="165" y="342"/>
                    <a:pt x="165" y="342"/>
                  </a:cubicBezTo>
                  <a:cubicBezTo>
                    <a:pt x="184" y="345"/>
                    <a:pt x="205" y="345"/>
                    <a:pt x="224" y="341"/>
                  </a:cubicBezTo>
                  <a:cubicBezTo>
                    <a:pt x="236" y="365"/>
                    <a:pt x="236" y="365"/>
                    <a:pt x="236" y="365"/>
                  </a:cubicBezTo>
                  <a:cubicBezTo>
                    <a:pt x="241" y="375"/>
                    <a:pt x="254" y="380"/>
                    <a:pt x="264" y="375"/>
                  </a:cubicBezTo>
                  <a:cubicBezTo>
                    <a:pt x="293" y="361"/>
                    <a:pt x="293" y="361"/>
                    <a:pt x="293" y="361"/>
                  </a:cubicBezTo>
                  <a:cubicBezTo>
                    <a:pt x="298" y="358"/>
                    <a:pt x="302" y="354"/>
                    <a:pt x="304" y="348"/>
                  </a:cubicBezTo>
                  <a:cubicBezTo>
                    <a:pt x="306" y="343"/>
                    <a:pt x="305" y="337"/>
                    <a:pt x="303" y="332"/>
                  </a:cubicBezTo>
                  <a:cubicBezTo>
                    <a:pt x="292" y="309"/>
                    <a:pt x="292" y="309"/>
                    <a:pt x="292" y="309"/>
                  </a:cubicBezTo>
                  <a:cubicBezTo>
                    <a:pt x="307" y="296"/>
                    <a:pt x="320" y="280"/>
                    <a:pt x="330" y="262"/>
                  </a:cubicBezTo>
                  <a:cubicBezTo>
                    <a:pt x="354" y="267"/>
                    <a:pt x="354" y="267"/>
                    <a:pt x="354" y="267"/>
                  </a:cubicBezTo>
                  <a:cubicBezTo>
                    <a:pt x="359" y="269"/>
                    <a:pt x="365" y="268"/>
                    <a:pt x="370" y="265"/>
                  </a:cubicBezTo>
                  <a:cubicBezTo>
                    <a:pt x="375" y="261"/>
                    <a:pt x="378" y="257"/>
                    <a:pt x="379" y="251"/>
                  </a:cubicBezTo>
                  <a:cubicBezTo>
                    <a:pt x="386" y="220"/>
                    <a:pt x="386" y="220"/>
                    <a:pt x="386" y="220"/>
                  </a:cubicBezTo>
                  <a:cubicBezTo>
                    <a:pt x="389" y="208"/>
                    <a:pt x="382" y="197"/>
                    <a:pt x="370" y="194"/>
                  </a:cubicBezTo>
                  <a:close/>
                  <a:moveTo>
                    <a:pt x="253" y="191"/>
                  </a:moveTo>
                  <a:cubicBezTo>
                    <a:pt x="253" y="224"/>
                    <a:pt x="226" y="250"/>
                    <a:pt x="194" y="250"/>
                  </a:cubicBezTo>
                  <a:cubicBezTo>
                    <a:pt x="161" y="250"/>
                    <a:pt x="135" y="224"/>
                    <a:pt x="135" y="191"/>
                  </a:cubicBezTo>
                  <a:cubicBezTo>
                    <a:pt x="135" y="159"/>
                    <a:pt x="161" y="132"/>
                    <a:pt x="194" y="132"/>
                  </a:cubicBezTo>
                  <a:cubicBezTo>
                    <a:pt x="226" y="132"/>
                    <a:pt x="253" y="159"/>
                    <a:pt x="253" y="191"/>
                  </a:cubicBezTo>
                  <a:close/>
                </a:path>
              </a:pathLst>
            </a:custGeom>
            <a:solidFill>
              <a:srgbClr val="C9CB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 name="Freeform 237">
              <a:extLst>
                <a:ext uri="{FF2B5EF4-FFF2-40B4-BE49-F238E27FC236}">
                  <a16:creationId xmlns:a16="http://schemas.microsoft.com/office/drawing/2014/main" id="{0495CAD4-F85D-4051-B157-4BC733A2AF86}"/>
                </a:ext>
              </a:extLst>
            </p:cNvPr>
            <p:cNvSpPr>
              <a:spLocks noEditPoints="1"/>
            </p:cNvSpPr>
            <p:nvPr/>
          </p:nvSpPr>
          <p:spPr bwMode="auto">
            <a:xfrm>
              <a:off x="8297863" y="2827338"/>
              <a:ext cx="147638" cy="149225"/>
            </a:xfrm>
            <a:custGeom>
              <a:avLst/>
              <a:gdLst>
                <a:gd name="T0" fmla="*/ 162 w 171"/>
                <a:gd name="T1" fmla="*/ 78 h 171"/>
                <a:gd name="T2" fmla="*/ 151 w 171"/>
                <a:gd name="T3" fmla="*/ 77 h 171"/>
                <a:gd name="T4" fmla="*/ 142 w 171"/>
                <a:gd name="T5" fmla="*/ 51 h 171"/>
                <a:gd name="T6" fmla="*/ 149 w 171"/>
                <a:gd name="T7" fmla="*/ 43 h 171"/>
                <a:gd name="T8" fmla="*/ 152 w 171"/>
                <a:gd name="T9" fmla="*/ 36 h 171"/>
                <a:gd name="T10" fmla="*/ 149 w 171"/>
                <a:gd name="T11" fmla="*/ 30 h 171"/>
                <a:gd name="T12" fmla="*/ 138 w 171"/>
                <a:gd name="T13" fmla="*/ 20 h 171"/>
                <a:gd name="T14" fmla="*/ 125 w 171"/>
                <a:gd name="T15" fmla="*/ 20 h 171"/>
                <a:gd name="T16" fmla="*/ 118 w 171"/>
                <a:gd name="T17" fmla="*/ 27 h 171"/>
                <a:gd name="T18" fmla="*/ 92 w 171"/>
                <a:gd name="T19" fmla="*/ 18 h 171"/>
                <a:gd name="T20" fmla="*/ 91 w 171"/>
                <a:gd name="T21" fmla="*/ 9 h 171"/>
                <a:gd name="T22" fmla="*/ 80 w 171"/>
                <a:gd name="T23" fmla="*/ 0 h 171"/>
                <a:gd name="T24" fmla="*/ 66 w 171"/>
                <a:gd name="T25" fmla="*/ 2 h 171"/>
                <a:gd name="T26" fmla="*/ 58 w 171"/>
                <a:gd name="T27" fmla="*/ 13 h 171"/>
                <a:gd name="T28" fmla="*/ 59 w 171"/>
                <a:gd name="T29" fmla="*/ 23 h 171"/>
                <a:gd name="T30" fmla="*/ 36 w 171"/>
                <a:gd name="T31" fmla="*/ 38 h 171"/>
                <a:gd name="T32" fmla="*/ 36 w 171"/>
                <a:gd name="T33" fmla="*/ 38 h 171"/>
                <a:gd name="T34" fmla="*/ 27 w 171"/>
                <a:gd name="T35" fmla="*/ 33 h 171"/>
                <a:gd name="T36" fmla="*/ 20 w 171"/>
                <a:gd name="T37" fmla="*/ 32 h 171"/>
                <a:gd name="T38" fmla="*/ 14 w 171"/>
                <a:gd name="T39" fmla="*/ 36 h 171"/>
                <a:gd name="T40" fmla="*/ 7 w 171"/>
                <a:gd name="T41" fmla="*/ 48 h 171"/>
                <a:gd name="T42" fmla="*/ 10 w 171"/>
                <a:gd name="T43" fmla="*/ 61 h 171"/>
                <a:gd name="T44" fmla="*/ 19 w 171"/>
                <a:gd name="T45" fmla="*/ 66 h 171"/>
                <a:gd name="T46" fmla="*/ 16 w 171"/>
                <a:gd name="T47" fmla="*/ 94 h 171"/>
                <a:gd name="T48" fmla="*/ 6 w 171"/>
                <a:gd name="T49" fmla="*/ 98 h 171"/>
                <a:gd name="T50" fmla="*/ 1 w 171"/>
                <a:gd name="T51" fmla="*/ 102 h 171"/>
                <a:gd name="T52" fmla="*/ 0 w 171"/>
                <a:gd name="T53" fmla="*/ 110 h 171"/>
                <a:gd name="T54" fmla="*/ 5 w 171"/>
                <a:gd name="T55" fmla="*/ 123 h 171"/>
                <a:gd name="T56" fmla="*/ 18 w 171"/>
                <a:gd name="T57" fmla="*/ 129 h 171"/>
                <a:gd name="T58" fmla="*/ 28 w 171"/>
                <a:gd name="T59" fmla="*/ 125 h 171"/>
                <a:gd name="T60" fmla="*/ 47 w 171"/>
                <a:gd name="T61" fmla="*/ 143 h 171"/>
                <a:gd name="T62" fmla="*/ 47 w 171"/>
                <a:gd name="T63" fmla="*/ 143 h 171"/>
                <a:gd name="T64" fmla="*/ 44 w 171"/>
                <a:gd name="T65" fmla="*/ 154 h 171"/>
                <a:gd name="T66" fmla="*/ 44 w 171"/>
                <a:gd name="T67" fmla="*/ 162 h 171"/>
                <a:gd name="T68" fmla="*/ 50 w 171"/>
                <a:gd name="T69" fmla="*/ 166 h 171"/>
                <a:gd name="T70" fmla="*/ 63 w 171"/>
                <a:gd name="T71" fmla="*/ 171 h 171"/>
                <a:gd name="T72" fmla="*/ 68 w 171"/>
                <a:gd name="T73" fmla="*/ 171 h 171"/>
                <a:gd name="T74" fmla="*/ 75 w 171"/>
                <a:gd name="T75" fmla="*/ 165 h 171"/>
                <a:gd name="T76" fmla="*/ 79 w 171"/>
                <a:gd name="T77" fmla="*/ 154 h 171"/>
                <a:gd name="T78" fmla="*/ 105 w 171"/>
                <a:gd name="T79" fmla="*/ 150 h 171"/>
                <a:gd name="T80" fmla="*/ 112 w 171"/>
                <a:gd name="T81" fmla="*/ 160 h 171"/>
                <a:gd name="T82" fmla="*/ 125 w 171"/>
                <a:gd name="T83" fmla="*/ 163 h 171"/>
                <a:gd name="T84" fmla="*/ 137 w 171"/>
                <a:gd name="T85" fmla="*/ 155 h 171"/>
                <a:gd name="T86" fmla="*/ 141 w 171"/>
                <a:gd name="T87" fmla="*/ 149 h 171"/>
                <a:gd name="T88" fmla="*/ 140 w 171"/>
                <a:gd name="T89" fmla="*/ 142 h 171"/>
                <a:gd name="T90" fmla="*/ 133 w 171"/>
                <a:gd name="T91" fmla="*/ 132 h 171"/>
                <a:gd name="T92" fmla="*/ 147 w 171"/>
                <a:gd name="T93" fmla="*/ 110 h 171"/>
                <a:gd name="T94" fmla="*/ 159 w 171"/>
                <a:gd name="T95" fmla="*/ 111 h 171"/>
                <a:gd name="T96" fmla="*/ 166 w 171"/>
                <a:gd name="T97" fmla="*/ 109 h 171"/>
                <a:gd name="T98" fmla="*/ 169 w 171"/>
                <a:gd name="T99" fmla="*/ 102 h 171"/>
                <a:gd name="T100" fmla="*/ 170 w 171"/>
                <a:gd name="T101" fmla="*/ 88 h 171"/>
                <a:gd name="T102" fmla="*/ 162 w 171"/>
                <a:gd name="T103" fmla="*/ 78 h 171"/>
                <a:gd name="T104" fmla="*/ 110 w 171"/>
                <a:gd name="T105" fmla="*/ 83 h 171"/>
                <a:gd name="T106" fmla="*/ 87 w 171"/>
                <a:gd name="T107" fmla="*/ 112 h 171"/>
                <a:gd name="T108" fmla="*/ 58 w 171"/>
                <a:gd name="T109" fmla="*/ 89 h 171"/>
                <a:gd name="T110" fmla="*/ 81 w 171"/>
                <a:gd name="T111" fmla="*/ 60 h 171"/>
                <a:gd name="T112" fmla="*/ 110 w 171"/>
                <a:gd name="T113" fmla="*/ 8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1" h="171">
                  <a:moveTo>
                    <a:pt x="162" y="78"/>
                  </a:moveTo>
                  <a:cubicBezTo>
                    <a:pt x="151" y="77"/>
                    <a:pt x="151" y="77"/>
                    <a:pt x="151" y="77"/>
                  </a:cubicBezTo>
                  <a:cubicBezTo>
                    <a:pt x="150" y="67"/>
                    <a:pt x="147" y="59"/>
                    <a:pt x="142" y="51"/>
                  </a:cubicBezTo>
                  <a:cubicBezTo>
                    <a:pt x="149" y="43"/>
                    <a:pt x="149" y="43"/>
                    <a:pt x="149" y="43"/>
                  </a:cubicBezTo>
                  <a:cubicBezTo>
                    <a:pt x="151" y="41"/>
                    <a:pt x="152" y="39"/>
                    <a:pt x="152" y="36"/>
                  </a:cubicBezTo>
                  <a:cubicBezTo>
                    <a:pt x="152" y="34"/>
                    <a:pt x="151" y="32"/>
                    <a:pt x="149" y="30"/>
                  </a:cubicBezTo>
                  <a:cubicBezTo>
                    <a:pt x="138" y="20"/>
                    <a:pt x="138" y="20"/>
                    <a:pt x="138" y="20"/>
                  </a:cubicBezTo>
                  <a:cubicBezTo>
                    <a:pt x="135" y="16"/>
                    <a:pt x="129" y="16"/>
                    <a:pt x="125" y="20"/>
                  </a:cubicBezTo>
                  <a:cubicBezTo>
                    <a:pt x="118" y="27"/>
                    <a:pt x="118" y="27"/>
                    <a:pt x="118" y="27"/>
                  </a:cubicBezTo>
                  <a:cubicBezTo>
                    <a:pt x="110" y="23"/>
                    <a:pt x="101" y="20"/>
                    <a:pt x="92" y="18"/>
                  </a:cubicBezTo>
                  <a:cubicBezTo>
                    <a:pt x="91" y="9"/>
                    <a:pt x="91" y="9"/>
                    <a:pt x="91" y="9"/>
                  </a:cubicBezTo>
                  <a:cubicBezTo>
                    <a:pt x="90" y="4"/>
                    <a:pt x="86" y="0"/>
                    <a:pt x="80" y="0"/>
                  </a:cubicBezTo>
                  <a:cubicBezTo>
                    <a:pt x="66" y="2"/>
                    <a:pt x="66" y="2"/>
                    <a:pt x="66" y="2"/>
                  </a:cubicBezTo>
                  <a:cubicBezTo>
                    <a:pt x="61" y="3"/>
                    <a:pt x="57" y="8"/>
                    <a:pt x="58" y="13"/>
                  </a:cubicBezTo>
                  <a:cubicBezTo>
                    <a:pt x="59" y="23"/>
                    <a:pt x="59" y="23"/>
                    <a:pt x="59" y="23"/>
                  </a:cubicBezTo>
                  <a:cubicBezTo>
                    <a:pt x="50" y="26"/>
                    <a:pt x="42" y="31"/>
                    <a:pt x="36" y="38"/>
                  </a:cubicBezTo>
                  <a:cubicBezTo>
                    <a:pt x="36" y="38"/>
                    <a:pt x="36" y="38"/>
                    <a:pt x="36" y="38"/>
                  </a:cubicBezTo>
                  <a:cubicBezTo>
                    <a:pt x="27" y="33"/>
                    <a:pt x="27" y="33"/>
                    <a:pt x="27" y="33"/>
                  </a:cubicBezTo>
                  <a:cubicBezTo>
                    <a:pt x="25" y="31"/>
                    <a:pt x="22" y="31"/>
                    <a:pt x="20" y="32"/>
                  </a:cubicBezTo>
                  <a:cubicBezTo>
                    <a:pt x="17" y="32"/>
                    <a:pt x="15" y="34"/>
                    <a:pt x="14" y="36"/>
                  </a:cubicBezTo>
                  <a:cubicBezTo>
                    <a:pt x="7" y="48"/>
                    <a:pt x="7" y="48"/>
                    <a:pt x="7" y="48"/>
                  </a:cubicBezTo>
                  <a:cubicBezTo>
                    <a:pt x="4" y="53"/>
                    <a:pt x="5" y="58"/>
                    <a:pt x="10" y="61"/>
                  </a:cubicBezTo>
                  <a:cubicBezTo>
                    <a:pt x="19" y="66"/>
                    <a:pt x="19" y="66"/>
                    <a:pt x="19" y="66"/>
                  </a:cubicBezTo>
                  <a:cubicBezTo>
                    <a:pt x="16" y="75"/>
                    <a:pt x="15" y="85"/>
                    <a:pt x="16" y="94"/>
                  </a:cubicBezTo>
                  <a:cubicBezTo>
                    <a:pt x="6" y="98"/>
                    <a:pt x="6" y="98"/>
                    <a:pt x="6" y="98"/>
                  </a:cubicBezTo>
                  <a:cubicBezTo>
                    <a:pt x="4" y="98"/>
                    <a:pt x="2" y="100"/>
                    <a:pt x="1" y="102"/>
                  </a:cubicBezTo>
                  <a:cubicBezTo>
                    <a:pt x="0" y="105"/>
                    <a:pt x="0" y="107"/>
                    <a:pt x="0" y="110"/>
                  </a:cubicBezTo>
                  <a:cubicBezTo>
                    <a:pt x="5" y="123"/>
                    <a:pt x="5" y="123"/>
                    <a:pt x="5" y="123"/>
                  </a:cubicBezTo>
                  <a:cubicBezTo>
                    <a:pt x="7" y="128"/>
                    <a:pt x="13" y="131"/>
                    <a:pt x="18" y="129"/>
                  </a:cubicBezTo>
                  <a:cubicBezTo>
                    <a:pt x="28" y="125"/>
                    <a:pt x="28" y="125"/>
                    <a:pt x="28" y="125"/>
                  </a:cubicBezTo>
                  <a:cubicBezTo>
                    <a:pt x="33" y="132"/>
                    <a:pt x="40" y="139"/>
                    <a:pt x="47" y="143"/>
                  </a:cubicBezTo>
                  <a:cubicBezTo>
                    <a:pt x="47" y="143"/>
                    <a:pt x="47" y="143"/>
                    <a:pt x="47" y="143"/>
                  </a:cubicBezTo>
                  <a:cubicBezTo>
                    <a:pt x="44" y="154"/>
                    <a:pt x="44" y="154"/>
                    <a:pt x="44" y="154"/>
                  </a:cubicBezTo>
                  <a:cubicBezTo>
                    <a:pt x="43" y="157"/>
                    <a:pt x="43" y="159"/>
                    <a:pt x="44" y="162"/>
                  </a:cubicBezTo>
                  <a:cubicBezTo>
                    <a:pt x="45" y="164"/>
                    <a:pt x="47" y="166"/>
                    <a:pt x="50" y="166"/>
                  </a:cubicBezTo>
                  <a:cubicBezTo>
                    <a:pt x="63" y="171"/>
                    <a:pt x="63" y="171"/>
                    <a:pt x="63" y="171"/>
                  </a:cubicBezTo>
                  <a:cubicBezTo>
                    <a:pt x="65" y="171"/>
                    <a:pt x="66" y="171"/>
                    <a:pt x="68" y="171"/>
                  </a:cubicBezTo>
                  <a:cubicBezTo>
                    <a:pt x="71" y="171"/>
                    <a:pt x="74" y="168"/>
                    <a:pt x="75" y="165"/>
                  </a:cubicBezTo>
                  <a:cubicBezTo>
                    <a:pt x="79" y="154"/>
                    <a:pt x="79" y="154"/>
                    <a:pt x="79" y="154"/>
                  </a:cubicBezTo>
                  <a:cubicBezTo>
                    <a:pt x="88" y="154"/>
                    <a:pt x="97" y="153"/>
                    <a:pt x="105" y="150"/>
                  </a:cubicBezTo>
                  <a:cubicBezTo>
                    <a:pt x="112" y="160"/>
                    <a:pt x="112" y="160"/>
                    <a:pt x="112" y="160"/>
                  </a:cubicBezTo>
                  <a:cubicBezTo>
                    <a:pt x="115" y="165"/>
                    <a:pt x="120" y="166"/>
                    <a:pt x="125" y="163"/>
                  </a:cubicBezTo>
                  <a:cubicBezTo>
                    <a:pt x="137" y="155"/>
                    <a:pt x="137" y="155"/>
                    <a:pt x="137" y="155"/>
                  </a:cubicBezTo>
                  <a:cubicBezTo>
                    <a:pt x="139" y="154"/>
                    <a:pt x="140" y="152"/>
                    <a:pt x="141" y="149"/>
                  </a:cubicBezTo>
                  <a:cubicBezTo>
                    <a:pt x="141" y="147"/>
                    <a:pt x="141" y="144"/>
                    <a:pt x="140" y="142"/>
                  </a:cubicBezTo>
                  <a:cubicBezTo>
                    <a:pt x="133" y="132"/>
                    <a:pt x="133" y="132"/>
                    <a:pt x="133" y="132"/>
                  </a:cubicBezTo>
                  <a:cubicBezTo>
                    <a:pt x="140" y="126"/>
                    <a:pt x="144" y="118"/>
                    <a:pt x="147" y="110"/>
                  </a:cubicBezTo>
                  <a:cubicBezTo>
                    <a:pt x="159" y="111"/>
                    <a:pt x="159" y="111"/>
                    <a:pt x="159" y="111"/>
                  </a:cubicBezTo>
                  <a:cubicBezTo>
                    <a:pt x="161" y="111"/>
                    <a:pt x="164" y="110"/>
                    <a:pt x="166" y="109"/>
                  </a:cubicBezTo>
                  <a:cubicBezTo>
                    <a:pt x="167" y="107"/>
                    <a:pt x="169" y="105"/>
                    <a:pt x="169" y="102"/>
                  </a:cubicBezTo>
                  <a:cubicBezTo>
                    <a:pt x="170" y="88"/>
                    <a:pt x="170" y="88"/>
                    <a:pt x="170" y="88"/>
                  </a:cubicBezTo>
                  <a:cubicBezTo>
                    <a:pt x="171" y="83"/>
                    <a:pt x="167" y="78"/>
                    <a:pt x="162" y="78"/>
                  </a:cubicBezTo>
                  <a:close/>
                  <a:moveTo>
                    <a:pt x="110" y="83"/>
                  </a:moveTo>
                  <a:cubicBezTo>
                    <a:pt x="112" y="97"/>
                    <a:pt x="101" y="110"/>
                    <a:pt x="87" y="112"/>
                  </a:cubicBezTo>
                  <a:cubicBezTo>
                    <a:pt x="73" y="114"/>
                    <a:pt x="59" y="104"/>
                    <a:pt x="58" y="89"/>
                  </a:cubicBezTo>
                  <a:cubicBezTo>
                    <a:pt x="56" y="75"/>
                    <a:pt x="66" y="62"/>
                    <a:pt x="81" y="60"/>
                  </a:cubicBezTo>
                  <a:cubicBezTo>
                    <a:pt x="95" y="58"/>
                    <a:pt x="108" y="68"/>
                    <a:pt x="110" y="83"/>
                  </a:cubicBezTo>
                  <a:close/>
                </a:path>
              </a:pathLst>
            </a:custGeom>
            <a:solidFill>
              <a:srgbClr val="C9CB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 name="Freeform 238">
              <a:extLst>
                <a:ext uri="{FF2B5EF4-FFF2-40B4-BE49-F238E27FC236}">
                  <a16:creationId xmlns:a16="http://schemas.microsoft.com/office/drawing/2014/main" id="{56FA3401-C44E-40A9-A54F-40C2336701E8}"/>
                </a:ext>
              </a:extLst>
            </p:cNvPr>
            <p:cNvSpPr>
              <a:spLocks noEditPoints="1"/>
            </p:cNvSpPr>
            <p:nvPr/>
          </p:nvSpPr>
          <p:spPr bwMode="auto">
            <a:xfrm>
              <a:off x="7462838" y="3538538"/>
              <a:ext cx="149225" cy="146050"/>
            </a:xfrm>
            <a:custGeom>
              <a:avLst/>
              <a:gdLst>
                <a:gd name="T0" fmla="*/ 164 w 173"/>
                <a:gd name="T1" fmla="*/ 86 h 169"/>
                <a:gd name="T2" fmla="*/ 154 w 173"/>
                <a:gd name="T3" fmla="*/ 84 h 169"/>
                <a:gd name="T4" fmla="*/ 148 w 173"/>
                <a:gd name="T5" fmla="*/ 57 h 169"/>
                <a:gd name="T6" fmla="*/ 156 w 173"/>
                <a:gd name="T7" fmla="*/ 51 h 169"/>
                <a:gd name="T8" fmla="*/ 159 w 173"/>
                <a:gd name="T9" fmla="*/ 44 h 169"/>
                <a:gd name="T10" fmla="*/ 157 w 173"/>
                <a:gd name="T11" fmla="*/ 37 h 169"/>
                <a:gd name="T12" fmla="*/ 148 w 173"/>
                <a:gd name="T13" fmla="*/ 26 h 169"/>
                <a:gd name="T14" fmla="*/ 135 w 173"/>
                <a:gd name="T15" fmla="*/ 25 h 169"/>
                <a:gd name="T16" fmla="*/ 127 w 173"/>
                <a:gd name="T17" fmla="*/ 31 h 169"/>
                <a:gd name="T18" fmla="*/ 103 w 173"/>
                <a:gd name="T19" fmla="*/ 19 h 169"/>
                <a:gd name="T20" fmla="*/ 103 w 173"/>
                <a:gd name="T21" fmla="*/ 9 h 169"/>
                <a:gd name="T22" fmla="*/ 93 w 173"/>
                <a:gd name="T23" fmla="*/ 0 h 169"/>
                <a:gd name="T24" fmla="*/ 79 w 173"/>
                <a:gd name="T25" fmla="*/ 0 h 169"/>
                <a:gd name="T26" fmla="*/ 69 w 173"/>
                <a:gd name="T27" fmla="*/ 9 h 169"/>
                <a:gd name="T28" fmla="*/ 69 w 173"/>
                <a:gd name="T29" fmla="*/ 19 h 169"/>
                <a:gd name="T30" fmla="*/ 44 w 173"/>
                <a:gd name="T31" fmla="*/ 31 h 169"/>
                <a:gd name="T32" fmla="*/ 44 w 173"/>
                <a:gd name="T33" fmla="*/ 31 h 169"/>
                <a:gd name="T34" fmla="*/ 36 w 173"/>
                <a:gd name="T35" fmla="*/ 25 h 169"/>
                <a:gd name="T36" fmla="*/ 29 w 173"/>
                <a:gd name="T37" fmla="*/ 23 h 169"/>
                <a:gd name="T38" fmla="*/ 23 w 173"/>
                <a:gd name="T39" fmla="*/ 27 h 169"/>
                <a:gd name="T40" fmla="*/ 14 w 173"/>
                <a:gd name="T41" fmla="*/ 38 h 169"/>
                <a:gd name="T42" fmla="*/ 16 w 173"/>
                <a:gd name="T43" fmla="*/ 51 h 169"/>
                <a:gd name="T44" fmla="*/ 24 w 173"/>
                <a:gd name="T45" fmla="*/ 58 h 169"/>
                <a:gd name="T46" fmla="*/ 18 w 173"/>
                <a:gd name="T47" fmla="*/ 85 h 169"/>
                <a:gd name="T48" fmla="*/ 7 w 173"/>
                <a:gd name="T49" fmla="*/ 87 h 169"/>
                <a:gd name="T50" fmla="*/ 2 w 173"/>
                <a:gd name="T51" fmla="*/ 91 h 169"/>
                <a:gd name="T52" fmla="*/ 0 w 173"/>
                <a:gd name="T53" fmla="*/ 98 h 169"/>
                <a:gd name="T54" fmla="*/ 4 w 173"/>
                <a:gd name="T55" fmla="*/ 112 h 169"/>
                <a:gd name="T56" fmla="*/ 15 w 173"/>
                <a:gd name="T57" fmla="*/ 120 h 169"/>
                <a:gd name="T58" fmla="*/ 26 w 173"/>
                <a:gd name="T59" fmla="*/ 117 h 169"/>
                <a:gd name="T60" fmla="*/ 43 w 173"/>
                <a:gd name="T61" fmla="*/ 138 h 169"/>
                <a:gd name="T62" fmla="*/ 43 w 173"/>
                <a:gd name="T63" fmla="*/ 138 h 169"/>
                <a:gd name="T64" fmla="*/ 38 w 173"/>
                <a:gd name="T65" fmla="*/ 148 h 169"/>
                <a:gd name="T66" fmla="*/ 37 w 173"/>
                <a:gd name="T67" fmla="*/ 155 h 169"/>
                <a:gd name="T68" fmla="*/ 42 w 173"/>
                <a:gd name="T69" fmla="*/ 161 h 169"/>
                <a:gd name="T70" fmla="*/ 55 w 173"/>
                <a:gd name="T71" fmla="*/ 167 h 169"/>
                <a:gd name="T72" fmla="*/ 59 w 173"/>
                <a:gd name="T73" fmla="*/ 168 h 169"/>
                <a:gd name="T74" fmla="*/ 68 w 173"/>
                <a:gd name="T75" fmla="*/ 162 h 169"/>
                <a:gd name="T76" fmla="*/ 73 w 173"/>
                <a:gd name="T77" fmla="*/ 152 h 169"/>
                <a:gd name="T78" fmla="*/ 99 w 173"/>
                <a:gd name="T79" fmla="*/ 152 h 169"/>
                <a:gd name="T80" fmla="*/ 105 w 173"/>
                <a:gd name="T81" fmla="*/ 162 h 169"/>
                <a:gd name="T82" fmla="*/ 117 w 173"/>
                <a:gd name="T83" fmla="*/ 167 h 169"/>
                <a:gd name="T84" fmla="*/ 130 w 173"/>
                <a:gd name="T85" fmla="*/ 160 h 169"/>
                <a:gd name="T86" fmla="*/ 135 w 173"/>
                <a:gd name="T87" fmla="*/ 155 h 169"/>
                <a:gd name="T88" fmla="*/ 134 w 173"/>
                <a:gd name="T89" fmla="*/ 148 h 169"/>
                <a:gd name="T90" fmla="*/ 129 w 173"/>
                <a:gd name="T91" fmla="*/ 137 h 169"/>
                <a:gd name="T92" fmla="*/ 146 w 173"/>
                <a:gd name="T93" fmla="*/ 116 h 169"/>
                <a:gd name="T94" fmla="*/ 157 w 173"/>
                <a:gd name="T95" fmla="*/ 119 h 169"/>
                <a:gd name="T96" fmla="*/ 164 w 173"/>
                <a:gd name="T97" fmla="*/ 118 h 169"/>
                <a:gd name="T98" fmla="*/ 168 w 173"/>
                <a:gd name="T99" fmla="*/ 112 h 169"/>
                <a:gd name="T100" fmla="*/ 172 w 173"/>
                <a:gd name="T101" fmla="*/ 98 h 169"/>
                <a:gd name="T102" fmla="*/ 164 w 173"/>
                <a:gd name="T103" fmla="*/ 86 h 169"/>
                <a:gd name="T104" fmla="*/ 112 w 173"/>
                <a:gd name="T105" fmla="*/ 85 h 169"/>
                <a:gd name="T106" fmla="*/ 86 w 173"/>
                <a:gd name="T107" fmla="*/ 111 h 169"/>
                <a:gd name="T108" fmla="*/ 60 w 173"/>
                <a:gd name="T109" fmla="*/ 85 h 169"/>
                <a:gd name="T110" fmla="*/ 86 w 173"/>
                <a:gd name="T111" fmla="*/ 59 h 169"/>
                <a:gd name="T112" fmla="*/ 112 w 173"/>
                <a:gd name="T113" fmla="*/ 8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3" h="169">
                  <a:moveTo>
                    <a:pt x="164" y="86"/>
                  </a:moveTo>
                  <a:cubicBezTo>
                    <a:pt x="154" y="84"/>
                    <a:pt x="154" y="84"/>
                    <a:pt x="154" y="84"/>
                  </a:cubicBezTo>
                  <a:cubicBezTo>
                    <a:pt x="154" y="75"/>
                    <a:pt x="152" y="66"/>
                    <a:pt x="148" y="57"/>
                  </a:cubicBezTo>
                  <a:cubicBezTo>
                    <a:pt x="156" y="51"/>
                    <a:pt x="156" y="51"/>
                    <a:pt x="156" y="51"/>
                  </a:cubicBezTo>
                  <a:cubicBezTo>
                    <a:pt x="158" y="49"/>
                    <a:pt x="159" y="47"/>
                    <a:pt x="159" y="44"/>
                  </a:cubicBezTo>
                  <a:cubicBezTo>
                    <a:pt x="160" y="42"/>
                    <a:pt x="159" y="39"/>
                    <a:pt x="157" y="37"/>
                  </a:cubicBezTo>
                  <a:cubicBezTo>
                    <a:pt x="148" y="26"/>
                    <a:pt x="148" y="26"/>
                    <a:pt x="148" y="26"/>
                  </a:cubicBezTo>
                  <a:cubicBezTo>
                    <a:pt x="145" y="22"/>
                    <a:pt x="139" y="22"/>
                    <a:pt x="135" y="25"/>
                  </a:cubicBezTo>
                  <a:cubicBezTo>
                    <a:pt x="127" y="31"/>
                    <a:pt x="127" y="31"/>
                    <a:pt x="127" y="31"/>
                  </a:cubicBezTo>
                  <a:cubicBezTo>
                    <a:pt x="120" y="25"/>
                    <a:pt x="112" y="21"/>
                    <a:pt x="103" y="19"/>
                  </a:cubicBezTo>
                  <a:cubicBezTo>
                    <a:pt x="103" y="9"/>
                    <a:pt x="103" y="9"/>
                    <a:pt x="103" y="9"/>
                  </a:cubicBezTo>
                  <a:cubicBezTo>
                    <a:pt x="103" y="4"/>
                    <a:pt x="98" y="0"/>
                    <a:pt x="93" y="0"/>
                  </a:cubicBezTo>
                  <a:cubicBezTo>
                    <a:pt x="79" y="0"/>
                    <a:pt x="79" y="0"/>
                    <a:pt x="79" y="0"/>
                  </a:cubicBezTo>
                  <a:cubicBezTo>
                    <a:pt x="74" y="0"/>
                    <a:pt x="69" y="4"/>
                    <a:pt x="69" y="9"/>
                  </a:cubicBezTo>
                  <a:cubicBezTo>
                    <a:pt x="69" y="19"/>
                    <a:pt x="69" y="19"/>
                    <a:pt x="69" y="19"/>
                  </a:cubicBezTo>
                  <a:cubicBezTo>
                    <a:pt x="60" y="21"/>
                    <a:pt x="52" y="26"/>
                    <a:pt x="44" y="31"/>
                  </a:cubicBezTo>
                  <a:cubicBezTo>
                    <a:pt x="44" y="31"/>
                    <a:pt x="44" y="31"/>
                    <a:pt x="44" y="31"/>
                  </a:cubicBezTo>
                  <a:cubicBezTo>
                    <a:pt x="36" y="25"/>
                    <a:pt x="36" y="25"/>
                    <a:pt x="36" y="25"/>
                  </a:cubicBezTo>
                  <a:cubicBezTo>
                    <a:pt x="34" y="24"/>
                    <a:pt x="32" y="23"/>
                    <a:pt x="29" y="23"/>
                  </a:cubicBezTo>
                  <a:cubicBezTo>
                    <a:pt x="27" y="24"/>
                    <a:pt x="24" y="25"/>
                    <a:pt x="23" y="27"/>
                  </a:cubicBezTo>
                  <a:cubicBezTo>
                    <a:pt x="14" y="38"/>
                    <a:pt x="14" y="38"/>
                    <a:pt x="14" y="38"/>
                  </a:cubicBezTo>
                  <a:cubicBezTo>
                    <a:pt x="11" y="42"/>
                    <a:pt x="11" y="48"/>
                    <a:pt x="16" y="51"/>
                  </a:cubicBezTo>
                  <a:cubicBezTo>
                    <a:pt x="24" y="58"/>
                    <a:pt x="24" y="58"/>
                    <a:pt x="24" y="58"/>
                  </a:cubicBezTo>
                  <a:cubicBezTo>
                    <a:pt x="20" y="66"/>
                    <a:pt x="18" y="75"/>
                    <a:pt x="18" y="85"/>
                  </a:cubicBezTo>
                  <a:cubicBezTo>
                    <a:pt x="7" y="87"/>
                    <a:pt x="7" y="87"/>
                    <a:pt x="7" y="87"/>
                  </a:cubicBezTo>
                  <a:cubicBezTo>
                    <a:pt x="5" y="88"/>
                    <a:pt x="3" y="89"/>
                    <a:pt x="2" y="91"/>
                  </a:cubicBezTo>
                  <a:cubicBezTo>
                    <a:pt x="0" y="93"/>
                    <a:pt x="0" y="96"/>
                    <a:pt x="0" y="98"/>
                  </a:cubicBezTo>
                  <a:cubicBezTo>
                    <a:pt x="4" y="112"/>
                    <a:pt x="4" y="112"/>
                    <a:pt x="4" y="112"/>
                  </a:cubicBezTo>
                  <a:cubicBezTo>
                    <a:pt x="5" y="118"/>
                    <a:pt x="10" y="121"/>
                    <a:pt x="15" y="120"/>
                  </a:cubicBezTo>
                  <a:cubicBezTo>
                    <a:pt x="26" y="117"/>
                    <a:pt x="26" y="117"/>
                    <a:pt x="26" y="117"/>
                  </a:cubicBezTo>
                  <a:cubicBezTo>
                    <a:pt x="30" y="125"/>
                    <a:pt x="36" y="132"/>
                    <a:pt x="43" y="138"/>
                  </a:cubicBezTo>
                  <a:cubicBezTo>
                    <a:pt x="43" y="138"/>
                    <a:pt x="43" y="138"/>
                    <a:pt x="43" y="138"/>
                  </a:cubicBezTo>
                  <a:cubicBezTo>
                    <a:pt x="38" y="148"/>
                    <a:pt x="38" y="148"/>
                    <a:pt x="38" y="148"/>
                  </a:cubicBezTo>
                  <a:cubicBezTo>
                    <a:pt x="37" y="150"/>
                    <a:pt x="37" y="153"/>
                    <a:pt x="37" y="155"/>
                  </a:cubicBezTo>
                  <a:cubicBezTo>
                    <a:pt x="38" y="158"/>
                    <a:pt x="40" y="160"/>
                    <a:pt x="42" y="161"/>
                  </a:cubicBezTo>
                  <a:cubicBezTo>
                    <a:pt x="55" y="167"/>
                    <a:pt x="55" y="167"/>
                    <a:pt x="55" y="167"/>
                  </a:cubicBezTo>
                  <a:cubicBezTo>
                    <a:pt x="57" y="168"/>
                    <a:pt x="58" y="168"/>
                    <a:pt x="59" y="168"/>
                  </a:cubicBezTo>
                  <a:cubicBezTo>
                    <a:pt x="63" y="168"/>
                    <a:pt x="66" y="166"/>
                    <a:pt x="68" y="162"/>
                  </a:cubicBezTo>
                  <a:cubicBezTo>
                    <a:pt x="73" y="152"/>
                    <a:pt x="73" y="152"/>
                    <a:pt x="73" y="152"/>
                  </a:cubicBezTo>
                  <a:cubicBezTo>
                    <a:pt x="82" y="154"/>
                    <a:pt x="91" y="154"/>
                    <a:pt x="99" y="152"/>
                  </a:cubicBezTo>
                  <a:cubicBezTo>
                    <a:pt x="105" y="162"/>
                    <a:pt x="105" y="162"/>
                    <a:pt x="105" y="162"/>
                  </a:cubicBezTo>
                  <a:cubicBezTo>
                    <a:pt x="107" y="167"/>
                    <a:pt x="113" y="169"/>
                    <a:pt x="117" y="167"/>
                  </a:cubicBezTo>
                  <a:cubicBezTo>
                    <a:pt x="130" y="160"/>
                    <a:pt x="130" y="160"/>
                    <a:pt x="130" y="160"/>
                  </a:cubicBezTo>
                  <a:cubicBezTo>
                    <a:pt x="132" y="159"/>
                    <a:pt x="134" y="157"/>
                    <a:pt x="135" y="155"/>
                  </a:cubicBezTo>
                  <a:cubicBezTo>
                    <a:pt x="136" y="153"/>
                    <a:pt x="136" y="150"/>
                    <a:pt x="134" y="148"/>
                  </a:cubicBezTo>
                  <a:cubicBezTo>
                    <a:pt x="129" y="137"/>
                    <a:pt x="129" y="137"/>
                    <a:pt x="129" y="137"/>
                  </a:cubicBezTo>
                  <a:cubicBezTo>
                    <a:pt x="136" y="132"/>
                    <a:pt x="142" y="125"/>
                    <a:pt x="146" y="116"/>
                  </a:cubicBezTo>
                  <a:cubicBezTo>
                    <a:pt x="157" y="119"/>
                    <a:pt x="157" y="119"/>
                    <a:pt x="157" y="119"/>
                  </a:cubicBezTo>
                  <a:cubicBezTo>
                    <a:pt x="160" y="119"/>
                    <a:pt x="162" y="119"/>
                    <a:pt x="164" y="118"/>
                  </a:cubicBezTo>
                  <a:cubicBezTo>
                    <a:pt x="166" y="116"/>
                    <a:pt x="168" y="114"/>
                    <a:pt x="168" y="112"/>
                  </a:cubicBezTo>
                  <a:cubicBezTo>
                    <a:pt x="172" y="98"/>
                    <a:pt x="172" y="98"/>
                    <a:pt x="172" y="98"/>
                  </a:cubicBezTo>
                  <a:cubicBezTo>
                    <a:pt x="173" y="93"/>
                    <a:pt x="169" y="88"/>
                    <a:pt x="164" y="86"/>
                  </a:cubicBezTo>
                  <a:close/>
                  <a:moveTo>
                    <a:pt x="112" y="85"/>
                  </a:moveTo>
                  <a:cubicBezTo>
                    <a:pt x="112" y="100"/>
                    <a:pt x="100" y="111"/>
                    <a:pt x="86" y="111"/>
                  </a:cubicBezTo>
                  <a:cubicBezTo>
                    <a:pt x="71" y="111"/>
                    <a:pt x="60" y="100"/>
                    <a:pt x="60" y="85"/>
                  </a:cubicBezTo>
                  <a:cubicBezTo>
                    <a:pt x="60" y="71"/>
                    <a:pt x="71" y="59"/>
                    <a:pt x="86" y="59"/>
                  </a:cubicBezTo>
                  <a:cubicBezTo>
                    <a:pt x="100" y="59"/>
                    <a:pt x="112" y="71"/>
                    <a:pt x="112" y="85"/>
                  </a:cubicBezTo>
                  <a:close/>
                </a:path>
              </a:pathLst>
            </a:custGeom>
            <a:solidFill>
              <a:srgbClr val="C9CB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 name="Freeform 239">
              <a:extLst>
                <a:ext uri="{FF2B5EF4-FFF2-40B4-BE49-F238E27FC236}">
                  <a16:creationId xmlns:a16="http://schemas.microsoft.com/office/drawing/2014/main" id="{FDED15BD-11AC-4B71-8E43-3223BDDB64E1}"/>
                </a:ext>
              </a:extLst>
            </p:cNvPr>
            <p:cNvSpPr>
              <a:spLocks noEditPoints="1"/>
            </p:cNvSpPr>
            <p:nvPr/>
          </p:nvSpPr>
          <p:spPr bwMode="auto">
            <a:xfrm>
              <a:off x="7475538" y="2568575"/>
              <a:ext cx="336550" cy="330200"/>
            </a:xfrm>
            <a:custGeom>
              <a:avLst/>
              <a:gdLst>
                <a:gd name="T0" fmla="*/ 370 w 389"/>
                <a:gd name="T1" fmla="*/ 195 h 381"/>
                <a:gd name="T2" fmla="*/ 347 w 389"/>
                <a:gd name="T3" fmla="*/ 190 h 381"/>
                <a:gd name="T4" fmla="*/ 333 w 389"/>
                <a:gd name="T5" fmla="*/ 129 h 381"/>
                <a:gd name="T6" fmla="*/ 351 w 389"/>
                <a:gd name="T7" fmla="*/ 115 h 381"/>
                <a:gd name="T8" fmla="*/ 359 w 389"/>
                <a:gd name="T9" fmla="*/ 100 h 381"/>
                <a:gd name="T10" fmla="*/ 354 w 389"/>
                <a:gd name="T11" fmla="*/ 85 h 381"/>
                <a:gd name="T12" fmla="*/ 334 w 389"/>
                <a:gd name="T13" fmla="*/ 60 h 381"/>
                <a:gd name="T14" fmla="*/ 304 w 389"/>
                <a:gd name="T15" fmla="*/ 57 h 381"/>
                <a:gd name="T16" fmla="*/ 287 w 389"/>
                <a:gd name="T17" fmla="*/ 71 h 381"/>
                <a:gd name="T18" fmla="*/ 231 w 389"/>
                <a:gd name="T19" fmla="*/ 44 h 381"/>
                <a:gd name="T20" fmla="*/ 231 w 389"/>
                <a:gd name="T21" fmla="*/ 22 h 381"/>
                <a:gd name="T22" fmla="*/ 210 w 389"/>
                <a:gd name="T23" fmla="*/ 0 h 381"/>
                <a:gd name="T24" fmla="*/ 177 w 389"/>
                <a:gd name="T25" fmla="*/ 0 h 381"/>
                <a:gd name="T26" fmla="*/ 156 w 389"/>
                <a:gd name="T27" fmla="*/ 22 h 381"/>
                <a:gd name="T28" fmla="*/ 156 w 389"/>
                <a:gd name="T29" fmla="*/ 44 h 381"/>
                <a:gd name="T30" fmla="*/ 99 w 389"/>
                <a:gd name="T31" fmla="*/ 72 h 381"/>
                <a:gd name="T32" fmla="*/ 99 w 389"/>
                <a:gd name="T33" fmla="*/ 72 h 381"/>
                <a:gd name="T34" fmla="*/ 82 w 389"/>
                <a:gd name="T35" fmla="*/ 58 h 381"/>
                <a:gd name="T36" fmla="*/ 66 w 389"/>
                <a:gd name="T37" fmla="*/ 53 h 381"/>
                <a:gd name="T38" fmla="*/ 52 w 389"/>
                <a:gd name="T39" fmla="*/ 61 h 381"/>
                <a:gd name="T40" fmla="*/ 32 w 389"/>
                <a:gd name="T41" fmla="*/ 86 h 381"/>
                <a:gd name="T42" fmla="*/ 35 w 389"/>
                <a:gd name="T43" fmla="*/ 116 h 381"/>
                <a:gd name="T44" fmla="*/ 53 w 389"/>
                <a:gd name="T45" fmla="*/ 131 h 381"/>
                <a:gd name="T46" fmla="*/ 41 w 389"/>
                <a:gd name="T47" fmla="*/ 191 h 381"/>
                <a:gd name="T48" fmla="*/ 17 w 389"/>
                <a:gd name="T49" fmla="*/ 197 h 381"/>
                <a:gd name="T50" fmla="*/ 4 w 389"/>
                <a:gd name="T51" fmla="*/ 206 h 381"/>
                <a:gd name="T52" fmla="*/ 1 w 389"/>
                <a:gd name="T53" fmla="*/ 222 h 381"/>
                <a:gd name="T54" fmla="*/ 8 w 389"/>
                <a:gd name="T55" fmla="*/ 254 h 381"/>
                <a:gd name="T56" fmla="*/ 34 w 389"/>
                <a:gd name="T57" fmla="*/ 270 h 381"/>
                <a:gd name="T58" fmla="*/ 58 w 389"/>
                <a:gd name="T59" fmla="*/ 264 h 381"/>
                <a:gd name="T60" fmla="*/ 97 w 389"/>
                <a:gd name="T61" fmla="*/ 310 h 381"/>
                <a:gd name="T62" fmla="*/ 97 w 389"/>
                <a:gd name="T63" fmla="*/ 310 h 381"/>
                <a:gd name="T64" fmla="*/ 85 w 389"/>
                <a:gd name="T65" fmla="*/ 334 h 381"/>
                <a:gd name="T66" fmla="*/ 85 w 389"/>
                <a:gd name="T67" fmla="*/ 350 h 381"/>
                <a:gd name="T68" fmla="*/ 96 w 389"/>
                <a:gd name="T69" fmla="*/ 362 h 381"/>
                <a:gd name="T70" fmla="*/ 125 w 389"/>
                <a:gd name="T71" fmla="*/ 376 h 381"/>
                <a:gd name="T72" fmla="*/ 134 w 389"/>
                <a:gd name="T73" fmla="*/ 378 h 381"/>
                <a:gd name="T74" fmla="*/ 153 w 389"/>
                <a:gd name="T75" fmla="*/ 366 h 381"/>
                <a:gd name="T76" fmla="*/ 164 w 389"/>
                <a:gd name="T77" fmla="*/ 342 h 381"/>
                <a:gd name="T78" fmla="*/ 224 w 389"/>
                <a:gd name="T79" fmla="*/ 342 h 381"/>
                <a:gd name="T80" fmla="*/ 235 w 389"/>
                <a:gd name="T81" fmla="*/ 366 h 381"/>
                <a:gd name="T82" fmla="*/ 264 w 389"/>
                <a:gd name="T83" fmla="*/ 375 h 381"/>
                <a:gd name="T84" fmla="*/ 293 w 389"/>
                <a:gd name="T85" fmla="*/ 361 h 381"/>
                <a:gd name="T86" fmla="*/ 304 w 389"/>
                <a:gd name="T87" fmla="*/ 349 h 381"/>
                <a:gd name="T88" fmla="*/ 303 w 389"/>
                <a:gd name="T89" fmla="*/ 333 h 381"/>
                <a:gd name="T90" fmla="*/ 292 w 389"/>
                <a:gd name="T91" fmla="*/ 310 h 381"/>
                <a:gd name="T92" fmla="*/ 329 w 389"/>
                <a:gd name="T93" fmla="*/ 263 h 381"/>
                <a:gd name="T94" fmla="*/ 354 w 389"/>
                <a:gd name="T95" fmla="*/ 268 h 381"/>
                <a:gd name="T96" fmla="*/ 370 w 389"/>
                <a:gd name="T97" fmla="*/ 265 h 381"/>
                <a:gd name="T98" fmla="*/ 379 w 389"/>
                <a:gd name="T99" fmla="*/ 252 h 381"/>
                <a:gd name="T100" fmla="*/ 386 w 389"/>
                <a:gd name="T101" fmla="*/ 221 h 381"/>
                <a:gd name="T102" fmla="*/ 370 w 389"/>
                <a:gd name="T103" fmla="*/ 195 h 381"/>
                <a:gd name="T104" fmla="*/ 253 w 389"/>
                <a:gd name="T105" fmla="*/ 192 h 381"/>
                <a:gd name="T106" fmla="*/ 194 w 389"/>
                <a:gd name="T107" fmla="*/ 251 h 381"/>
                <a:gd name="T108" fmla="*/ 135 w 389"/>
                <a:gd name="T109" fmla="*/ 192 h 381"/>
                <a:gd name="T110" fmla="*/ 194 w 389"/>
                <a:gd name="T111" fmla="*/ 133 h 381"/>
                <a:gd name="T112" fmla="*/ 253 w 389"/>
                <a:gd name="T113" fmla="*/ 192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 h="381">
                  <a:moveTo>
                    <a:pt x="370" y="195"/>
                  </a:moveTo>
                  <a:cubicBezTo>
                    <a:pt x="347" y="190"/>
                    <a:pt x="347" y="190"/>
                    <a:pt x="347" y="190"/>
                  </a:cubicBezTo>
                  <a:cubicBezTo>
                    <a:pt x="346" y="169"/>
                    <a:pt x="342" y="148"/>
                    <a:pt x="333" y="129"/>
                  </a:cubicBezTo>
                  <a:cubicBezTo>
                    <a:pt x="351" y="115"/>
                    <a:pt x="351" y="115"/>
                    <a:pt x="351" y="115"/>
                  </a:cubicBezTo>
                  <a:cubicBezTo>
                    <a:pt x="356" y="111"/>
                    <a:pt x="358" y="106"/>
                    <a:pt x="359" y="100"/>
                  </a:cubicBezTo>
                  <a:cubicBezTo>
                    <a:pt x="360" y="95"/>
                    <a:pt x="358" y="89"/>
                    <a:pt x="354" y="85"/>
                  </a:cubicBezTo>
                  <a:cubicBezTo>
                    <a:pt x="334" y="60"/>
                    <a:pt x="334" y="60"/>
                    <a:pt x="334" y="60"/>
                  </a:cubicBezTo>
                  <a:cubicBezTo>
                    <a:pt x="327" y="51"/>
                    <a:pt x="313" y="49"/>
                    <a:pt x="304" y="57"/>
                  </a:cubicBezTo>
                  <a:cubicBezTo>
                    <a:pt x="287" y="71"/>
                    <a:pt x="287" y="71"/>
                    <a:pt x="287" y="71"/>
                  </a:cubicBezTo>
                  <a:cubicBezTo>
                    <a:pt x="270" y="58"/>
                    <a:pt x="251" y="49"/>
                    <a:pt x="231" y="44"/>
                  </a:cubicBezTo>
                  <a:cubicBezTo>
                    <a:pt x="231" y="22"/>
                    <a:pt x="231" y="22"/>
                    <a:pt x="231" y="22"/>
                  </a:cubicBezTo>
                  <a:cubicBezTo>
                    <a:pt x="231" y="10"/>
                    <a:pt x="221" y="0"/>
                    <a:pt x="210" y="0"/>
                  </a:cubicBezTo>
                  <a:cubicBezTo>
                    <a:pt x="177" y="0"/>
                    <a:pt x="177" y="0"/>
                    <a:pt x="177" y="0"/>
                  </a:cubicBezTo>
                  <a:cubicBezTo>
                    <a:pt x="166" y="0"/>
                    <a:pt x="156" y="10"/>
                    <a:pt x="156" y="22"/>
                  </a:cubicBezTo>
                  <a:cubicBezTo>
                    <a:pt x="156" y="44"/>
                    <a:pt x="156" y="44"/>
                    <a:pt x="156" y="44"/>
                  </a:cubicBezTo>
                  <a:cubicBezTo>
                    <a:pt x="135" y="49"/>
                    <a:pt x="116" y="58"/>
                    <a:pt x="99" y="72"/>
                  </a:cubicBezTo>
                  <a:cubicBezTo>
                    <a:pt x="99" y="72"/>
                    <a:pt x="99" y="72"/>
                    <a:pt x="99" y="72"/>
                  </a:cubicBezTo>
                  <a:cubicBezTo>
                    <a:pt x="82" y="58"/>
                    <a:pt x="82" y="58"/>
                    <a:pt x="82" y="58"/>
                  </a:cubicBezTo>
                  <a:cubicBezTo>
                    <a:pt x="78" y="54"/>
                    <a:pt x="72" y="52"/>
                    <a:pt x="66" y="53"/>
                  </a:cubicBezTo>
                  <a:cubicBezTo>
                    <a:pt x="61" y="54"/>
                    <a:pt x="55" y="57"/>
                    <a:pt x="52" y="61"/>
                  </a:cubicBezTo>
                  <a:cubicBezTo>
                    <a:pt x="32" y="86"/>
                    <a:pt x="32" y="86"/>
                    <a:pt x="32" y="86"/>
                  </a:cubicBezTo>
                  <a:cubicBezTo>
                    <a:pt x="24" y="95"/>
                    <a:pt x="26" y="109"/>
                    <a:pt x="35" y="116"/>
                  </a:cubicBezTo>
                  <a:cubicBezTo>
                    <a:pt x="53" y="131"/>
                    <a:pt x="53" y="131"/>
                    <a:pt x="53" y="131"/>
                  </a:cubicBezTo>
                  <a:cubicBezTo>
                    <a:pt x="45" y="150"/>
                    <a:pt x="41" y="170"/>
                    <a:pt x="41" y="191"/>
                  </a:cubicBezTo>
                  <a:cubicBezTo>
                    <a:pt x="17" y="197"/>
                    <a:pt x="17" y="197"/>
                    <a:pt x="17" y="197"/>
                  </a:cubicBezTo>
                  <a:cubicBezTo>
                    <a:pt x="12" y="198"/>
                    <a:pt x="7" y="201"/>
                    <a:pt x="4" y="206"/>
                  </a:cubicBezTo>
                  <a:cubicBezTo>
                    <a:pt x="1" y="211"/>
                    <a:pt x="0" y="217"/>
                    <a:pt x="1" y="222"/>
                  </a:cubicBezTo>
                  <a:cubicBezTo>
                    <a:pt x="8" y="254"/>
                    <a:pt x="8" y="254"/>
                    <a:pt x="8" y="254"/>
                  </a:cubicBezTo>
                  <a:cubicBezTo>
                    <a:pt x="11" y="265"/>
                    <a:pt x="23" y="272"/>
                    <a:pt x="34" y="270"/>
                  </a:cubicBezTo>
                  <a:cubicBezTo>
                    <a:pt x="58" y="264"/>
                    <a:pt x="58" y="264"/>
                    <a:pt x="58" y="264"/>
                  </a:cubicBezTo>
                  <a:cubicBezTo>
                    <a:pt x="68" y="282"/>
                    <a:pt x="81" y="298"/>
                    <a:pt x="97" y="310"/>
                  </a:cubicBezTo>
                  <a:cubicBezTo>
                    <a:pt x="97" y="310"/>
                    <a:pt x="97" y="310"/>
                    <a:pt x="97" y="310"/>
                  </a:cubicBezTo>
                  <a:cubicBezTo>
                    <a:pt x="85" y="334"/>
                    <a:pt x="85" y="334"/>
                    <a:pt x="85" y="334"/>
                  </a:cubicBezTo>
                  <a:cubicBezTo>
                    <a:pt x="83" y="339"/>
                    <a:pt x="83" y="345"/>
                    <a:pt x="85" y="350"/>
                  </a:cubicBezTo>
                  <a:cubicBezTo>
                    <a:pt x="87" y="355"/>
                    <a:pt x="90" y="360"/>
                    <a:pt x="96" y="362"/>
                  </a:cubicBezTo>
                  <a:cubicBezTo>
                    <a:pt x="125" y="376"/>
                    <a:pt x="125" y="376"/>
                    <a:pt x="125" y="376"/>
                  </a:cubicBezTo>
                  <a:cubicBezTo>
                    <a:pt x="128" y="378"/>
                    <a:pt x="131" y="378"/>
                    <a:pt x="134" y="378"/>
                  </a:cubicBezTo>
                  <a:cubicBezTo>
                    <a:pt x="142" y="378"/>
                    <a:pt x="149" y="374"/>
                    <a:pt x="153" y="366"/>
                  </a:cubicBezTo>
                  <a:cubicBezTo>
                    <a:pt x="164" y="342"/>
                    <a:pt x="164" y="342"/>
                    <a:pt x="164" y="342"/>
                  </a:cubicBezTo>
                  <a:cubicBezTo>
                    <a:pt x="184" y="346"/>
                    <a:pt x="204" y="346"/>
                    <a:pt x="224" y="342"/>
                  </a:cubicBezTo>
                  <a:cubicBezTo>
                    <a:pt x="235" y="366"/>
                    <a:pt x="235" y="366"/>
                    <a:pt x="235" y="366"/>
                  </a:cubicBezTo>
                  <a:cubicBezTo>
                    <a:pt x="241" y="376"/>
                    <a:pt x="253" y="381"/>
                    <a:pt x="264" y="375"/>
                  </a:cubicBezTo>
                  <a:cubicBezTo>
                    <a:pt x="293" y="361"/>
                    <a:pt x="293" y="361"/>
                    <a:pt x="293" y="361"/>
                  </a:cubicBezTo>
                  <a:cubicBezTo>
                    <a:pt x="298" y="359"/>
                    <a:pt x="302" y="355"/>
                    <a:pt x="304" y="349"/>
                  </a:cubicBezTo>
                  <a:cubicBezTo>
                    <a:pt x="306" y="344"/>
                    <a:pt x="305" y="338"/>
                    <a:pt x="303" y="333"/>
                  </a:cubicBezTo>
                  <a:cubicBezTo>
                    <a:pt x="292" y="310"/>
                    <a:pt x="292" y="310"/>
                    <a:pt x="292" y="310"/>
                  </a:cubicBezTo>
                  <a:cubicBezTo>
                    <a:pt x="307" y="297"/>
                    <a:pt x="320" y="281"/>
                    <a:pt x="329" y="263"/>
                  </a:cubicBezTo>
                  <a:cubicBezTo>
                    <a:pt x="354" y="268"/>
                    <a:pt x="354" y="268"/>
                    <a:pt x="354" y="268"/>
                  </a:cubicBezTo>
                  <a:cubicBezTo>
                    <a:pt x="359" y="269"/>
                    <a:pt x="365" y="268"/>
                    <a:pt x="370" y="265"/>
                  </a:cubicBezTo>
                  <a:cubicBezTo>
                    <a:pt x="375" y="262"/>
                    <a:pt x="378" y="257"/>
                    <a:pt x="379" y="252"/>
                  </a:cubicBezTo>
                  <a:cubicBezTo>
                    <a:pt x="386" y="221"/>
                    <a:pt x="386" y="221"/>
                    <a:pt x="386" y="221"/>
                  </a:cubicBezTo>
                  <a:cubicBezTo>
                    <a:pt x="389" y="209"/>
                    <a:pt x="382" y="198"/>
                    <a:pt x="370" y="195"/>
                  </a:cubicBezTo>
                  <a:close/>
                  <a:moveTo>
                    <a:pt x="253" y="192"/>
                  </a:moveTo>
                  <a:cubicBezTo>
                    <a:pt x="253" y="225"/>
                    <a:pt x="226" y="251"/>
                    <a:pt x="194" y="251"/>
                  </a:cubicBezTo>
                  <a:cubicBezTo>
                    <a:pt x="161" y="251"/>
                    <a:pt x="135" y="225"/>
                    <a:pt x="135" y="192"/>
                  </a:cubicBezTo>
                  <a:cubicBezTo>
                    <a:pt x="135" y="160"/>
                    <a:pt x="161" y="133"/>
                    <a:pt x="194" y="133"/>
                  </a:cubicBezTo>
                  <a:cubicBezTo>
                    <a:pt x="226" y="133"/>
                    <a:pt x="253" y="160"/>
                    <a:pt x="253" y="192"/>
                  </a:cubicBezTo>
                  <a:close/>
                </a:path>
              </a:pathLst>
            </a:custGeom>
            <a:solidFill>
              <a:srgbClr val="003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 name="Freeform 240">
              <a:extLst>
                <a:ext uri="{FF2B5EF4-FFF2-40B4-BE49-F238E27FC236}">
                  <a16:creationId xmlns:a16="http://schemas.microsoft.com/office/drawing/2014/main" id="{AD6FC7C3-1CC2-4EFE-9F90-DFB2BE97AFB4}"/>
                </a:ext>
              </a:extLst>
            </p:cNvPr>
            <p:cNvSpPr>
              <a:spLocks noEditPoints="1"/>
            </p:cNvSpPr>
            <p:nvPr/>
          </p:nvSpPr>
          <p:spPr bwMode="auto">
            <a:xfrm>
              <a:off x="7462838" y="2825750"/>
              <a:ext cx="787400" cy="771525"/>
            </a:xfrm>
            <a:custGeom>
              <a:avLst/>
              <a:gdLst>
                <a:gd name="T0" fmla="*/ 867 w 911"/>
                <a:gd name="T1" fmla="*/ 456 h 891"/>
                <a:gd name="T2" fmla="*/ 812 w 911"/>
                <a:gd name="T3" fmla="*/ 444 h 891"/>
                <a:gd name="T4" fmla="*/ 781 w 911"/>
                <a:gd name="T5" fmla="*/ 302 h 891"/>
                <a:gd name="T6" fmla="*/ 823 w 911"/>
                <a:gd name="T7" fmla="*/ 268 h 891"/>
                <a:gd name="T8" fmla="*/ 841 w 911"/>
                <a:gd name="T9" fmla="*/ 234 h 891"/>
                <a:gd name="T10" fmla="*/ 830 w 911"/>
                <a:gd name="T11" fmla="*/ 198 h 891"/>
                <a:gd name="T12" fmla="*/ 783 w 911"/>
                <a:gd name="T13" fmla="*/ 139 h 891"/>
                <a:gd name="T14" fmla="*/ 712 w 911"/>
                <a:gd name="T15" fmla="*/ 132 h 891"/>
                <a:gd name="T16" fmla="*/ 672 w 911"/>
                <a:gd name="T17" fmla="*/ 165 h 891"/>
                <a:gd name="T18" fmla="*/ 542 w 911"/>
                <a:gd name="T19" fmla="*/ 101 h 891"/>
                <a:gd name="T20" fmla="*/ 542 w 911"/>
                <a:gd name="T21" fmla="*/ 50 h 891"/>
                <a:gd name="T22" fmla="*/ 491 w 911"/>
                <a:gd name="T23" fmla="*/ 0 h 891"/>
                <a:gd name="T24" fmla="*/ 416 w 911"/>
                <a:gd name="T25" fmla="*/ 0 h 891"/>
                <a:gd name="T26" fmla="*/ 366 w 911"/>
                <a:gd name="T27" fmla="*/ 50 h 891"/>
                <a:gd name="T28" fmla="*/ 366 w 911"/>
                <a:gd name="T29" fmla="*/ 102 h 891"/>
                <a:gd name="T30" fmla="*/ 233 w 911"/>
                <a:gd name="T31" fmla="*/ 167 h 891"/>
                <a:gd name="T32" fmla="*/ 233 w 911"/>
                <a:gd name="T33" fmla="*/ 167 h 891"/>
                <a:gd name="T34" fmla="*/ 192 w 911"/>
                <a:gd name="T35" fmla="*/ 134 h 891"/>
                <a:gd name="T36" fmla="*/ 155 w 911"/>
                <a:gd name="T37" fmla="*/ 123 h 891"/>
                <a:gd name="T38" fmla="*/ 122 w 911"/>
                <a:gd name="T39" fmla="*/ 142 h 891"/>
                <a:gd name="T40" fmla="*/ 75 w 911"/>
                <a:gd name="T41" fmla="*/ 201 h 891"/>
                <a:gd name="T42" fmla="*/ 83 w 911"/>
                <a:gd name="T43" fmla="*/ 271 h 891"/>
                <a:gd name="T44" fmla="*/ 125 w 911"/>
                <a:gd name="T45" fmla="*/ 305 h 891"/>
                <a:gd name="T46" fmla="*/ 95 w 911"/>
                <a:gd name="T47" fmla="*/ 447 h 891"/>
                <a:gd name="T48" fmla="*/ 40 w 911"/>
                <a:gd name="T49" fmla="*/ 459 h 891"/>
                <a:gd name="T50" fmla="*/ 9 w 911"/>
                <a:gd name="T51" fmla="*/ 482 h 891"/>
                <a:gd name="T52" fmla="*/ 3 w 911"/>
                <a:gd name="T53" fmla="*/ 520 h 891"/>
                <a:gd name="T54" fmla="*/ 20 w 911"/>
                <a:gd name="T55" fmla="*/ 593 h 891"/>
                <a:gd name="T56" fmla="*/ 80 w 911"/>
                <a:gd name="T57" fmla="*/ 631 h 891"/>
                <a:gd name="T58" fmla="*/ 137 w 911"/>
                <a:gd name="T59" fmla="*/ 617 h 891"/>
                <a:gd name="T60" fmla="*/ 226 w 911"/>
                <a:gd name="T61" fmla="*/ 726 h 891"/>
                <a:gd name="T62" fmla="*/ 226 w 911"/>
                <a:gd name="T63" fmla="*/ 726 h 891"/>
                <a:gd name="T64" fmla="*/ 201 w 911"/>
                <a:gd name="T65" fmla="*/ 781 h 891"/>
                <a:gd name="T66" fmla="*/ 198 w 911"/>
                <a:gd name="T67" fmla="*/ 819 h 891"/>
                <a:gd name="T68" fmla="*/ 224 w 911"/>
                <a:gd name="T69" fmla="*/ 848 h 891"/>
                <a:gd name="T70" fmla="*/ 292 w 911"/>
                <a:gd name="T71" fmla="*/ 880 h 891"/>
                <a:gd name="T72" fmla="*/ 314 w 911"/>
                <a:gd name="T73" fmla="*/ 885 h 891"/>
                <a:gd name="T74" fmla="*/ 359 w 911"/>
                <a:gd name="T75" fmla="*/ 857 h 891"/>
                <a:gd name="T76" fmla="*/ 385 w 911"/>
                <a:gd name="T77" fmla="*/ 801 h 891"/>
                <a:gd name="T78" fmla="*/ 525 w 911"/>
                <a:gd name="T79" fmla="*/ 801 h 891"/>
                <a:gd name="T80" fmla="*/ 552 w 911"/>
                <a:gd name="T81" fmla="*/ 856 h 891"/>
                <a:gd name="T82" fmla="*/ 619 w 911"/>
                <a:gd name="T83" fmla="*/ 879 h 891"/>
                <a:gd name="T84" fmla="*/ 687 w 911"/>
                <a:gd name="T85" fmla="*/ 846 h 891"/>
                <a:gd name="T86" fmla="*/ 712 w 911"/>
                <a:gd name="T87" fmla="*/ 817 h 891"/>
                <a:gd name="T88" fmla="*/ 710 w 911"/>
                <a:gd name="T89" fmla="*/ 779 h 891"/>
                <a:gd name="T90" fmla="*/ 683 w 911"/>
                <a:gd name="T91" fmla="*/ 725 h 891"/>
                <a:gd name="T92" fmla="*/ 772 w 911"/>
                <a:gd name="T93" fmla="*/ 615 h 891"/>
                <a:gd name="T94" fmla="*/ 829 w 911"/>
                <a:gd name="T95" fmla="*/ 627 h 891"/>
                <a:gd name="T96" fmla="*/ 867 w 911"/>
                <a:gd name="T97" fmla="*/ 621 h 891"/>
                <a:gd name="T98" fmla="*/ 889 w 911"/>
                <a:gd name="T99" fmla="*/ 589 h 891"/>
                <a:gd name="T100" fmla="*/ 905 w 911"/>
                <a:gd name="T101" fmla="*/ 516 h 891"/>
                <a:gd name="T102" fmla="*/ 867 w 911"/>
                <a:gd name="T103" fmla="*/ 456 h 891"/>
                <a:gd name="T104" fmla="*/ 691 w 911"/>
                <a:gd name="T105" fmla="*/ 449 h 891"/>
                <a:gd name="T106" fmla="*/ 454 w 911"/>
                <a:gd name="T107" fmla="*/ 686 h 891"/>
                <a:gd name="T108" fmla="*/ 217 w 911"/>
                <a:gd name="T109" fmla="*/ 449 h 891"/>
                <a:gd name="T110" fmla="*/ 454 w 911"/>
                <a:gd name="T111" fmla="*/ 212 h 891"/>
                <a:gd name="T112" fmla="*/ 691 w 911"/>
                <a:gd name="T113" fmla="*/ 449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1" h="891">
                  <a:moveTo>
                    <a:pt x="867" y="456"/>
                  </a:moveTo>
                  <a:cubicBezTo>
                    <a:pt x="812" y="444"/>
                    <a:pt x="812" y="444"/>
                    <a:pt x="812" y="444"/>
                  </a:cubicBezTo>
                  <a:cubicBezTo>
                    <a:pt x="812" y="395"/>
                    <a:pt x="801" y="347"/>
                    <a:pt x="781" y="302"/>
                  </a:cubicBezTo>
                  <a:cubicBezTo>
                    <a:pt x="823" y="268"/>
                    <a:pt x="823" y="268"/>
                    <a:pt x="823" y="268"/>
                  </a:cubicBezTo>
                  <a:cubicBezTo>
                    <a:pt x="833" y="260"/>
                    <a:pt x="840" y="248"/>
                    <a:pt x="841" y="234"/>
                  </a:cubicBezTo>
                  <a:cubicBezTo>
                    <a:pt x="843" y="221"/>
                    <a:pt x="839" y="208"/>
                    <a:pt x="830" y="198"/>
                  </a:cubicBezTo>
                  <a:cubicBezTo>
                    <a:pt x="783" y="139"/>
                    <a:pt x="783" y="139"/>
                    <a:pt x="783" y="139"/>
                  </a:cubicBezTo>
                  <a:cubicBezTo>
                    <a:pt x="766" y="118"/>
                    <a:pt x="734" y="114"/>
                    <a:pt x="712" y="132"/>
                  </a:cubicBezTo>
                  <a:cubicBezTo>
                    <a:pt x="672" y="165"/>
                    <a:pt x="672" y="165"/>
                    <a:pt x="672" y="165"/>
                  </a:cubicBezTo>
                  <a:cubicBezTo>
                    <a:pt x="633" y="135"/>
                    <a:pt x="589" y="113"/>
                    <a:pt x="542" y="101"/>
                  </a:cubicBezTo>
                  <a:cubicBezTo>
                    <a:pt x="542" y="50"/>
                    <a:pt x="542" y="50"/>
                    <a:pt x="542" y="50"/>
                  </a:cubicBezTo>
                  <a:cubicBezTo>
                    <a:pt x="542" y="23"/>
                    <a:pt x="519" y="0"/>
                    <a:pt x="491" y="0"/>
                  </a:cubicBezTo>
                  <a:cubicBezTo>
                    <a:pt x="416" y="0"/>
                    <a:pt x="416" y="0"/>
                    <a:pt x="416" y="0"/>
                  </a:cubicBezTo>
                  <a:cubicBezTo>
                    <a:pt x="388" y="0"/>
                    <a:pt x="366" y="23"/>
                    <a:pt x="366" y="50"/>
                  </a:cubicBezTo>
                  <a:cubicBezTo>
                    <a:pt x="366" y="102"/>
                    <a:pt x="366" y="102"/>
                    <a:pt x="366" y="102"/>
                  </a:cubicBezTo>
                  <a:cubicBezTo>
                    <a:pt x="317" y="114"/>
                    <a:pt x="273" y="136"/>
                    <a:pt x="233" y="167"/>
                  </a:cubicBezTo>
                  <a:cubicBezTo>
                    <a:pt x="233" y="167"/>
                    <a:pt x="233" y="167"/>
                    <a:pt x="233" y="167"/>
                  </a:cubicBezTo>
                  <a:cubicBezTo>
                    <a:pt x="192" y="134"/>
                    <a:pt x="192" y="134"/>
                    <a:pt x="192" y="134"/>
                  </a:cubicBezTo>
                  <a:cubicBezTo>
                    <a:pt x="182" y="126"/>
                    <a:pt x="169" y="122"/>
                    <a:pt x="155" y="123"/>
                  </a:cubicBezTo>
                  <a:cubicBezTo>
                    <a:pt x="142" y="125"/>
                    <a:pt x="130" y="132"/>
                    <a:pt x="122" y="142"/>
                  </a:cubicBezTo>
                  <a:cubicBezTo>
                    <a:pt x="75" y="201"/>
                    <a:pt x="75" y="201"/>
                    <a:pt x="75" y="201"/>
                  </a:cubicBezTo>
                  <a:cubicBezTo>
                    <a:pt x="58" y="223"/>
                    <a:pt x="61" y="254"/>
                    <a:pt x="83" y="271"/>
                  </a:cubicBezTo>
                  <a:cubicBezTo>
                    <a:pt x="125" y="305"/>
                    <a:pt x="125" y="305"/>
                    <a:pt x="125" y="305"/>
                  </a:cubicBezTo>
                  <a:cubicBezTo>
                    <a:pt x="106" y="350"/>
                    <a:pt x="96" y="398"/>
                    <a:pt x="95" y="447"/>
                  </a:cubicBezTo>
                  <a:cubicBezTo>
                    <a:pt x="40" y="459"/>
                    <a:pt x="40" y="459"/>
                    <a:pt x="40" y="459"/>
                  </a:cubicBezTo>
                  <a:cubicBezTo>
                    <a:pt x="27" y="463"/>
                    <a:pt x="16" y="471"/>
                    <a:pt x="9" y="482"/>
                  </a:cubicBezTo>
                  <a:cubicBezTo>
                    <a:pt x="2" y="493"/>
                    <a:pt x="0" y="507"/>
                    <a:pt x="3" y="520"/>
                  </a:cubicBezTo>
                  <a:cubicBezTo>
                    <a:pt x="20" y="593"/>
                    <a:pt x="20" y="593"/>
                    <a:pt x="20" y="593"/>
                  </a:cubicBezTo>
                  <a:cubicBezTo>
                    <a:pt x="26" y="620"/>
                    <a:pt x="53" y="637"/>
                    <a:pt x="80" y="631"/>
                  </a:cubicBezTo>
                  <a:cubicBezTo>
                    <a:pt x="137" y="617"/>
                    <a:pt x="137" y="617"/>
                    <a:pt x="137" y="617"/>
                  </a:cubicBezTo>
                  <a:cubicBezTo>
                    <a:pt x="160" y="660"/>
                    <a:pt x="190" y="696"/>
                    <a:pt x="226" y="726"/>
                  </a:cubicBezTo>
                  <a:cubicBezTo>
                    <a:pt x="226" y="726"/>
                    <a:pt x="226" y="726"/>
                    <a:pt x="226" y="726"/>
                  </a:cubicBezTo>
                  <a:cubicBezTo>
                    <a:pt x="201" y="781"/>
                    <a:pt x="201" y="781"/>
                    <a:pt x="201" y="781"/>
                  </a:cubicBezTo>
                  <a:cubicBezTo>
                    <a:pt x="195" y="793"/>
                    <a:pt x="194" y="807"/>
                    <a:pt x="198" y="819"/>
                  </a:cubicBezTo>
                  <a:cubicBezTo>
                    <a:pt x="203" y="832"/>
                    <a:pt x="212" y="842"/>
                    <a:pt x="224" y="848"/>
                  </a:cubicBezTo>
                  <a:cubicBezTo>
                    <a:pt x="292" y="880"/>
                    <a:pt x="292" y="880"/>
                    <a:pt x="292" y="880"/>
                  </a:cubicBezTo>
                  <a:cubicBezTo>
                    <a:pt x="299" y="884"/>
                    <a:pt x="306" y="885"/>
                    <a:pt x="314" y="885"/>
                  </a:cubicBezTo>
                  <a:cubicBezTo>
                    <a:pt x="332" y="885"/>
                    <a:pt x="350" y="875"/>
                    <a:pt x="359" y="857"/>
                  </a:cubicBezTo>
                  <a:cubicBezTo>
                    <a:pt x="385" y="801"/>
                    <a:pt x="385" y="801"/>
                    <a:pt x="385" y="801"/>
                  </a:cubicBezTo>
                  <a:cubicBezTo>
                    <a:pt x="431" y="810"/>
                    <a:pt x="479" y="810"/>
                    <a:pt x="525" y="801"/>
                  </a:cubicBezTo>
                  <a:cubicBezTo>
                    <a:pt x="552" y="856"/>
                    <a:pt x="552" y="856"/>
                    <a:pt x="552" y="856"/>
                  </a:cubicBezTo>
                  <a:cubicBezTo>
                    <a:pt x="564" y="881"/>
                    <a:pt x="594" y="891"/>
                    <a:pt x="619" y="879"/>
                  </a:cubicBezTo>
                  <a:cubicBezTo>
                    <a:pt x="687" y="846"/>
                    <a:pt x="687" y="846"/>
                    <a:pt x="687" y="846"/>
                  </a:cubicBezTo>
                  <a:cubicBezTo>
                    <a:pt x="698" y="840"/>
                    <a:pt x="708" y="830"/>
                    <a:pt x="712" y="817"/>
                  </a:cubicBezTo>
                  <a:cubicBezTo>
                    <a:pt x="716" y="805"/>
                    <a:pt x="716" y="791"/>
                    <a:pt x="710" y="779"/>
                  </a:cubicBezTo>
                  <a:cubicBezTo>
                    <a:pt x="683" y="725"/>
                    <a:pt x="683" y="725"/>
                    <a:pt x="683" y="725"/>
                  </a:cubicBezTo>
                  <a:cubicBezTo>
                    <a:pt x="720" y="694"/>
                    <a:pt x="750" y="657"/>
                    <a:pt x="772" y="615"/>
                  </a:cubicBezTo>
                  <a:cubicBezTo>
                    <a:pt x="829" y="627"/>
                    <a:pt x="829" y="627"/>
                    <a:pt x="829" y="627"/>
                  </a:cubicBezTo>
                  <a:cubicBezTo>
                    <a:pt x="842" y="630"/>
                    <a:pt x="856" y="628"/>
                    <a:pt x="867" y="621"/>
                  </a:cubicBezTo>
                  <a:cubicBezTo>
                    <a:pt x="878" y="614"/>
                    <a:pt x="886" y="602"/>
                    <a:pt x="889" y="589"/>
                  </a:cubicBezTo>
                  <a:cubicBezTo>
                    <a:pt x="905" y="516"/>
                    <a:pt x="905" y="516"/>
                    <a:pt x="905" y="516"/>
                  </a:cubicBezTo>
                  <a:cubicBezTo>
                    <a:pt x="911" y="489"/>
                    <a:pt x="894" y="462"/>
                    <a:pt x="867" y="456"/>
                  </a:cubicBezTo>
                  <a:close/>
                  <a:moveTo>
                    <a:pt x="691" y="449"/>
                  </a:moveTo>
                  <a:cubicBezTo>
                    <a:pt x="691" y="580"/>
                    <a:pt x="584" y="686"/>
                    <a:pt x="454" y="686"/>
                  </a:cubicBezTo>
                  <a:cubicBezTo>
                    <a:pt x="323" y="686"/>
                    <a:pt x="217" y="580"/>
                    <a:pt x="217" y="449"/>
                  </a:cubicBezTo>
                  <a:cubicBezTo>
                    <a:pt x="217" y="319"/>
                    <a:pt x="323" y="212"/>
                    <a:pt x="454" y="212"/>
                  </a:cubicBezTo>
                  <a:cubicBezTo>
                    <a:pt x="584" y="212"/>
                    <a:pt x="691" y="319"/>
                    <a:pt x="691" y="449"/>
                  </a:cubicBezTo>
                  <a:close/>
                </a:path>
              </a:pathLst>
            </a:custGeom>
            <a:solidFill>
              <a:srgbClr val="C9CB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 name="Freeform 241">
              <a:extLst>
                <a:ext uri="{FF2B5EF4-FFF2-40B4-BE49-F238E27FC236}">
                  <a16:creationId xmlns:a16="http://schemas.microsoft.com/office/drawing/2014/main" id="{524B99BE-4C4D-4FD0-B43B-AE0793A62D74}"/>
                </a:ext>
              </a:extLst>
            </p:cNvPr>
            <p:cNvSpPr>
              <a:spLocks noEditPoints="1"/>
            </p:cNvSpPr>
            <p:nvPr/>
          </p:nvSpPr>
          <p:spPr bwMode="auto">
            <a:xfrm>
              <a:off x="8469313" y="2906713"/>
              <a:ext cx="292100" cy="285750"/>
            </a:xfrm>
            <a:custGeom>
              <a:avLst/>
              <a:gdLst>
                <a:gd name="T0" fmla="*/ 322 w 338"/>
                <a:gd name="T1" fmla="*/ 169 h 330"/>
                <a:gd name="T2" fmla="*/ 301 w 338"/>
                <a:gd name="T3" fmla="*/ 164 h 330"/>
                <a:gd name="T4" fmla="*/ 290 w 338"/>
                <a:gd name="T5" fmla="*/ 112 h 330"/>
                <a:gd name="T6" fmla="*/ 305 w 338"/>
                <a:gd name="T7" fmla="*/ 99 h 330"/>
                <a:gd name="T8" fmla="*/ 312 w 338"/>
                <a:gd name="T9" fmla="*/ 87 h 330"/>
                <a:gd name="T10" fmla="*/ 308 w 338"/>
                <a:gd name="T11" fmla="*/ 73 h 330"/>
                <a:gd name="T12" fmla="*/ 291 w 338"/>
                <a:gd name="T13" fmla="*/ 52 h 330"/>
                <a:gd name="T14" fmla="*/ 264 w 338"/>
                <a:gd name="T15" fmla="*/ 49 h 330"/>
                <a:gd name="T16" fmla="*/ 249 w 338"/>
                <a:gd name="T17" fmla="*/ 61 h 330"/>
                <a:gd name="T18" fmla="*/ 201 w 338"/>
                <a:gd name="T19" fmla="*/ 38 h 330"/>
                <a:gd name="T20" fmla="*/ 201 w 338"/>
                <a:gd name="T21" fmla="*/ 19 h 330"/>
                <a:gd name="T22" fmla="*/ 183 w 338"/>
                <a:gd name="T23" fmla="*/ 0 h 330"/>
                <a:gd name="T24" fmla="*/ 155 w 338"/>
                <a:gd name="T25" fmla="*/ 0 h 330"/>
                <a:gd name="T26" fmla="*/ 136 w 338"/>
                <a:gd name="T27" fmla="*/ 19 h 330"/>
                <a:gd name="T28" fmla="*/ 136 w 338"/>
                <a:gd name="T29" fmla="*/ 38 h 330"/>
                <a:gd name="T30" fmla="*/ 87 w 338"/>
                <a:gd name="T31" fmla="*/ 62 h 330"/>
                <a:gd name="T32" fmla="*/ 87 w 338"/>
                <a:gd name="T33" fmla="*/ 62 h 330"/>
                <a:gd name="T34" fmla="*/ 72 w 338"/>
                <a:gd name="T35" fmla="*/ 50 h 330"/>
                <a:gd name="T36" fmla="*/ 58 w 338"/>
                <a:gd name="T37" fmla="*/ 46 h 330"/>
                <a:gd name="T38" fmla="*/ 46 w 338"/>
                <a:gd name="T39" fmla="*/ 53 h 330"/>
                <a:gd name="T40" fmla="*/ 28 w 338"/>
                <a:gd name="T41" fmla="*/ 74 h 330"/>
                <a:gd name="T42" fmla="*/ 31 w 338"/>
                <a:gd name="T43" fmla="*/ 101 h 330"/>
                <a:gd name="T44" fmla="*/ 47 w 338"/>
                <a:gd name="T45" fmla="*/ 113 h 330"/>
                <a:gd name="T46" fmla="*/ 36 w 338"/>
                <a:gd name="T47" fmla="*/ 166 h 330"/>
                <a:gd name="T48" fmla="*/ 16 w 338"/>
                <a:gd name="T49" fmla="*/ 170 h 330"/>
                <a:gd name="T50" fmla="*/ 4 w 338"/>
                <a:gd name="T51" fmla="*/ 179 h 330"/>
                <a:gd name="T52" fmla="*/ 2 w 338"/>
                <a:gd name="T53" fmla="*/ 193 h 330"/>
                <a:gd name="T54" fmla="*/ 8 w 338"/>
                <a:gd name="T55" fmla="*/ 220 h 330"/>
                <a:gd name="T56" fmla="*/ 30 w 338"/>
                <a:gd name="T57" fmla="*/ 234 h 330"/>
                <a:gd name="T58" fmla="*/ 51 w 338"/>
                <a:gd name="T59" fmla="*/ 229 h 330"/>
                <a:gd name="T60" fmla="*/ 84 w 338"/>
                <a:gd name="T61" fmla="*/ 269 h 330"/>
                <a:gd name="T62" fmla="*/ 84 w 338"/>
                <a:gd name="T63" fmla="*/ 269 h 330"/>
                <a:gd name="T64" fmla="*/ 75 w 338"/>
                <a:gd name="T65" fmla="*/ 289 h 330"/>
                <a:gd name="T66" fmla="*/ 74 w 338"/>
                <a:gd name="T67" fmla="*/ 304 h 330"/>
                <a:gd name="T68" fmla="*/ 84 w 338"/>
                <a:gd name="T69" fmla="*/ 314 h 330"/>
                <a:gd name="T70" fmla="*/ 109 w 338"/>
                <a:gd name="T71" fmla="*/ 326 h 330"/>
                <a:gd name="T72" fmla="*/ 117 w 338"/>
                <a:gd name="T73" fmla="*/ 328 h 330"/>
                <a:gd name="T74" fmla="*/ 134 w 338"/>
                <a:gd name="T75" fmla="*/ 317 h 330"/>
                <a:gd name="T76" fmla="*/ 143 w 338"/>
                <a:gd name="T77" fmla="*/ 297 h 330"/>
                <a:gd name="T78" fmla="*/ 195 w 338"/>
                <a:gd name="T79" fmla="*/ 297 h 330"/>
                <a:gd name="T80" fmla="*/ 205 w 338"/>
                <a:gd name="T81" fmla="*/ 317 h 330"/>
                <a:gd name="T82" fmla="*/ 230 w 338"/>
                <a:gd name="T83" fmla="*/ 326 h 330"/>
                <a:gd name="T84" fmla="*/ 255 w 338"/>
                <a:gd name="T85" fmla="*/ 313 h 330"/>
                <a:gd name="T86" fmla="*/ 264 w 338"/>
                <a:gd name="T87" fmla="*/ 303 h 330"/>
                <a:gd name="T88" fmla="*/ 263 w 338"/>
                <a:gd name="T89" fmla="*/ 289 h 330"/>
                <a:gd name="T90" fmla="*/ 254 w 338"/>
                <a:gd name="T91" fmla="*/ 268 h 330"/>
                <a:gd name="T92" fmla="*/ 286 w 338"/>
                <a:gd name="T93" fmla="*/ 228 h 330"/>
                <a:gd name="T94" fmla="*/ 308 w 338"/>
                <a:gd name="T95" fmla="*/ 232 h 330"/>
                <a:gd name="T96" fmla="*/ 322 w 338"/>
                <a:gd name="T97" fmla="*/ 230 h 330"/>
                <a:gd name="T98" fmla="*/ 330 w 338"/>
                <a:gd name="T99" fmla="*/ 218 h 330"/>
                <a:gd name="T100" fmla="*/ 336 w 338"/>
                <a:gd name="T101" fmla="*/ 191 h 330"/>
                <a:gd name="T102" fmla="*/ 322 w 338"/>
                <a:gd name="T103" fmla="*/ 169 h 330"/>
                <a:gd name="T104" fmla="*/ 256 w 338"/>
                <a:gd name="T105" fmla="*/ 166 h 330"/>
                <a:gd name="T106" fmla="*/ 169 w 338"/>
                <a:gd name="T107" fmla="*/ 254 h 330"/>
                <a:gd name="T108" fmla="*/ 81 w 338"/>
                <a:gd name="T109" fmla="*/ 166 h 330"/>
                <a:gd name="T110" fmla="*/ 169 w 338"/>
                <a:gd name="T111" fmla="*/ 79 h 330"/>
                <a:gd name="T112" fmla="*/ 256 w 338"/>
                <a:gd name="T113" fmla="*/ 16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8" h="330">
                  <a:moveTo>
                    <a:pt x="322" y="169"/>
                  </a:moveTo>
                  <a:cubicBezTo>
                    <a:pt x="301" y="164"/>
                    <a:pt x="301" y="164"/>
                    <a:pt x="301" y="164"/>
                  </a:cubicBezTo>
                  <a:cubicBezTo>
                    <a:pt x="301" y="146"/>
                    <a:pt x="297" y="129"/>
                    <a:pt x="290" y="112"/>
                  </a:cubicBezTo>
                  <a:cubicBezTo>
                    <a:pt x="305" y="99"/>
                    <a:pt x="305" y="99"/>
                    <a:pt x="305" y="99"/>
                  </a:cubicBezTo>
                  <a:cubicBezTo>
                    <a:pt x="309" y="96"/>
                    <a:pt x="312" y="92"/>
                    <a:pt x="312" y="87"/>
                  </a:cubicBezTo>
                  <a:cubicBezTo>
                    <a:pt x="313" y="82"/>
                    <a:pt x="311" y="77"/>
                    <a:pt x="308" y="73"/>
                  </a:cubicBezTo>
                  <a:cubicBezTo>
                    <a:pt x="291" y="52"/>
                    <a:pt x="291" y="52"/>
                    <a:pt x="291" y="52"/>
                  </a:cubicBezTo>
                  <a:cubicBezTo>
                    <a:pt x="284" y="44"/>
                    <a:pt x="272" y="42"/>
                    <a:pt x="264" y="49"/>
                  </a:cubicBezTo>
                  <a:cubicBezTo>
                    <a:pt x="249" y="61"/>
                    <a:pt x="249" y="61"/>
                    <a:pt x="249" y="61"/>
                  </a:cubicBezTo>
                  <a:cubicBezTo>
                    <a:pt x="235" y="50"/>
                    <a:pt x="219" y="42"/>
                    <a:pt x="201" y="38"/>
                  </a:cubicBezTo>
                  <a:cubicBezTo>
                    <a:pt x="201" y="19"/>
                    <a:pt x="201" y="19"/>
                    <a:pt x="201" y="19"/>
                  </a:cubicBezTo>
                  <a:cubicBezTo>
                    <a:pt x="201" y="8"/>
                    <a:pt x="193" y="0"/>
                    <a:pt x="183" y="0"/>
                  </a:cubicBezTo>
                  <a:cubicBezTo>
                    <a:pt x="155" y="0"/>
                    <a:pt x="155" y="0"/>
                    <a:pt x="155" y="0"/>
                  </a:cubicBezTo>
                  <a:cubicBezTo>
                    <a:pt x="144" y="0"/>
                    <a:pt x="136" y="8"/>
                    <a:pt x="136" y="19"/>
                  </a:cubicBezTo>
                  <a:cubicBezTo>
                    <a:pt x="136" y="38"/>
                    <a:pt x="136" y="38"/>
                    <a:pt x="136" y="38"/>
                  </a:cubicBezTo>
                  <a:cubicBezTo>
                    <a:pt x="118" y="42"/>
                    <a:pt x="102" y="50"/>
                    <a:pt x="87" y="62"/>
                  </a:cubicBezTo>
                  <a:cubicBezTo>
                    <a:pt x="87" y="62"/>
                    <a:pt x="87" y="62"/>
                    <a:pt x="87" y="62"/>
                  </a:cubicBezTo>
                  <a:cubicBezTo>
                    <a:pt x="72" y="50"/>
                    <a:pt x="72" y="50"/>
                    <a:pt x="72" y="50"/>
                  </a:cubicBezTo>
                  <a:cubicBezTo>
                    <a:pt x="68" y="47"/>
                    <a:pt x="63" y="45"/>
                    <a:pt x="58" y="46"/>
                  </a:cubicBezTo>
                  <a:cubicBezTo>
                    <a:pt x="53" y="46"/>
                    <a:pt x="49" y="49"/>
                    <a:pt x="46" y="53"/>
                  </a:cubicBezTo>
                  <a:cubicBezTo>
                    <a:pt x="28" y="74"/>
                    <a:pt x="28" y="74"/>
                    <a:pt x="28" y="74"/>
                  </a:cubicBezTo>
                  <a:cubicBezTo>
                    <a:pt x="22" y="83"/>
                    <a:pt x="23" y="94"/>
                    <a:pt x="31" y="101"/>
                  </a:cubicBezTo>
                  <a:cubicBezTo>
                    <a:pt x="47" y="113"/>
                    <a:pt x="47" y="113"/>
                    <a:pt x="47" y="113"/>
                  </a:cubicBezTo>
                  <a:cubicBezTo>
                    <a:pt x="40" y="130"/>
                    <a:pt x="36" y="147"/>
                    <a:pt x="36" y="166"/>
                  </a:cubicBezTo>
                  <a:cubicBezTo>
                    <a:pt x="16" y="170"/>
                    <a:pt x="16" y="170"/>
                    <a:pt x="16" y="170"/>
                  </a:cubicBezTo>
                  <a:cubicBezTo>
                    <a:pt x="11" y="171"/>
                    <a:pt x="7" y="174"/>
                    <a:pt x="4" y="179"/>
                  </a:cubicBezTo>
                  <a:cubicBezTo>
                    <a:pt x="1" y="183"/>
                    <a:pt x="0" y="188"/>
                    <a:pt x="2" y="193"/>
                  </a:cubicBezTo>
                  <a:cubicBezTo>
                    <a:pt x="8" y="220"/>
                    <a:pt x="8" y="220"/>
                    <a:pt x="8" y="220"/>
                  </a:cubicBezTo>
                  <a:cubicBezTo>
                    <a:pt x="10" y="230"/>
                    <a:pt x="20" y="236"/>
                    <a:pt x="30" y="234"/>
                  </a:cubicBezTo>
                  <a:cubicBezTo>
                    <a:pt x="51" y="229"/>
                    <a:pt x="51" y="229"/>
                    <a:pt x="51" y="229"/>
                  </a:cubicBezTo>
                  <a:cubicBezTo>
                    <a:pt x="60" y="244"/>
                    <a:pt x="71" y="258"/>
                    <a:pt x="84" y="269"/>
                  </a:cubicBezTo>
                  <a:cubicBezTo>
                    <a:pt x="84" y="269"/>
                    <a:pt x="84" y="269"/>
                    <a:pt x="84" y="269"/>
                  </a:cubicBezTo>
                  <a:cubicBezTo>
                    <a:pt x="75" y="289"/>
                    <a:pt x="75" y="289"/>
                    <a:pt x="75" y="289"/>
                  </a:cubicBezTo>
                  <a:cubicBezTo>
                    <a:pt x="73" y="294"/>
                    <a:pt x="72" y="299"/>
                    <a:pt x="74" y="304"/>
                  </a:cubicBezTo>
                  <a:cubicBezTo>
                    <a:pt x="76" y="308"/>
                    <a:pt x="79" y="312"/>
                    <a:pt x="84" y="314"/>
                  </a:cubicBezTo>
                  <a:cubicBezTo>
                    <a:pt x="109" y="326"/>
                    <a:pt x="109" y="326"/>
                    <a:pt x="109" y="326"/>
                  </a:cubicBezTo>
                  <a:cubicBezTo>
                    <a:pt x="111" y="327"/>
                    <a:pt x="114" y="328"/>
                    <a:pt x="117" y="328"/>
                  </a:cubicBezTo>
                  <a:cubicBezTo>
                    <a:pt x="124" y="328"/>
                    <a:pt x="130" y="324"/>
                    <a:pt x="134" y="317"/>
                  </a:cubicBezTo>
                  <a:cubicBezTo>
                    <a:pt x="143" y="297"/>
                    <a:pt x="143" y="297"/>
                    <a:pt x="143" y="297"/>
                  </a:cubicBezTo>
                  <a:cubicBezTo>
                    <a:pt x="160" y="300"/>
                    <a:pt x="178" y="300"/>
                    <a:pt x="195" y="297"/>
                  </a:cubicBezTo>
                  <a:cubicBezTo>
                    <a:pt x="205" y="317"/>
                    <a:pt x="205" y="317"/>
                    <a:pt x="205" y="317"/>
                  </a:cubicBezTo>
                  <a:cubicBezTo>
                    <a:pt x="209" y="326"/>
                    <a:pt x="221" y="330"/>
                    <a:pt x="230" y="326"/>
                  </a:cubicBezTo>
                  <a:cubicBezTo>
                    <a:pt x="255" y="313"/>
                    <a:pt x="255" y="313"/>
                    <a:pt x="255" y="313"/>
                  </a:cubicBezTo>
                  <a:cubicBezTo>
                    <a:pt x="259" y="311"/>
                    <a:pt x="263" y="307"/>
                    <a:pt x="264" y="303"/>
                  </a:cubicBezTo>
                  <a:cubicBezTo>
                    <a:pt x="266" y="298"/>
                    <a:pt x="266" y="293"/>
                    <a:pt x="263" y="289"/>
                  </a:cubicBezTo>
                  <a:cubicBezTo>
                    <a:pt x="254" y="268"/>
                    <a:pt x="254" y="268"/>
                    <a:pt x="254" y="268"/>
                  </a:cubicBezTo>
                  <a:cubicBezTo>
                    <a:pt x="267" y="257"/>
                    <a:pt x="278" y="243"/>
                    <a:pt x="286" y="228"/>
                  </a:cubicBezTo>
                  <a:cubicBezTo>
                    <a:pt x="308" y="232"/>
                    <a:pt x="308" y="232"/>
                    <a:pt x="308" y="232"/>
                  </a:cubicBezTo>
                  <a:cubicBezTo>
                    <a:pt x="313" y="234"/>
                    <a:pt x="318" y="233"/>
                    <a:pt x="322" y="230"/>
                  </a:cubicBezTo>
                  <a:cubicBezTo>
                    <a:pt x="326" y="227"/>
                    <a:pt x="329" y="223"/>
                    <a:pt x="330" y="218"/>
                  </a:cubicBezTo>
                  <a:cubicBezTo>
                    <a:pt x="336" y="191"/>
                    <a:pt x="336" y="191"/>
                    <a:pt x="336" y="191"/>
                  </a:cubicBezTo>
                  <a:cubicBezTo>
                    <a:pt x="338" y="181"/>
                    <a:pt x="332" y="171"/>
                    <a:pt x="322" y="169"/>
                  </a:cubicBezTo>
                  <a:close/>
                  <a:moveTo>
                    <a:pt x="256" y="166"/>
                  </a:moveTo>
                  <a:cubicBezTo>
                    <a:pt x="256" y="215"/>
                    <a:pt x="217" y="254"/>
                    <a:pt x="169" y="254"/>
                  </a:cubicBezTo>
                  <a:cubicBezTo>
                    <a:pt x="120" y="254"/>
                    <a:pt x="81" y="215"/>
                    <a:pt x="81" y="166"/>
                  </a:cubicBezTo>
                  <a:cubicBezTo>
                    <a:pt x="81" y="118"/>
                    <a:pt x="120" y="79"/>
                    <a:pt x="169" y="79"/>
                  </a:cubicBezTo>
                  <a:cubicBezTo>
                    <a:pt x="217" y="79"/>
                    <a:pt x="256" y="118"/>
                    <a:pt x="256" y="166"/>
                  </a:cubicBezTo>
                  <a:close/>
                </a:path>
              </a:pathLst>
            </a:custGeom>
            <a:solidFill>
              <a:srgbClr val="003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 name="Freeform 242">
              <a:extLst>
                <a:ext uri="{FF2B5EF4-FFF2-40B4-BE49-F238E27FC236}">
                  <a16:creationId xmlns:a16="http://schemas.microsoft.com/office/drawing/2014/main" id="{F0843B76-12FA-47D7-9F49-B85A995AC31D}"/>
                </a:ext>
              </a:extLst>
            </p:cNvPr>
            <p:cNvSpPr>
              <a:spLocks noEditPoints="1"/>
            </p:cNvSpPr>
            <p:nvPr/>
          </p:nvSpPr>
          <p:spPr bwMode="auto">
            <a:xfrm>
              <a:off x="7945438" y="2646363"/>
              <a:ext cx="290513" cy="285750"/>
            </a:xfrm>
            <a:custGeom>
              <a:avLst/>
              <a:gdLst>
                <a:gd name="T0" fmla="*/ 321 w 337"/>
                <a:gd name="T1" fmla="*/ 169 h 330"/>
                <a:gd name="T2" fmla="*/ 301 w 337"/>
                <a:gd name="T3" fmla="*/ 164 h 330"/>
                <a:gd name="T4" fmla="*/ 289 w 337"/>
                <a:gd name="T5" fmla="*/ 112 h 330"/>
                <a:gd name="T6" fmla="*/ 304 w 337"/>
                <a:gd name="T7" fmla="*/ 99 h 330"/>
                <a:gd name="T8" fmla="*/ 311 w 337"/>
                <a:gd name="T9" fmla="*/ 87 h 330"/>
                <a:gd name="T10" fmla="*/ 307 w 337"/>
                <a:gd name="T11" fmla="*/ 73 h 330"/>
                <a:gd name="T12" fmla="*/ 290 w 337"/>
                <a:gd name="T13" fmla="*/ 51 h 330"/>
                <a:gd name="T14" fmla="*/ 264 w 337"/>
                <a:gd name="T15" fmla="*/ 49 h 330"/>
                <a:gd name="T16" fmla="*/ 248 w 337"/>
                <a:gd name="T17" fmla="*/ 61 h 330"/>
                <a:gd name="T18" fmla="*/ 200 w 337"/>
                <a:gd name="T19" fmla="*/ 37 h 330"/>
                <a:gd name="T20" fmla="*/ 200 w 337"/>
                <a:gd name="T21" fmla="*/ 18 h 330"/>
                <a:gd name="T22" fmla="*/ 182 w 337"/>
                <a:gd name="T23" fmla="*/ 0 h 330"/>
                <a:gd name="T24" fmla="*/ 154 w 337"/>
                <a:gd name="T25" fmla="*/ 0 h 330"/>
                <a:gd name="T26" fmla="*/ 135 w 337"/>
                <a:gd name="T27" fmla="*/ 18 h 330"/>
                <a:gd name="T28" fmla="*/ 135 w 337"/>
                <a:gd name="T29" fmla="*/ 37 h 330"/>
                <a:gd name="T30" fmla="*/ 86 w 337"/>
                <a:gd name="T31" fmla="*/ 62 h 330"/>
                <a:gd name="T32" fmla="*/ 86 w 337"/>
                <a:gd name="T33" fmla="*/ 62 h 330"/>
                <a:gd name="T34" fmla="*/ 71 w 337"/>
                <a:gd name="T35" fmla="*/ 49 h 330"/>
                <a:gd name="T36" fmla="*/ 57 w 337"/>
                <a:gd name="T37" fmla="*/ 46 h 330"/>
                <a:gd name="T38" fmla="*/ 45 w 337"/>
                <a:gd name="T39" fmla="*/ 52 h 330"/>
                <a:gd name="T40" fmla="*/ 27 w 337"/>
                <a:gd name="T41" fmla="*/ 74 h 330"/>
                <a:gd name="T42" fmla="*/ 30 w 337"/>
                <a:gd name="T43" fmla="*/ 100 h 330"/>
                <a:gd name="T44" fmla="*/ 46 w 337"/>
                <a:gd name="T45" fmla="*/ 113 h 330"/>
                <a:gd name="T46" fmla="*/ 35 w 337"/>
                <a:gd name="T47" fmla="*/ 165 h 330"/>
                <a:gd name="T48" fmla="*/ 15 w 337"/>
                <a:gd name="T49" fmla="*/ 170 h 330"/>
                <a:gd name="T50" fmla="*/ 3 w 337"/>
                <a:gd name="T51" fmla="*/ 178 h 330"/>
                <a:gd name="T52" fmla="*/ 1 w 337"/>
                <a:gd name="T53" fmla="*/ 192 h 330"/>
                <a:gd name="T54" fmla="*/ 7 w 337"/>
                <a:gd name="T55" fmla="*/ 219 h 330"/>
                <a:gd name="T56" fmla="*/ 29 w 337"/>
                <a:gd name="T57" fmla="*/ 233 h 330"/>
                <a:gd name="T58" fmla="*/ 50 w 337"/>
                <a:gd name="T59" fmla="*/ 229 h 330"/>
                <a:gd name="T60" fmla="*/ 84 w 337"/>
                <a:gd name="T61" fmla="*/ 269 h 330"/>
                <a:gd name="T62" fmla="*/ 84 w 337"/>
                <a:gd name="T63" fmla="*/ 269 h 330"/>
                <a:gd name="T64" fmla="*/ 74 w 337"/>
                <a:gd name="T65" fmla="*/ 289 h 330"/>
                <a:gd name="T66" fmla="*/ 73 w 337"/>
                <a:gd name="T67" fmla="*/ 303 h 330"/>
                <a:gd name="T68" fmla="*/ 83 w 337"/>
                <a:gd name="T69" fmla="*/ 314 h 330"/>
                <a:gd name="T70" fmla="*/ 108 w 337"/>
                <a:gd name="T71" fmla="*/ 326 h 330"/>
                <a:gd name="T72" fmla="*/ 116 w 337"/>
                <a:gd name="T73" fmla="*/ 328 h 330"/>
                <a:gd name="T74" fmla="*/ 133 w 337"/>
                <a:gd name="T75" fmla="*/ 317 h 330"/>
                <a:gd name="T76" fmla="*/ 142 w 337"/>
                <a:gd name="T77" fmla="*/ 297 h 330"/>
                <a:gd name="T78" fmla="*/ 194 w 337"/>
                <a:gd name="T79" fmla="*/ 296 h 330"/>
                <a:gd name="T80" fmla="*/ 204 w 337"/>
                <a:gd name="T81" fmla="*/ 317 h 330"/>
                <a:gd name="T82" fmla="*/ 229 w 337"/>
                <a:gd name="T83" fmla="*/ 325 h 330"/>
                <a:gd name="T84" fmla="*/ 254 w 337"/>
                <a:gd name="T85" fmla="*/ 313 h 330"/>
                <a:gd name="T86" fmla="*/ 263 w 337"/>
                <a:gd name="T87" fmla="*/ 302 h 330"/>
                <a:gd name="T88" fmla="*/ 263 w 337"/>
                <a:gd name="T89" fmla="*/ 288 h 330"/>
                <a:gd name="T90" fmla="*/ 253 w 337"/>
                <a:gd name="T91" fmla="*/ 268 h 330"/>
                <a:gd name="T92" fmla="*/ 286 w 337"/>
                <a:gd name="T93" fmla="*/ 228 h 330"/>
                <a:gd name="T94" fmla="*/ 307 w 337"/>
                <a:gd name="T95" fmla="*/ 232 h 330"/>
                <a:gd name="T96" fmla="*/ 321 w 337"/>
                <a:gd name="T97" fmla="*/ 230 h 330"/>
                <a:gd name="T98" fmla="*/ 329 w 337"/>
                <a:gd name="T99" fmla="*/ 218 h 330"/>
                <a:gd name="T100" fmla="*/ 335 w 337"/>
                <a:gd name="T101" fmla="*/ 191 h 330"/>
                <a:gd name="T102" fmla="*/ 321 w 337"/>
                <a:gd name="T103" fmla="*/ 169 h 330"/>
                <a:gd name="T104" fmla="*/ 255 w 337"/>
                <a:gd name="T105" fmla="*/ 166 h 330"/>
                <a:gd name="T106" fmla="*/ 168 w 337"/>
                <a:gd name="T107" fmla="*/ 254 h 330"/>
                <a:gd name="T108" fmla="*/ 80 w 337"/>
                <a:gd name="T109" fmla="*/ 166 h 330"/>
                <a:gd name="T110" fmla="*/ 168 w 337"/>
                <a:gd name="T111" fmla="*/ 78 h 330"/>
                <a:gd name="T112" fmla="*/ 255 w 337"/>
                <a:gd name="T113" fmla="*/ 16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7" h="330">
                  <a:moveTo>
                    <a:pt x="321" y="169"/>
                  </a:moveTo>
                  <a:cubicBezTo>
                    <a:pt x="301" y="164"/>
                    <a:pt x="301" y="164"/>
                    <a:pt x="301" y="164"/>
                  </a:cubicBezTo>
                  <a:cubicBezTo>
                    <a:pt x="300" y="146"/>
                    <a:pt x="296" y="128"/>
                    <a:pt x="289" y="112"/>
                  </a:cubicBezTo>
                  <a:cubicBezTo>
                    <a:pt x="304" y="99"/>
                    <a:pt x="304" y="99"/>
                    <a:pt x="304" y="99"/>
                  </a:cubicBezTo>
                  <a:cubicBezTo>
                    <a:pt x="308" y="96"/>
                    <a:pt x="311" y="92"/>
                    <a:pt x="311" y="87"/>
                  </a:cubicBezTo>
                  <a:cubicBezTo>
                    <a:pt x="312" y="82"/>
                    <a:pt x="310" y="77"/>
                    <a:pt x="307" y="73"/>
                  </a:cubicBezTo>
                  <a:cubicBezTo>
                    <a:pt x="290" y="51"/>
                    <a:pt x="290" y="51"/>
                    <a:pt x="290" y="51"/>
                  </a:cubicBezTo>
                  <a:cubicBezTo>
                    <a:pt x="283" y="43"/>
                    <a:pt x="271" y="42"/>
                    <a:pt x="264" y="49"/>
                  </a:cubicBezTo>
                  <a:cubicBezTo>
                    <a:pt x="248" y="61"/>
                    <a:pt x="248" y="61"/>
                    <a:pt x="248" y="61"/>
                  </a:cubicBezTo>
                  <a:cubicBezTo>
                    <a:pt x="234" y="50"/>
                    <a:pt x="218" y="42"/>
                    <a:pt x="200" y="37"/>
                  </a:cubicBezTo>
                  <a:cubicBezTo>
                    <a:pt x="200" y="18"/>
                    <a:pt x="200" y="18"/>
                    <a:pt x="200" y="18"/>
                  </a:cubicBezTo>
                  <a:cubicBezTo>
                    <a:pt x="200" y="8"/>
                    <a:pt x="192" y="0"/>
                    <a:pt x="182" y="0"/>
                  </a:cubicBezTo>
                  <a:cubicBezTo>
                    <a:pt x="154" y="0"/>
                    <a:pt x="154" y="0"/>
                    <a:pt x="154" y="0"/>
                  </a:cubicBezTo>
                  <a:cubicBezTo>
                    <a:pt x="143" y="0"/>
                    <a:pt x="135" y="8"/>
                    <a:pt x="135" y="18"/>
                  </a:cubicBezTo>
                  <a:cubicBezTo>
                    <a:pt x="135" y="37"/>
                    <a:pt x="135" y="37"/>
                    <a:pt x="135" y="37"/>
                  </a:cubicBezTo>
                  <a:cubicBezTo>
                    <a:pt x="117" y="42"/>
                    <a:pt x="101" y="50"/>
                    <a:pt x="86" y="62"/>
                  </a:cubicBezTo>
                  <a:cubicBezTo>
                    <a:pt x="86" y="62"/>
                    <a:pt x="86" y="62"/>
                    <a:pt x="86" y="62"/>
                  </a:cubicBezTo>
                  <a:cubicBezTo>
                    <a:pt x="71" y="49"/>
                    <a:pt x="71" y="49"/>
                    <a:pt x="71" y="49"/>
                  </a:cubicBezTo>
                  <a:cubicBezTo>
                    <a:pt x="67" y="46"/>
                    <a:pt x="62" y="45"/>
                    <a:pt x="57" y="46"/>
                  </a:cubicBezTo>
                  <a:cubicBezTo>
                    <a:pt x="52" y="46"/>
                    <a:pt x="48" y="49"/>
                    <a:pt x="45" y="52"/>
                  </a:cubicBezTo>
                  <a:cubicBezTo>
                    <a:pt x="27" y="74"/>
                    <a:pt x="27" y="74"/>
                    <a:pt x="27" y="74"/>
                  </a:cubicBezTo>
                  <a:cubicBezTo>
                    <a:pt x="21" y="82"/>
                    <a:pt x="22" y="94"/>
                    <a:pt x="30" y="100"/>
                  </a:cubicBezTo>
                  <a:cubicBezTo>
                    <a:pt x="46" y="113"/>
                    <a:pt x="46" y="113"/>
                    <a:pt x="46" y="113"/>
                  </a:cubicBezTo>
                  <a:cubicBezTo>
                    <a:pt x="39" y="129"/>
                    <a:pt x="35" y="147"/>
                    <a:pt x="35" y="165"/>
                  </a:cubicBezTo>
                  <a:cubicBezTo>
                    <a:pt x="15" y="170"/>
                    <a:pt x="15" y="170"/>
                    <a:pt x="15" y="170"/>
                  </a:cubicBezTo>
                  <a:cubicBezTo>
                    <a:pt x="10" y="171"/>
                    <a:pt x="6" y="174"/>
                    <a:pt x="3" y="178"/>
                  </a:cubicBezTo>
                  <a:cubicBezTo>
                    <a:pt x="0" y="182"/>
                    <a:pt x="0" y="188"/>
                    <a:pt x="1" y="192"/>
                  </a:cubicBezTo>
                  <a:cubicBezTo>
                    <a:pt x="7" y="219"/>
                    <a:pt x="7" y="219"/>
                    <a:pt x="7" y="219"/>
                  </a:cubicBezTo>
                  <a:cubicBezTo>
                    <a:pt x="9" y="229"/>
                    <a:pt x="19" y="236"/>
                    <a:pt x="29" y="233"/>
                  </a:cubicBezTo>
                  <a:cubicBezTo>
                    <a:pt x="50" y="229"/>
                    <a:pt x="50" y="229"/>
                    <a:pt x="50" y="229"/>
                  </a:cubicBezTo>
                  <a:cubicBezTo>
                    <a:pt x="59" y="244"/>
                    <a:pt x="70" y="258"/>
                    <a:pt x="84" y="269"/>
                  </a:cubicBezTo>
                  <a:cubicBezTo>
                    <a:pt x="84" y="269"/>
                    <a:pt x="84" y="269"/>
                    <a:pt x="84" y="269"/>
                  </a:cubicBezTo>
                  <a:cubicBezTo>
                    <a:pt x="74" y="289"/>
                    <a:pt x="74" y="289"/>
                    <a:pt x="74" y="289"/>
                  </a:cubicBezTo>
                  <a:cubicBezTo>
                    <a:pt x="72" y="294"/>
                    <a:pt x="72" y="299"/>
                    <a:pt x="73" y="303"/>
                  </a:cubicBezTo>
                  <a:cubicBezTo>
                    <a:pt x="75" y="308"/>
                    <a:pt x="78" y="312"/>
                    <a:pt x="83" y="314"/>
                  </a:cubicBezTo>
                  <a:cubicBezTo>
                    <a:pt x="108" y="326"/>
                    <a:pt x="108" y="326"/>
                    <a:pt x="108" y="326"/>
                  </a:cubicBezTo>
                  <a:cubicBezTo>
                    <a:pt x="110" y="327"/>
                    <a:pt x="113" y="328"/>
                    <a:pt x="116" y="328"/>
                  </a:cubicBezTo>
                  <a:cubicBezTo>
                    <a:pt x="123" y="328"/>
                    <a:pt x="129" y="324"/>
                    <a:pt x="133" y="317"/>
                  </a:cubicBezTo>
                  <a:cubicBezTo>
                    <a:pt x="142" y="297"/>
                    <a:pt x="142" y="297"/>
                    <a:pt x="142" y="297"/>
                  </a:cubicBezTo>
                  <a:cubicBezTo>
                    <a:pt x="159" y="300"/>
                    <a:pt x="177" y="300"/>
                    <a:pt x="194" y="296"/>
                  </a:cubicBezTo>
                  <a:cubicBezTo>
                    <a:pt x="204" y="317"/>
                    <a:pt x="204" y="317"/>
                    <a:pt x="204" y="317"/>
                  </a:cubicBezTo>
                  <a:cubicBezTo>
                    <a:pt x="209" y="326"/>
                    <a:pt x="220" y="330"/>
                    <a:pt x="229" y="325"/>
                  </a:cubicBezTo>
                  <a:cubicBezTo>
                    <a:pt x="254" y="313"/>
                    <a:pt x="254" y="313"/>
                    <a:pt x="254" y="313"/>
                  </a:cubicBezTo>
                  <a:cubicBezTo>
                    <a:pt x="258" y="311"/>
                    <a:pt x="262" y="307"/>
                    <a:pt x="263" y="302"/>
                  </a:cubicBezTo>
                  <a:cubicBezTo>
                    <a:pt x="265" y="298"/>
                    <a:pt x="265" y="293"/>
                    <a:pt x="263" y="288"/>
                  </a:cubicBezTo>
                  <a:cubicBezTo>
                    <a:pt x="253" y="268"/>
                    <a:pt x="253" y="268"/>
                    <a:pt x="253" y="268"/>
                  </a:cubicBezTo>
                  <a:cubicBezTo>
                    <a:pt x="266" y="257"/>
                    <a:pt x="277" y="243"/>
                    <a:pt x="286" y="228"/>
                  </a:cubicBezTo>
                  <a:cubicBezTo>
                    <a:pt x="307" y="232"/>
                    <a:pt x="307" y="232"/>
                    <a:pt x="307" y="232"/>
                  </a:cubicBezTo>
                  <a:cubicBezTo>
                    <a:pt x="312" y="233"/>
                    <a:pt x="317" y="232"/>
                    <a:pt x="321" y="230"/>
                  </a:cubicBezTo>
                  <a:cubicBezTo>
                    <a:pt x="325" y="227"/>
                    <a:pt x="328" y="223"/>
                    <a:pt x="329" y="218"/>
                  </a:cubicBezTo>
                  <a:cubicBezTo>
                    <a:pt x="335" y="191"/>
                    <a:pt x="335" y="191"/>
                    <a:pt x="335" y="191"/>
                  </a:cubicBezTo>
                  <a:cubicBezTo>
                    <a:pt x="337" y="181"/>
                    <a:pt x="331" y="171"/>
                    <a:pt x="321" y="169"/>
                  </a:cubicBezTo>
                  <a:close/>
                  <a:moveTo>
                    <a:pt x="255" y="166"/>
                  </a:moveTo>
                  <a:cubicBezTo>
                    <a:pt x="255" y="215"/>
                    <a:pt x="216" y="254"/>
                    <a:pt x="168" y="254"/>
                  </a:cubicBezTo>
                  <a:cubicBezTo>
                    <a:pt x="119" y="254"/>
                    <a:pt x="80" y="215"/>
                    <a:pt x="80" y="166"/>
                  </a:cubicBezTo>
                  <a:cubicBezTo>
                    <a:pt x="80" y="118"/>
                    <a:pt x="119" y="78"/>
                    <a:pt x="168" y="78"/>
                  </a:cubicBezTo>
                  <a:cubicBezTo>
                    <a:pt x="216" y="78"/>
                    <a:pt x="255" y="118"/>
                    <a:pt x="255" y="166"/>
                  </a:cubicBezTo>
                  <a:close/>
                </a:path>
              </a:pathLst>
            </a:custGeom>
            <a:solidFill>
              <a:srgbClr val="0F5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 name="Freeform 243">
              <a:extLst>
                <a:ext uri="{FF2B5EF4-FFF2-40B4-BE49-F238E27FC236}">
                  <a16:creationId xmlns:a16="http://schemas.microsoft.com/office/drawing/2014/main" id="{6E1DFAD7-D13C-4430-B8CE-BAE5E80E1B98}"/>
                </a:ext>
              </a:extLst>
            </p:cNvPr>
            <p:cNvSpPr>
              <a:spLocks noEditPoints="1"/>
            </p:cNvSpPr>
            <p:nvPr/>
          </p:nvSpPr>
          <p:spPr bwMode="auto">
            <a:xfrm>
              <a:off x="7645400" y="3621088"/>
              <a:ext cx="420688" cy="595313"/>
            </a:xfrm>
            <a:custGeom>
              <a:avLst/>
              <a:gdLst>
                <a:gd name="T0" fmla="*/ 468 w 488"/>
                <a:gd name="T1" fmla="*/ 9 h 689"/>
                <a:gd name="T2" fmla="*/ 427 w 488"/>
                <a:gd name="T3" fmla="*/ 21 h 689"/>
                <a:gd name="T4" fmla="*/ 283 w 488"/>
                <a:gd name="T5" fmla="*/ 113 h 689"/>
                <a:gd name="T6" fmla="*/ 258 w 488"/>
                <a:gd name="T7" fmla="*/ 103 h 689"/>
                <a:gd name="T8" fmla="*/ 239 w 488"/>
                <a:gd name="T9" fmla="*/ 122 h 689"/>
                <a:gd name="T10" fmla="*/ 220 w 488"/>
                <a:gd name="T11" fmla="*/ 102 h 689"/>
                <a:gd name="T12" fmla="*/ 220 w 488"/>
                <a:gd name="T13" fmla="*/ 102 h 689"/>
                <a:gd name="T14" fmla="*/ 198 w 488"/>
                <a:gd name="T15" fmla="*/ 111 h 689"/>
                <a:gd name="T16" fmla="*/ 60 w 488"/>
                <a:gd name="T17" fmla="*/ 20 h 689"/>
                <a:gd name="T18" fmla="*/ 20 w 488"/>
                <a:gd name="T19" fmla="*/ 9 h 689"/>
                <a:gd name="T20" fmla="*/ 8 w 488"/>
                <a:gd name="T21" fmla="*/ 49 h 689"/>
                <a:gd name="T22" fmla="*/ 161 w 488"/>
                <a:gd name="T23" fmla="*/ 164 h 689"/>
                <a:gd name="T24" fmla="*/ 160 w 488"/>
                <a:gd name="T25" fmla="*/ 170 h 689"/>
                <a:gd name="T26" fmla="*/ 160 w 488"/>
                <a:gd name="T27" fmla="*/ 340 h 689"/>
                <a:gd name="T28" fmla="*/ 165 w 488"/>
                <a:gd name="T29" fmla="*/ 363 h 689"/>
                <a:gd name="T30" fmla="*/ 164 w 488"/>
                <a:gd name="T31" fmla="*/ 367 h 689"/>
                <a:gd name="T32" fmla="*/ 164 w 488"/>
                <a:gd name="T33" fmla="*/ 654 h 689"/>
                <a:gd name="T34" fmla="*/ 200 w 488"/>
                <a:gd name="T35" fmla="*/ 689 h 689"/>
                <a:gd name="T36" fmla="*/ 200 w 488"/>
                <a:gd name="T37" fmla="*/ 689 h 689"/>
                <a:gd name="T38" fmla="*/ 235 w 488"/>
                <a:gd name="T39" fmla="*/ 654 h 689"/>
                <a:gd name="T40" fmla="*/ 235 w 488"/>
                <a:gd name="T41" fmla="*/ 408 h 689"/>
                <a:gd name="T42" fmla="*/ 239 w 488"/>
                <a:gd name="T43" fmla="*/ 408 h 689"/>
                <a:gd name="T44" fmla="*/ 240 w 488"/>
                <a:gd name="T45" fmla="*/ 408 h 689"/>
                <a:gd name="T46" fmla="*/ 240 w 488"/>
                <a:gd name="T47" fmla="*/ 654 h 689"/>
                <a:gd name="T48" fmla="*/ 276 w 488"/>
                <a:gd name="T49" fmla="*/ 689 h 689"/>
                <a:gd name="T50" fmla="*/ 276 w 488"/>
                <a:gd name="T51" fmla="*/ 689 h 689"/>
                <a:gd name="T52" fmla="*/ 311 w 488"/>
                <a:gd name="T53" fmla="*/ 654 h 689"/>
                <a:gd name="T54" fmla="*/ 311 w 488"/>
                <a:gd name="T55" fmla="*/ 369 h 689"/>
                <a:gd name="T56" fmla="*/ 318 w 488"/>
                <a:gd name="T57" fmla="*/ 340 h 689"/>
                <a:gd name="T58" fmla="*/ 318 w 488"/>
                <a:gd name="T59" fmla="*/ 170 h 689"/>
                <a:gd name="T60" fmla="*/ 318 w 488"/>
                <a:gd name="T61" fmla="*/ 167 h 689"/>
                <a:gd name="T62" fmla="*/ 479 w 488"/>
                <a:gd name="T63" fmla="*/ 50 h 689"/>
                <a:gd name="T64" fmla="*/ 468 w 488"/>
                <a:gd name="T65" fmla="*/ 9 h 689"/>
                <a:gd name="T66" fmla="*/ 239 w 488"/>
                <a:gd name="T67" fmla="*/ 275 h 689"/>
                <a:gd name="T68" fmla="*/ 239 w 488"/>
                <a:gd name="T69" fmla="*/ 275 h 689"/>
                <a:gd name="T70" fmla="*/ 220 w 488"/>
                <a:gd name="T71" fmla="*/ 249 h 689"/>
                <a:gd name="T72" fmla="*/ 239 w 488"/>
                <a:gd name="T73" fmla="*/ 125 h 689"/>
                <a:gd name="T74" fmla="*/ 239 w 488"/>
                <a:gd name="T75" fmla="*/ 125 h 689"/>
                <a:gd name="T76" fmla="*/ 258 w 488"/>
                <a:gd name="T77" fmla="*/ 249 h 689"/>
                <a:gd name="T78" fmla="*/ 239 w 488"/>
                <a:gd name="T79" fmla="*/ 27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8" h="689">
                  <a:moveTo>
                    <a:pt x="468" y="9"/>
                  </a:moveTo>
                  <a:cubicBezTo>
                    <a:pt x="454" y="1"/>
                    <a:pt x="436" y="6"/>
                    <a:pt x="427" y="21"/>
                  </a:cubicBezTo>
                  <a:cubicBezTo>
                    <a:pt x="427" y="21"/>
                    <a:pt x="383" y="97"/>
                    <a:pt x="283" y="113"/>
                  </a:cubicBezTo>
                  <a:cubicBezTo>
                    <a:pt x="275" y="108"/>
                    <a:pt x="267" y="105"/>
                    <a:pt x="258" y="103"/>
                  </a:cubicBezTo>
                  <a:cubicBezTo>
                    <a:pt x="239" y="122"/>
                    <a:pt x="239" y="122"/>
                    <a:pt x="239" y="122"/>
                  </a:cubicBezTo>
                  <a:cubicBezTo>
                    <a:pt x="220" y="102"/>
                    <a:pt x="220" y="102"/>
                    <a:pt x="220" y="102"/>
                  </a:cubicBezTo>
                  <a:cubicBezTo>
                    <a:pt x="220" y="102"/>
                    <a:pt x="220" y="102"/>
                    <a:pt x="220" y="102"/>
                  </a:cubicBezTo>
                  <a:cubicBezTo>
                    <a:pt x="213" y="104"/>
                    <a:pt x="205" y="107"/>
                    <a:pt x="198" y="111"/>
                  </a:cubicBezTo>
                  <a:cubicBezTo>
                    <a:pt x="104" y="93"/>
                    <a:pt x="62" y="23"/>
                    <a:pt x="60" y="20"/>
                  </a:cubicBezTo>
                  <a:cubicBezTo>
                    <a:pt x="52" y="6"/>
                    <a:pt x="34" y="0"/>
                    <a:pt x="20" y="9"/>
                  </a:cubicBezTo>
                  <a:cubicBezTo>
                    <a:pt x="5" y="17"/>
                    <a:pt x="0" y="35"/>
                    <a:pt x="8" y="49"/>
                  </a:cubicBezTo>
                  <a:cubicBezTo>
                    <a:pt x="10" y="53"/>
                    <a:pt x="57" y="133"/>
                    <a:pt x="161" y="164"/>
                  </a:cubicBezTo>
                  <a:cubicBezTo>
                    <a:pt x="160" y="166"/>
                    <a:pt x="160" y="168"/>
                    <a:pt x="160" y="170"/>
                  </a:cubicBezTo>
                  <a:cubicBezTo>
                    <a:pt x="160" y="340"/>
                    <a:pt x="160" y="340"/>
                    <a:pt x="160" y="340"/>
                  </a:cubicBezTo>
                  <a:cubicBezTo>
                    <a:pt x="160" y="348"/>
                    <a:pt x="162" y="356"/>
                    <a:pt x="165" y="363"/>
                  </a:cubicBezTo>
                  <a:cubicBezTo>
                    <a:pt x="164" y="364"/>
                    <a:pt x="164" y="365"/>
                    <a:pt x="164" y="367"/>
                  </a:cubicBezTo>
                  <a:cubicBezTo>
                    <a:pt x="164" y="654"/>
                    <a:pt x="164" y="654"/>
                    <a:pt x="164" y="654"/>
                  </a:cubicBezTo>
                  <a:cubicBezTo>
                    <a:pt x="164" y="673"/>
                    <a:pt x="180" y="689"/>
                    <a:pt x="200" y="689"/>
                  </a:cubicBezTo>
                  <a:cubicBezTo>
                    <a:pt x="200" y="689"/>
                    <a:pt x="200" y="689"/>
                    <a:pt x="200" y="689"/>
                  </a:cubicBezTo>
                  <a:cubicBezTo>
                    <a:pt x="219" y="689"/>
                    <a:pt x="235" y="673"/>
                    <a:pt x="235" y="654"/>
                  </a:cubicBezTo>
                  <a:cubicBezTo>
                    <a:pt x="235" y="408"/>
                    <a:pt x="235" y="408"/>
                    <a:pt x="235" y="408"/>
                  </a:cubicBezTo>
                  <a:cubicBezTo>
                    <a:pt x="236" y="408"/>
                    <a:pt x="238" y="408"/>
                    <a:pt x="239" y="408"/>
                  </a:cubicBezTo>
                  <a:cubicBezTo>
                    <a:pt x="239" y="408"/>
                    <a:pt x="240" y="408"/>
                    <a:pt x="240" y="408"/>
                  </a:cubicBezTo>
                  <a:cubicBezTo>
                    <a:pt x="240" y="654"/>
                    <a:pt x="240" y="654"/>
                    <a:pt x="240" y="654"/>
                  </a:cubicBezTo>
                  <a:cubicBezTo>
                    <a:pt x="240" y="673"/>
                    <a:pt x="256" y="689"/>
                    <a:pt x="276" y="689"/>
                  </a:cubicBezTo>
                  <a:cubicBezTo>
                    <a:pt x="276" y="689"/>
                    <a:pt x="276" y="689"/>
                    <a:pt x="276" y="689"/>
                  </a:cubicBezTo>
                  <a:cubicBezTo>
                    <a:pt x="295" y="689"/>
                    <a:pt x="311" y="673"/>
                    <a:pt x="311" y="654"/>
                  </a:cubicBezTo>
                  <a:cubicBezTo>
                    <a:pt x="311" y="369"/>
                    <a:pt x="311" y="369"/>
                    <a:pt x="311" y="369"/>
                  </a:cubicBezTo>
                  <a:cubicBezTo>
                    <a:pt x="315" y="360"/>
                    <a:pt x="318" y="350"/>
                    <a:pt x="318" y="340"/>
                  </a:cubicBezTo>
                  <a:cubicBezTo>
                    <a:pt x="318" y="170"/>
                    <a:pt x="318" y="170"/>
                    <a:pt x="318" y="170"/>
                  </a:cubicBezTo>
                  <a:cubicBezTo>
                    <a:pt x="318" y="169"/>
                    <a:pt x="318" y="168"/>
                    <a:pt x="318" y="167"/>
                  </a:cubicBezTo>
                  <a:cubicBezTo>
                    <a:pt x="428" y="139"/>
                    <a:pt x="477" y="54"/>
                    <a:pt x="479" y="50"/>
                  </a:cubicBezTo>
                  <a:cubicBezTo>
                    <a:pt x="488" y="36"/>
                    <a:pt x="483" y="18"/>
                    <a:pt x="468" y="9"/>
                  </a:cubicBezTo>
                  <a:close/>
                  <a:moveTo>
                    <a:pt x="239" y="275"/>
                  </a:moveTo>
                  <a:cubicBezTo>
                    <a:pt x="239" y="275"/>
                    <a:pt x="239" y="275"/>
                    <a:pt x="239" y="275"/>
                  </a:cubicBezTo>
                  <a:cubicBezTo>
                    <a:pt x="220" y="249"/>
                    <a:pt x="220" y="249"/>
                    <a:pt x="220" y="249"/>
                  </a:cubicBezTo>
                  <a:cubicBezTo>
                    <a:pt x="239" y="125"/>
                    <a:pt x="239" y="125"/>
                    <a:pt x="239" y="125"/>
                  </a:cubicBezTo>
                  <a:cubicBezTo>
                    <a:pt x="239" y="125"/>
                    <a:pt x="239" y="125"/>
                    <a:pt x="239" y="125"/>
                  </a:cubicBezTo>
                  <a:cubicBezTo>
                    <a:pt x="258" y="249"/>
                    <a:pt x="258" y="249"/>
                    <a:pt x="258" y="249"/>
                  </a:cubicBezTo>
                  <a:lnTo>
                    <a:pt x="239" y="275"/>
                  </a:lnTo>
                  <a:close/>
                </a:path>
              </a:pathLst>
            </a:custGeom>
            <a:solidFill>
              <a:srgbClr val="4038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 name="Oval 244">
              <a:extLst>
                <a:ext uri="{FF2B5EF4-FFF2-40B4-BE49-F238E27FC236}">
                  <a16:creationId xmlns:a16="http://schemas.microsoft.com/office/drawing/2014/main" id="{C3CB90CA-1B79-4BBA-9858-B387CDC173EB}"/>
                </a:ext>
              </a:extLst>
            </p:cNvPr>
            <p:cNvSpPr>
              <a:spLocks noChangeArrowheads="1"/>
            </p:cNvSpPr>
            <p:nvPr/>
          </p:nvSpPr>
          <p:spPr bwMode="auto">
            <a:xfrm>
              <a:off x="7785100" y="3571875"/>
              <a:ext cx="133350" cy="133350"/>
            </a:xfrm>
            <a:prstGeom prst="ellipse">
              <a:avLst/>
            </a:prstGeom>
            <a:solidFill>
              <a:srgbClr val="4038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 name="Freeform 245">
              <a:extLst>
                <a:ext uri="{FF2B5EF4-FFF2-40B4-BE49-F238E27FC236}">
                  <a16:creationId xmlns:a16="http://schemas.microsoft.com/office/drawing/2014/main" id="{1254284B-8155-44AE-870E-6F6354A75008}"/>
                </a:ext>
              </a:extLst>
            </p:cNvPr>
            <p:cNvSpPr>
              <a:spLocks noEditPoints="1"/>
            </p:cNvSpPr>
            <p:nvPr/>
          </p:nvSpPr>
          <p:spPr bwMode="auto">
            <a:xfrm>
              <a:off x="8348663" y="3606800"/>
              <a:ext cx="387350" cy="609600"/>
            </a:xfrm>
            <a:custGeom>
              <a:avLst/>
              <a:gdLst>
                <a:gd name="T0" fmla="*/ 19 w 449"/>
                <a:gd name="T1" fmla="*/ 74 h 704"/>
                <a:gd name="T2" fmla="*/ 136 w 449"/>
                <a:gd name="T3" fmla="*/ 183 h 704"/>
                <a:gd name="T4" fmla="*/ 162 w 449"/>
                <a:gd name="T5" fmla="*/ 187 h 704"/>
                <a:gd name="T6" fmla="*/ 162 w 449"/>
                <a:gd name="T7" fmla="*/ 348 h 704"/>
                <a:gd name="T8" fmla="*/ 167 w 449"/>
                <a:gd name="T9" fmla="*/ 371 h 704"/>
                <a:gd name="T10" fmla="*/ 166 w 449"/>
                <a:gd name="T11" fmla="*/ 376 h 704"/>
                <a:gd name="T12" fmla="*/ 166 w 449"/>
                <a:gd name="T13" fmla="*/ 668 h 704"/>
                <a:gd name="T14" fmla="*/ 203 w 449"/>
                <a:gd name="T15" fmla="*/ 704 h 704"/>
                <a:gd name="T16" fmla="*/ 203 w 449"/>
                <a:gd name="T17" fmla="*/ 704 h 704"/>
                <a:gd name="T18" fmla="*/ 239 w 449"/>
                <a:gd name="T19" fmla="*/ 668 h 704"/>
                <a:gd name="T20" fmla="*/ 238 w 449"/>
                <a:gd name="T21" fmla="*/ 417 h 704"/>
                <a:gd name="T22" fmla="*/ 243 w 449"/>
                <a:gd name="T23" fmla="*/ 417 h 704"/>
                <a:gd name="T24" fmla="*/ 243 w 449"/>
                <a:gd name="T25" fmla="*/ 417 h 704"/>
                <a:gd name="T26" fmla="*/ 244 w 449"/>
                <a:gd name="T27" fmla="*/ 668 h 704"/>
                <a:gd name="T28" fmla="*/ 280 w 449"/>
                <a:gd name="T29" fmla="*/ 704 h 704"/>
                <a:gd name="T30" fmla="*/ 280 w 449"/>
                <a:gd name="T31" fmla="*/ 704 h 704"/>
                <a:gd name="T32" fmla="*/ 316 w 449"/>
                <a:gd name="T33" fmla="*/ 668 h 704"/>
                <a:gd name="T34" fmla="*/ 316 w 449"/>
                <a:gd name="T35" fmla="*/ 381 h 704"/>
                <a:gd name="T36" fmla="*/ 322 w 449"/>
                <a:gd name="T37" fmla="*/ 386 h 704"/>
                <a:gd name="T38" fmla="*/ 336 w 449"/>
                <a:gd name="T39" fmla="*/ 390 h 704"/>
                <a:gd name="T40" fmla="*/ 363 w 449"/>
                <a:gd name="T41" fmla="*/ 374 h 704"/>
                <a:gd name="T42" fmla="*/ 293 w 449"/>
                <a:gd name="T43" fmla="*/ 120 h 704"/>
                <a:gd name="T44" fmla="*/ 290 w 449"/>
                <a:gd name="T45" fmla="*/ 119 h 704"/>
                <a:gd name="T46" fmla="*/ 262 w 449"/>
                <a:gd name="T47" fmla="*/ 106 h 704"/>
                <a:gd name="T48" fmla="*/ 243 w 449"/>
                <a:gd name="T49" fmla="*/ 126 h 704"/>
                <a:gd name="T50" fmla="*/ 224 w 449"/>
                <a:gd name="T51" fmla="*/ 106 h 704"/>
                <a:gd name="T52" fmla="*/ 223 w 449"/>
                <a:gd name="T53" fmla="*/ 106 h 704"/>
                <a:gd name="T54" fmla="*/ 196 w 449"/>
                <a:gd name="T55" fmla="*/ 118 h 704"/>
                <a:gd name="T56" fmla="*/ 190 w 449"/>
                <a:gd name="T57" fmla="*/ 120 h 704"/>
                <a:gd name="T58" fmla="*/ 154 w 449"/>
                <a:gd name="T59" fmla="*/ 124 h 704"/>
                <a:gd name="T60" fmla="*/ 61 w 449"/>
                <a:gd name="T61" fmla="*/ 24 h 704"/>
                <a:gd name="T62" fmla="*/ 22 w 449"/>
                <a:gd name="T63" fmla="*/ 9 h 704"/>
                <a:gd name="T64" fmla="*/ 19 w 449"/>
                <a:gd name="T65" fmla="*/ 74 h 704"/>
                <a:gd name="T66" fmla="*/ 323 w 449"/>
                <a:gd name="T67" fmla="*/ 229 h 704"/>
                <a:gd name="T68" fmla="*/ 323 w 449"/>
                <a:gd name="T69" fmla="*/ 316 h 704"/>
                <a:gd name="T70" fmla="*/ 323 w 449"/>
                <a:gd name="T71" fmla="*/ 229 h 704"/>
                <a:gd name="T72" fmla="*/ 223 w 449"/>
                <a:gd name="T73" fmla="*/ 256 h 704"/>
                <a:gd name="T74" fmla="*/ 242 w 449"/>
                <a:gd name="T75" fmla="*/ 129 h 704"/>
                <a:gd name="T76" fmla="*/ 243 w 449"/>
                <a:gd name="T77" fmla="*/ 129 h 704"/>
                <a:gd name="T78" fmla="*/ 262 w 449"/>
                <a:gd name="T79" fmla="*/ 256 h 704"/>
                <a:gd name="T80" fmla="*/ 243 w 449"/>
                <a:gd name="T81" fmla="*/ 282 h 704"/>
                <a:gd name="T82" fmla="*/ 242 w 449"/>
                <a:gd name="T83" fmla="*/ 282 h 704"/>
                <a:gd name="T84" fmla="*/ 223 w 449"/>
                <a:gd name="T85" fmla="*/ 25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9" h="704">
                  <a:moveTo>
                    <a:pt x="19" y="74"/>
                  </a:moveTo>
                  <a:cubicBezTo>
                    <a:pt x="39" y="107"/>
                    <a:pt x="80" y="165"/>
                    <a:pt x="136" y="183"/>
                  </a:cubicBezTo>
                  <a:cubicBezTo>
                    <a:pt x="144" y="185"/>
                    <a:pt x="153" y="187"/>
                    <a:pt x="162" y="187"/>
                  </a:cubicBezTo>
                  <a:cubicBezTo>
                    <a:pt x="162" y="348"/>
                    <a:pt x="162" y="348"/>
                    <a:pt x="162" y="348"/>
                  </a:cubicBezTo>
                  <a:cubicBezTo>
                    <a:pt x="162" y="356"/>
                    <a:pt x="164" y="364"/>
                    <a:pt x="167" y="371"/>
                  </a:cubicBezTo>
                  <a:cubicBezTo>
                    <a:pt x="166" y="373"/>
                    <a:pt x="166" y="374"/>
                    <a:pt x="166" y="376"/>
                  </a:cubicBezTo>
                  <a:cubicBezTo>
                    <a:pt x="166" y="668"/>
                    <a:pt x="166" y="668"/>
                    <a:pt x="166" y="668"/>
                  </a:cubicBezTo>
                  <a:cubicBezTo>
                    <a:pt x="166" y="688"/>
                    <a:pt x="183" y="704"/>
                    <a:pt x="203" y="704"/>
                  </a:cubicBezTo>
                  <a:cubicBezTo>
                    <a:pt x="203" y="704"/>
                    <a:pt x="203" y="704"/>
                    <a:pt x="203" y="704"/>
                  </a:cubicBezTo>
                  <a:cubicBezTo>
                    <a:pt x="222" y="704"/>
                    <a:pt x="239" y="688"/>
                    <a:pt x="239" y="668"/>
                  </a:cubicBezTo>
                  <a:cubicBezTo>
                    <a:pt x="238" y="417"/>
                    <a:pt x="238" y="417"/>
                    <a:pt x="238" y="417"/>
                  </a:cubicBezTo>
                  <a:cubicBezTo>
                    <a:pt x="240" y="417"/>
                    <a:pt x="241" y="417"/>
                    <a:pt x="243" y="417"/>
                  </a:cubicBezTo>
                  <a:cubicBezTo>
                    <a:pt x="243" y="417"/>
                    <a:pt x="243" y="417"/>
                    <a:pt x="243" y="417"/>
                  </a:cubicBezTo>
                  <a:cubicBezTo>
                    <a:pt x="244" y="668"/>
                    <a:pt x="244" y="668"/>
                    <a:pt x="244" y="668"/>
                  </a:cubicBezTo>
                  <a:cubicBezTo>
                    <a:pt x="244" y="688"/>
                    <a:pt x="260" y="704"/>
                    <a:pt x="280" y="704"/>
                  </a:cubicBezTo>
                  <a:cubicBezTo>
                    <a:pt x="280" y="704"/>
                    <a:pt x="280" y="704"/>
                    <a:pt x="280" y="704"/>
                  </a:cubicBezTo>
                  <a:cubicBezTo>
                    <a:pt x="300" y="704"/>
                    <a:pt x="316" y="688"/>
                    <a:pt x="316" y="668"/>
                  </a:cubicBezTo>
                  <a:cubicBezTo>
                    <a:pt x="316" y="381"/>
                    <a:pt x="316" y="381"/>
                    <a:pt x="316" y="381"/>
                  </a:cubicBezTo>
                  <a:cubicBezTo>
                    <a:pt x="317" y="383"/>
                    <a:pt x="319" y="385"/>
                    <a:pt x="322" y="386"/>
                  </a:cubicBezTo>
                  <a:cubicBezTo>
                    <a:pt x="327" y="389"/>
                    <a:pt x="331" y="390"/>
                    <a:pt x="336" y="390"/>
                  </a:cubicBezTo>
                  <a:cubicBezTo>
                    <a:pt x="347" y="390"/>
                    <a:pt x="358" y="384"/>
                    <a:pt x="363" y="374"/>
                  </a:cubicBezTo>
                  <a:cubicBezTo>
                    <a:pt x="449" y="216"/>
                    <a:pt x="332" y="144"/>
                    <a:pt x="293" y="120"/>
                  </a:cubicBezTo>
                  <a:cubicBezTo>
                    <a:pt x="292" y="120"/>
                    <a:pt x="291" y="119"/>
                    <a:pt x="290" y="119"/>
                  </a:cubicBezTo>
                  <a:cubicBezTo>
                    <a:pt x="282" y="113"/>
                    <a:pt x="272" y="109"/>
                    <a:pt x="262" y="106"/>
                  </a:cubicBezTo>
                  <a:cubicBezTo>
                    <a:pt x="243" y="126"/>
                    <a:pt x="243" y="126"/>
                    <a:pt x="243" y="126"/>
                  </a:cubicBezTo>
                  <a:cubicBezTo>
                    <a:pt x="224" y="106"/>
                    <a:pt x="224" y="106"/>
                    <a:pt x="224" y="106"/>
                  </a:cubicBezTo>
                  <a:cubicBezTo>
                    <a:pt x="224" y="106"/>
                    <a:pt x="223" y="106"/>
                    <a:pt x="223" y="106"/>
                  </a:cubicBezTo>
                  <a:cubicBezTo>
                    <a:pt x="214" y="108"/>
                    <a:pt x="205" y="112"/>
                    <a:pt x="196" y="118"/>
                  </a:cubicBezTo>
                  <a:cubicBezTo>
                    <a:pt x="194" y="118"/>
                    <a:pt x="192" y="119"/>
                    <a:pt x="190" y="120"/>
                  </a:cubicBezTo>
                  <a:cubicBezTo>
                    <a:pt x="178" y="127"/>
                    <a:pt x="167" y="128"/>
                    <a:pt x="154" y="124"/>
                  </a:cubicBezTo>
                  <a:cubicBezTo>
                    <a:pt x="112" y="111"/>
                    <a:pt x="73" y="47"/>
                    <a:pt x="61" y="24"/>
                  </a:cubicBezTo>
                  <a:cubicBezTo>
                    <a:pt x="50" y="0"/>
                    <a:pt x="32" y="2"/>
                    <a:pt x="22" y="9"/>
                  </a:cubicBezTo>
                  <a:cubicBezTo>
                    <a:pt x="8" y="19"/>
                    <a:pt x="0" y="32"/>
                    <a:pt x="19" y="74"/>
                  </a:cubicBezTo>
                  <a:close/>
                  <a:moveTo>
                    <a:pt x="323" y="229"/>
                  </a:moveTo>
                  <a:cubicBezTo>
                    <a:pt x="335" y="251"/>
                    <a:pt x="337" y="279"/>
                    <a:pt x="323" y="316"/>
                  </a:cubicBezTo>
                  <a:lnTo>
                    <a:pt x="323" y="229"/>
                  </a:lnTo>
                  <a:close/>
                  <a:moveTo>
                    <a:pt x="223" y="256"/>
                  </a:moveTo>
                  <a:cubicBezTo>
                    <a:pt x="242" y="129"/>
                    <a:pt x="242" y="129"/>
                    <a:pt x="242" y="129"/>
                  </a:cubicBezTo>
                  <a:cubicBezTo>
                    <a:pt x="243" y="129"/>
                    <a:pt x="243" y="129"/>
                    <a:pt x="243" y="129"/>
                  </a:cubicBezTo>
                  <a:cubicBezTo>
                    <a:pt x="262" y="256"/>
                    <a:pt x="262" y="256"/>
                    <a:pt x="262" y="256"/>
                  </a:cubicBezTo>
                  <a:cubicBezTo>
                    <a:pt x="243" y="282"/>
                    <a:pt x="243" y="282"/>
                    <a:pt x="243" y="282"/>
                  </a:cubicBezTo>
                  <a:cubicBezTo>
                    <a:pt x="242" y="282"/>
                    <a:pt x="242" y="282"/>
                    <a:pt x="242" y="282"/>
                  </a:cubicBezTo>
                  <a:lnTo>
                    <a:pt x="223" y="256"/>
                  </a:lnTo>
                  <a:close/>
                </a:path>
              </a:pathLst>
            </a:custGeom>
            <a:solidFill>
              <a:srgbClr val="4038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Oval 246">
              <a:extLst>
                <a:ext uri="{FF2B5EF4-FFF2-40B4-BE49-F238E27FC236}">
                  <a16:creationId xmlns:a16="http://schemas.microsoft.com/office/drawing/2014/main" id="{83EE27E5-F1EA-42A5-9029-6CF4EEA7EEC9}"/>
                </a:ext>
              </a:extLst>
            </p:cNvPr>
            <p:cNvSpPr>
              <a:spLocks noChangeArrowheads="1"/>
            </p:cNvSpPr>
            <p:nvPr/>
          </p:nvSpPr>
          <p:spPr bwMode="auto">
            <a:xfrm>
              <a:off x="8489950" y="3559175"/>
              <a:ext cx="136525" cy="136525"/>
            </a:xfrm>
            <a:prstGeom prst="ellipse">
              <a:avLst/>
            </a:prstGeom>
            <a:solidFill>
              <a:srgbClr val="4038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247">
              <a:extLst>
                <a:ext uri="{FF2B5EF4-FFF2-40B4-BE49-F238E27FC236}">
                  <a16:creationId xmlns:a16="http://schemas.microsoft.com/office/drawing/2014/main" id="{B1550ED8-87D9-41D8-863F-B2748F1B5CE7}"/>
                </a:ext>
              </a:extLst>
            </p:cNvPr>
            <p:cNvSpPr>
              <a:spLocks noEditPoints="1"/>
            </p:cNvSpPr>
            <p:nvPr/>
          </p:nvSpPr>
          <p:spPr bwMode="auto">
            <a:xfrm>
              <a:off x="7192963" y="3684588"/>
              <a:ext cx="401638" cy="531813"/>
            </a:xfrm>
            <a:custGeom>
              <a:avLst/>
              <a:gdLst>
                <a:gd name="T0" fmla="*/ 437 w 465"/>
                <a:gd name="T1" fmla="*/ 7 h 614"/>
                <a:gd name="T2" fmla="*/ 370 w 465"/>
                <a:gd name="T3" fmla="*/ 40 h 614"/>
                <a:gd name="T4" fmla="*/ 259 w 465"/>
                <a:gd name="T5" fmla="*/ 30 h 614"/>
                <a:gd name="T6" fmla="*/ 253 w 465"/>
                <a:gd name="T7" fmla="*/ 28 h 614"/>
                <a:gd name="T8" fmla="*/ 226 w 465"/>
                <a:gd name="T9" fmla="*/ 16 h 614"/>
                <a:gd name="T10" fmla="*/ 225 w 465"/>
                <a:gd name="T11" fmla="*/ 16 h 614"/>
                <a:gd name="T12" fmla="*/ 206 w 465"/>
                <a:gd name="T13" fmla="*/ 36 h 614"/>
                <a:gd name="T14" fmla="*/ 187 w 465"/>
                <a:gd name="T15" fmla="*/ 16 h 614"/>
                <a:gd name="T16" fmla="*/ 159 w 465"/>
                <a:gd name="T17" fmla="*/ 29 h 614"/>
                <a:gd name="T18" fmla="*/ 156 w 465"/>
                <a:gd name="T19" fmla="*/ 30 h 614"/>
                <a:gd name="T20" fmla="*/ 86 w 465"/>
                <a:gd name="T21" fmla="*/ 284 h 614"/>
                <a:gd name="T22" fmla="*/ 112 w 465"/>
                <a:gd name="T23" fmla="*/ 300 h 614"/>
                <a:gd name="T24" fmla="*/ 127 w 465"/>
                <a:gd name="T25" fmla="*/ 296 h 614"/>
                <a:gd name="T26" fmla="*/ 133 w 465"/>
                <a:gd name="T27" fmla="*/ 291 h 614"/>
                <a:gd name="T28" fmla="*/ 133 w 465"/>
                <a:gd name="T29" fmla="*/ 578 h 614"/>
                <a:gd name="T30" fmla="*/ 169 w 465"/>
                <a:gd name="T31" fmla="*/ 614 h 614"/>
                <a:gd name="T32" fmla="*/ 169 w 465"/>
                <a:gd name="T33" fmla="*/ 614 h 614"/>
                <a:gd name="T34" fmla="*/ 205 w 465"/>
                <a:gd name="T35" fmla="*/ 578 h 614"/>
                <a:gd name="T36" fmla="*/ 205 w 465"/>
                <a:gd name="T37" fmla="*/ 327 h 614"/>
                <a:gd name="T38" fmla="*/ 206 w 465"/>
                <a:gd name="T39" fmla="*/ 327 h 614"/>
                <a:gd name="T40" fmla="*/ 211 w 465"/>
                <a:gd name="T41" fmla="*/ 327 h 614"/>
                <a:gd name="T42" fmla="*/ 210 w 465"/>
                <a:gd name="T43" fmla="*/ 578 h 614"/>
                <a:gd name="T44" fmla="*/ 246 w 465"/>
                <a:gd name="T45" fmla="*/ 614 h 614"/>
                <a:gd name="T46" fmla="*/ 246 w 465"/>
                <a:gd name="T47" fmla="*/ 614 h 614"/>
                <a:gd name="T48" fmla="*/ 282 w 465"/>
                <a:gd name="T49" fmla="*/ 578 h 614"/>
                <a:gd name="T50" fmla="*/ 283 w 465"/>
                <a:gd name="T51" fmla="*/ 286 h 614"/>
                <a:gd name="T52" fmla="*/ 282 w 465"/>
                <a:gd name="T53" fmla="*/ 281 h 614"/>
                <a:gd name="T54" fmla="*/ 287 w 465"/>
                <a:gd name="T55" fmla="*/ 258 h 614"/>
                <a:gd name="T56" fmla="*/ 287 w 465"/>
                <a:gd name="T57" fmla="*/ 102 h 614"/>
                <a:gd name="T58" fmla="*/ 437 w 465"/>
                <a:gd name="T59" fmla="*/ 69 h 614"/>
                <a:gd name="T60" fmla="*/ 437 w 465"/>
                <a:gd name="T61" fmla="*/ 7 h 614"/>
                <a:gd name="T62" fmla="*/ 126 w 465"/>
                <a:gd name="T63" fmla="*/ 226 h 614"/>
                <a:gd name="T64" fmla="*/ 126 w 465"/>
                <a:gd name="T65" fmla="*/ 139 h 614"/>
                <a:gd name="T66" fmla="*/ 126 w 465"/>
                <a:gd name="T67" fmla="*/ 226 h 614"/>
                <a:gd name="T68" fmla="*/ 207 w 465"/>
                <a:gd name="T69" fmla="*/ 192 h 614"/>
                <a:gd name="T70" fmla="*/ 206 w 465"/>
                <a:gd name="T71" fmla="*/ 192 h 614"/>
                <a:gd name="T72" fmla="*/ 187 w 465"/>
                <a:gd name="T73" fmla="*/ 166 h 614"/>
                <a:gd name="T74" fmla="*/ 206 w 465"/>
                <a:gd name="T75" fmla="*/ 39 h 614"/>
                <a:gd name="T76" fmla="*/ 207 w 465"/>
                <a:gd name="T77" fmla="*/ 39 h 614"/>
                <a:gd name="T78" fmla="*/ 225 w 465"/>
                <a:gd name="T79" fmla="*/ 166 h 614"/>
                <a:gd name="T80" fmla="*/ 207 w 465"/>
                <a:gd name="T81" fmla="*/ 1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5" h="614">
                  <a:moveTo>
                    <a:pt x="437" y="7"/>
                  </a:moveTo>
                  <a:cubicBezTo>
                    <a:pt x="400" y="0"/>
                    <a:pt x="411" y="33"/>
                    <a:pt x="370" y="40"/>
                  </a:cubicBezTo>
                  <a:cubicBezTo>
                    <a:pt x="299" y="52"/>
                    <a:pt x="271" y="37"/>
                    <a:pt x="259" y="30"/>
                  </a:cubicBezTo>
                  <a:cubicBezTo>
                    <a:pt x="257" y="29"/>
                    <a:pt x="255" y="28"/>
                    <a:pt x="253" y="28"/>
                  </a:cubicBezTo>
                  <a:cubicBezTo>
                    <a:pt x="244" y="22"/>
                    <a:pt x="235" y="18"/>
                    <a:pt x="226" y="16"/>
                  </a:cubicBezTo>
                  <a:cubicBezTo>
                    <a:pt x="225" y="16"/>
                    <a:pt x="225" y="16"/>
                    <a:pt x="225" y="16"/>
                  </a:cubicBezTo>
                  <a:cubicBezTo>
                    <a:pt x="206" y="36"/>
                    <a:pt x="206" y="36"/>
                    <a:pt x="206" y="36"/>
                  </a:cubicBezTo>
                  <a:cubicBezTo>
                    <a:pt x="187" y="16"/>
                    <a:pt x="187" y="16"/>
                    <a:pt x="187" y="16"/>
                  </a:cubicBezTo>
                  <a:cubicBezTo>
                    <a:pt x="177" y="19"/>
                    <a:pt x="167" y="23"/>
                    <a:pt x="159" y="29"/>
                  </a:cubicBezTo>
                  <a:cubicBezTo>
                    <a:pt x="158" y="29"/>
                    <a:pt x="157" y="30"/>
                    <a:pt x="156" y="30"/>
                  </a:cubicBezTo>
                  <a:cubicBezTo>
                    <a:pt x="117" y="54"/>
                    <a:pt x="0" y="126"/>
                    <a:pt x="86" y="284"/>
                  </a:cubicBezTo>
                  <a:cubicBezTo>
                    <a:pt x="91" y="294"/>
                    <a:pt x="102" y="300"/>
                    <a:pt x="112" y="300"/>
                  </a:cubicBezTo>
                  <a:cubicBezTo>
                    <a:pt x="117" y="300"/>
                    <a:pt x="122" y="299"/>
                    <a:pt x="127" y="296"/>
                  </a:cubicBezTo>
                  <a:cubicBezTo>
                    <a:pt x="129" y="295"/>
                    <a:pt x="131" y="293"/>
                    <a:pt x="133" y="291"/>
                  </a:cubicBezTo>
                  <a:cubicBezTo>
                    <a:pt x="133" y="578"/>
                    <a:pt x="133" y="578"/>
                    <a:pt x="133" y="578"/>
                  </a:cubicBezTo>
                  <a:cubicBezTo>
                    <a:pt x="133" y="598"/>
                    <a:pt x="149" y="614"/>
                    <a:pt x="169" y="614"/>
                  </a:cubicBezTo>
                  <a:cubicBezTo>
                    <a:pt x="169" y="614"/>
                    <a:pt x="169" y="614"/>
                    <a:pt x="169" y="614"/>
                  </a:cubicBezTo>
                  <a:cubicBezTo>
                    <a:pt x="189" y="614"/>
                    <a:pt x="205" y="598"/>
                    <a:pt x="205" y="578"/>
                  </a:cubicBezTo>
                  <a:cubicBezTo>
                    <a:pt x="205" y="327"/>
                    <a:pt x="205" y="327"/>
                    <a:pt x="205" y="327"/>
                  </a:cubicBezTo>
                  <a:cubicBezTo>
                    <a:pt x="206" y="327"/>
                    <a:pt x="206" y="327"/>
                    <a:pt x="206" y="327"/>
                  </a:cubicBezTo>
                  <a:cubicBezTo>
                    <a:pt x="208" y="327"/>
                    <a:pt x="209" y="327"/>
                    <a:pt x="211" y="327"/>
                  </a:cubicBezTo>
                  <a:cubicBezTo>
                    <a:pt x="210" y="578"/>
                    <a:pt x="210" y="578"/>
                    <a:pt x="210" y="578"/>
                  </a:cubicBezTo>
                  <a:cubicBezTo>
                    <a:pt x="210" y="598"/>
                    <a:pt x="226" y="614"/>
                    <a:pt x="246" y="614"/>
                  </a:cubicBezTo>
                  <a:cubicBezTo>
                    <a:pt x="246" y="614"/>
                    <a:pt x="246" y="614"/>
                    <a:pt x="246" y="614"/>
                  </a:cubicBezTo>
                  <a:cubicBezTo>
                    <a:pt x="266" y="614"/>
                    <a:pt x="282" y="598"/>
                    <a:pt x="282" y="578"/>
                  </a:cubicBezTo>
                  <a:cubicBezTo>
                    <a:pt x="283" y="286"/>
                    <a:pt x="283" y="286"/>
                    <a:pt x="283" y="286"/>
                  </a:cubicBezTo>
                  <a:cubicBezTo>
                    <a:pt x="283" y="284"/>
                    <a:pt x="282" y="283"/>
                    <a:pt x="282" y="281"/>
                  </a:cubicBezTo>
                  <a:cubicBezTo>
                    <a:pt x="285" y="274"/>
                    <a:pt x="287" y="266"/>
                    <a:pt x="287" y="258"/>
                  </a:cubicBezTo>
                  <a:cubicBezTo>
                    <a:pt x="287" y="102"/>
                    <a:pt x="287" y="102"/>
                    <a:pt x="287" y="102"/>
                  </a:cubicBezTo>
                  <a:cubicBezTo>
                    <a:pt x="345" y="113"/>
                    <a:pt x="409" y="101"/>
                    <a:pt x="437" y="69"/>
                  </a:cubicBezTo>
                  <a:cubicBezTo>
                    <a:pt x="465" y="38"/>
                    <a:pt x="454" y="10"/>
                    <a:pt x="437" y="7"/>
                  </a:cubicBezTo>
                  <a:close/>
                  <a:moveTo>
                    <a:pt x="126" y="226"/>
                  </a:moveTo>
                  <a:cubicBezTo>
                    <a:pt x="112" y="189"/>
                    <a:pt x="114" y="161"/>
                    <a:pt x="126" y="139"/>
                  </a:cubicBezTo>
                  <a:lnTo>
                    <a:pt x="126" y="226"/>
                  </a:lnTo>
                  <a:close/>
                  <a:moveTo>
                    <a:pt x="207" y="192"/>
                  </a:moveTo>
                  <a:cubicBezTo>
                    <a:pt x="206" y="192"/>
                    <a:pt x="206" y="192"/>
                    <a:pt x="206" y="192"/>
                  </a:cubicBezTo>
                  <a:cubicBezTo>
                    <a:pt x="187" y="166"/>
                    <a:pt x="187" y="166"/>
                    <a:pt x="187" y="166"/>
                  </a:cubicBezTo>
                  <a:cubicBezTo>
                    <a:pt x="206" y="39"/>
                    <a:pt x="206" y="39"/>
                    <a:pt x="206" y="39"/>
                  </a:cubicBezTo>
                  <a:cubicBezTo>
                    <a:pt x="207" y="39"/>
                    <a:pt x="207" y="39"/>
                    <a:pt x="207" y="39"/>
                  </a:cubicBezTo>
                  <a:cubicBezTo>
                    <a:pt x="225" y="166"/>
                    <a:pt x="225" y="166"/>
                    <a:pt x="225" y="166"/>
                  </a:cubicBezTo>
                  <a:lnTo>
                    <a:pt x="207" y="192"/>
                  </a:lnTo>
                  <a:close/>
                </a:path>
              </a:pathLst>
            </a:custGeom>
            <a:solidFill>
              <a:srgbClr val="4038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Oval 248">
              <a:extLst>
                <a:ext uri="{FF2B5EF4-FFF2-40B4-BE49-F238E27FC236}">
                  <a16:creationId xmlns:a16="http://schemas.microsoft.com/office/drawing/2014/main" id="{5522DBB1-2B7A-4AF0-885C-6FD68B155570}"/>
                </a:ext>
              </a:extLst>
            </p:cNvPr>
            <p:cNvSpPr>
              <a:spLocks noChangeArrowheads="1"/>
            </p:cNvSpPr>
            <p:nvPr/>
          </p:nvSpPr>
          <p:spPr bwMode="auto">
            <a:xfrm>
              <a:off x="7305675" y="3559175"/>
              <a:ext cx="136525" cy="136525"/>
            </a:xfrm>
            <a:prstGeom prst="ellipse">
              <a:avLst/>
            </a:prstGeom>
            <a:solidFill>
              <a:srgbClr val="4038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49">
              <a:extLst>
                <a:ext uri="{FF2B5EF4-FFF2-40B4-BE49-F238E27FC236}">
                  <a16:creationId xmlns:a16="http://schemas.microsoft.com/office/drawing/2014/main" id="{E7E27B38-091A-4061-9A50-F5E8F30C4CDB}"/>
                </a:ext>
              </a:extLst>
            </p:cNvPr>
            <p:cNvSpPr>
              <a:spLocks noEditPoints="1"/>
            </p:cNvSpPr>
            <p:nvPr/>
          </p:nvSpPr>
          <p:spPr bwMode="auto">
            <a:xfrm>
              <a:off x="8089900" y="3367088"/>
              <a:ext cx="306388" cy="300038"/>
            </a:xfrm>
            <a:custGeom>
              <a:avLst/>
              <a:gdLst>
                <a:gd name="T0" fmla="*/ 338 w 356"/>
                <a:gd name="T1" fmla="*/ 178 h 347"/>
                <a:gd name="T2" fmla="*/ 317 w 356"/>
                <a:gd name="T3" fmla="*/ 173 h 347"/>
                <a:gd name="T4" fmla="*/ 305 w 356"/>
                <a:gd name="T5" fmla="*/ 118 h 347"/>
                <a:gd name="T6" fmla="*/ 321 w 356"/>
                <a:gd name="T7" fmla="*/ 105 h 347"/>
                <a:gd name="T8" fmla="*/ 328 w 356"/>
                <a:gd name="T9" fmla="*/ 91 h 347"/>
                <a:gd name="T10" fmla="*/ 324 w 356"/>
                <a:gd name="T11" fmla="*/ 77 h 347"/>
                <a:gd name="T12" fmla="*/ 306 w 356"/>
                <a:gd name="T13" fmla="*/ 54 h 347"/>
                <a:gd name="T14" fmla="*/ 278 w 356"/>
                <a:gd name="T15" fmla="*/ 51 h 347"/>
                <a:gd name="T16" fmla="*/ 262 w 356"/>
                <a:gd name="T17" fmla="*/ 64 h 347"/>
                <a:gd name="T18" fmla="*/ 211 w 356"/>
                <a:gd name="T19" fmla="*/ 39 h 347"/>
                <a:gd name="T20" fmla="*/ 211 w 356"/>
                <a:gd name="T21" fmla="*/ 20 h 347"/>
                <a:gd name="T22" fmla="*/ 192 w 356"/>
                <a:gd name="T23" fmla="*/ 0 h 347"/>
                <a:gd name="T24" fmla="*/ 163 w 356"/>
                <a:gd name="T25" fmla="*/ 0 h 347"/>
                <a:gd name="T26" fmla="*/ 143 w 356"/>
                <a:gd name="T27" fmla="*/ 20 h 347"/>
                <a:gd name="T28" fmla="*/ 143 w 356"/>
                <a:gd name="T29" fmla="*/ 40 h 347"/>
                <a:gd name="T30" fmla="*/ 91 w 356"/>
                <a:gd name="T31" fmla="*/ 65 h 347"/>
                <a:gd name="T32" fmla="*/ 91 w 356"/>
                <a:gd name="T33" fmla="*/ 65 h 347"/>
                <a:gd name="T34" fmla="*/ 75 w 356"/>
                <a:gd name="T35" fmla="*/ 52 h 347"/>
                <a:gd name="T36" fmla="*/ 61 w 356"/>
                <a:gd name="T37" fmla="*/ 48 h 347"/>
                <a:gd name="T38" fmla="*/ 48 w 356"/>
                <a:gd name="T39" fmla="*/ 55 h 347"/>
                <a:gd name="T40" fmla="*/ 29 w 356"/>
                <a:gd name="T41" fmla="*/ 78 h 347"/>
                <a:gd name="T42" fmla="*/ 33 w 356"/>
                <a:gd name="T43" fmla="*/ 106 h 347"/>
                <a:gd name="T44" fmla="*/ 49 w 356"/>
                <a:gd name="T45" fmla="*/ 119 h 347"/>
                <a:gd name="T46" fmla="*/ 37 w 356"/>
                <a:gd name="T47" fmla="*/ 174 h 347"/>
                <a:gd name="T48" fmla="*/ 16 w 356"/>
                <a:gd name="T49" fmla="*/ 179 h 347"/>
                <a:gd name="T50" fmla="*/ 4 w 356"/>
                <a:gd name="T51" fmla="*/ 188 h 347"/>
                <a:gd name="T52" fmla="*/ 1 w 356"/>
                <a:gd name="T53" fmla="*/ 203 h 347"/>
                <a:gd name="T54" fmla="*/ 8 w 356"/>
                <a:gd name="T55" fmla="*/ 231 h 347"/>
                <a:gd name="T56" fmla="*/ 31 w 356"/>
                <a:gd name="T57" fmla="*/ 246 h 347"/>
                <a:gd name="T58" fmla="*/ 54 w 356"/>
                <a:gd name="T59" fmla="*/ 241 h 347"/>
                <a:gd name="T60" fmla="*/ 89 w 356"/>
                <a:gd name="T61" fmla="*/ 283 h 347"/>
                <a:gd name="T62" fmla="*/ 89 w 356"/>
                <a:gd name="T63" fmla="*/ 283 h 347"/>
                <a:gd name="T64" fmla="*/ 78 w 356"/>
                <a:gd name="T65" fmla="*/ 304 h 347"/>
                <a:gd name="T66" fmla="*/ 78 w 356"/>
                <a:gd name="T67" fmla="*/ 319 h 347"/>
                <a:gd name="T68" fmla="*/ 88 w 356"/>
                <a:gd name="T69" fmla="*/ 331 h 347"/>
                <a:gd name="T70" fmla="*/ 114 w 356"/>
                <a:gd name="T71" fmla="*/ 343 h 347"/>
                <a:gd name="T72" fmla="*/ 123 w 356"/>
                <a:gd name="T73" fmla="*/ 345 h 347"/>
                <a:gd name="T74" fmla="*/ 140 w 356"/>
                <a:gd name="T75" fmla="*/ 334 h 347"/>
                <a:gd name="T76" fmla="*/ 151 w 356"/>
                <a:gd name="T77" fmla="*/ 312 h 347"/>
                <a:gd name="T78" fmla="*/ 205 w 356"/>
                <a:gd name="T79" fmla="*/ 312 h 347"/>
                <a:gd name="T80" fmla="*/ 215 w 356"/>
                <a:gd name="T81" fmla="*/ 334 h 347"/>
                <a:gd name="T82" fmla="*/ 242 w 356"/>
                <a:gd name="T83" fmla="*/ 343 h 347"/>
                <a:gd name="T84" fmla="*/ 268 w 356"/>
                <a:gd name="T85" fmla="*/ 330 h 347"/>
                <a:gd name="T86" fmla="*/ 278 w 356"/>
                <a:gd name="T87" fmla="*/ 319 h 347"/>
                <a:gd name="T88" fmla="*/ 277 w 356"/>
                <a:gd name="T89" fmla="*/ 304 h 347"/>
                <a:gd name="T90" fmla="*/ 267 w 356"/>
                <a:gd name="T91" fmla="*/ 283 h 347"/>
                <a:gd name="T92" fmla="*/ 301 w 356"/>
                <a:gd name="T93" fmla="*/ 240 h 347"/>
                <a:gd name="T94" fmla="*/ 324 w 356"/>
                <a:gd name="T95" fmla="*/ 245 h 347"/>
                <a:gd name="T96" fmla="*/ 338 w 356"/>
                <a:gd name="T97" fmla="*/ 242 h 347"/>
                <a:gd name="T98" fmla="*/ 347 w 356"/>
                <a:gd name="T99" fmla="*/ 230 h 347"/>
                <a:gd name="T100" fmla="*/ 353 w 356"/>
                <a:gd name="T101" fmla="*/ 201 h 347"/>
                <a:gd name="T102" fmla="*/ 338 w 356"/>
                <a:gd name="T103" fmla="*/ 178 h 347"/>
                <a:gd name="T104" fmla="*/ 262 w 356"/>
                <a:gd name="T105" fmla="*/ 175 h 347"/>
                <a:gd name="T106" fmla="*/ 177 w 356"/>
                <a:gd name="T107" fmla="*/ 259 h 347"/>
                <a:gd name="T108" fmla="*/ 93 w 356"/>
                <a:gd name="T109" fmla="*/ 175 h 347"/>
                <a:gd name="T110" fmla="*/ 177 w 356"/>
                <a:gd name="T111" fmla="*/ 91 h 347"/>
                <a:gd name="T112" fmla="*/ 262 w 356"/>
                <a:gd name="T113" fmla="*/ 17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 h="347">
                  <a:moveTo>
                    <a:pt x="338" y="178"/>
                  </a:moveTo>
                  <a:cubicBezTo>
                    <a:pt x="317" y="173"/>
                    <a:pt x="317" y="173"/>
                    <a:pt x="317" y="173"/>
                  </a:cubicBezTo>
                  <a:cubicBezTo>
                    <a:pt x="317" y="154"/>
                    <a:pt x="313" y="135"/>
                    <a:pt x="305" y="118"/>
                  </a:cubicBezTo>
                  <a:cubicBezTo>
                    <a:pt x="321" y="105"/>
                    <a:pt x="321" y="105"/>
                    <a:pt x="321" y="105"/>
                  </a:cubicBezTo>
                  <a:cubicBezTo>
                    <a:pt x="325" y="101"/>
                    <a:pt x="328" y="97"/>
                    <a:pt x="328" y="91"/>
                  </a:cubicBezTo>
                  <a:cubicBezTo>
                    <a:pt x="329" y="86"/>
                    <a:pt x="327" y="81"/>
                    <a:pt x="324" y="77"/>
                  </a:cubicBezTo>
                  <a:cubicBezTo>
                    <a:pt x="306" y="54"/>
                    <a:pt x="306" y="54"/>
                    <a:pt x="306" y="54"/>
                  </a:cubicBezTo>
                  <a:cubicBezTo>
                    <a:pt x="299" y="46"/>
                    <a:pt x="286" y="44"/>
                    <a:pt x="278" y="51"/>
                  </a:cubicBezTo>
                  <a:cubicBezTo>
                    <a:pt x="262" y="64"/>
                    <a:pt x="262" y="64"/>
                    <a:pt x="262" y="64"/>
                  </a:cubicBezTo>
                  <a:cubicBezTo>
                    <a:pt x="247" y="52"/>
                    <a:pt x="230" y="44"/>
                    <a:pt x="211" y="39"/>
                  </a:cubicBezTo>
                  <a:cubicBezTo>
                    <a:pt x="211" y="20"/>
                    <a:pt x="211" y="20"/>
                    <a:pt x="211" y="20"/>
                  </a:cubicBezTo>
                  <a:cubicBezTo>
                    <a:pt x="211" y="9"/>
                    <a:pt x="203" y="0"/>
                    <a:pt x="192" y="0"/>
                  </a:cubicBezTo>
                  <a:cubicBezTo>
                    <a:pt x="163" y="0"/>
                    <a:pt x="163" y="0"/>
                    <a:pt x="163" y="0"/>
                  </a:cubicBezTo>
                  <a:cubicBezTo>
                    <a:pt x="152" y="0"/>
                    <a:pt x="143" y="9"/>
                    <a:pt x="143" y="20"/>
                  </a:cubicBezTo>
                  <a:cubicBezTo>
                    <a:pt x="143" y="40"/>
                    <a:pt x="143" y="40"/>
                    <a:pt x="143" y="40"/>
                  </a:cubicBezTo>
                  <a:cubicBezTo>
                    <a:pt x="124" y="44"/>
                    <a:pt x="107" y="53"/>
                    <a:pt x="91" y="65"/>
                  </a:cubicBezTo>
                  <a:cubicBezTo>
                    <a:pt x="91" y="65"/>
                    <a:pt x="91" y="65"/>
                    <a:pt x="91" y="65"/>
                  </a:cubicBezTo>
                  <a:cubicBezTo>
                    <a:pt x="75" y="52"/>
                    <a:pt x="75" y="52"/>
                    <a:pt x="75" y="52"/>
                  </a:cubicBezTo>
                  <a:cubicBezTo>
                    <a:pt x="71" y="49"/>
                    <a:pt x="66" y="47"/>
                    <a:pt x="61" y="48"/>
                  </a:cubicBezTo>
                  <a:cubicBezTo>
                    <a:pt x="56" y="49"/>
                    <a:pt x="51" y="51"/>
                    <a:pt x="48" y="55"/>
                  </a:cubicBezTo>
                  <a:cubicBezTo>
                    <a:pt x="29" y="78"/>
                    <a:pt x="29" y="78"/>
                    <a:pt x="29" y="78"/>
                  </a:cubicBezTo>
                  <a:cubicBezTo>
                    <a:pt x="23" y="87"/>
                    <a:pt x="24" y="99"/>
                    <a:pt x="33" y="106"/>
                  </a:cubicBezTo>
                  <a:cubicBezTo>
                    <a:pt x="49" y="119"/>
                    <a:pt x="49" y="119"/>
                    <a:pt x="49" y="119"/>
                  </a:cubicBezTo>
                  <a:cubicBezTo>
                    <a:pt x="41" y="136"/>
                    <a:pt x="38" y="155"/>
                    <a:pt x="37" y="174"/>
                  </a:cubicBezTo>
                  <a:cubicBezTo>
                    <a:pt x="16" y="179"/>
                    <a:pt x="16" y="179"/>
                    <a:pt x="16" y="179"/>
                  </a:cubicBezTo>
                  <a:cubicBezTo>
                    <a:pt x="11" y="180"/>
                    <a:pt x="6" y="183"/>
                    <a:pt x="4" y="188"/>
                  </a:cubicBezTo>
                  <a:cubicBezTo>
                    <a:pt x="1" y="192"/>
                    <a:pt x="0" y="198"/>
                    <a:pt x="1" y="203"/>
                  </a:cubicBezTo>
                  <a:cubicBezTo>
                    <a:pt x="8" y="231"/>
                    <a:pt x="8" y="231"/>
                    <a:pt x="8" y="231"/>
                  </a:cubicBezTo>
                  <a:cubicBezTo>
                    <a:pt x="10" y="242"/>
                    <a:pt x="21" y="248"/>
                    <a:pt x="31" y="246"/>
                  </a:cubicBezTo>
                  <a:cubicBezTo>
                    <a:pt x="54" y="241"/>
                    <a:pt x="54" y="241"/>
                    <a:pt x="54" y="241"/>
                  </a:cubicBezTo>
                  <a:cubicBezTo>
                    <a:pt x="62" y="257"/>
                    <a:pt x="74" y="271"/>
                    <a:pt x="89" y="283"/>
                  </a:cubicBezTo>
                  <a:cubicBezTo>
                    <a:pt x="89" y="283"/>
                    <a:pt x="89" y="283"/>
                    <a:pt x="89" y="283"/>
                  </a:cubicBezTo>
                  <a:cubicBezTo>
                    <a:pt x="78" y="304"/>
                    <a:pt x="78" y="304"/>
                    <a:pt x="78" y="304"/>
                  </a:cubicBezTo>
                  <a:cubicBezTo>
                    <a:pt x="76" y="309"/>
                    <a:pt x="76" y="315"/>
                    <a:pt x="78" y="319"/>
                  </a:cubicBezTo>
                  <a:cubicBezTo>
                    <a:pt x="79" y="324"/>
                    <a:pt x="83" y="328"/>
                    <a:pt x="88" y="331"/>
                  </a:cubicBezTo>
                  <a:cubicBezTo>
                    <a:pt x="114" y="343"/>
                    <a:pt x="114" y="343"/>
                    <a:pt x="114" y="343"/>
                  </a:cubicBezTo>
                  <a:cubicBezTo>
                    <a:pt x="117" y="345"/>
                    <a:pt x="120" y="345"/>
                    <a:pt x="123" y="345"/>
                  </a:cubicBezTo>
                  <a:cubicBezTo>
                    <a:pt x="130" y="345"/>
                    <a:pt x="137" y="341"/>
                    <a:pt x="140" y="334"/>
                  </a:cubicBezTo>
                  <a:cubicBezTo>
                    <a:pt x="151" y="312"/>
                    <a:pt x="151" y="312"/>
                    <a:pt x="151" y="312"/>
                  </a:cubicBezTo>
                  <a:cubicBezTo>
                    <a:pt x="168" y="316"/>
                    <a:pt x="187" y="316"/>
                    <a:pt x="205" y="312"/>
                  </a:cubicBezTo>
                  <a:cubicBezTo>
                    <a:pt x="215" y="334"/>
                    <a:pt x="215" y="334"/>
                    <a:pt x="215" y="334"/>
                  </a:cubicBezTo>
                  <a:cubicBezTo>
                    <a:pt x="220" y="343"/>
                    <a:pt x="232" y="347"/>
                    <a:pt x="242" y="343"/>
                  </a:cubicBezTo>
                  <a:cubicBezTo>
                    <a:pt x="268" y="330"/>
                    <a:pt x="268" y="330"/>
                    <a:pt x="268" y="330"/>
                  </a:cubicBezTo>
                  <a:cubicBezTo>
                    <a:pt x="273" y="328"/>
                    <a:pt x="276" y="324"/>
                    <a:pt x="278" y="319"/>
                  </a:cubicBezTo>
                  <a:cubicBezTo>
                    <a:pt x="280" y="314"/>
                    <a:pt x="279" y="308"/>
                    <a:pt x="277" y="304"/>
                  </a:cubicBezTo>
                  <a:cubicBezTo>
                    <a:pt x="267" y="283"/>
                    <a:pt x="267" y="283"/>
                    <a:pt x="267" y="283"/>
                  </a:cubicBezTo>
                  <a:cubicBezTo>
                    <a:pt x="281" y="271"/>
                    <a:pt x="293" y="256"/>
                    <a:pt x="301" y="240"/>
                  </a:cubicBezTo>
                  <a:cubicBezTo>
                    <a:pt x="324" y="245"/>
                    <a:pt x="324" y="245"/>
                    <a:pt x="324" y="245"/>
                  </a:cubicBezTo>
                  <a:cubicBezTo>
                    <a:pt x="329" y="246"/>
                    <a:pt x="334" y="245"/>
                    <a:pt x="338" y="242"/>
                  </a:cubicBezTo>
                  <a:cubicBezTo>
                    <a:pt x="343" y="239"/>
                    <a:pt x="346" y="235"/>
                    <a:pt x="347" y="230"/>
                  </a:cubicBezTo>
                  <a:cubicBezTo>
                    <a:pt x="353" y="201"/>
                    <a:pt x="353" y="201"/>
                    <a:pt x="353" y="201"/>
                  </a:cubicBezTo>
                  <a:cubicBezTo>
                    <a:pt x="356" y="191"/>
                    <a:pt x="349" y="180"/>
                    <a:pt x="338" y="178"/>
                  </a:cubicBezTo>
                  <a:close/>
                  <a:moveTo>
                    <a:pt x="262" y="175"/>
                  </a:moveTo>
                  <a:cubicBezTo>
                    <a:pt x="262" y="222"/>
                    <a:pt x="224" y="259"/>
                    <a:pt x="177" y="259"/>
                  </a:cubicBezTo>
                  <a:cubicBezTo>
                    <a:pt x="131" y="259"/>
                    <a:pt x="93" y="222"/>
                    <a:pt x="93" y="175"/>
                  </a:cubicBezTo>
                  <a:cubicBezTo>
                    <a:pt x="93" y="129"/>
                    <a:pt x="131" y="91"/>
                    <a:pt x="177" y="91"/>
                  </a:cubicBezTo>
                  <a:cubicBezTo>
                    <a:pt x="224" y="91"/>
                    <a:pt x="262" y="129"/>
                    <a:pt x="262" y="175"/>
                  </a:cubicBezTo>
                  <a:close/>
                </a:path>
              </a:pathLst>
            </a:custGeom>
            <a:solidFill>
              <a:srgbClr val="0F5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Oval 250">
              <a:extLst>
                <a:ext uri="{FF2B5EF4-FFF2-40B4-BE49-F238E27FC236}">
                  <a16:creationId xmlns:a16="http://schemas.microsoft.com/office/drawing/2014/main" id="{5567A2F6-5135-4F57-89DB-E31A92BEBFEB}"/>
                </a:ext>
              </a:extLst>
            </p:cNvPr>
            <p:cNvSpPr>
              <a:spLocks noChangeArrowheads="1"/>
            </p:cNvSpPr>
            <p:nvPr/>
          </p:nvSpPr>
          <p:spPr bwMode="auto">
            <a:xfrm>
              <a:off x="8204200" y="3479800"/>
              <a:ext cx="76200" cy="77788"/>
            </a:xfrm>
            <a:prstGeom prst="ellipse">
              <a:avLst/>
            </a:prstGeom>
            <a:solidFill>
              <a:srgbClr val="0F5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251">
              <a:extLst>
                <a:ext uri="{FF2B5EF4-FFF2-40B4-BE49-F238E27FC236}">
                  <a16:creationId xmlns:a16="http://schemas.microsoft.com/office/drawing/2014/main" id="{56A5CED6-7743-4B09-925D-3F2B6A98DB8D}"/>
                </a:ext>
              </a:extLst>
            </p:cNvPr>
            <p:cNvSpPr>
              <a:spLocks noEditPoints="1"/>
            </p:cNvSpPr>
            <p:nvPr/>
          </p:nvSpPr>
          <p:spPr bwMode="auto">
            <a:xfrm>
              <a:off x="7259638" y="2803525"/>
              <a:ext cx="249238" cy="244475"/>
            </a:xfrm>
            <a:custGeom>
              <a:avLst/>
              <a:gdLst>
                <a:gd name="T0" fmla="*/ 275 w 289"/>
                <a:gd name="T1" fmla="*/ 145 h 282"/>
                <a:gd name="T2" fmla="*/ 258 w 289"/>
                <a:gd name="T3" fmla="*/ 141 h 282"/>
                <a:gd name="T4" fmla="*/ 248 w 289"/>
                <a:gd name="T5" fmla="*/ 96 h 282"/>
                <a:gd name="T6" fmla="*/ 261 w 289"/>
                <a:gd name="T7" fmla="*/ 85 h 282"/>
                <a:gd name="T8" fmla="*/ 267 w 289"/>
                <a:gd name="T9" fmla="*/ 74 h 282"/>
                <a:gd name="T10" fmla="*/ 263 w 289"/>
                <a:gd name="T11" fmla="*/ 63 h 282"/>
                <a:gd name="T12" fmla="*/ 248 w 289"/>
                <a:gd name="T13" fmla="*/ 44 h 282"/>
                <a:gd name="T14" fmla="*/ 226 w 289"/>
                <a:gd name="T15" fmla="*/ 42 h 282"/>
                <a:gd name="T16" fmla="*/ 213 w 289"/>
                <a:gd name="T17" fmla="*/ 52 h 282"/>
                <a:gd name="T18" fmla="*/ 172 w 289"/>
                <a:gd name="T19" fmla="*/ 32 h 282"/>
                <a:gd name="T20" fmla="*/ 172 w 289"/>
                <a:gd name="T21" fmla="*/ 16 h 282"/>
                <a:gd name="T22" fmla="*/ 156 w 289"/>
                <a:gd name="T23" fmla="*/ 0 h 282"/>
                <a:gd name="T24" fmla="*/ 132 w 289"/>
                <a:gd name="T25" fmla="*/ 0 h 282"/>
                <a:gd name="T26" fmla="*/ 116 w 289"/>
                <a:gd name="T27" fmla="*/ 16 h 282"/>
                <a:gd name="T28" fmla="*/ 116 w 289"/>
                <a:gd name="T29" fmla="*/ 32 h 282"/>
                <a:gd name="T30" fmla="*/ 74 w 289"/>
                <a:gd name="T31" fmla="*/ 53 h 282"/>
                <a:gd name="T32" fmla="*/ 74 w 289"/>
                <a:gd name="T33" fmla="*/ 53 h 282"/>
                <a:gd name="T34" fmla="*/ 61 w 289"/>
                <a:gd name="T35" fmla="*/ 42 h 282"/>
                <a:gd name="T36" fmla="*/ 49 w 289"/>
                <a:gd name="T37" fmla="*/ 39 h 282"/>
                <a:gd name="T38" fmla="*/ 39 w 289"/>
                <a:gd name="T39" fmla="*/ 45 h 282"/>
                <a:gd name="T40" fmla="*/ 24 w 289"/>
                <a:gd name="T41" fmla="*/ 64 h 282"/>
                <a:gd name="T42" fmla="*/ 26 w 289"/>
                <a:gd name="T43" fmla="*/ 86 h 282"/>
                <a:gd name="T44" fmla="*/ 40 w 289"/>
                <a:gd name="T45" fmla="*/ 97 h 282"/>
                <a:gd name="T46" fmla="*/ 30 w 289"/>
                <a:gd name="T47" fmla="*/ 142 h 282"/>
                <a:gd name="T48" fmla="*/ 13 w 289"/>
                <a:gd name="T49" fmla="*/ 146 h 282"/>
                <a:gd name="T50" fmla="*/ 3 w 289"/>
                <a:gd name="T51" fmla="*/ 153 h 282"/>
                <a:gd name="T52" fmla="*/ 1 w 289"/>
                <a:gd name="T53" fmla="*/ 165 h 282"/>
                <a:gd name="T54" fmla="*/ 6 w 289"/>
                <a:gd name="T55" fmla="*/ 188 h 282"/>
                <a:gd name="T56" fmla="*/ 26 w 289"/>
                <a:gd name="T57" fmla="*/ 200 h 282"/>
                <a:gd name="T58" fmla="*/ 44 w 289"/>
                <a:gd name="T59" fmla="*/ 196 h 282"/>
                <a:gd name="T60" fmla="*/ 72 w 289"/>
                <a:gd name="T61" fmla="*/ 230 h 282"/>
                <a:gd name="T62" fmla="*/ 72 w 289"/>
                <a:gd name="T63" fmla="*/ 230 h 282"/>
                <a:gd name="T64" fmla="*/ 64 w 289"/>
                <a:gd name="T65" fmla="*/ 248 h 282"/>
                <a:gd name="T66" fmla="*/ 63 w 289"/>
                <a:gd name="T67" fmla="*/ 260 h 282"/>
                <a:gd name="T68" fmla="*/ 71 w 289"/>
                <a:gd name="T69" fmla="*/ 269 h 282"/>
                <a:gd name="T70" fmla="*/ 93 w 289"/>
                <a:gd name="T71" fmla="*/ 279 h 282"/>
                <a:gd name="T72" fmla="*/ 100 w 289"/>
                <a:gd name="T73" fmla="*/ 281 h 282"/>
                <a:gd name="T74" fmla="*/ 114 w 289"/>
                <a:gd name="T75" fmla="*/ 271 h 282"/>
                <a:gd name="T76" fmla="*/ 122 w 289"/>
                <a:gd name="T77" fmla="*/ 254 h 282"/>
                <a:gd name="T78" fmla="*/ 167 w 289"/>
                <a:gd name="T79" fmla="*/ 254 h 282"/>
                <a:gd name="T80" fmla="*/ 175 w 289"/>
                <a:gd name="T81" fmla="*/ 271 h 282"/>
                <a:gd name="T82" fmla="*/ 196 w 289"/>
                <a:gd name="T83" fmla="*/ 279 h 282"/>
                <a:gd name="T84" fmla="*/ 218 w 289"/>
                <a:gd name="T85" fmla="*/ 268 h 282"/>
                <a:gd name="T86" fmla="*/ 226 w 289"/>
                <a:gd name="T87" fmla="*/ 259 h 282"/>
                <a:gd name="T88" fmla="*/ 225 w 289"/>
                <a:gd name="T89" fmla="*/ 247 h 282"/>
                <a:gd name="T90" fmla="*/ 217 w 289"/>
                <a:gd name="T91" fmla="*/ 230 h 282"/>
                <a:gd name="T92" fmla="*/ 245 w 289"/>
                <a:gd name="T93" fmla="*/ 195 h 282"/>
                <a:gd name="T94" fmla="*/ 263 w 289"/>
                <a:gd name="T95" fmla="*/ 199 h 282"/>
                <a:gd name="T96" fmla="*/ 275 w 289"/>
                <a:gd name="T97" fmla="*/ 197 h 282"/>
                <a:gd name="T98" fmla="*/ 282 w 289"/>
                <a:gd name="T99" fmla="*/ 187 h 282"/>
                <a:gd name="T100" fmla="*/ 287 w 289"/>
                <a:gd name="T101" fmla="*/ 163 h 282"/>
                <a:gd name="T102" fmla="*/ 275 w 289"/>
                <a:gd name="T103" fmla="*/ 145 h 282"/>
                <a:gd name="T104" fmla="*/ 213 w 289"/>
                <a:gd name="T105" fmla="*/ 142 h 282"/>
                <a:gd name="T106" fmla="*/ 144 w 289"/>
                <a:gd name="T107" fmla="*/ 211 h 282"/>
                <a:gd name="T108" fmla="*/ 75 w 289"/>
                <a:gd name="T109" fmla="*/ 142 h 282"/>
                <a:gd name="T110" fmla="*/ 144 w 289"/>
                <a:gd name="T111" fmla="*/ 74 h 282"/>
                <a:gd name="T112" fmla="*/ 213 w 289"/>
                <a:gd name="T113" fmla="*/ 14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9" h="282">
                  <a:moveTo>
                    <a:pt x="275" y="145"/>
                  </a:moveTo>
                  <a:cubicBezTo>
                    <a:pt x="258" y="141"/>
                    <a:pt x="258" y="141"/>
                    <a:pt x="258" y="141"/>
                  </a:cubicBezTo>
                  <a:cubicBezTo>
                    <a:pt x="257" y="125"/>
                    <a:pt x="254" y="110"/>
                    <a:pt x="248" y="96"/>
                  </a:cubicBezTo>
                  <a:cubicBezTo>
                    <a:pt x="261" y="85"/>
                    <a:pt x="261" y="85"/>
                    <a:pt x="261" y="85"/>
                  </a:cubicBezTo>
                  <a:cubicBezTo>
                    <a:pt x="264" y="82"/>
                    <a:pt x="266" y="79"/>
                    <a:pt x="267" y="74"/>
                  </a:cubicBezTo>
                  <a:cubicBezTo>
                    <a:pt x="267" y="70"/>
                    <a:pt x="266" y="66"/>
                    <a:pt x="263" y="63"/>
                  </a:cubicBezTo>
                  <a:cubicBezTo>
                    <a:pt x="248" y="44"/>
                    <a:pt x="248" y="44"/>
                    <a:pt x="248" y="44"/>
                  </a:cubicBezTo>
                  <a:cubicBezTo>
                    <a:pt x="243" y="37"/>
                    <a:pt x="233" y="36"/>
                    <a:pt x="226" y="42"/>
                  </a:cubicBezTo>
                  <a:cubicBezTo>
                    <a:pt x="213" y="52"/>
                    <a:pt x="213" y="52"/>
                    <a:pt x="213" y="52"/>
                  </a:cubicBezTo>
                  <a:cubicBezTo>
                    <a:pt x="201" y="43"/>
                    <a:pt x="187" y="36"/>
                    <a:pt x="172" y="32"/>
                  </a:cubicBezTo>
                  <a:cubicBezTo>
                    <a:pt x="172" y="16"/>
                    <a:pt x="172" y="16"/>
                    <a:pt x="172" y="16"/>
                  </a:cubicBezTo>
                  <a:cubicBezTo>
                    <a:pt x="172" y="7"/>
                    <a:pt x="165" y="0"/>
                    <a:pt x="156" y="0"/>
                  </a:cubicBezTo>
                  <a:cubicBezTo>
                    <a:pt x="132" y="0"/>
                    <a:pt x="132" y="0"/>
                    <a:pt x="132" y="0"/>
                  </a:cubicBezTo>
                  <a:cubicBezTo>
                    <a:pt x="123" y="0"/>
                    <a:pt x="116" y="7"/>
                    <a:pt x="116" y="16"/>
                  </a:cubicBezTo>
                  <a:cubicBezTo>
                    <a:pt x="116" y="32"/>
                    <a:pt x="116" y="32"/>
                    <a:pt x="116" y="32"/>
                  </a:cubicBezTo>
                  <a:cubicBezTo>
                    <a:pt x="101" y="36"/>
                    <a:pt x="87" y="43"/>
                    <a:pt x="74" y="53"/>
                  </a:cubicBezTo>
                  <a:cubicBezTo>
                    <a:pt x="74" y="53"/>
                    <a:pt x="74" y="53"/>
                    <a:pt x="74" y="53"/>
                  </a:cubicBezTo>
                  <a:cubicBezTo>
                    <a:pt x="61" y="42"/>
                    <a:pt x="61" y="42"/>
                    <a:pt x="61" y="42"/>
                  </a:cubicBezTo>
                  <a:cubicBezTo>
                    <a:pt x="58" y="40"/>
                    <a:pt x="54" y="39"/>
                    <a:pt x="49" y="39"/>
                  </a:cubicBezTo>
                  <a:cubicBezTo>
                    <a:pt x="45" y="40"/>
                    <a:pt x="41" y="42"/>
                    <a:pt x="39" y="45"/>
                  </a:cubicBezTo>
                  <a:cubicBezTo>
                    <a:pt x="24" y="64"/>
                    <a:pt x="24" y="64"/>
                    <a:pt x="24" y="64"/>
                  </a:cubicBezTo>
                  <a:cubicBezTo>
                    <a:pt x="18" y="71"/>
                    <a:pt x="20" y="81"/>
                    <a:pt x="26" y="86"/>
                  </a:cubicBezTo>
                  <a:cubicBezTo>
                    <a:pt x="40" y="97"/>
                    <a:pt x="40" y="97"/>
                    <a:pt x="40" y="97"/>
                  </a:cubicBezTo>
                  <a:cubicBezTo>
                    <a:pt x="34" y="111"/>
                    <a:pt x="30" y="126"/>
                    <a:pt x="30" y="142"/>
                  </a:cubicBezTo>
                  <a:cubicBezTo>
                    <a:pt x="13" y="146"/>
                    <a:pt x="13" y="146"/>
                    <a:pt x="13" y="146"/>
                  </a:cubicBezTo>
                  <a:cubicBezTo>
                    <a:pt x="9" y="147"/>
                    <a:pt x="5" y="149"/>
                    <a:pt x="3" y="153"/>
                  </a:cubicBezTo>
                  <a:cubicBezTo>
                    <a:pt x="1" y="156"/>
                    <a:pt x="0" y="161"/>
                    <a:pt x="1" y="165"/>
                  </a:cubicBezTo>
                  <a:cubicBezTo>
                    <a:pt x="6" y="188"/>
                    <a:pt x="6" y="188"/>
                    <a:pt x="6" y="188"/>
                  </a:cubicBezTo>
                  <a:cubicBezTo>
                    <a:pt x="8" y="197"/>
                    <a:pt x="17" y="202"/>
                    <a:pt x="26" y="200"/>
                  </a:cubicBezTo>
                  <a:cubicBezTo>
                    <a:pt x="44" y="196"/>
                    <a:pt x="44" y="196"/>
                    <a:pt x="44" y="196"/>
                  </a:cubicBezTo>
                  <a:cubicBezTo>
                    <a:pt x="51" y="209"/>
                    <a:pt x="60" y="221"/>
                    <a:pt x="72" y="230"/>
                  </a:cubicBezTo>
                  <a:cubicBezTo>
                    <a:pt x="72" y="230"/>
                    <a:pt x="72" y="230"/>
                    <a:pt x="72" y="230"/>
                  </a:cubicBezTo>
                  <a:cubicBezTo>
                    <a:pt x="64" y="248"/>
                    <a:pt x="64" y="248"/>
                    <a:pt x="64" y="248"/>
                  </a:cubicBezTo>
                  <a:cubicBezTo>
                    <a:pt x="62" y="251"/>
                    <a:pt x="62" y="256"/>
                    <a:pt x="63" y="260"/>
                  </a:cubicBezTo>
                  <a:cubicBezTo>
                    <a:pt x="65" y="264"/>
                    <a:pt x="67" y="267"/>
                    <a:pt x="71" y="269"/>
                  </a:cubicBezTo>
                  <a:cubicBezTo>
                    <a:pt x="93" y="279"/>
                    <a:pt x="93" y="279"/>
                    <a:pt x="93" y="279"/>
                  </a:cubicBezTo>
                  <a:cubicBezTo>
                    <a:pt x="95" y="280"/>
                    <a:pt x="97" y="281"/>
                    <a:pt x="100" y="281"/>
                  </a:cubicBezTo>
                  <a:cubicBezTo>
                    <a:pt x="106" y="281"/>
                    <a:pt x="111" y="277"/>
                    <a:pt x="114" y="271"/>
                  </a:cubicBezTo>
                  <a:cubicBezTo>
                    <a:pt x="122" y="254"/>
                    <a:pt x="122" y="254"/>
                    <a:pt x="122" y="254"/>
                  </a:cubicBezTo>
                  <a:cubicBezTo>
                    <a:pt x="137" y="257"/>
                    <a:pt x="152" y="257"/>
                    <a:pt x="167" y="254"/>
                  </a:cubicBezTo>
                  <a:cubicBezTo>
                    <a:pt x="175" y="271"/>
                    <a:pt x="175" y="271"/>
                    <a:pt x="175" y="271"/>
                  </a:cubicBezTo>
                  <a:cubicBezTo>
                    <a:pt x="179" y="279"/>
                    <a:pt x="188" y="282"/>
                    <a:pt x="196" y="279"/>
                  </a:cubicBezTo>
                  <a:cubicBezTo>
                    <a:pt x="218" y="268"/>
                    <a:pt x="218" y="268"/>
                    <a:pt x="218" y="268"/>
                  </a:cubicBezTo>
                  <a:cubicBezTo>
                    <a:pt x="222" y="266"/>
                    <a:pt x="224" y="263"/>
                    <a:pt x="226" y="259"/>
                  </a:cubicBezTo>
                  <a:cubicBezTo>
                    <a:pt x="227" y="255"/>
                    <a:pt x="227" y="251"/>
                    <a:pt x="225" y="247"/>
                  </a:cubicBezTo>
                  <a:cubicBezTo>
                    <a:pt x="217" y="230"/>
                    <a:pt x="217" y="230"/>
                    <a:pt x="217" y="230"/>
                  </a:cubicBezTo>
                  <a:cubicBezTo>
                    <a:pt x="228" y="220"/>
                    <a:pt x="238" y="208"/>
                    <a:pt x="245" y="195"/>
                  </a:cubicBezTo>
                  <a:cubicBezTo>
                    <a:pt x="263" y="199"/>
                    <a:pt x="263" y="199"/>
                    <a:pt x="263" y="199"/>
                  </a:cubicBezTo>
                  <a:cubicBezTo>
                    <a:pt x="267" y="200"/>
                    <a:pt x="271" y="199"/>
                    <a:pt x="275" y="197"/>
                  </a:cubicBezTo>
                  <a:cubicBezTo>
                    <a:pt x="278" y="194"/>
                    <a:pt x="281" y="191"/>
                    <a:pt x="282" y="187"/>
                  </a:cubicBezTo>
                  <a:cubicBezTo>
                    <a:pt x="287" y="163"/>
                    <a:pt x="287" y="163"/>
                    <a:pt x="287" y="163"/>
                  </a:cubicBezTo>
                  <a:cubicBezTo>
                    <a:pt x="289" y="155"/>
                    <a:pt x="284" y="146"/>
                    <a:pt x="275" y="145"/>
                  </a:cubicBezTo>
                  <a:close/>
                  <a:moveTo>
                    <a:pt x="213" y="142"/>
                  </a:moveTo>
                  <a:cubicBezTo>
                    <a:pt x="213" y="180"/>
                    <a:pt x="182" y="211"/>
                    <a:pt x="144" y="211"/>
                  </a:cubicBezTo>
                  <a:cubicBezTo>
                    <a:pt x="106" y="211"/>
                    <a:pt x="75" y="180"/>
                    <a:pt x="75" y="142"/>
                  </a:cubicBezTo>
                  <a:cubicBezTo>
                    <a:pt x="75" y="105"/>
                    <a:pt x="106" y="74"/>
                    <a:pt x="144" y="74"/>
                  </a:cubicBezTo>
                  <a:cubicBezTo>
                    <a:pt x="182" y="74"/>
                    <a:pt x="213" y="105"/>
                    <a:pt x="213" y="142"/>
                  </a:cubicBezTo>
                  <a:close/>
                </a:path>
              </a:pathLst>
            </a:custGeom>
            <a:solidFill>
              <a:srgbClr val="0F5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Oval 252">
              <a:extLst>
                <a:ext uri="{FF2B5EF4-FFF2-40B4-BE49-F238E27FC236}">
                  <a16:creationId xmlns:a16="http://schemas.microsoft.com/office/drawing/2014/main" id="{ACC10DB0-FD9E-4A47-8A98-020FC57B759E}"/>
                </a:ext>
              </a:extLst>
            </p:cNvPr>
            <p:cNvSpPr>
              <a:spLocks noChangeArrowheads="1"/>
            </p:cNvSpPr>
            <p:nvPr/>
          </p:nvSpPr>
          <p:spPr bwMode="auto">
            <a:xfrm>
              <a:off x="7353300" y="2895600"/>
              <a:ext cx="61913" cy="63500"/>
            </a:xfrm>
            <a:prstGeom prst="ellipse">
              <a:avLst/>
            </a:prstGeom>
            <a:solidFill>
              <a:srgbClr val="0F5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30" name="TextBox 2">
            <a:extLst>
              <a:ext uri="{FF2B5EF4-FFF2-40B4-BE49-F238E27FC236}">
                <a16:creationId xmlns:a16="http://schemas.microsoft.com/office/drawing/2014/main" id="{8FDD5A34-5A34-412C-91C1-72703271F3CA}"/>
              </a:ext>
            </a:extLst>
          </p:cNvPr>
          <p:cNvSpPr txBox="1"/>
          <p:nvPr/>
        </p:nvSpPr>
        <p:spPr>
          <a:xfrm>
            <a:off x="1426672" y="311363"/>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2734860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 presetClass="entr" presetSubtype="8" fill="hold" grpId="0" nodeType="withEffect" p14:presetBounceEnd="50000">
                                      <p:stCondLst>
                                        <p:cond delay="300"/>
                                      </p:stCondLst>
                                      <p:childTnLst>
                                        <p:set>
                                          <p:cBhvr>
                                            <p:cTn id="9" dur="1" fill="hold">
                                              <p:stCondLst>
                                                <p:cond delay="0"/>
                                              </p:stCondLst>
                                            </p:cTn>
                                            <p:tgtEl>
                                              <p:spTgt spid="2"/>
                                            </p:tgtEl>
                                            <p:attrNameLst>
                                              <p:attrName>style.visibility</p:attrName>
                                            </p:attrNameLst>
                                          </p:cBhvr>
                                          <p:to>
                                            <p:strVal val="visible"/>
                                          </p:to>
                                        </p:set>
                                        <p:anim calcmode="lin" valueType="num" p14:bounceEnd="50000">
                                          <p:cBhvr additive="base">
                                            <p:cTn id="10" dur="3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1" dur="3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6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par>
                                    <p:cTn id="16" presetID="2" presetClass="entr" presetSubtype="8" fill="hold" grpId="0" nodeType="withEffect" p14:presetBounceEnd="50000">
                                      <p:stCondLst>
                                        <p:cond delay="300"/>
                                      </p:stCondLst>
                                      <p:childTnLst>
                                        <p:set>
                                          <p:cBhvr>
                                            <p:cTn id="17" dur="1" fill="hold">
                                              <p:stCondLst>
                                                <p:cond delay="0"/>
                                              </p:stCondLst>
                                            </p:cTn>
                                            <p:tgtEl>
                                              <p:spTgt spid="3"/>
                                            </p:tgtEl>
                                            <p:attrNameLst>
                                              <p:attrName>style.visibility</p:attrName>
                                            </p:attrNameLst>
                                          </p:cBhvr>
                                          <p:to>
                                            <p:strVal val="visible"/>
                                          </p:to>
                                        </p:set>
                                        <p:anim calcmode="lin" valueType="num" p14:bounceEnd="50000">
                                          <p:cBhvr additive="base">
                                            <p:cTn id="18" dur="3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9" dur="3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22" presetClass="entr" presetSubtype="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par>
                                    <p:cTn id="24" presetID="2" presetClass="entr" presetSubtype="8" fill="hold" grpId="0" nodeType="withEffect" p14:presetBounceEnd="50000">
                                      <p:stCondLst>
                                        <p:cond delay="300"/>
                                      </p:stCondLst>
                                      <p:childTnLst>
                                        <p:set>
                                          <p:cBhvr>
                                            <p:cTn id="25" dur="1" fill="hold">
                                              <p:stCondLst>
                                                <p:cond delay="0"/>
                                              </p:stCondLst>
                                            </p:cTn>
                                            <p:tgtEl>
                                              <p:spTgt spid="4"/>
                                            </p:tgtEl>
                                            <p:attrNameLst>
                                              <p:attrName>style.visibility</p:attrName>
                                            </p:attrNameLst>
                                          </p:cBhvr>
                                          <p:to>
                                            <p:strVal val="visible"/>
                                          </p:to>
                                        </p:set>
                                        <p:anim calcmode="lin" valueType="num" p14:bounceEnd="50000">
                                          <p:cBhvr additive="base">
                                            <p:cTn id="26" dur="3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7" dur="3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1800"/>
                                </p:stCondLst>
                                <p:childTnLst>
                                  <p:par>
                                    <p:cTn id="29" presetID="22" presetClass="entr" presetSubtype="2"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par>
                                    <p:cTn id="32" presetID="2" presetClass="entr" presetSubtype="8" fill="hold" grpId="0" nodeType="withEffect" p14:presetBounceEnd="50000">
                                      <p:stCondLst>
                                        <p:cond delay="300"/>
                                      </p:stCondLst>
                                      <p:childTnLst>
                                        <p:set>
                                          <p:cBhvr>
                                            <p:cTn id="33" dur="1" fill="hold">
                                              <p:stCondLst>
                                                <p:cond delay="0"/>
                                              </p:stCondLst>
                                            </p:cTn>
                                            <p:tgtEl>
                                              <p:spTgt spid="5"/>
                                            </p:tgtEl>
                                            <p:attrNameLst>
                                              <p:attrName>style.visibility</p:attrName>
                                            </p:attrNameLst>
                                          </p:cBhvr>
                                          <p:to>
                                            <p:strVal val="visible"/>
                                          </p:to>
                                        </p:set>
                                        <p:anim calcmode="lin" valueType="num" p14:bounceEnd="50000">
                                          <p:cBhvr additive="base">
                                            <p:cTn id="34" dur="3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5" dur="300" fill="hold"/>
                                            <p:tgtEl>
                                              <p:spTgt spid="5"/>
                                            </p:tgtEl>
                                            <p:attrNameLst>
                                              <p:attrName>ppt_y</p:attrName>
                                            </p:attrNameLst>
                                          </p:cBhvr>
                                          <p:tavLst>
                                            <p:tav tm="0">
                                              <p:val>
                                                <p:strVal val="#ppt_y"/>
                                              </p:val>
                                            </p:tav>
                                            <p:tav tm="100000">
                                              <p:val>
                                                <p:strVal val="#ppt_y"/>
                                              </p:val>
                                            </p:tav>
                                          </p:tavLst>
                                        </p:anim>
                                      </p:childTnLst>
                                    </p:cTn>
                                  </p:par>
                                </p:childTnLst>
                              </p:cTn>
                            </p:par>
                            <p:par>
                              <p:cTn id="36" fill="hold">
                                <p:stCondLst>
                                  <p:cond delay="24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 presetClass="entr" presetSubtype="8" fill="hold" grpId="0" nodeType="withEffect">
                                      <p:stCondLst>
                                        <p:cond delay="3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 fill="hold"/>
                                            <p:tgtEl>
                                              <p:spTgt spid="2"/>
                                            </p:tgtEl>
                                            <p:attrNameLst>
                                              <p:attrName>ppt_x</p:attrName>
                                            </p:attrNameLst>
                                          </p:cBhvr>
                                          <p:tavLst>
                                            <p:tav tm="0">
                                              <p:val>
                                                <p:strVal val="0-#ppt_w/2"/>
                                              </p:val>
                                            </p:tav>
                                            <p:tav tm="100000">
                                              <p:val>
                                                <p:strVal val="#ppt_x"/>
                                              </p:val>
                                            </p:tav>
                                          </p:tavLst>
                                        </p:anim>
                                        <p:anim calcmode="lin" valueType="num">
                                          <p:cBhvr additive="base">
                                            <p:cTn id="11" dur="3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6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par>
                                    <p:cTn id="16" presetID="2" presetClass="entr" presetSubtype="8" fill="hold" grpId="0" nodeType="withEffect">
                                      <p:stCondLst>
                                        <p:cond delay="3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300" fill="hold"/>
                                            <p:tgtEl>
                                              <p:spTgt spid="3"/>
                                            </p:tgtEl>
                                            <p:attrNameLst>
                                              <p:attrName>ppt_x</p:attrName>
                                            </p:attrNameLst>
                                          </p:cBhvr>
                                          <p:tavLst>
                                            <p:tav tm="0">
                                              <p:val>
                                                <p:strVal val="0-#ppt_w/2"/>
                                              </p:val>
                                            </p:tav>
                                            <p:tav tm="100000">
                                              <p:val>
                                                <p:strVal val="#ppt_x"/>
                                              </p:val>
                                            </p:tav>
                                          </p:tavLst>
                                        </p:anim>
                                        <p:anim calcmode="lin" valueType="num">
                                          <p:cBhvr additive="base">
                                            <p:cTn id="19" dur="3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22" presetClass="entr" presetSubtype="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par>
                                    <p:cTn id="24" presetID="2" presetClass="entr" presetSubtype="8" fill="hold" grpId="0" nodeType="withEffect">
                                      <p:stCondLst>
                                        <p:cond delay="3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300" fill="hold"/>
                                            <p:tgtEl>
                                              <p:spTgt spid="4"/>
                                            </p:tgtEl>
                                            <p:attrNameLst>
                                              <p:attrName>ppt_x</p:attrName>
                                            </p:attrNameLst>
                                          </p:cBhvr>
                                          <p:tavLst>
                                            <p:tav tm="0">
                                              <p:val>
                                                <p:strVal val="0-#ppt_w/2"/>
                                              </p:val>
                                            </p:tav>
                                            <p:tav tm="100000">
                                              <p:val>
                                                <p:strVal val="#ppt_x"/>
                                              </p:val>
                                            </p:tav>
                                          </p:tavLst>
                                        </p:anim>
                                        <p:anim calcmode="lin" valueType="num">
                                          <p:cBhvr additive="base">
                                            <p:cTn id="27" dur="3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1800"/>
                                </p:stCondLst>
                                <p:childTnLst>
                                  <p:par>
                                    <p:cTn id="29" presetID="22" presetClass="entr" presetSubtype="2"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par>
                                    <p:cTn id="32" presetID="2" presetClass="entr" presetSubtype="8" fill="hold" grpId="0" nodeType="withEffect">
                                      <p:stCondLst>
                                        <p:cond delay="3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300" fill="hold"/>
                                            <p:tgtEl>
                                              <p:spTgt spid="5"/>
                                            </p:tgtEl>
                                            <p:attrNameLst>
                                              <p:attrName>ppt_x</p:attrName>
                                            </p:attrNameLst>
                                          </p:cBhvr>
                                          <p:tavLst>
                                            <p:tav tm="0">
                                              <p:val>
                                                <p:strVal val="0-#ppt_w/2"/>
                                              </p:val>
                                            </p:tav>
                                            <p:tav tm="100000">
                                              <p:val>
                                                <p:strVal val="#ppt_x"/>
                                              </p:val>
                                            </p:tav>
                                          </p:tavLst>
                                        </p:anim>
                                        <p:anim calcmode="lin" valueType="num">
                                          <p:cBhvr additive="base">
                                            <p:cTn id="35" dur="300" fill="hold"/>
                                            <p:tgtEl>
                                              <p:spTgt spid="5"/>
                                            </p:tgtEl>
                                            <p:attrNameLst>
                                              <p:attrName>ppt_y</p:attrName>
                                            </p:attrNameLst>
                                          </p:cBhvr>
                                          <p:tavLst>
                                            <p:tav tm="0">
                                              <p:val>
                                                <p:strVal val="#ppt_y"/>
                                              </p:val>
                                            </p:tav>
                                            <p:tav tm="100000">
                                              <p:val>
                                                <p:strVal val="#ppt_y"/>
                                              </p:val>
                                            </p:tav>
                                          </p:tavLst>
                                        </p:anim>
                                      </p:childTnLst>
                                    </p:cTn>
                                  </p:par>
                                </p:childTnLst>
                              </p:cTn>
                            </p:par>
                            <p:par>
                              <p:cTn id="36" fill="hold">
                                <p:stCondLst>
                                  <p:cond delay="24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536" y="0"/>
            <a:ext cx="12190412" cy="2137792"/>
            <a:chOff x="0" y="532828"/>
            <a:chExt cx="759125" cy="568897"/>
          </a:xfrm>
        </p:grpSpPr>
        <p:sp>
          <p:nvSpPr>
            <p:cNvPr id="13" name="矩形 12"/>
            <p:cNvSpPr/>
            <p:nvPr/>
          </p:nvSpPr>
          <p:spPr>
            <a:xfrm>
              <a:off x="0" y="532828"/>
              <a:ext cx="190710"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90710" y="532828"/>
              <a:ext cx="193421"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74841" y="532828"/>
              <a:ext cx="184284"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84131" y="532828"/>
              <a:ext cx="190710"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24"/>
          <p:cNvSpPr/>
          <p:nvPr/>
        </p:nvSpPr>
        <p:spPr>
          <a:xfrm>
            <a:off x="-14514" y="4748441"/>
            <a:ext cx="6676347" cy="195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a:p>
        </p:txBody>
      </p:sp>
      <p:sp>
        <p:nvSpPr>
          <p:cNvPr id="26" name="TextBox 5"/>
          <p:cNvSpPr>
            <a:spLocks noChangeArrowheads="1"/>
          </p:cNvSpPr>
          <p:nvPr/>
        </p:nvSpPr>
        <p:spPr bwMode="auto">
          <a:xfrm>
            <a:off x="834523" y="5046069"/>
            <a:ext cx="5338582" cy="156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6" tIns="45703" rIns="91406" bIns="45703">
            <a:spAutoFit/>
          </a:bodyPr>
          <a:lstStyle/>
          <a:p>
            <a:pPr algn="ctr"/>
            <a:r>
              <a:rPr lang="en-US" altLang="zh-CN" sz="3200" b="1" dirty="0">
                <a:solidFill>
                  <a:schemeClr val="bg1"/>
                </a:solidFill>
                <a:latin typeface="微软雅黑" pitchFamily="34" charset="-122"/>
                <a:ea typeface="微软雅黑" pitchFamily="34" charset="-122"/>
                <a:sym typeface="方正兰亭中黑_GBK" pitchFamily="2" charset="-122"/>
              </a:rPr>
              <a:t>General cooperation plan / business report, etc.</a:t>
            </a:r>
            <a:endParaRPr lang="zh-CN" altLang="en-US" sz="3200" b="1" dirty="0">
              <a:solidFill>
                <a:schemeClr val="bg1"/>
              </a:solidFill>
              <a:latin typeface="微软雅黑" pitchFamily="34" charset="-122"/>
              <a:ea typeface="微软雅黑" pitchFamily="34" charset="-122"/>
              <a:sym typeface="方正兰亭粗黑_GBK" charset="-122"/>
            </a:endParaRPr>
          </a:p>
        </p:txBody>
      </p:sp>
      <p:sp>
        <p:nvSpPr>
          <p:cNvPr id="27" name="矩形 26"/>
          <p:cNvSpPr/>
          <p:nvPr/>
        </p:nvSpPr>
        <p:spPr>
          <a:xfrm>
            <a:off x="6828065" y="4748441"/>
            <a:ext cx="2598058" cy="1955800"/>
          </a:xfrm>
          <a:prstGeom prst="rect">
            <a:avLst/>
          </a:prstGeom>
          <a:blipFill dpi="0" rotWithShape="1">
            <a:blip r:embed="rId3"/>
            <a:srcRect/>
            <a:tile tx="254000" ty="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9592355" y="4748441"/>
            <a:ext cx="2598058" cy="1955800"/>
          </a:xfrm>
          <a:prstGeom prst="rect">
            <a:avLst/>
          </a:prstGeom>
          <a:blipFill dpi="0" rotWithShape="1">
            <a:blip r:embed="rId4"/>
            <a:srcRect/>
            <a:tile tx="0" ty="0" sx="35000" sy="3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1"/>
          <p:cNvSpPr txBox="1"/>
          <p:nvPr/>
        </p:nvSpPr>
        <p:spPr>
          <a:xfrm>
            <a:off x="3067053" y="3737853"/>
            <a:ext cx="6676347" cy="861774"/>
          </a:xfrm>
          <a:prstGeom prst="rect">
            <a:avLst/>
          </a:prstGeom>
          <a:noFill/>
        </p:spPr>
        <p:txBody>
          <a:bodyPr wrap="square" rtlCol="0">
            <a:spAutoFit/>
          </a:bodyPr>
          <a:lstStyle/>
          <a:p>
            <a:pPr algn="ctr"/>
            <a:r>
              <a:rPr lang="en-US" altLang="zh-CN" sz="2500" dirty="0">
                <a:solidFill>
                  <a:schemeClr val="bg1">
                    <a:lumMod val="50000"/>
                  </a:schemeClr>
                </a:solidFill>
                <a:latin typeface="微软雅黑" pitchFamily="34" charset="-122"/>
                <a:ea typeface="微软雅黑" pitchFamily="34" charset="-122"/>
              </a:rPr>
              <a:t>Company introduction Product promotion Brand display Corporate culture</a:t>
            </a:r>
            <a:endParaRPr lang="zh-CN" altLang="en-US" sz="2500" dirty="0">
              <a:solidFill>
                <a:schemeClr val="bg1">
                  <a:lumMod val="50000"/>
                </a:schemeClr>
              </a:solidFill>
              <a:latin typeface="微软雅黑" pitchFamily="34" charset="-122"/>
              <a:ea typeface="微软雅黑" pitchFamily="34" charset="-122"/>
            </a:endParaRPr>
          </a:p>
        </p:txBody>
      </p:sp>
      <p:sp>
        <p:nvSpPr>
          <p:cNvPr id="32" name="TextBox 32"/>
          <p:cNvSpPr txBox="1"/>
          <p:nvPr/>
        </p:nvSpPr>
        <p:spPr>
          <a:xfrm>
            <a:off x="2135494" y="2176719"/>
            <a:ext cx="8740086" cy="1785104"/>
          </a:xfrm>
          <a:prstGeom prst="rect">
            <a:avLst/>
          </a:prstGeom>
          <a:noFill/>
        </p:spPr>
        <p:txBody>
          <a:bodyPr wrap="square" rtlCol="0">
            <a:spAutoFit/>
          </a:bodyPr>
          <a:lstStyle/>
          <a:p>
            <a:pPr algn="ctr"/>
            <a:r>
              <a:rPr lang="en-US" altLang="zh-CN" sz="5500" b="1" dirty="0">
                <a:solidFill>
                  <a:schemeClr val="accent3"/>
                </a:solidFill>
                <a:latin typeface="微软雅黑" pitchFamily="34" charset="-122"/>
                <a:ea typeface="微软雅黑" pitchFamily="34" charset="-122"/>
              </a:rPr>
              <a:t>Thank you for watching. Welcome to download!</a:t>
            </a:r>
            <a:endParaRPr lang="zh-CN" altLang="en-US" sz="5500" b="1" dirty="0">
              <a:solidFill>
                <a:schemeClr val="accent3"/>
              </a:solidFill>
              <a:latin typeface="微软雅黑" pitchFamily="34" charset="-122"/>
              <a:ea typeface="微软雅黑" pitchFamily="34" charset="-122"/>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1250" advClick="0" advTm="1000">
        <p14:flip dir="r"/>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250"/>
                                        <p:tgtEl>
                                          <p:spTgt spid="12"/>
                                        </p:tgtEl>
                                      </p:cBhvr>
                                    </p:animEffect>
                                    <p:anim calcmode="lin" valueType="num">
                                      <p:cBhvr>
                                        <p:cTn id="8" dur="1250" fill="hold"/>
                                        <p:tgtEl>
                                          <p:spTgt spid="12"/>
                                        </p:tgtEl>
                                        <p:attrNameLst>
                                          <p:attrName>ppt_w</p:attrName>
                                        </p:attrNameLst>
                                      </p:cBhvr>
                                      <p:tavLst>
                                        <p:tav tm="0" fmla="#ppt_w*sin(2.5*pi*$)">
                                          <p:val>
                                            <p:fltVal val="0"/>
                                          </p:val>
                                        </p:tav>
                                        <p:tav tm="100000">
                                          <p:val>
                                            <p:fltVal val="1"/>
                                          </p:val>
                                        </p:tav>
                                      </p:tavLst>
                                    </p:anim>
                                    <p:anim calcmode="lin" valueType="num">
                                      <p:cBhvr>
                                        <p:cTn id="9" dur="1250" fill="hold"/>
                                        <p:tgtEl>
                                          <p:spTgt spid="12"/>
                                        </p:tgtEl>
                                        <p:attrNameLst>
                                          <p:attrName>ppt_h</p:attrName>
                                        </p:attrNameLst>
                                      </p:cBhvr>
                                      <p:tavLst>
                                        <p:tav tm="0">
                                          <p:val>
                                            <p:strVal val="#ppt_h"/>
                                          </p:val>
                                        </p:tav>
                                        <p:tav tm="100000">
                                          <p:val>
                                            <p:strVal val="#ppt_h"/>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1250"/>
                                        <p:tgtEl>
                                          <p:spTgt spid="27"/>
                                        </p:tgtEl>
                                      </p:cBhvr>
                                    </p:animEffect>
                                  </p:childTnLst>
                                </p:cTn>
                              </p:par>
                              <p:par>
                                <p:cTn id="13" presetID="22" presetClass="entr" presetSubtype="2" fill="hold" grpId="0" nodeType="withEffect">
                                  <p:stCondLst>
                                    <p:cond delay="50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1250"/>
                                        <p:tgtEl>
                                          <p:spTgt spid="30"/>
                                        </p:tgtEl>
                                      </p:cBhvr>
                                    </p:animEffect>
                                  </p:childTnLst>
                                </p:cTn>
                              </p:par>
                              <p:par>
                                <p:cTn id="16" presetID="14" presetClass="entr" presetSubtype="10"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1000"/>
                                        <p:tgtEl>
                                          <p:spTgt spid="25"/>
                                        </p:tgtEl>
                                      </p:cBhvr>
                                    </p:animEffect>
                                  </p:childTnLst>
                                </p:cTn>
                              </p:par>
                            </p:childTnLst>
                          </p:cTn>
                        </p:par>
                        <p:par>
                          <p:cTn id="19" fill="hold">
                            <p:stCondLst>
                              <p:cond delay="17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6"/>
                                        </p:tgtEl>
                                        <p:attrNameLst>
                                          <p:attrName>ppt_y</p:attrName>
                                        </p:attrNameLst>
                                      </p:cBhvr>
                                      <p:tavLst>
                                        <p:tav tm="0">
                                          <p:val>
                                            <p:strVal val="#ppt_y"/>
                                          </p:val>
                                        </p:tav>
                                        <p:tav tm="100000">
                                          <p:val>
                                            <p:strVal val="#ppt_y"/>
                                          </p:val>
                                        </p:tav>
                                      </p:tavLst>
                                    </p:anim>
                                    <p:anim calcmode="lin" valueType="num">
                                      <p:cBhvr>
                                        <p:cTn id="24"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6"/>
                                        </p:tgtEl>
                                        <p:attrNameLst>
                                          <p:attrName>ppt_w</p:attrName>
                                        </p:attrNameLst>
                                      </p:cBhvr>
                                      <p:tavLst>
                                        <p:tav tm="0">
                                          <p:val>
                                            <p:strVal val="#ppt_w/10"/>
                                          </p:val>
                                        </p:tav>
                                        <p:tav tm="50000">
                                          <p:val>
                                            <p:strVal val="#ppt_w+.01"/>
                                          </p:val>
                                        </p:tav>
                                        <p:tav tm="100000">
                                          <p:val>
                                            <p:strVal val="#ppt_w"/>
                                          </p:val>
                                        </p:tav>
                                      </p:tavLst>
                                    </p:anim>
                                    <p:animEffect>
                                      <p:cBhvr>
                                        <p:cTn id="26" dur="500" tmFilter="0,0; .5, 1; 1, 1"/>
                                        <p:tgtEl>
                                          <p:spTgt spid="26"/>
                                        </p:tgtEl>
                                      </p:cBhvr>
                                    </p:animEffect>
                                  </p:childTnLst>
                                </p:cTn>
                              </p:par>
                            </p:childTnLst>
                          </p:cTn>
                        </p:par>
                        <p:par>
                          <p:cTn id="27" fill="hold">
                            <p:stCondLst>
                              <p:cond delay="4300"/>
                            </p:stCondLst>
                            <p:childTnLst>
                              <p:par>
                                <p:cTn id="28" presetID="41" presetClass="entr" presetSubtype="0" fill="hold" grpId="0" nodeType="afterEffect">
                                  <p:stCondLst>
                                    <p:cond delay="0"/>
                                  </p:stCondLst>
                                  <p:iterate type="lt">
                                    <p:tmPct val="3333"/>
                                  </p:iterate>
                                  <p:childTnLst>
                                    <p:set>
                                      <p:cBhvr>
                                        <p:cTn id="29" dur="1" fill="hold">
                                          <p:stCondLst>
                                            <p:cond delay="0"/>
                                          </p:stCondLst>
                                        </p:cTn>
                                        <p:tgtEl>
                                          <p:spTgt spid="32"/>
                                        </p:tgtEl>
                                        <p:attrNameLst>
                                          <p:attrName>style.visibility</p:attrName>
                                        </p:attrNameLst>
                                      </p:cBhvr>
                                      <p:to>
                                        <p:strVal val="visible"/>
                                      </p:to>
                                    </p:set>
                                    <p:anim calcmode="lin" valueType="num">
                                      <p:cBhvr>
                                        <p:cTn id="30" dur="12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1" dur="1250" fill="hold"/>
                                        <p:tgtEl>
                                          <p:spTgt spid="32"/>
                                        </p:tgtEl>
                                        <p:attrNameLst>
                                          <p:attrName>ppt_y</p:attrName>
                                        </p:attrNameLst>
                                      </p:cBhvr>
                                      <p:tavLst>
                                        <p:tav tm="0">
                                          <p:val>
                                            <p:strVal val="#ppt_y"/>
                                          </p:val>
                                        </p:tav>
                                        <p:tav tm="100000">
                                          <p:val>
                                            <p:strVal val="#ppt_y"/>
                                          </p:val>
                                        </p:tav>
                                      </p:tavLst>
                                    </p:anim>
                                    <p:anim calcmode="lin" valueType="num">
                                      <p:cBhvr>
                                        <p:cTn id="32" dur="12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33" dur="12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1250" tmFilter="0,0; .5, 1; 1, 1"/>
                                        <p:tgtEl>
                                          <p:spTgt spid="32"/>
                                        </p:tgtEl>
                                      </p:cBhvr>
                                    </p:animEffect>
                                  </p:childTnLst>
                                </p:cTn>
                              </p:par>
                            </p:childTnLst>
                          </p:cTn>
                        </p:par>
                        <p:par>
                          <p:cTn id="35" fill="hold">
                            <p:stCondLst>
                              <p:cond delay="7092"/>
                            </p:stCondLst>
                            <p:childTnLst>
                              <p:par>
                                <p:cTn id="36" presetID="56" presetClass="entr" presetSubtype="0" fill="hold" grpId="0" nodeType="afterEffect">
                                  <p:stCondLst>
                                    <p:cond delay="0"/>
                                  </p:stCondLst>
                                  <p:iterate type="lt">
                                    <p:tmPct val="10000"/>
                                  </p:iterate>
                                  <p:childTnLst>
                                    <p:set>
                                      <p:cBhvr>
                                        <p:cTn id="37" dur="1" fill="hold">
                                          <p:stCondLst>
                                            <p:cond delay="0"/>
                                          </p:stCondLst>
                                        </p:cTn>
                                        <p:tgtEl>
                                          <p:spTgt spid="31"/>
                                        </p:tgtEl>
                                        <p:attrNameLst>
                                          <p:attrName>style.visibility</p:attrName>
                                        </p:attrNameLst>
                                      </p:cBhvr>
                                      <p:to>
                                        <p:strVal val="visible"/>
                                      </p:to>
                                    </p:set>
                                    <p:anim by="(-#ppt_w*2)" calcmode="lin" valueType="num">
                                      <p:cBhvr rctx="PPT">
                                        <p:cTn id="38" dur="500" autoRev="1" fill="hold">
                                          <p:stCondLst>
                                            <p:cond delay="0"/>
                                          </p:stCondLst>
                                        </p:cTn>
                                        <p:tgtEl>
                                          <p:spTgt spid="31"/>
                                        </p:tgtEl>
                                        <p:attrNameLst>
                                          <p:attrName>ppt_w</p:attrName>
                                        </p:attrNameLst>
                                      </p:cBhvr>
                                    </p:anim>
                                    <p:anim by="(#ppt_w*0.50)" calcmode="lin" valueType="num">
                                      <p:cBhvr>
                                        <p:cTn id="39" dur="500" decel="50000" autoRev="1" fill="hold">
                                          <p:stCondLst>
                                            <p:cond delay="0"/>
                                          </p:stCondLst>
                                        </p:cTn>
                                        <p:tgtEl>
                                          <p:spTgt spid="31"/>
                                        </p:tgtEl>
                                        <p:attrNameLst>
                                          <p:attrName>ppt_x</p:attrName>
                                        </p:attrNameLst>
                                      </p:cBhvr>
                                    </p:anim>
                                    <p:anim from="(-#ppt_h/2)" to="(#ppt_y)" calcmode="lin" valueType="num">
                                      <p:cBhvr>
                                        <p:cTn id="40" dur="1000" fill="hold">
                                          <p:stCondLst>
                                            <p:cond delay="0"/>
                                          </p:stCondLst>
                                        </p:cTn>
                                        <p:tgtEl>
                                          <p:spTgt spid="31"/>
                                        </p:tgtEl>
                                        <p:attrNameLst>
                                          <p:attrName>ppt_y</p:attrName>
                                        </p:attrNameLst>
                                      </p:cBhvr>
                                    </p:anim>
                                    <p:animRot by="21600000">
                                      <p:cBhvr>
                                        <p:cTn id="41" dur="1000" fill="hold">
                                          <p:stCondLst>
                                            <p:cond delay="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ldLvl="0" autoUpdateAnimBg="0"/>
      <p:bldP spid="27" grpId="0" animBg="1"/>
      <p:bldP spid="30" grpId="0" animBg="1"/>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6200000">
            <a:off x="-1274423" y="1274422"/>
            <a:ext cx="6859588" cy="4310743"/>
            <a:chOff x="0" y="532828"/>
            <a:chExt cx="759125" cy="568897"/>
          </a:xfrm>
        </p:grpSpPr>
        <p:sp>
          <p:nvSpPr>
            <p:cNvPr id="14" name="矩形 13"/>
            <p:cNvSpPr/>
            <p:nvPr/>
          </p:nvSpPr>
          <p:spPr>
            <a:xfrm>
              <a:off x="0" y="532828"/>
              <a:ext cx="190710"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87094" y="532828"/>
              <a:ext cx="193421"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72030" y="532828"/>
              <a:ext cx="18709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79330" y="532828"/>
              <a:ext cx="192700"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椭圆 22"/>
          <p:cNvSpPr/>
          <p:nvPr/>
        </p:nvSpPr>
        <p:spPr>
          <a:xfrm>
            <a:off x="1389886" y="2662857"/>
            <a:ext cx="1530968" cy="1530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9600" dirty="0">
                <a:solidFill>
                  <a:schemeClr val="accent3"/>
                </a:solidFill>
              </a:rPr>
              <a:t>1</a:t>
            </a:r>
            <a:endParaRPr lang="zh-CN" altLang="en-US" sz="9600" dirty="0">
              <a:solidFill>
                <a:schemeClr val="accent3"/>
              </a:solidFill>
            </a:endParaRPr>
          </a:p>
        </p:txBody>
      </p:sp>
      <p:sp>
        <p:nvSpPr>
          <p:cNvPr id="24" name="矩形 69"/>
          <p:cNvSpPr>
            <a:spLocks noChangeArrowheads="1"/>
          </p:cNvSpPr>
          <p:nvPr/>
        </p:nvSpPr>
        <p:spPr bwMode="auto">
          <a:xfrm>
            <a:off x="5347635" y="2784944"/>
            <a:ext cx="61355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4800" b="1" dirty="0">
                <a:solidFill>
                  <a:schemeClr val="accent3"/>
                </a:solidFill>
                <a:latin typeface="微软雅黑" pitchFamily="34" charset="-122"/>
                <a:ea typeface="微软雅黑" pitchFamily="34" charset="-122"/>
                <a:sym typeface="微软雅黑" pitchFamily="34" charset="-122"/>
              </a:rPr>
              <a:t>Click to add a title</a:t>
            </a:r>
          </a:p>
        </p:txBody>
      </p:sp>
      <p:sp>
        <p:nvSpPr>
          <p:cNvPr id="25" name="矩形 70"/>
          <p:cNvSpPr>
            <a:spLocks noChangeArrowheads="1"/>
          </p:cNvSpPr>
          <p:nvPr/>
        </p:nvSpPr>
        <p:spPr bwMode="auto">
          <a:xfrm>
            <a:off x="3567432" y="3615941"/>
            <a:ext cx="95704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r>
              <a:rPr lang="en-US" altLang="zh-CN" sz="2000" dirty="0">
                <a:solidFill>
                  <a:schemeClr val="bg1">
                    <a:lumMod val="50000"/>
                  </a:schemeClr>
                </a:solidFill>
                <a:latin typeface="微软雅黑" panose="020B0503020204020204" pitchFamily="34" charset="-122"/>
                <a:ea typeface="微软雅黑" panose="020B0503020204020204" pitchFamily="34" charset="-122"/>
              </a:rPr>
              <a:t>Add text here</a:t>
            </a:r>
            <a:r>
              <a:rPr lang="zh-CN" altLang="en-US" sz="2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000" dirty="0">
                <a:solidFill>
                  <a:schemeClr val="bg1">
                    <a:lumMod val="50000"/>
                  </a:schemeClr>
                </a:solidFill>
                <a:latin typeface="微软雅黑" panose="020B0503020204020204" pitchFamily="34" charset="-122"/>
                <a:ea typeface="微软雅黑" panose="020B0503020204020204" pitchFamily="34" charset="-122"/>
              </a:rPr>
              <a:t>Add text hereAdd text here</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4619503" y="3220980"/>
            <a:ext cx="1456264"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582603" y="3220980"/>
            <a:ext cx="1379619"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ppt_w</p:attrName>
                                        </p:attrNameLst>
                                      </p:cBhvr>
                                      <p:tavLst>
                                        <p:tav tm="0" fmla="#ppt_w*sin(2.5*pi*$)">
                                          <p:val>
                                            <p:fltVal val="0"/>
                                          </p:val>
                                        </p:tav>
                                        <p:tav tm="100000">
                                          <p:val>
                                            <p:fltVal val="1"/>
                                          </p:val>
                                        </p:tav>
                                      </p:tavLst>
                                    </p:anim>
                                    <p:anim calcmode="lin" valueType="num">
                                      <p:cBhvr>
                                        <p:cTn id="9" dur="125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52"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Scale>
                                      <p:cBhvr>
                                        <p:cTn id="1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3"/>
                                        </p:tgtEl>
                                        <p:attrNameLst>
                                          <p:attrName>ppt_x</p:attrName>
                                          <p:attrName>ppt_y</p:attrName>
                                        </p:attrNameLst>
                                      </p:cBhvr>
                                    </p:animMotion>
                                    <p:animEffect transition="in" filter="fade">
                                      <p:cBhvr>
                                        <p:cTn id="15" dur="1000"/>
                                        <p:tgtEl>
                                          <p:spTgt spid="23"/>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22" presetClass="entr" presetSubtype="2"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 calcmode="lin" valueType="num">
                                      <p:cBhvr>
                                        <p:cTn id="32" dur="1000" fill="hold"/>
                                        <p:tgtEl>
                                          <p:spTgt spid="25"/>
                                        </p:tgtEl>
                                        <p:attrNameLst>
                                          <p:attrName>style.rotation</p:attrName>
                                        </p:attrNameLst>
                                      </p:cBhvr>
                                      <p:tavLst>
                                        <p:tav tm="0">
                                          <p:val>
                                            <p:fltVal val="90"/>
                                          </p:val>
                                        </p:tav>
                                        <p:tav tm="100000">
                                          <p:val>
                                            <p:fltVal val="0"/>
                                          </p:val>
                                        </p:tav>
                                      </p:tavLst>
                                    </p:anim>
                                    <p:animEffect transition="in" filter="fade">
                                      <p:cBhvr>
                                        <p:cTn id="3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3D5BA5D-1C2D-4BC0-95A1-50CB4890E400}"/>
              </a:ext>
            </a:extLst>
          </p:cNvPr>
          <p:cNvSpPr>
            <a:spLocks noGrp="1"/>
          </p:cNvSpPr>
          <p:nvPr>
            <p:ph type="body" sz="quarter" idx="10"/>
          </p:nvPr>
        </p:nvSpPr>
        <p:spPr/>
        <p:txBody>
          <a:bodyPr>
            <a:normAutofit fontScale="92500" lnSpcReduction="20000"/>
          </a:bodyPr>
          <a:lstStyle/>
          <a:p>
            <a:endParaRPr lang="es-PE" dirty="0"/>
          </a:p>
        </p:txBody>
      </p:sp>
      <p:sp>
        <p:nvSpPr>
          <p:cNvPr id="3" name="Diamond 5">
            <a:extLst>
              <a:ext uri="{FF2B5EF4-FFF2-40B4-BE49-F238E27FC236}">
                <a16:creationId xmlns:a16="http://schemas.microsoft.com/office/drawing/2014/main" id="{66CDF280-049F-43A1-80D0-91E478336EE9}"/>
              </a:ext>
            </a:extLst>
          </p:cNvPr>
          <p:cNvSpPr/>
          <p:nvPr/>
        </p:nvSpPr>
        <p:spPr>
          <a:xfrm>
            <a:off x="6112070" y="1492152"/>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 name="Isosceles Triangle 51">
            <a:extLst>
              <a:ext uri="{FF2B5EF4-FFF2-40B4-BE49-F238E27FC236}">
                <a16:creationId xmlns:a16="http://schemas.microsoft.com/office/drawing/2014/main" id="{3CF53EEF-E32B-4842-8A13-D3A4D941675B}"/>
              </a:ext>
            </a:extLst>
          </p:cNvPr>
          <p:cNvSpPr/>
          <p:nvPr/>
        </p:nvSpPr>
        <p:spPr>
          <a:xfrm>
            <a:off x="5273316" y="1562686"/>
            <a:ext cx="523147" cy="383626"/>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 name="Isosceles Triangle 57">
            <a:extLst>
              <a:ext uri="{FF2B5EF4-FFF2-40B4-BE49-F238E27FC236}">
                <a16:creationId xmlns:a16="http://schemas.microsoft.com/office/drawing/2014/main" id="{45A39E0C-E7D2-40E6-B423-82802E59A0CF}"/>
              </a:ext>
            </a:extLst>
          </p:cNvPr>
          <p:cNvSpPr/>
          <p:nvPr/>
        </p:nvSpPr>
        <p:spPr>
          <a:xfrm>
            <a:off x="6114156" y="4520206"/>
            <a:ext cx="313133" cy="70789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sp>
        <p:nvSpPr>
          <p:cNvPr id="6" name="Rectangle 7">
            <a:extLst>
              <a:ext uri="{FF2B5EF4-FFF2-40B4-BE49-F238E27FC236}">
                <a16:creationId xmlns:a16="http://schemas.microsoft.com/office/drawing/2014/main" id="{7E8A6525-3BE8-417D-99BC-A9760C53C01E}"/>
              </a:ext>
            </a:extLst>
          </p:cNvPr>
          <p:cNvSpPr/>
          <p:nvPr/>
        </p:nvSpPr>
        <p:spPr>
          <a:xfrm rot="18900000">
            <a:off x="9585735" y="3654558"/>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7" name="Parallelogram 15">
            <a:extLst>
              <a:ext uri="{FF2B5EF4-FFF2-40B4-BE49-F238E27FC236}">
                <a16:creationId xmlns:a16="http://schemas.microsoft.com/office/drawing/2014/main" id="{1EEF1E38-67EA-4F1C-BFFD-360C9C9E2D99}"/>
              </a:ext>
            </a:extLst>
          </p:cNvPr>
          <p:cNvSpPr/>
          <p:nvPr/>
        </p:nvSpPr>
        <p:spPr>
          <a:xfrm flipH="1">
            <a:off x="5267026" y="4641909"/>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 name="Freeform 19">
            <a:extLst>
              <a:ext uri="{FF2B5EF4-FFF2-40B4-BE49-F238E27FC236}">
                <a16:creationId xmlns:a16="http://schemas.microsoft.com/office/drawing/2014/main" id="{8EBF7F48-3393-4623-B7A8-9D301451BF00}"/>
              </a:ext>
            </a:extLst>
          </p:cNvPr>
          <p:cNvSpPr/>
          <p:nvPr/>
        </p:nvSpPr>
        <p:spPr>
          <a:xfrm>
            <a:off x="7745410" y="3642506"/>
            <a:ext cx="460778"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9" name="Rectangle 30">
            <a:extLst>
              <a:ext uri="{FF2B5EF4-FFF2-40B4-BE49-F238E27FC236}">
                <a16:creationId xmlns:a16="http://schemas.microsoft.com/office/drawing/2014/main" id="{60141B4F-5319-48C7-A335-E2C8E4595EE3}"/>
              </a:ext>
            </a:extLst>
          </p:cNvPr>
          <p:cNvSpPr/>
          <p:nvPr/>
        </p:nvSpPr>
        <p:spPr>
          <a:xfrm>
            <a:off x="11063701" y="3600566"/>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0" name="Rectangle 7">
            <a:extLst>
              <a:ext uri="{FF2B5EF4-FFF2-40B4-BE49-F238E27FC236}">
                <a16:creationId xmlns:a16="http://schemas.microsoft.com/office/drawing/2014/main" id="{31BE02CF-586A-4563-B9FF-5BC05F0C9B0A}"/>
              </a:ext>
            </a:extLst>
          </p:cNvPr>
          <p:cNvSpPr/>
          <p:nvPr/>
        </p:nvSpPr>
        <p:spPr>
          <a:xfrm>
            <a:off x="6950824" y="1518716"/>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1" name="Rectangle 15">
            <a:extLst>
              <a:ext uri="{FF2B5EF4-FFF2-40B4-BE49-F238E27FC236}">
                <a16:creationId xmlns:a16="http://schemas.microsoft.com/office/drawing/2014/main" id="{CE0BCA06-D6E5-4453-8168-0ECB8D4BC2CB}"/>
              </a:ext>
            </a:extLst>
          </p:cNvPr>
          <p:cNvSpPr/>
          <p:nvPr/>
        </p:nvSpPr>
        <p:spPr>
          <a:xfrm rot="5400000">
            <a:off x="7737684" y="1518715"/>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2" name="Pie 24">
            <a:extLst>
              <a:ext uri="{FF2B5EF4-FFF2-40B4-BE49-F238E27FC236}">
                <a16:creationId xmlns:a16="http://schemas.microsoft.com/office/drawing/2014/main" id="{6F6D1390-4097-4D22-888C-9D32D5B91CA8}"/>
              </a:ext>
            </a:extLst>
          </p:cNvPr>
          <p:cNvSpPr/>
          <p:nvPr/>
        </p:nvSpPr>
        <p:spPr>
          <a:xfrm>
            <a:off x="6809927" y="4618984"/>
            <a:ext cx="513183" cy="510342"/>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13" name="Parallelogram 30">
            <a:extLst>
              <a:ext uri="{FF2B5EF4-FFF2-40B4-BE49-F238E27FC236}">
                <a16:creationId xmlns:a16="http://schemas.microsoft.com/office/drawing/2014/main" id="{877061AE-9C64-44E5-95D7-4FFFF64ED86E}"/>
              </a:ext>
            </a:extLst>
          </p:cNvPr>
          <p:cNvSpPr/>
          <p:nvPr/>
        </p:nvSpPr>
        <p:spPr>
          <a:xfrm flipH="1">
            <a:off x="11038458" y="2527766"/>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4" name="Block Arc 14">
            <a:extLst>
              <a:ext uri="{FF2B5EF4-FFF2-40B4-BE49-F238E27FC236}">
                <a16:creationId xmlns:a16="http://schemas.microsoft.com/office/drawing/2014/main" id="{8B66FE9D-7F00-495A-A6D6-B4AC59A10894}"/>
              </a:ext>
            </a:extLst>
          </p:cNvPr>
          <p:cNvSpPr/>
          <p:nvPr/>
        </p:nvSpPr>
        <p:spPr>
          <a:xfrm rot="16200000">
            <a:off x="8525358" y="1470612"/>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15" name="Block Arc 41">
            <a:extLst>
              <a:ext uri="{FF2B5EF4-FFF2-40B4-BE49-F238E27FC236}">
                <a16:creationId xmlns:a16="http://schemas.microsoft.com/office/drawing/2014/main" id="{2BFAAEDF-A56D-42F7-A17C-1684297BB6E0}"/>
              </a:ext>
            </a:extLst>
          </p:cNvPr>
          <p:cNvSpPr/>
          <p:nvPr/>
        </p:nvSpPr>
        <p:spPr>
          <a:xfrm>
            <a:off x="9408551" y="1424302"/>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16" name="Right Triangle 17">
            <a:extLst>
              <a:ext uri="{FF2B5EF4-FFF2-40B4-BE49-F238E27FC236}">
                <a16:creationId xmlns:a16="http://schemas.microsoft.com/office/drawing/2014/main" id="{2BD028E4-6EDE-47ED-B67E-50A9180A918E}"/>
              </a:ext>
            </a:extLst>
          </p:cNvPr>
          <p:cNvSpPr/>
          <p:nvPr/>
        </p:nvSpPr>
        <p:spPr>
          <a:xfrm>
            <a:off x="7705746" y="4600959"/>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7" name="Oval 27">
            <a:extLst>
              <a:ext uri="{FF2B5EF4-FFF2-40B4-BE49-F238E27FC236}">
                <a16:creationId xmlns:a16="http://schemas.microsoft.com/office/drawing/2014/main" id="{D42AB62A-B5DE-4EC3-BBFE-A9F614FFCDF9}"/>
              </a:ext>
            </a:extLst>
          </p:cNvPr>
          <p:cNvSpPr/>
          <p:nvPr/>
        </p:nvSpPr>
        <p:spPr>
          <a:xfrm>
            <a:off x="4418496" y="5469184"/>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8" name="Parallelogram 15">
            <a:extLst>
              <a:ext uri="{FF2B5EF4-FFF2-40B4-BE49-F238E27FC236}">
                <a16:creationId xmlns:a16="http://schemas.microsoft.com/office/drawing/2014/main" id="{27BAC35B-650A-4C88-90D9-BCDC75565038}"/>
              </a:ext>
            </a:extLst>
          </p:cNvPr>
          <p:cNvSpPr/>
          <p:nvPr/>
        </p:nvSpPr>
        <p:spPr>
          <a:xfrm rot="16200000">
            <a:off x="8536863" y="3545131"/>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9" name="Round Same Side Corner Rectangle 21">
            <a:extLst>
              <a:ext uri="{FF2B5EF4-FFF2-40B4-BE49-F238E27FC236}">
                <a16:creationId xmlns:a16="http://schemas.microsoft.com/office/drawing/2014/main" id="{FF6EB41C-DB11-4D17-AB24-ECCF2C6971AB}"/>
              </a:ext>
            </a:extLst>
          </p:cNvPr>
          <p:cNvSpPr/>
          <p:nvPr/>
        </p:nvSpPr>
        <p:spPr>
          <a:xfrm rot="10800000">
            <a:off x="9311063" y="2543932"/>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0" name="Oval 26">
            <a:extLst>
              <a:ext uri="{FF2B5EF4-FFF2-40B4-BE49-F238E27FC236}">
                <a16:creationId xmlns:a16="http://schemas.microsoft.com/office/drawing/2014/main" id="{E7A95657-94F5-450D-AA0A-E6C5D67A3CA5}"/>
              </a:ext>
            </a:extLst>
          </p:cNvPr>
          <p:cNvSpPr/>
          <p:nvPr/>
        </p:nvSpPr>
        <p:spPr>
          <a:xfrm>
            <a:off x="6966942" y="3587275"/>
            <a:ext cx="472482" cy="56385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1" name="Freeform 32">
            <a:extLst>
              <a:ext uri="{FF2B5EF4-FFF2-40B4-BE49-F238E27FC236}">
                <a16:creationId xmlns:a16="http://schemas.microsoft.com/office/drawing/2014/main" id="{21A0919A-84BA-4F15-8F42-158725316E5C}"/>
              </a:ext>
            </a:extLst>
          </p:cNvPr>
          <p:cNvSpPr/>
          <p:nvPr/>
        </p:nvSpPr>
        <p:spPr>
          <a:xfrm>
            <a:off x="4360223" y="1480860"/>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2" name="Rounded Rectangle 10">
            <a:extLst>
              <a:ext uri="{FF2B5EF4-FFF2-40B4-BE49-F238E27FC236}">
                <a16:creationId xmlns:a16="http://schemas.microsoft.com/office/drawing/2014/main" id="{9A4923D0-0103-41FD-BC6F-579730BDDC5E}"/>
              </a:ext>
            </a:extLst>
          </p:cNvPr>
          <p:cNvSpPr/>
          <p:nvPr/>
        </p:nvSpPr>
        <p:spPr>
          <a:xfrm>
            <a:off x="8534202" y="2515987"/>
            <a:ext cx="372169" cy="49252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3" name="Rounded Rectangle 32">
            <a:extLst>
              <a:ext uri="{FF2B5EF4-FFF2-40B4-BE49-F238E27FC236}">
                <a16:creationId xmlns:a16="http://schemas.microsoft.com/office/drawing/2014/main" id="{DEB0F478-4513-4C30-B60D-EEF1CDFA0171}"/>
              </a:ext>
            </a:extLst>
          </p:cNvPr>
          <p:cNvSpPr/>
          <p:nvPr/>
        </p:nvSpPr>
        <p:spPr>
          <a:xfrm>
            <a:off x="10179594" y="3623455"/>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4" name="Trapezoid 13">
            <a:extLst>
              <a:ext uri="{FF2B5EF4-FFF2-40B4-BE49-F238E27FC236}">
                <a16:creationId xmlns:a16="http://schemas.microsoft.com/office/drawing/2014/main" id="{14651EEC-509B-4668-9F24-697DA72FC8D7}"/>
              </a:ext>
            </a:extLst>
          </p:cNvPr>
          <p:cNvSpPr/>
          <p:nvPr/>
        </p:nvSpPr>
        <p:spPr>
          <a:xfrm>
            <a:off x="5324216" y="2538243"/>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5" name="Rounded Rectangle 7">
            <a:extLst>
              <a:ext uri="{FF2B5EF4-FFF2-40B4-BE49-F238E27FC236}">
                <a16:creationId xmlns:a16="http://schemas.microsoft.com/office/drawing/2014/main" id="{EF4C6FD5-8798-4560-BC97-9D3C2553D912}"/>
              </a:ext>
            </a:extLst>
          </p:cNvPr>
          <p:cNvSpPr/>
          <p:nvPr/>
        </p:nvSpPr>
        <p:spPr>
          <a:xfrm>
            <a:off x="7858216" y="2527504"/>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6" name="Rectangle 18">
            <a:extLst>
              <a:ext uri="{FF2B5EF4-FFF2-40B4-BE49-F238E27FC236}">
                <a16:creationId xmlns:a16="http://schemas.microsoft.com/office/drawing/2014/main" id="{014645FB-3E94-4590-B79A-7CA08508A06B}"/>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7" name="Rounded Rectangle 25">
            <a:extLst>
              <a:ext uri="{FF2B5EF4-FFF2-40B4-BE49-F238E27FC236}">
                <a16:creationId xmlns:a16="http://schemas.microsoft.com/office/drawing/2014/main" id="{A240A44E-0278-411D-A0E6-07DE2559E2E7}"/>
              </a:ext>
            </a:extLst>
          </p:cNvPr>
          <p:cNvSpPr/>
          <p:nvPr/>
        </p:nvSpPr>
        <p:spPr>
          <a:xfrm>
            <a:off x="7154498" y="2552022"/>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8" name="Chord 14">
            <a:extLst>
              <a:ext uri="{FF2B5EF4-FFF2-40B4-BE49-F238E27FC236}">
                <a16:creationId xmlns:a16="http://schemas.microsoft.com/office/drawing/2014/main" id="{2C55373F-A290-4311-91D0-1A2D15561AF5}"/>
              </a:ext>
            </a:extLst>
          </p:cNvPr>
          <p:cNvSpPr/>
          <p:nvPr/>
        </p:nvSpPr>
        <p:spPr>
          <a:xfrm>
            <a:off x="5919945" y="5535338"/>
            <a:ext cx="512639" cy="64690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9" name="Rounded Rectangle 6">
            <a:extLst>
              <a:ext uri="{FF2B5EF4-FFF2-40B4-BE49-F238E27FC236}">
                <a16:creationId xmlns:a16="http://schemas.microsoft.com/office/drawing/2014/main" id="{412DD993-C4A4-4B5B-8BB9-CD926EE9D0C1}"/>
              </a:ext>
            </a:extLst>
          </p:cNvPr>
          <p:cNvSpPr/>
          <p:nvPr/>
        </p:nvSpPr>
        <p:spPr>
          <a:xfrm>
            <a:off x="4411373" y="2471636"/>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0" name="Oval 66">
            <a:extLst>
              <a:ext uri="{FF2B5EF4-FFF2-40B4-BE49-F238E27FC236}">
                <a16:creationId xmlns:a16="http://schemas.microsoft.com/office/drawing/2014/main" id="{C3A792E3-0B65-407D-9C14-40CF42CEBFA6}"/>
              </a:ext>
            </a:extLst>
          </p:cNvPr>
          <p:cNvSpPr/>
          <p:nvPr/>
        </p:nvSpPr>
        <p:spPr>
          <a:xfrm rot="20700000">
            <a:off x="6137536" y="3634206"/>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1" name="Isosceles Triangle 13">
            <a:extLst>
              <a:ext uri="{FF2B5EF4-FFF2-40B4-BE49-F238E27FC236}">
                <a16:creationId xmlns:a16="http://schemas.microsoft.com/office/drawing/2014/main" id="{2763FACD-C6E2-43E4-817D-F173E2C49499}"/>
              </a:ext>
            </a:extLst>
          </p:cNvPr>
          <p:cNvSpPr/>
          <p:nvPr/>
        </p:nvSpPr>
        <p:spPr>
          <a:xfrm rot="10800000">
            <a:off x="5188220" y="5485943"/>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2" name="Smiley Face 14">
            <a:extLst>
              <a:ext uri="{FF2B5EF4-FFF2-40B4-BE49-F238E27FC236}">
                <a16:creationId xmlns:a16="http://schemas.microsoft.com/office/drawing/2014/main" id="{FFE94419-D14E-47A5-84C1-79DD230CDB65}"/>
              </a:ext>
            </a:extLst>
          </p:cNvPr>
          <p:cNvSpPr/>
          <p:nvPr/>
        </p:nvSpPr>
        <p:spPr>
          <a:xfrm>
            <a:off x="7617042" y="5578826"/>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3" name="Smiley Face 12">
            <a:extLst>
              <a:ext uri="{FF2B5EF4-FFF2-40B4-BE49-F238E27FC236}">
                <a16:creationId xmlns:a16="http://schemas.microsoft.com/office/drawing/2014/main" id="{1B7863CE-5F22-4D03-BCA2-F924CD2A9748}"/>
              </a:ext>
            </a:extLst>
          </p:cNvPr>
          <p:cNvSpPr/>
          <p:nvPr/>
        </p:nvSpPr>
        <p:spPr>
          <a:xfrm>
            <a:off x="10160622" y="5578826"/>
            <a:ext cx="559934" cy="559934"/>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4" name="Smiley Face 15">
            <a:extLst>
              <a:ext uri="{FF2B5EF4-FFF2-40B4-BE49-F238E27FC236}">
                <a16:creationId xmlns:a16="http://schemas.microsoft.com/office/drawing/2014/main" id="{94D6E6B2-8048-474B-A180-D0F2E7D7AAA8}"/>
              </a:ext>
            </a:extLst>
          </p:cNvPr>
          <p:cNvSpPr/>
          <p:nvPr/>
        </p:nvSpPr>
        <p:spPr>
          <a:xfrm>
            <a:off x="8468995" y="5581897"/>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5" name="Oval 37">
            <a:extLst>
              <a:ext uri="{FF2B5EF4-FFF2-40B4-BE49-F238E27FC236}">
                <a16:creationId xmlns:a16="http://schemas.microsoft.com/office/drawing/2014/main" id="{370675FF-C8EA-4E32-B506-191C0988DAC5}"/>
              </a:ext>
            </a:extLst>
          </p:cNvPr>
          <p:cNvSpPr/>
          <p:nvPr/>
        </p:nvSpPr>
        <p:spPr>
          <a:xfrm>
            <a:off x="11012576" y="5575424"/>
            <a:ext cx="566738" cy="566738"/>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6" name="Smiley Face 14">
            <a:extLst>
              <a:ext uri="{FF2B5EF4-FFF2-40B4-BE49-F238E27FC236}">
                <a16:creationId xmlns:a16="http://schemas.microsoft.com/office/drawing/2014/main" id="{02766018-E41C-49E3-91F4-67E106FD93F2}"/>
              </a:ext>
            </a:extLst>
          </p:cNvPr>
          <p:cNvSpPr/>
          <p:nvPr/>
        </p:nvSpPr>
        <p:spPr>
          <a:xfrm>
            <a:off x="9314808" y="5581897"/>
            <a:ext cx="553792" cy="553792"/>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7" name="Rectangle 16">
            <a:extLst>
              <a:ext uri="{FF2B5EF4-FFF2-40B4-BE49-F238E27FC236}">
                <a16:creationId xmlns:a16="http://schemas.microsoft.com/office/drawing/2014/main" id="{9AFBF9F0-654A-4639-83BD-83A094A76D7E}"/>
              </a:ext>
            </a:extLst>
          </p:cNvPr>
          <p:cNvSpPr/>
          <p:nvPr/>
        </p:nvSpPr>
        <p:spPr>
          <a:xfrm rot="2700000">
            <a:off x="5325698" y="3520150"/>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8" name="Rectangle 9">
            <a:extLst>
              <a:ext uri="{FF2B5EF4-FFF2-40B4-BE49-F238E27FC236}">
                <a16:creationId xmlns:a16="http://schemas.microsoft.com/office/drawing/2014/main" id="{B6A2FF30-CD8C-48A2-B3F8-FAD941AEA111}"/>
              </a:ext>
            </a:extLst>
          </p:cNvPr>
          <p:cNvSpPr/>
          <p:nvPr/>
        </p:nvSpPr>
        <p:spPr>
          <a:xfrm>
            <a:off x="4401174" y="3545247"/>
            <a:ext cx="527335" cy="4936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9" name="Round Same Side Corner Rectangle 6">
            <a:extLst>
              <a:ext uri="{FF2B5EF4-FFF2-40B4-BE49-F238E27FC236}">
                <a16:creationId xmlns:a16="http://schemas.microsoft.com/office/drawing/2014/main" id="{EA6B26BE-0BC1-40AE-A2B6-776CDDD76C3E}"/>
              </a:ext>
            </a:extLst>
          </p:cNvPr>
          <p:cNvSpPr/>
          <p:nvPr/>
        </p:nvSpPr>
        <p:spPr>
          <a:xfrm rot="2700000">
            <a:off x="6979028" y="5476482"/>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0" name="Frame 17">
            <a:extLst>
              <a:ext uri="{FF2B5EF4-FFF2-40B4-BE49-F238E27FC236}">
                <a16:creationId xmlns:a16="http://schemas.microsoft.com/office/drawing/2014/main" id="{B791264B-73BB-4FF7-BCA9-5D3FC8E40147}"/>
              </a:ext>
            </a:extLst>
          </p:cNvPr>
          <p:cNvSpPr/>
          <p:nvPr/>
        </p:nvSpPr>
        <p:spPr>
          <a:xfrm>
            <a:off x="4376235" y="4613417"/>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41" name="Rounded Rectangle 5">
            <a:extLst>
              <a:ext uri="{FF2B5EF4-FFF2-40B4-BE49-F238E27FC236}">
                <a16:creationId xmlns:a16="http://schemas.microsoft.com/office/drawing/2014/main" id="{C1AB17E0-07E5-4FC0-81FB-C9C17EE869F0}"/>
              </a:ext>
            </a:extLst>
          </p:cNvPr>
          <p:cNvSpPr/>
          <p:nvPr/>
        </p:nvSpPr>
        <p:spPr>
          <a:xfrm flipH="1">
            <a:off x="10102420" y="2554106"/>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2" name="Teardrop 1">
            <a:extLst>
              <a:ext uri="{FF2B5EF4-FFF2-40B4-BE49-F238E27FC236}">
                <a16:creationId xmlns:a16="http://schemas.microsoft.com/office/drawing/2014/main" id="{EC16EA15-FBF7-467A-BE01-B40AD471BAC4}"/>
              </a:ext>
            </a:extLst>
          </p:cNvPr>
          <p:cNvSpPr/>
          <p:nvPr/>
        </p:nvSpPr>
        <p:spPr>
          <a:xfrm rot="18805991">
            <a:off x="10126692" y="1539348"/>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43" name="Rectangle 130">
            <a:extLst>
              <a:ext uri="{FF2B5EF4-FFF2-40B4-BE49-F238E27FC236}">
                <a16:creationId xmlns:a16="http://schemas.microsoft.com/office/drawing/2014/main" id="{62B0CC04-0DC2-4ED5-B45A-FDC67A5D5A14}"/>
              </a:ext>
            </a:extLst>
          </p:cNvPr>
          <p:cNvSpPr/>
          <p:nvPr/>
        </p:nvSpPr>
        <p:spPr>
          <a:xfrm>
            <a:off x="10932820" y="1539414"/>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44" name="Right Triangle 17">
            <a:extLst>
              <a:ext uri="{FF2B5EF4-FFF2-40B4-BE49-F238E27FC236}">
                <a16:creationId xmlns:a16="http://schemas.microsoft.com/office/drawing/2014/main" id="{E3DB7812-EAF5-468A-A5B4-FB3B65752575}"/>
              </a:ext>
            </a:extLst>
          </p:cNvPr>
          <p:cNvSpPr>
            <a:spLocks noChangeAspect="1"/>
          </p:cNvSpPr>
          <p:nvPr/>
        </p:nvSpPr>
        <p:spPr>
          <a:xfrm>
            <a:off x="9363473" y="4578026"/>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5" name="Right Triangle 17">
            <a:extLst>
              <a:ext uri="{FF2B5EF4-FFF2-40B4-BE49-F238E27FC236}">
                <a16:creationId xmlns:a16="http://schemas.microsoft.com/office/drawing/2014/main" id="{5A40F59F-32C5-4B53-8ACF-8CE58F61E9BF}"/>
              </a:ext>
            </a:extLst>
          </p:cNvPr>
          <p:cNvSpPr>
            <a:spLocks noChangeAspect="1"/>
          </p:cNvSpPr>
          <p:nvPr/>
        </p:nvSpPr>
        <p:spPr>
          <a:xfrm>
            <a:off x="8488431" y="4578026"/>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6" name="Right Triangle 17">
            <a:extLst>
              <a:ext uri="{FF2B5EF4-FFF2-40B4-BE49-F238E27FC236}">
                <a16:creationId xmlns:a16="http://schemas.microsoft.com/office/drawing/2014/main" id="{57363286-4645-417C-8521-1DB408D118B5}"/>
              </a:ext>
            </a:extLst>
          </p:cNvPr>
          <p:cNvSpPr>
            <a:spLocks noChangeAspect="1"/>
          </p:cNvSpPr>
          <p:nvPr/>
        </p:nvSpPr>
        <p:spPr>
          <a:xfrm>
            <a:off x="10238515" y="4578026"/>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7" name="Oval 44">
            <a:extLst>
              <a:ext uri="{FF2B5EF4-FFF2-40B4-BE49-F238E27FC236}">
                <a16:creationId xmlns:a16="http://schemas.microsoft.com/office/drawing/2014/main" id="{28B82A99-81DC-4954-A55A-753806670328}"/>
              </a:ext>
            </a:extLst>
          </p:cNvPr>
          <p:cNvSpPr>
            <a:spLocks noChangeAspect="1"/>
          </p:cNvSpPr>
          <p:nvPr/>
        </p:nvSpPr>
        <p:spPr>
          <a:xfrm>
            <a:off x="11113556" y="4578026"/>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331132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3D5BA5D-1C2D-4BC0-95A1-50CB4890E400}"/>
              </a:ext>
            </a:extLst>
          </p:cNvPr>
          <p:cNvSpPr>
            <a:spLocks noGrp="1"/>
          </p:cNvSpPr>
          <p:nvPr>
            <p:ph type="body" sz="quarter" idx="10"/>
          </p:nvPr>
        </p:nvSpPr>
        <p:spPr/>
        <p:txBody>
          <a:bodyPr>
            <a:normAutofit fontScale="92500" lnSpcReduction="20000"/>
          </a:bodyPr>
          <a:lstStyle/>
          <a:p>
            <a:endParaRPr lang="es-PE" dirty="0"/>
          </a:p>
        </p:txBody>
      </p:sp>
      <p:sp>
        <p:nvSpPr>
          <p:cNvPr id="3" name="Freeform 47">
            <a:extLst>
              <a:ext uri="{FF2B5EF4-FFF2-40B4-BE49-F238E27FC236}">
                <a16:creationId xmlns:a16="http://schemas.microsoft.com/office/drawing/2014/main" id="{6091BBC9-24E9-464B-92BE-43349A49CB71}"/>
              </a:ext>
            </a:extLst>
          </p:cNvPr>
          <p:cNvSpPr>
            <a:spLocks noChangeAspect="1"/>
          </p:cNvSpPr>
          <p:nvPr/>
        </p:nvSpPr>
        <p:spPr>
          <a:xfrm>
            <a:off x="4430860" y="1410562"/>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 name="Freeform 48">
            <a:extLst>
              <a:ext uri="{FF2B5EF4-FFF2-40B4-BE49-F238E27FC236}">
                <a16:creationId xmlns:a16="http://schemas.microsoft.com/office/drawing/2014/main" id="{37DFD68E-9BE5-43C1-9BB9-90019D7E9B9E}"/>
              </a:ext>
            </a:extLst>
          </p:cNvPr>
          <p:cNvSpPr>
            <a:spLocks noChangeAspect="1"/>
          </p:cNvSpPr>
          <p:nvPr/>
        </p:nvSpPr>
        <p:spPr>
          <a:xfrm>
            <a:off x="5278002" y="1454850"/>
            <a:ext cx="529812" cy="441236"/>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 name="Freeform 49">
            <a:extLst>
              <a:ext uri="{FF2B5EF4-FFF2-40B4-BE49-F238E27FC236}">
                <a16:creationId xmlns:a16="http://schemas.microsoft.com/office/drawing/2014/main" id="{3BB456B8-7F6E-400E-898B-F4D84CE7F97F}"/>
              </a:ext>
            </a:extLst>
          </p:cNvPr>
          <p:cNvSpPr>
            <a:spLocks noChangeAspect="1"/>
          </p:cNvSpPr>
          <p:nvPr/>
        </p:nvSpPr>
        <p:spPr>
          <a:xfrm>
            <a:off x="6995432" y="1440016"/>
            <a:ext cx="470907" cy="470907"/>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 name="Freeform 50">
            <a:extLst>
              <a:ext uri="{FF2B5EF4-FFF2-40B4-BE49-F238E27FC236}">
                <a16:creationId xmlns:a16="http://schemas.microsoft.com/office/drawing/2014/main" id="{5B324890-D978-42D4-9BBD-DF93D26360DF}"/>
              </a:ext>
            </a:extLst>
          </p:cNvPr>
          <p:cNvSpPr>
            <a:spLocks noChangeAspect="1"/>
          </p:cNvSpPr>
          <p:nvPr/>
        </p:nvSpPr>
        <p:spPr>
          <a:xfrm>
            <a:off x="6115987" y="1451770"/>
            <a:ext cx="529812" cy="447396"/>
          </a:xfrm>
          <a:custGeom>
            <a:avLst/>
            <a:gdLst/>
            <a:ahLst/>
            <a:cxnLst/>
            <a:rect l="l" t="t" r="r" b="b"/>
            <a:pathLst>
              <a:path w="3213653" h="2719059">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7" name="Teardrop 9">
            <a:extLst>
              <a:ext uri="{FF2B5EF4-FFF2-40B4-BE49-F238E27FC236}">
                <a16:creationId xmlns:a16="http://schemas.microsoft.com/office/drawing/2014/main" id="{F2DEDCAF-8343-4B42-B356-E849EDB55CA0}"/>
              </a:ext>
            </a:extLst>
          </p:cNvPr>
          <p:cNvSpPr>
            <a:spLocks noChangeAspect="1"/>
          </p:cNvSpPr>
          <p:nvPr/>
        </p:nvSpPr>
        <p:spPr>
          <a:xfrm rot="18900000">
            <a:off x="7840756" y="2475143"/>
            <a:ext cx="512877" cy="437727"/>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 name="Freeform 97">
            <a:extLst>
              <a:ext uri="{FF2B5EF4-FFF2-40B4-BE49-F238E27FC236}">
                <a16:creationId xmlns:a16="http://schemas.microsoft.com/office/drawing/2014/main" id="{085FEE23-962F-440A-98E6-DC5525336FBF}"/>
              </a:ext>
            </a:extLst>
          </p:cNvPr>
          <p:cNvSpPr>
            <a:spLocks noChangeAspect="1"/>
          </p:cNvSpPr>
          <p:nvPr/>
        </p:nvSpPr>
        <p:spPr>
          <a:xfrm>
            <a:off x="8560808" y="1444151"/>
            <a:ext cx="619107" cy="462636"/>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9" name="Donut 22">
            <a:extLst>
              <a:ext uri="{FF2B5EF4-FFF2-40B4-BE49-F238E27FC236}">
                <a16:creationId xmlns:a16="http://schemas.microsoft.com/office/drawing/2014/main" id="{DA804A35-8DEB-4166-A3BD-82C577E8CA84}"/>
              </a:ext>
            </a:extLst>
          </p:cNvPr>
          <p:cNvSpPr>
            <a:spLocks noChangeAspect="1"/>
          </p:cNvSpPr>
          <p:nvPr/>
        </p:nvSpPr>
        <p:spPr>
          <a:xfrm>
            <a:off x="10277429" y="1539784"/>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10" name="Freeform 99">
            <a:extLst>
              <a:ext uri="{FF2B5EF4-FFF2-40B4-BE49-F238E27FC236}">
                <a16:creationId xmlns:a16="http://schemas.microsoft.com/office/drawing/2014/main" id="{DB4E2FF7-36D6-41A3-A62E-F1715C1814B1}"/>
              </a:ext>
            </a:extLst>
          </p:cNvPr>
          <p:cNvSpPr>
            <a:spLocks noChangeAspect="1"/>
          </p:cNvSpPr>
          <p:nvPr/>
        </p:nvSpPr>
        <p:spPr>
          <a:xfrm>
            <a:off x="7902810" y="1432248"/>
            <a:ext cx="388767" cy="486441"/>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1" name="Oval 10">
            <a:extLst>
              <a:ext uri="{FF2B5EF4-FFF2-40B4-BE49-F238E27FC236}">
                <a16:creationId xmlns:a16="http://schemas.microsoft.com/office/drawing/2014/main" id="{E4FED622-68D6-448C-82CB-26674A638249}"/>
              </a:ext>
            </a:extLst>
          </p:cNvPr>
          <p:cNvSpPr/>
          <p:nvPr/>
        </p:nvSpPr>
        <p:spPr>
          <a:xfrm>
            <a:off x="9460302" y="1433265"/>
            <a:ext cx="486653" cy="484407"/>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2" name="Freeform 101">
            <a:extLst>
              <a:ext uri="{FF2B5EF4-FFF2-40B4-BE49-F238E27FC236}">
                <a16:creationId xmlns:a16="http://schemas.microsoft.com/office/drawing/2014/main" id="{84A2A6A7-FAD8-4403-A84B-C9DF4D2BAE48}"/>
              </a:ext>
            </a:extLst>
          </p:cNvPr>
          <p:cNvSpPr/>
          <p:nvPr/>
        </p:nvSpPr>
        <p:spPr>
          <a:xfrm>
            <a:off x="11180535" y="1485955"/>
            <a:ext cx="284691" cy="379029"/>
          </a:xfrm>
          <a:custGeom>
            <a:avLst/>
            <a:gdLst>
              <a:gd name="connsiteX0" fmla="*/ 143301 w 1910686"/>
              <a:gd name="connsiteY0" fmla="*/ 0 h 3268639"/>
              <a:gd name="connsiteX1" fmla="*/ 0 w 1910686"/>
              <a:gd name="connsiteY1" fmla="*/ 1705970 h 3268639"/>
              <a:gd name="connsiteX2" fmla="*/ 436728 w 1910686"/>
              <a:gd name="connsiteY2" fmla="*/ 3268639 h 3268639"/>
              <a:gd name="connsiteX3" fmla="*/ 928047 w 1910686"/>
              <a:gd name="connsiteY3" fmla="*/ 1944806 h 3268639"/>
              <a:gd name="connsiteX4" fmla="*/ 1364776 w 1910686"/>
              <a:gd name="connsiteY4" fmla="*/ 3268639 h 3268639"/>
              <a:gd name="connsiteX5" fmla="*/ 1910686 w 1910686"/>
              <a:gd name="connsiteY5" fmla="*/ 1726442 h 3268639"/>
              <a:gd name="connsiteX6" fmla="*/ 1603612 w 1910686"/>
              <a:gd name="connsiteY6" fmla="*/ 6824 h 3268639"/>
              <a:gd name="connsiteX7" fmla="*/ 1521725 w 1910686"/>
              <a:gd name="connsiteY7" fmla="*/ 20472 h 3268639"/>
              <a:gd name="connsiteX8" fmla="*/ 907576 w 1910686"/>
              <a:gd name="connsiteY8" fmla="*/ 163773 h 3268639"/>
              <a:gd name="connsiteX9" fmla="*/ 143301 w 1910686"/>
              <a:gd name="connsiteY9" fmla="*/ 0 h 3268639"/>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326627 w 2094012"/>
              <a:gd name="connsiteY0" fmla="*/ 27296 h 3261815"/>
              <a:gd name="connsiteX1" fmla="*/ 183326 w 2094012"/>
              <a:gd name="connsiteY1" fmla="*/ 1699146 h 3261815"/>
              <a:gd name="connsiteX2" fmla="*/ 620054 w 2094012"/>
              <a:gd name="connsiteY2" fmla="*/ 3261815 h 3261815"/>
              <a:gd name="connsiteX3" fmla="*/ 1111373 w 2094012"/>
              <a:gd name="connsiteY3" fmla="*/ 1937982 h 3261815"/>
              <a:gd name="connsiteX4" fmla="*/ 1548102 w 2094012"/>
              <a:gd name="connsiteY4" fmla="*/ 3261815 h 3261815"/>
              <a:gd name="connsiteX5" fmla="*/ 2094012 w 2094012"/>
              <a:gd name="connsiteY5" fmla="*/ 1719618 h 3261815"/>
              <a:gd name="connsiteX6" fmla="*/ 1786938 w 2094012"/>
              <a:gd name="connsiteY6" fmla="*/ 0 h 3261815"/>
              <a:gd name="connsiteX7" fmla="*/ 1705051 w 2094012"/>
              <a:gd name="connsiteY7" fmla="*/ 13648 h 3261815"/>
              <a:gd name="connsiteX8" fmla="*/ 1090902 w 2094012"/>
              <a:gd name="connsiteY8" fmla="*/ 156949 h 3261815"/>
              <a:gd name="connsiteX9" fmla="*/ 326627 w 2094012"/>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377501 w 2144886"/>
              <a:gd name="connsiteY0" fmla="*/ 27296 h 3261815"/>
              <a:gd name="connsiteX1" fmla="*/ 295615 w 2144886"/>
              <a:gd name="connsiteY1" fmla="*/ 1774209 h 3261815"/>
              <a:gd name="connsiteX2" fmla="*/ 670928 w 2144886"/>
              <a:gd name="connsiteY2" fmla="*/ 3261815 h 3261815"/>
              <a:gd name="connsiteX3" fmla="*/ 1162247 w 2144886"/>
              <a:gd name="connsiteY3" fmla="*/ 1937982 h 3261815"/>
              <a:gd name="connsiteX4" fmla="*/ 1598976 w 2144886"/>
              <a:gd name="connsiteY4" fmla="*/ 3261815 h 3261815"/>
              <a:gd name="connsiteX5" fmla="*/ 2144886 w 2144886"/>
              <a:gd name="connsiteY5" fmla="*/ 1719618 h 3261815"/>
              <a:gd name="connsiteX6" fmla="*/ 1837812 w 2144886"/>
              <a:gd name="connsiteY6" fmla="*/ 0 h 3261815"/>
              <a:gd name="connsiteX7" fmla="*/ 1755925 w 2144886"/>
              <a:gd name="connsiteY7" fmla="*/ 13648 h 3261815"/>
              <a:gd name="connsiteX8" fmla="*/ 1141776 w 2144886"/>
              <a:gd name="connsiteY8" fmla="*/ 156949 h 3261815"/>
              <a:gd name="connsiteX9" fmla="*/ 377501 w 2144886"/>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80396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205171"/>
              <a:gd name="connsiteY0" fmla="*/ 27296 h 3261815"/>
              <a:gd name="connsiteX1" fmla="*/ 322444 w 2205171"/>
              <a:gd name="connsiteY1" fmla="*/ 1801504 h 3261815"/>
              <a:gd name="connsiteX2" fmla="*/ 704581 w 2205171"/>
              <a:gd name="connsiteY2" fmla="*/ 3261815 h 3261815"/>
              <a:gd name="connsiteX3" fmla="*/ 1216372 w 2205171"/>
              <a:gd name="connsiteY3" fmla="*/ 1951629 h 3261815"/>
              <a:gd name="connsiteX4" fmla="*/ 1707692 w 2205171"/>
              <a:gd name="connsiteY4" fmla="*/ 3254991 h 3261815"/>
              <a:gd name="connsiteX5" fmla="*/ 2144420 w 2205171"/>
              <a:gd name="connsiteY5" fmla="*/ 1753737 h 3261815"/>
              <a:gd name="connsiteX6" fmla="*/ 1871465 w 2205171"/>
              <a:gd name="connsiteY6" fmla="*/ 0 h 3261815"/>
              <a:gd name="connsiteX7" fmla="*/ 1789578 w 2205171"/>
              <a:gd name="connsiteY7" fmla="*/ 13648 h 3261815"/>
              <a:gd name="connsiteX8" fmla="*/ 1175429 w 2205171"/>
              <a:gd name="connsiteY8" fmla="*/ 156949 h 3261815"/>
              <a:gd name="connsiteX9" fmla="*/ 411154 w 2205171"/>
              <a:gd name="connsiteY9" fmla="*/ 27296 h 3261815"/>
              <a:gd name="connsiteX0" fmla="*/ 411154 w 2145061"/>
              <a:gd name="connsiteY0" fmla="*/ 23869 h 3258388"/>
              <a:gd name="connsiteX1" fmla="*/ 322444 w 2145061"/>
              <a:gd name="connsiteY1" fmla="*/ 1798077 h 3258388"/>
              <a:gd name="connsiteX2" fmla="*/ 704581 w 2145061"/>
              <a:gd name="connsiteY2" fmla="*/ 3258388 h 3258388"/>
              <a:gd name="connsiteX3" fmla="*/ 1216372 w 2145061"/>
              <a:gd name="connsiteY3" fmla="*/ 1948202 h 3258388"/>
              <a:gd name="connsiteX4" fmla="*/ 1707692 w 2145061"/>
              <a:gd name="connsiteY4" fmla="*/ 3251564 h 3258388"/>
              <a:gd name="connsiteX5" fmla="*/ 2144420 w 2145061"/>
              <a:gd name="connsiteY5" fmla="*/ 1750310 h 3258388"/>
              <a:gd name="connsiteX6" fmla="*/ 1789578 w 2145061"/>
              <a:gd name="connsiteY6" fmla="*/ 10221 h 3258388"/>
              <a:gd name="connsiteX7" fmla="*/ 1175429 w 2145061"/>
              <a:gd name="connsiteY7" fmla="*/ 153522 h 3258388"/>
              <a:gd name="connsiteX8" fmla="*/ 411154 w 2145061"/>
              <a:gd name="connsiteY8" fmla="*/ 23869 h 3258388"/>
              <a:gd name="connsiteX0" fmla="*/ 411154 w 2146076"/>
              <a:gd name="connsiteY0" fmla="*/ 23869 h 3258388"/>
              <a:gd name="connsiteX1" fmla="*/ 322444 w 2146076"/>
              <a:gd name="connsiteY1" fmla="*/ 1798077 h 3258388"/>
              <a:gd name="connsiteX2" fmla="*/ 704581 w 2146076"/>
              <a:gd name="connsiteY2" fmla="*/ 3258388 h 3258388"/>
              <a:gd name="connsiteX3" fmla="*/ 1216372 w 2146076"/>
              <a:gd name="connsiteY3" fmla="*/ 1948202 h 3258388"/>
              <a:gd name="connsiteX4" fmla="*/ 1707692 w 2146076"/>
              <a:gd name="connsiteY4" fmla="*/ 3251564 h 3258388"/>
              <a:gd name="connsiteX5" fmla="*/ 2144420 w 2146076"/>
              <a:gd name="connsiteY5" fmla="*/ 1750310 h 3258388"/>
              <a:gd name="connsiteX6" fmla="*/ 1926056 w 2146076"/>
              <a:gd name="connsiteY6" fmla="*/ 17045 h 3258388"/>
              <a:gd name="connsiteX7" fmla="*/ 1175429 w 2146076"/>
              <a:gd name="connsiteY7" fmla="*/ 153522 h 3258388"/>
              <a:gd name="connsiteX8" fmla="*/ 411154 w 2146076"/>
              <a:gd name="connsiteY8" fmla="*/ 23869 h 3258388"/>
              <a:gd name="connsiteX0" fmla="*/ 411154 w 2374416"/>
              <a:gd name="connsiteY0" fmla="*/ 23869 h 3258388"/>
              <a:gd name="connsiteX1" fmla="*/ 322444 w 2374416"/>
              <a:gd name="connsiteY1" fmla="*/ 1798077 h 3258388"/>
              <a:gd name="connsiteX2" fmla="*/ 704581 w 2374416"/>
              <a:gd name="connsiteY2" fmla="*/ 3258388 h 3258388"/>
              <a:gd name="connsiteX3" fmla="*/ 1216372 w 2374416"/>
              <a:gd name="connsiteY3" fmla="*/ 1948202 h 3258388"/>
              <a:gd name="connsiteX4" fmla="*/ 1707692 w 2374416"/>
              <a:gd name="connsiteY4" fmla="*/ 3251564 h 3258388"/>
              <a:gd name="connsiteX5" fmla="*/ 2144420 w 2374416"/>
              <a:gd name="connsiteY5" fmla="*/ 1750310 h 3258388"/>
              <a:gd name="connsiteX6" fmla="*/ 1926056 w 2374416"/>
              <a:gd name="connsiteY6" fmla="*/ 17045 h 3258388"/>
              <a:gd name="connsiteX7" fmla="*/ 1175429 w 2374416"/>
              <a:gd name="connsiteY7" fmla="*/ 153522 h 3258388"/>
              <a:gd name="connsiteX8" fmla="*/ 411154 w 2374416"/>
              <a:gd name="connsiteY8" fmla="*/ 23869 h 3258388"/>
              <a:gd name="connsiteX0" fmla="*/ 411154 w 2441693"/>
              <a:gd name="connsiteY0" fmla="*/ 23869 h 3258388"/>
              <a:gd name="connsiteX1" fmla="*/ 322444 w 2441693"/>
              <a:gd name="connsiteY1" fmla="*/ 1798077 h 3258388"/>
              <a:gd name="connsiteX2" fmla="*/ 704581 w 2441693"/>
              <a:gd name="connsiteY2" fmla="*/ 3258388 h 3258388"/>
              <a:gd name="connsiteX3" fmla="*/ 1216372 w 2441693"/>
              <a:gd name="connsiteY3" fmla="*/ 1948202 h 3258388"/>
              <a:gd name="connsiteX4" fmla="*/ 1707692 w 2441693"/>
              <a:gd name="connsiteY4" fmla="*/ 3251564 h 3258388"/>
              <a:gd name="connsiteX5" fmla="*/ 2144420 w 2441693"/>
              <a:gd name="connsiteY5" fmla="*/ 1750310 h 3258388"/>
              <a:gd name="connsiteX6" fmla="*/ 1926056 w 2441693"/>
              <a:gd name="connsiteY6" fmla="*/ 17045 h 3258388"/>
              <a:gd name="connsiteX7" fmla="*/ 1175429 w 2441693"/>
              <a:gd name="connsiteY7" fmla="*/ 153522 h 3258388"/>
              <a:gd name="connsiteX8" fmla="*/ 411154 w 2441693"/>
              <a:gd name="connsiteY8" fmla="*/ 23869 h 3258388"/>
              <a:gd name="connsiteX0" fmla="*/ 411154 w 2377348"/>
              <a:gd name="connsiteY0" fmla="*/ 23869 h 3258388"/>
              <a:gd name="connsiteX1" fmla="*/ 322444 w 2377348"/>
              <a:gd name="connsiteY1" fmla="*/ 1798077 h 3258388"/>
              <a:gd name="connsiteX2" fmla="*/ 704581 w 2377348"/>
              <a:gd name="connsiteY2" fmla="*/ 3258388 h 3258388"/>
              <a:gd name="connsiteX3" fmla="*/ 1216372 w 2377348"/>
              <a:gd name="connsiteY3" fmla="*/ 1948202 h 3258388"/>
              <a:gd name="connsiteX4" fmla="*/ 1707692 w 2377348"/>
              <a:gd name="connsiteY4" fmla="*/ 3251564 h 3258388"/>
              <a:gd name="connsiteX5" fmla="*/ 2144420 w 2377348"/>
              <a:gd name="connsiteY5" fmla="*/ 1750310 h 3258388"/>
              <a:gd name="connsiteX6" fmla="*/ 1926056 w 2377348"/>
              <a:gd name="connsiteY6" fmla="*/ 17045 h 3258388"/>
              <a:gd name="connsiteX7" fmla="*/ 1175429 w 2377348"/>
              <a:gd name="connsiteY7" fmla="*/ 153522 h 3258388"/>
              <a:gd name="connsiteX8" fmla="*/ 411154 w 2377348"/>
              <a:gd name="connsiteY8" fmla="*/ 23869 h 3258388"/>
              <a:gd name="connsiteX0" fmla="*/ 411154 w 2424220"/>
              <a:gd name="connsiteY0" fmla="*/ 23869 h 3258388"/>
              <a:gd name="connsiteX1" fmla="*/ 322444 w 2424220"/>
              <a:gd name="connsiteY1" fmla="*/ 1798077 h 3258388"/>
              <a:gd name="connsiteX2" fmla="*/ 704581 w 2424220"/>
              <a:gd name="connsiteY2" fmla="*/ 3258388 h 3258388"/>
              <a:gd name="connsiteX3" fmla="*/ 1216372 w 2424220"/>
              <a:gd name="connsiteY3" fmla="*/ 1948202 h 3258388"/>
              <a:gd name="connsiteX4" fmla="*/ 1707692 w 2424220"/>
              <a:gd name="connsiteY4" fmla="*/ 3251564 h 3258388"/>
              <a:gd name="connsiteX5" fmla="*/ 2144420 w 2424220"/>
              <a:gd name="connsiteY5" fmla="*/ 1750310 h 3258388"/>
              <a:gd name="connsiteX6" fmla="*/ 1926056 w 2424220"/>
              <a:gd name="connsiteY6" fmla="*/ 17045 h 3258388"/>
              <a:gd name="connsiteX7" fmla="*/ 1175429 w 2424220"/>
              <a:gd name="connsiteY7" fmla="*/ 153522 h 3258388"/>
              <a:gd name="connsiteX8" fmla="*/ 411154 w 2424220"/>
              <a:gd name="connsiteY8" fmla="*/ 23869 h 3258388"/>
              <a:gd name="connsiteX0" fmla="*/ 411154 w 2449010"/>
              <a:gd name="connsiteY0" fmla="*/ 23869 h 3258388"/>
              <a:gd name="connsiteX1" fmla="*/ 322444 w 2449010"/>
              <a:gd name="connsiteY1" fmla="*/ 1798077 h 3258388"/>
              <a:gd name="connsiteX2" fmla="*/ 704581 w 2449010"/>
              <a:gd name="connsiteY2" fmla="*/ 3258388 h 3258388"/>
              <a:gd name="connsiteX3" fmla="*/ 1216372 w 2449010"/>
              <a:gd name="connsiteY3" fmla="*/ 1948202 h 3258388"/>
              <a:gd name="connsiteX4" fmla="*/ 1707692 w 2449010"/>
              <a:gd name="connsiteY4" fmla="*/ 3251564 h 3258388"/>
              <a:gd name="connsiteX5" fmla="*/ 2144420 w 2449010"/>
              <a:gd name="connsiteY5" fmla="*/ 1750310 h 3258388"/>
              <a:gd name="connsiteX6" fmla="*/ 1926056 w 2449010"/>
              <a:gd name="connsiteY6" fmla="*/ 17045 h 3258388"/>
              <a:gd name="connsiteX7" fmla="*/ 1175429 w 2449010"/>
              <a:gd name="connsiteY7" fmla="*/ 153522 h 3258388"/>
              <a:gd name="connsiteX8" fmla="*/ 411154 w 2449010"/>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593" h="3258388">
                <a:moveTo>
                  <a:pt x="411154" y="23869"/>
                </a:moveTo>
                <a:cubicBezTo>
                  <a:pt x="-257586" y="355964"/>
                  <a:pt x="22194" y="1036078"/>
                  <a:pt x="322444" y="1798077"/>
                </a:cubicBezTo>
                <a:cubicBezTo>
                  <a:pt x="338366" y="2660163"/>
                  <a:pt x="545357" y="3249289"/>
                  <a:pt x="704581" y="3258388"/>
                </a:cubicBezTo>
                <a:cubicBezTo>
                  <a:pt x="1018479" y="3247015"/>
                  <a:pt x="779644" y="1925457"/>
                  <a:pt x="1216372" y="1948202"/>
                </a:cubicBezTo>
                <a:cubicBezTo>
                  <a:pt x="1580313" y="1945929"/>
                  <a:pt x="1473406" y="3281133"/>
                  <a:pt x="1707692" y="3251564"/>
                </a:cubicBezTo>
                <a:cubicBezTo>
                  <a:pt x="2048886" y="3121910"/>
                  <a:pt x="2001118" y="2180214"/>
                  <a:pt x="2144420" y="1750310"/>
                </a:cubicBezTo>
                <a:cubicBezTo>
                  <a:pt x="2451495" y="1080432"/>
                  <a:pt x="2681232" y="64812"/>
                  <a:pt x="1926056" y="17045"/>
                </a:cubicBezTo>
                <a:lnTo>
                  <a:pt x="1175429" y="153522"/>
                </a:lnTo>
                <a:cubicBezTo>
                  <a:pt x="920671" y="110304"/>
                  <a:pt x="679560" y="-62566"/>
                  <a:pt x="411154" y="23869"/>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nvGrpSpPr>
          <p:cNvPr id="13" name="Group 102">
            <a:extLst>
              <a:ext uri="{FF2B5EF4-FFF2-40B4-BE49-F238E27FC236}">
                <a16:creationId xmlns:a16="http://schemas.microsoft.com/office/drawing/2014/main" id="{A24F2683-05E3-4DBE-AF88-449D84DACCBE}"/>
              </a:ext>
            </a:extLst>
          </p:cNvPr>
          <p:cNvGrpSpPr>
            <a:grpSpLocks noChangeAspect="1"/>
          </p:cNvGrpSpPr>
          <p:nvPr/>
        </p:nvGrpSpPr>
        <p:grpSpPr>
          <a:xfrm>
            <a:off x="8707494" y="2429101"/>
            <a:ext cx="325734" cy="529812"/>
            <a:chOff x="2071598" y="2060848"/>
            <a:chExt cx="1917605" cy="3137144"/>
          </a:xfrm>
          <a:solidFill>
            <a:srgbClr val="507C89"/>
          </a:solidFill>
        </p:grpSpPr>
        <p:sp>
          <p:nvSpPr>
            <p:cNvPr id="14" name="Freeform 103">
              <a:extLst>
                <a:ext uri="{FF2B5EF4-FFF2-40B4-BE49-F238E27FC236}">
                  <a16:creationId xmlns:a16="http://schemas.microsoft.com/office/drawing/2014/main" id="{5E121DBB-A80A-4D95-8336-D4A2ABDBB2C3}"/>
                </a:ext>
              </a:extLst>
            </p:cNvPr>
            <p:cNvSpPr/>
            <p:nvPr/>
          </p:nvSpPr>
          <p:spPr>
            <a:xfrm>
              <a:off x="2483768" y="206084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5" name="Freeform 104">
              <a:extLst>
                <a:ext uri="{FF2B5EF4-FFF2-40B4-BE49-F238E27FC236}">
                  <a16:creationId xmlns:a16="http://schemas.microsoft.com/office/drawing/2014/main" id="{C8AC866F-4C42-49F1-95E2-E79D4D83A6CC}"/>
                </a:ext>
              </a:extLst>
            </p:cNvPr>
            <p:cNvSpPr/>
            <p:nvPr/>
          </p:nvSpPr>
          <p:spPr>
            <a:xfrm rot="21253755">
              <a:off x="2170737" y="2710023"/>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6" name="Freeform 105">
              <a:extLst>
                <a:ext uri="{FF2B5EF4-FFF2-40B4-BE49-F238E27FC236}">
                  <a16:creationId xmlns:a16="http://schemas.microsoft.com/office/drawing/2014/main" id="{73F0851F-C9C3-4103-943F-8913DDA8BBD5}"/>
                </a:ext>
              </a:extLst>
            </p:cNvPr>
            <p:cNvSpPr/>
            <p:nvPr/>
          </p:nvSpPr>
          <p:spPr>
            <a:xfrm rot="20634645">
              <a:off x="2071598" y="3466865"/>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7" name="Freeform 106">
              <a:extLst>
                <a:ext uri="{FF2B5EF4-FFF2-40B4-BE49-F238E27FC236}">
                  <a16:creationId xmlns:a16="http://schemas.microsoft.com/office/drawing/2014/main" id="{A54EE604-A87D-4D26-BA23-EA100960DAFA}"/>
                </a:ext>
              </a:extLst>
            </p:cNvPr>
            <p:cNvSpPr/>
            <p:nvPr/>
          </p:nvSpPr>
          <p:spPr>
            <a:xfrm rot="19632933">
              <a:off x="2257651" y="418223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sp>
        <p:nvSpPr>
          <p:cNvPr id="18" name="Freeform 107">
            <a:extLst>
              <a:ext uri="{FF2B5EF4-FFF2-40B4-BE49-F238E27FC236}">
                <a16:creationId xmlns:a16="http://schemas.microsoft.com/office/drawing/2014/main" id="{93B48560-009E-4D7D-B924-34FBC6234ADF}"/>
              </a:ext>
            </a:extLst>
          </p:cNvPr>
          <p:cNvSpPr>
            <a:spLocks noChangeAspect="1"/>
          </p:cNvSpPr>
          <p:nvPr/>
        </p:nvSpPr>
        <p:spPr>
          <a:xfrm>
            <a:off x="9618682" y="2429101"/>
            <a:ext cx="169894" cy="529812"/>
          </a:xfrm>
          <a:custGeom>
            <a:avLst/>
            <a:gdLst>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25685 w 779830"/>
              <a:gd name="connsiteY0" fmla="*/ 1331843 h 2449001"/>
              <a:gd name="connsiteX1" fmla="*/ 537004 w 779830"/>
              <a:gd name="connsiteY1" fmla="*/ 1379551 h 2449001"/>
              <a:gd name="connsiteX2" fmla="*/ 758434 w 779830"/>
              <a:gd name="connsiteY2" fmla="*/ 1406369 h 2449001"/>
              <a:gd name="connsiteX3" fmla="*/ 620492 w 779830"/>
              <a:gd name="connsiteY3" fmla="*/ 1741335 h 2449001"/>
              <a:gd name="connsiteX4" fmla="*/ 604589 w 779830"/>
              <a:gd name="connsiteY4" fmla="*/ 2441050 h 2449001"/>
              <a:gd name="connsiteX5" fmla="*/ 314367 w 779830"/>
              <a:gd name="connsiteY5" fmla="*/ 2445025 h 2449001"/>
              <a:gd name="connsiteX6" fmla="*/ 207024 w 779830"/>
              <a:gd name="connsiteY6" fmla="*/ 1673750 h 2449001"/>
              <a:gd name="connsiteX7" fmla="*/ 203049 w 779830"/>
              <a:gd name="connsiteY7" fmla="*/ 2441050 h 2449001"/>
              <a:gd name="connsiteX8" fmla="*/ 131487 w 779830"/>
              <a:gd name="connsiteY8" fmla="*/ 2449001 h 2449001"/>
              <a:gd name="connsiteX9" fmla="*/ 290 w 779830"/>
              <a:gd name="connsiteY9" fmla="*/ 1701579 h 2449001"/>
              <a:gd name="connsiteX10" fmla="*/ 95803 w 779830"/>
              <a:gd name="connsiteY10" fmla="*/ 1597201 h 2449001"/>
              <a:gd name="connsiteX11" fmla="*/ 84332 w 779830"/>
              <a:gd name="connsiteY11" fmla="*/ 1389262 h 2449001"/>
              <a:gd name="connsiteX12" fmla="*/ 334245 w 779830"/>
              <a:gd name="connsiteY12" fmla="*/ 1375575 h 2449001"/>
              <a:gd name="connsiteX13" fmla="*/ 425685 w 779830"/>
              <a:gd name="connsiteY13" fmla="*/ 1331843 h 2449001"/>
              <a:gd name="connsiteX14" fmla="*/ 238828 w 779830"/>
              <a:gd name="connsiteY14" fmla="*/ 0 h 2449001"/>
              <a:gd name="connsiteX15" fmla="*/ 552904 w 779830"/>
              <a:gd name="connsiteY15" fmla="*/ 0 h 2449001"/>
              <a:gd name="connsiteX16" fmla="*/ 684102 w 779830"/>
              <a:gd name="connsiteY16" fmla="*/ 962108 h 2449001"/>
              <a:gd name="connsiteX17" fmla="*/ 719882 w 779830"/>
              <a:gd name="connsiteY17" fmla="*/ 1307990 h 2449001"/>
              <a:gd name="connsiteX18" fmla="*/ 409781 w 779830"/>
              <a:gd name="connsiteY18" fmla="*/ 1268233 h 2449001"/>
              <a:gd name="connsiteX19" fmla="*/ 99681 w 779830"/>
              <a:gd name="connsiteY19" fmla="*/ 1288111 h 2449001"/>
              <a:gd name="connsiteX20" fmla="*/ 119559 w 779830"/>
              <a:gd name="connsiteY20" fmla="*/ 1017766 h 2449001"/>
              <a:gd name="connsiteX21" fmla="*/ 238828 w 779830"/>
              <a:gd name="connsiteY21" fmla="*/ 0 h 2449001"/>
              <a:gd name="connsiteX0" fmla="*/ 425766 w 779911"/>
              <a:gd name="connsiteY0" fmla="*/ 1331843 h 2449001"/>
              <a:gd name="connsiteX1" fmla="*/ 537085 w 779911"/>
              <a:gd name="connsiteY1" fmla="*/ 1379551 h 2449001"/>
              <a:gd name="connsiteX2" fmla="*/ 758515 w 779911"/>
              <a:gd name="connsiteY2" fmla="*/ 1406369 h 2449001"/>
              <a:gd name="connsiteX3" fmla="*/ 620573 w 779911"/>
              <a:gd name="connsiteY3" fmla="*/ 1741335 h 2449001"/>
              <a:gd name="connsiteX4" fmla="*/ 604670 w 779911"/>
              <a:gd name="connsiteY4" fmla="*/ 2441050 h 2449001"/>
              <a:gd name="connsiteX5" fmla="*/ 314448 w 779911"/>
              <a:gd name="connsiteY5" fmla="*/ 2445025 h 2449001"/>
              <a:gd name="connsiteX6" fmla="*/ 207105 w 779911"/>
              <a:gd name="connsiteY6" fmla="*/ 1673750 h 2449001"/>
              <a:gd name="connsiteX7" fmla="*/ 203130 w 779911"/>
              <a:gd name="connsiteY7" fmla="*/ 2441050 h 2449001"/>
              <a:gd name="connsiteX8" fmla="*/ 131568 w 779911"/>
              <a:gd name="connsiteY8" fmla="*/ 2449001 h 2449001"/>
              <a:gd name="connsiteX9" fmla="*/ 371 w 779911"/>
              <a:gd name="connsiteY9" fmla="*/ 1701579 h 2449001"/>
              <a:gd name="connsiteX10" fmla="*/ 95884 w 779911"/>
              <a:gd name="connsiteY10" fmla="*/ 1597201 h 2449001"/>
              <a:gd name="connsiteX11" fmla="*/ 84413 w 779911"/>
              <a:gd name="connsiteY11" fmla="*/ 1389262 h 2449001"/>
              <a:gd name="connsiteX12" fmla="*/ 334326 w 779911"/>
              <a:gd name="connsiteY12" fmla="*/ 1375575 h 2449001"/>
              <a:gd name="connsiteX13" fmla="*/ 425766 w 779911"/>
              <a:gd name="connsiteY13" fmla="*/ 1331843 h 2449001"/>
              <a:gd name="connsiteX14" fmla="*/ 238909 w 779911"/>
              <a:gd name="connsiteY14" fmla="*/ 0 h 2449001"/>
              <a:gd name="connsiteX15" fmla="*/ 552985 w 779911"/>
              <a:gd name="connsiteY15" fmla="*/ 0 h 2449001"/>
              <a:gd name="connsiteX16" fmla="*/ 684183 w 779911"/>
              <a:gd name="connsiteY16" fmla="*/ 962108 h 2449001"/>
              <a:gd name="connsiteX17" fmla="*/ 719963 w 779911"/>
              <a:gd name="connsiteY17" fmla="*/ 1307990 h 2449001"/>
              <a:gd name="connsiteX18" fmla="*/ 409862 w 779911"/>
              <a:gd name="connsiteY18" fmla="*/ 1268233 h 2449001"/>
              <a:gd name="connsiteX19" fmla="*/ 99762 w 779911"/>
              <a:gd name="connsiteY19" fmla="*/ 1288111 h 2449001"/>
              <a:gd name="connsiteX20" fmla="*/ 119640 w 779911"/>
              <a:gd name="connsiteY20" fmla="*/ 1017766 h 2449001"/>
              <a:gd name="connsiteX21" fmla="*/ 238909 w 779911"/>
              <a:gd name="connsiteY21" fmla="*/ 0 h 2449001"/>
              <a:gd name="connsiteX0" fmla="*/ 425696 w 779841"/>
              <a:gd name="connsiteY0" fmla="*/ 1331843 h 2449001"/>
              <a:gd name="connsiteX1" fmla="*/ 537015 w 779841"/>
              <a:gd name="connsiteY1" fmla="*/ 1379551 h 2449001"/>
              <a:gd name="connsiteX2" fmla="*/ 758445 w 779841"/>
              <a:gd name="connsiteY2" fmla="*/ 1406369 h 2449001"/>
              <a:gd name="connsiteX3" fmla="*/ 620503 w 779841"/>
              <a:gd name="connsiteY3" fmla="*/ 1741335 h 2449001"/>
              <a:gd name="connsiteX4" fmla="*/ 604600 w 779841"/>
              <a:gd name="connsiteY4" fmla="*/ 2441050 h 2449001"/>
              <a:gd name="connsiteX5" fmla="*/ 314378 w 779841"/>
              <a:gd name="connsiteY5" fmla="*/ 2445025 h 2449001"/>
              <a:gd name="connsiteX6" fmla="*/ 207035 w 779841"/>
              <a:gd name="connsiteY6" fmla="*/ 1673750 h 2449001"/>
              <a:gd name="connsiteX7" fmla="*/ 203060 w 779841"/>
              <a:gd name="connsiteY7" fmla="*/ 2441050 h 2449001"/>
              <a:gd name="connsiteX8" fmla="*/ 131498 w 779841"/>
              <a:gd name="connsiteY8" fmla="*/ 2449001 h 2449001"/>
              <a:gd name="connsiteX9" fmla="*/ 301 w 779841"/>
              <a:gd name="connsiteY9" fmla="*/ 1701579 h 2449001"/>
              <a:gd name="connsiteX10" fmla="*/ 95814 w 779841"/>
              <a:gd name="connsiteY10" fmla="*/ 1597201 h 2449001"/>
              <a:gd name="connsiteX11" fmla="*/ 84343 w 779841"/>
              <a:gd name="connsiteY11" fmla="*/ 1389262 h 2449001"/>
              <a:gd name="connsiteX12" fmla="*/ 334256 w 779841"/>
              <a:gd name="connsiteY12" fmla="*/ 1375575 h 2449001"/>
              <a:gd name="connsiteX13" fmla="*/ 425696 w 779841"/>
              <a:gd name="connsiteY13" fmla="*/ 1331843 h 2449001"/>
              <a:gd name="connsiteX14" fmla="*/ 238839 w 779841"/>
              <a:gd name="connsiteY14" fmla="*/ 0 h 2449001"/>
              <a:gd name="connsiteX15" fmla="*/ 552915 w 779841"/>
              <a:gd name="connsiteY15" fmla="*/ 0 h 2449001"/>
              <a:gd name="connsiteX16" fmla="*/ 684113 w 779841"/>
              <a:gd name="connsiteY16" fmla="*/ 962108 h 2449001"/>
              <a:gd name="connsiteX17" fmla="*/ 719893 w 779841"/>
              <a:gd name="connsiteY17" fmla="*/ 1307990 h 2449001"/>
              <a:gd name="connsiteX18" fmla="*/ 409792 w 779841"/>
              <a:gd name="connsiteY18" fmla="*/ 1268233 h 2449001"/>
              <a:gd name="connsiteX19" fmla="*/ 99692 w 779841"/>
              <a:gd name="connsiteY19" fmla="*/ 1288111 h 2449001"/>
              <a:gd name="connsiteX20" fmla="*/ 119570 w 779841"/>
              <a:gd name="connsiteY20" fmla="*/ 1017766 h 2449001"/>
              <a:gd name="connsiteX21" fmla="*/ 238839 w 779841"/>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19570 w 794874"/>
              <a:gd name="connsiteY20" fmla="*/ 1017766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1314"/>
              <a:gd name="connsiteY0" fmla="*/ 1331843 h 2449001"/>
              <a:gd name="connsiteX1" fmla="*/ 537015 w 791314"/>
              <a:gd name="connsiteY1" fmla="*/ 1379551 h 2449001"/>
              <a:gd name="connsiteX2" fmla="*/ 758445 w 791314"/>
              <a:gd name="connsiteY2" fmla="*/ 1406369 h 2449001"/>
              <a:gd name="connsiteX3" fmla="*/ 620503 w 791314"/>
              <a:gd name="connsiteY3" fmla="*/ 1741335 h 2449001"/>
              <a:gd name="connsiteX4" fmla="*/ 604600 w 791314"/>
              <a:gd name="connsiteY4" fmla="*/ 2441050 h 2449001"/>
              <a:gd name="connsiteX5" fmla="*/ 314378 w 791314"/>
              <a:gd name="connsiteY5" fmla="*/ 2445025 h 2449001"/>
              <a:gd name="connsiteX6" fmla="*/ 207035 w 791314"/>
              <a:gd name="connsiteY6" fmla="*/ 1673750 h 2449001"/>
              <a:gd name="connsiteX7" fmla="*/ 203060 w 791314"/>
              <a:gd name="connsiteY7" fmla="*/ 2441050 h 2449001"/>
              <a:gd name="connsiteX8" fmla="*/ 131498 w 791314"/>
              <a:gd name="connsiteY8" fmla="*/ 2449001 h 2449001"/>
              <a:gd name="connsiteX9" fmla="*/ 301 w 791314"/>
              <a:gd name="connsiteY9" fmla="*/ 1701579 h 2449001"/>
              <a:gd name="connsiteX10" fmla="*/ 95814 w 791314"/>
              <a:gd name="connsiteY10" fmla="*/ 1597201 h 2449001"/>
              <a:gd name="connsiteX11" fmla="*/ 84343 w 791314"/>
              <a:gd name="connsiteY11" fmla="*/ 1389262 h 2449001"/>
              <a:gd name="connsiteX12" fmla="*/ 334256 w 791314"/>
              <a:gd name="connsiteY12" fmla="*/ 1375575 h 2449001"/>
              <a:gd name="connsiteX13" fmla="*/ 425696 w 791314"/>
              <a:gd name="connsiteY13" fmla="*/ 1331843 h 2449001"/>
              <a:gd name="connsiteX14" fmla="*/ 218310 w 791314"/>
              <a:gd name="connsiteY14" fmla="*/ 0 h 2449001"/>
              <a:gd name="connsiteX15" fmla="*/ 570023 w 791314"/>
              <a:gd name="connsiteY15" fmla="*/ 3422 h 2449001"/>
              <a:gd name="connsiteX16" fmla="*/ 677271 w 791314"/>
              <a:gd name="connsiteY16" fmla="*/ 938156 h 2449001"/>
              <a:gd name="connsiteX17" fmla="*/ 719893 w 791314"/>
              <a:gd name="connsiteY17" fmla="*/ 1307990 h 2449001"/>
              <a:gd name="connsiteX18" fmla="*/ 409792 w 791314"/>
              <a:gd name="connsiteY18" fmla="*/ 1268233 h 2449001"/>
              <a:gd name="connsiteX19" fmla="*/ 99692 w 791314"/>
              <a:gd name="connsiteY19" fmla="*/ 1288111 h 2449001"/>
              <a:gd name="connsiteX20" fmla="*/ 133257 w 791314"/>
              <a:gd name="connsiteY20" fmla="*/ 945913 h 2449001"/>
              <a:gd name="connsiteX21" fmla="*/ 218310 w 791314"/>
              <a:gd name="connsiteY21" fmla="*/ 0 h 2449001"/>
              <a:gd name="connsiteX0" fmla="*/ 425696 w 791740"/>
              <a:gd name="connsiteY0" fmla="*/ 1331843 h 2449001"/>
              <a:gd name="connsiteX1" fmla="*/ 537015 w 791740"/>
              <a:gd name="connsiteY1" fmla="*/ 1379551 h 2449001"/>
              <a:gd name="connsiteX2" fmla="*/ 775553 w 791740"/>
              <a:gd name="connsiteY2" fmla="*/ 1406369 h 2449001"/>
              <a:gd name="connsiteX3" fmla="*/ 620503 w 791740"/>
              <a:gd name="connsiteY3" fmla="*/ 1741335 h 2449001"/>
              <a:gd name="connsiteX4" fmla="*/ 604600 w 791740"/>
              <a:gd name="connsiteY4" fmla="*/ 2441050 h 2449001"/>
              <a:gd name="connsiteX5" fmla="*/ 314378 w 791740"/>
              <a:gd name="connsiteY5" fmla="*/ 2445025 h 2449001"/>
              <a:gd name="connsiteX6" fmla="*/ 207035 w 791740"/>
              <a:gd name="connsiteY6" fmla="*/ 1673750 h 2449001"/>
              <a:gd name="connsiteX7" fmla="*/ 203060 w 791740"/>
              <a:gd name="connsiteY7" fmla="*/ 2441050 h 2449001"/>
              <a:gd name="connsiteX8" fmla="*/ 131498 w 791740"/>
              <a:gd name="connsiteY8" fmla="*/ 2449001 h 2449001"/>
              <a:gd name="connsiteX9" fmla="*/ 301 w 791740"/>
              <a:gd name="connsiteY9" fmla="*/ 1701579 h 2449001"/>
              <a:gd name="connsiteX10" fmla="*/ 95814 w 791740"/>
              <a:gd name="connsiteY10" fmla="*/ 1597201 h 2449001"/>
              <a:gd name="connsiteX11" fmla="*/ 84343 w 791740"/>
              <a:gd name="connsiteY11" fmla="*/ 1389262 h 2449001"/>
              <a:gd name="connsiteX12" fmla="*/ 334256 w 791740"/>
              <a:gd name="connsiteY12" fmla="*/ 1375575 h 2449001"/>
              <a:gd name="connsiteX13" fmla="*/ 425696 w 791740"/>
              <a:gd name="connsiteY13" fmla="*/ 1331843 h 2449001"/>
              <a:gd name="connsiteX14" fmla="*/ 218310 w 791740"/>
              <a:gd name="connsiteY14" fmla="*/ 0 h 2449001"/>
              <a:gd name="connsiteX15" fmla="*/ 570023 w 791740"/>
              <a:gd name="connsiteY15" fmla="*/ 3422 h 2449001"/>
              <a:gd name="connsiteX16" fmla="*/ 677271 w 791740"/>
              <a:gd name="connsiteY16" fmla="*/ 938156 h 2449001"/>
              <a:gd name="connsiteX17" fmla="*/ 719893 w 791740"/>
              <a:gd name="connsiteY17" fmla="*/ 1307990 h 2449001"/>
              <a:gd name="connsiteX18" fmla="*/ 409792 w 791740"/>
              <a:gd name="connsiteY18" fmla="*/ 1268233 h 2449001"/>
              <a:gd name="connsiteX19" fmla="*/ 99692 w 791740"/>
              <a:gd name="connsiteY19" fmla="*/ 1288111 h 2449001"/>
              <a:gd name="connsiteX20" fmla="*/ 133257 w 791740"/>
              <a:gd name="connsiteY20" fmla="*/ 945913 h 2449001"/>
              <a:gd name="connsiteX21" fmla="*/ 218310 w 791740"/>
              <a:gd name="connsiteY21" fmla="*/ 0 h 2449001"/>
              <a:gd name="connsiteX0" fmla="*/ 425696 w 798638"/>
              <a:gd name="connsiteY0" fmla="*/ 1331843 h 2449001"/>
              <a:gd name="connsiteX1" fmla="*/ 537015 w 798638"/>
              <a:gd name="connsiteY1" fmla="*/ 1379551 h 2449001"/>
              <a:gd name="connsiteX2" fmla="*/ 775553 w 798638"/>
              <a:gd name="connsiteY2" fmla="*/ 1406369 h 2449001"/>
              <a:gd name="connsiteX3" fmla="*/ 620503 w 798638"/>
              <a:gd name="connsiteY3" fmla="*/ 1741335 h 2449001"/>
              <a:gd name="connsiteX4" fmla="*/ 604600 w 798638"/>
              <a:gd name="connsiteY4" fmla="*/ 2441050 h 2449001"/>
              <a:gd name="connsiteX5" fmla="*/ 314378 w 798638"/>
              <a:gd name="connsiteY5" fmla="*/ 2445025 h 2449001"/>
              <a:gd name="connsiteX6" fmla="*/ 207035 w 798638"/>
              <a:gd name="connsiteY6" fmla="*/ 1673750 h 2449001"/>
              <a:gd name="connsiteX7" fmla="*/ 203060 w 798638"/>
              <a:gd name="connsiteY7" fmla="*/ 2441050 h 2449001"/>
              <a:gd name="connsiteX8" fmla="*/ 131498 w 798638"/>
              <a:gd name="connsiteY8" fmla="*/ 2449001 h 2449001"/>
              <a:gd name="connsiteX9" fmla="*/ 301 w 798638"/>
              <a:gd name="connsiteY9" fmla="*/ 1701579 h 2449001"/>
              <a:gd name="connsiteX10" fmla="*/ 95814 w 798638"/>
              <a:gd name="connsiteY10" fmla="*/ 1597201 h 2449001"/>
              <a:gd name="connsiteX11" fmla="*/ 84343 w 798638"/>
              <a:gd name="connsiteY11" fmla="*/ 1389262 h 2449001"/>
              <a:gd name="connsiteX12" fmla="*/ 334256 w 798638"/>
              <a:gd name="connsiteY12" fmla="*/ 1375575 h 2449001"/>
              <a:gd name="connsiteX13" fmla="*/ 425696 w 798638"/>
              <a:gd name="connsiteY13" fmla="*/ 1331843 h 2449001"/>
              <a:gd name="connsiteX14" fmla="*/ 218310 w 798638"/>
              <a:gd name="connsiteY14" fmla="*/ 0 h 2449001"/>
              <a:gd name="connsiteX15" fmla="*/ 570023 w 798638"/>
              <a:gd name="connsiteY15" fmla="*/ 3422 h 2449001"/>
              <a:gd name="connsiteX16" fmla="*/ 677271 w 798638"/>
              <a:gd name="connsiteY16" fmla="*/ 938156 h 2449001"/>
              <a:gd name="connsiteX17" fmla="*/ 719893 w 798638"/>
              <a:gd name="connsiteY17" fmla="*/ 1307990 h 2449001"/>
              <a:gd name="connsiteX18" fmla="*/ 409792 w 798638"/>
              <a:gd name="connsiteY18" fmla="*/ 1268233 h 2449001"/>
              <a:gd name="connsiteX19" fmla="*/ 99692 w 798638"/>
              <a:gd name="connsiteY19" fmla="*/ 1288111 h 2449001"/>
              <a:gd name="connsiteX20" fmla="*/ 133257 w 798638"/>
              <a:gd name="connsiteY20" fmla="*/ 945913 h 2449001"/>
              <a:gd name="connsiteX21" fmla="*/ 218310 w 798638"/>
              <a:gd name="connsiteY21" fmla="*/ 0 h 2449001"/>
              <a:gd name="connsiteX0" fmla="*/ 425696 w 798137"/>
              <a:gd name="connsiteY0" fmla="*/ 1331843 h 2449001"/>
              <a:gd name="connsiteX1" fmla="*/ 537015 w 798137"/>
              <a:gd name="connsiteY1" fmla="*/ 1379551 h 2449001"/>
              <a:gd name="connsiteX2" fmla="*/ 775553 w 798137"/>
              <a:gd name="connsiteY2" fmla="*/ 1406369 h 2449001"/>
              <a:gd name="connsiteX3" fmla="*/ 613659 w 798137"/>
              <a:gd name="connsiteY3" fmla="*/ 1785816 h 2449001"/>
              <a:gd name="connsiteX4" fmla="*/ 604600 w 798137"/>
              <a:gd name="connsiteY4" fmla="*/ 2441050 h 2449001"/>
              <a:gd name="connsiteX5" fmla="*/ 314378 w 798137"/>
              <a:gd name="connsiteY5" fmla="*/ 2445025 h 2449001"/>
              <a:gd name="connsiteX6" fmla="*/ 207035 w 798137"/>
              <a:gd name="connsiteY6" fmla="*/ 1673750 h 2449001"/>
              <a:gd name="connsiteX7" fmla="*/ 203060 w 798137"/>
              <a:gd name="connsiteY7" fmla="*/ 2441050 h 2449001"/>
              <a:gd name="connsiteX8" fmla="*/ 131498 w 798137"/>
              <a:gd name="connsiteY8" fmla="*/ 2449001 h 2449001"/>
              <a:gd name="connsiteX9" fmla="*/ 301 w 798137"/>
              <a:gd name="connsiteY9" fmla="*/ 1701579 h 2449001"/>
              <a:gd name="connsiteX10" fmla="*/ 95814 w 798137"/>
              <a:gd name="connsiteY10" fmla="*/ 1597201 h 2449001"/>
              <a:gd name="connsiteX11" fmla="*/ 84343 w 798137"/>
              <a:gd name="connsiteY11" fmla="*/ 1389262 h 2449001"/>
              <a:gd name="connsiteX12" fmla="*/ 334256 w 798137"/>
              <a:gd name="connsiteY12" fmla="*/ 1375575 h 2449001"/>
              <a:gd name="connsiteX13" fmla="*/ 425696 w 798137"/>
              <a:gd name="connsiteY13" fmla="*/ 1331843 h 2449001"/>
              <a:gd name="connsiteX14" fmla="*/ 218310 w 798137"/>
              <a:gd name="connsiteY14" fmla="*/ 0 h 2449001"/>
              <a:gd name="connsiteX15" fmla="*/ 570023 w 798137"/>
              <a:gd name="connsiteY15" fmla="*/ 3422 h 2449001"/>
              <a:gd name="connsiteX16" fmla="*/ 677271 w 798137"/>
              <a:gd name="connsiteY16" fmla="*/ 938156 h 2449001"/>
              <a:gd name="connsiteX17" fmla="*/ 719893 w 798137"/>
              <a:gd name="connsiteY17" fmla="*/ 1307990 h 2449001"/>
              <a:gd name="connsiteX18" fmla="*/ 409792 w 798137"/>
              <a:gd name="connsiteY18" fmla="*/ 1268233 h 2449001"/>
              <a:gd name="connsiteX19" fmla="*/ 99692 w 798137"/>
              <a:gd name="connsiteY19" fmla="*/ 1288111 h 2449001"/>
              <a:gd name="connsiteX20" fmla="*/ 133257 w 798137"/>
              <a:gd name="connsiteY20" fmla="*/ 945913 h 2449001"/>
              <a:gd name="connsiteX21" fmla="*/ 218310 w 798137"/>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07035 w 797686"/>
              <a:gd name="connsiteY6" fmla="*/ 1673750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24143 w 797686"/>
              <a:gd name="connsiteY6" fmla="*/ 1721654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05179 w 777169"/>
              <a:gd name="connsiteY0" fmla="*/ 1331843 h 2449001"/>
              <a:gd name="connsiteX1" fmla="*/ 516498 w 777169"/>
              <a:gd name="connsiteY1" fmla="*/ 1379551 h 2449001"/>
              <a:gd name="connsiteX2" fmla="*/ 755036 w 777169"/>
              <a:gd name="connsiteY2" fmla="*/ 1406369 h 2449001"/>
              <a:gd name="connsiteX3" fmla="*/ 593142 w 777169"/>
              <a:gd name="connsiteY3" fmla="*/ 1785816 h 2449001"/>
              <a:gd name="connsiteX4" fmla="*/ 584083 w 777169"/>
              <a:gd name="connsiteY4" fmla="*/ 2441050 h 2449001"/>
              <a:gd name="connsiteX5" fmla="*/ 293861 w 777169"/>
              <a:gd name="connsiteY5" fmla="*/ 2445025 h 2449001"/>
              <a:gd name="connsiteX6" fmla="*/ 203626 w 777169"/>
              <a:gd name="connsiteY6" fmla="*/ 1721654 h 2449001"/>
              <a:gd name="connsiteX7" fmla="*/ 182543 w 777169"/>
              <a:gd name="connsiteY7" fmla="*/ 2441050 h 2449001"/>
              <a:gd name="connsiteX8" fmla="*/ 110981 w 777169"/>
              <a:gd name="connsiteY8" fmla="*/ 2449001 h 2449001"/>
              <a:gd name="connsiteX9" fmla="*/ 313 w 777169"/>
              <a:gd name="connsiteY9" fmla="*/ 1749481 h 2449001"/>
              <a:gd name="connsiteX10" fmla="*/ 92405 w 777169"/>
              <a:gd name="connsiteY10" fmla="*/ 1641682 h 2449001"/>
              <a:gd name="connsiteX11" fmla="*/ 63826 w 777169"/>
              <a:gd name="connsiteY11" fmla="*/ 1389262 h 2449001"/>
              <a:gd name="connsiteX12" fmla="*/ 313739 w 777169"/>
              <a:gd name="connsiteY12" fmla="*/ 1375575 h 2449001"/>
              <a:gd name="connsiteX13" fmla="*/ 405179 w 777169"/>
              <a:gd name="connsiteY13" fmla="*/ 1331843 h 2449001"/>
              <a:gd name="connsiteX14" fmla="*/ 197793 w 777169"/>
              <a:gd name="connsiteY14" fmla="*/ 0 h 2449001"/>
              <a:gd name="connsiteX15" fmla="*/ 549506 w 777169"/>
              <a:gd name="connsiteY15" fmla="*/ 3422 h 2449001"/>
              <a:gd name="connsiteX16" fmla="*/ 656754 w 777169"/>
              <a:gd name="connsiteY16" fmla="*/ 938156 h 2449001"/>
              <a:gd name="connsiteX17" fmla="*/ 699376 w 777169"/>
              <a:gd name="connsiteY17" fmla="*/ 1307990 h 2449001"/>
              <a:gd name="connsiteX18" fmla="*/ 389275 w 777169"/>
              <a:gd name="connsiteY18" fmla="*/ 1268233 h 2449001"/>
              <a:gd name="connsiteX19" fmla="*/ 79175 w 777169"/>
              <a:gd name="connsiteY19" fmla="*/ 1288111 h 2449001"/>
              <a:gd name="connsiteX20" fmla="*/ 112740 w 777169"/>
              <a:gd name="connsiteY20" fmla="*/ 945913 h 2449001"/>
              <a:gd name="connsiteX21" fmla="*/ 197793 w 777169"/>
              <a:gd name="connsiteY21" fmla="*/ 0 h 2449001"/>
              <a:gd name="connsiteX0" fmla="*/ 413332 w 785322"/>
              <a:gd name="connsiteY0" fmla="*/ 1331843 h 2449001"/>
              <a:gd name="connsiteX1" fmla="*/ 524651 w 785322"/>
              <a:gd name="connsiteY1" fmla="*/ 1379551 h 2449001"/>
              <a:gd name="connsiteX2" fmla="*/ 763189 w 785322"/>
              <a:gd name="connsiteY2" fmla="*/ 1406369 h 2449001"/>
              <a:gd name="connsiteX3" fmla="*/ 601295 w 785322"/>
              <a:gd name="connsiteY3" fmla="*/ 1785816 h 2449001"/>
              <a:gd name="connsiteX4" fmla="*/ 592236 w 785322"/>
              <a:gd name="connsiteY4" fmla="*/ 2441050 h 2449001"/>
              <a:gd name="connsiteX5" fmla="*/ 302014 w 785322"/>
              <a:gd name="connsiteY5" fmla="*/ 2445025 h 2449001"/>
              <a:gd name="connsiteX6" fmla="*/ 211779 w 785322"/>
              <a:gd name="connsiteY6" fmla="*/ 1721654 h 2449001"/>
              <a:gd name="connsiteX7" fmla="*/ 190696 w 785322"/>
              <a:gd name="connsiteY7" fmla="*/ 2441050 h 2449001"/>
              <a:gd name="connsiteX8" fmla="*/ 119134 w 785322"/>
              <a:gd name="connsiteY8" fmla="*/ 2449001 h 2449001"/>
              <a:gd name="connsiteX9" fmla="*/ 8466 w 785322"/>
              <a:gd name="connsiteY9" fmla="*/ 1749481 h 2449001"/>
              <a:gd name="connsiteX10" fmla="*/ 100558 w 785322"/>
              <a:gd name="connsiteY10" fmla="*/ 1641682 h 2449001"/>
              <a:gd name="connsiteX11" fmla="*/ 71979 w 785322"/>
              <a:gd name="connsiteY11" fmla="*/ 1389262 h 2449001"/>
              <a:gd name="connsiteX12" fmla="*/ 321892 w 785322"/>
              <a:gd name="connsiteY12" fmla="*/ 1375575 h 2449001"/>
              <a:gd name="connsiteX13" fmla="*/ 413332 w 785322"/>
              <a:gd name="connsiteY13" fmla="*/ 1331843 h 2449001"/>
              <a:gd name="connsiteX14" fmla="*/ 205946 w 785322"/>
              <a:gd name="connsiteY14" fmla="*/ 0 h 2449001"/>
              <a:gd name="connsiteX15" fmla="*/ 557659 w 785322"/>
              <a:gd name="connsiteY15" fmla="*/ 3422 h 2449001"/>
              <a:gd name="connsiteX16" fmla="*/ 664907 w 785322"/>
              <a:gd name="connsiteY16" fmla="*/ 938156 h 2449001"/>
              <a:gd name="connsiteX17" fmla="*/ 707529 w 785322"/>
              <a:gd name="connsiteY17" fmla="*/ 1307990 h 2449001"/>
              <a:gd name="connsiteX18" fmla="*/ 397428 w 785322"/>
              <a:gd name="connsiteY18" fmla="*/ 1268233 h 2449001"/>
              <a:gd name="connsiteX19" fmla="*/ 87328 w 785322"/>
              <a:gd name="connsiteY19" fmla="*/ 1288111 h 2449001"/>
              <a:gd name="connsiteX20" fmla="*/ 120893 w 785322"/>
              <a:gd name="connsiteY20" fmla="*/ 945913 h 2449001"/>
              <a:gd name="connsiteX21" fmla="*/ 205946 w 785322"/>
              <a:gd name="connsiteY21" fmla="*/ 0 h 24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5322" h="2449001">
                <a:moveTo>
                  <a:pt x="413332" y="1331843"/>
                </a:moveTo>
                <a:cubicBezTo>
                  <a:pt x="470316" y="1339795"/>
                  <a:pt x="487545" y="1363648"/>
                  <a:pt x="524651" y="1379551"/>
                </a:cubicBezTo>
                <a:cubicBezTo>
                  <a:pt x="598461" y="1388490"/>
                  <a:pt x="730438" y="1342684"/>
                  <a:pt x="763189" y="1406369"/>
                </a:cubicBezTo>
                <a:cubicBezTo>
                  <a:pt x="860365" y="1644887"/>
                  <a:pt x="606378" y="1660931"/>
                  <a:pt x="601295" y="1785816"/>
                </a:cubicBezTo>
                <a:cubicBezTo>
                  <a:pt x="592018" y="1995200"/>
                  <a:pt x="585610" y="2024932"/>
                  <a:pt x="592236" y="2441050"/>
                </a:cubicBezTo>
                <a:lnTo>
                  <a:pt x="302014" y="2445025"/>
                </a:lnTo>
                <a:cubicBezTo>
                  <a:pt x="266233" y="2198535"/>
                  <a:pt x="340856" y="1660357"/>
                  <a:pt x="211779" y="1721654"/>
                </a:cubicBezTo>
                <a:cubicBezTo>
                  <a:pt x="170697" y="1762736"/>
                  <a:pt x="192021" y="2185283"/>
                  <a:pt x="190696" y="2441050"/>
                </a:cubicBezTo>
                <a:cubicBezTo>
                  <a:pt x="146301" y="2445688"/>
                  <a:pt x="179432" y="2445688"/>
                  <a:pt x="119134" y="2449001"/>
                </a:cubicBezTo>
                <a:cubicBezTo>
                  <a:pt x="103231" y="1623390"/>
                  <a:pt x="60150" y="1875377"/>
                  <a:pt x="8466" y="1749481"/>
                </a:cubicBezTo>
                <a:cubicBezTo>
                  <a:pt x="-31697" y="1604092"/>
                  <a:pt x="83130" y="1642413"/>
                  <a:pt x="100558" y="1641682"/>
                </a:cubicBezTo>
                <a:cubicBezTo>
                  <a:pt x="5622" y="1561516"/>
                  <a:pt x="-3874" y="1450657"/>
                  <a:pt x="71979" y="1389262"/>
                </a:cubicBezTo>
                <a:cubicBezTo>
                  <a:pt x="119567" y="1358010"/>
                  <a:pt x="239728" y="1375575"/>
                  <a:pt x="321892" y="1375575"/>
                </a:cubicBezTo>
                <a:cubicBezTo>
                  <a:pt x="347071" y="1360998"/>
                  <a:pt x="364299" y="1334493"/>
                  <a:pt x="413332" y="1331843"/>
                </a:cubicBezTo>
                <a:close/>
                <a:moveTo>
                  <a:pt x="205946" y="0"/>
                </a:moveTo>
                <a:lnTo>
                  <a:pt x="557659" y="3422"/>
                </a:lnTo>
                <a:cubicBezTo>
                  <a:pt x="580863" y="327547"/>
                  <a:pt x="489978" y="820211"/>
                  <a:pt x="664907" y="938156"/>
                </a:cubicBezTo>
                <a:cubicBezTo>
                  <a:pt x="834535" y="1061401"/>
                  <a:pt x="785141" y="1256861"/>
                  <a:pt x="707529" y="1307990"/>
                </a:cubicBezTo>
                <a:cubicBezTo>
                  <a:pt x="596211" y="1362324"/>
                  <a:pt x="496819" y="1313291"/>
                  <a:pt x="397428" y="1268233"/>
                </a:cubicBezTo>
                <a:cubicBezTo>
                  <a:pt x="324542" y="1317265"/>
                  <a:pt x="192020" y="1358347"/>
                  <a:pt x="87328" y="1288111"/>
                </a:cubicBezTo>
                <a:cubicBezTo>
                  <a:pt x="-33267" y="1184744"/>
                  <a:pt x="58608" y="985670"/>
                  <a:pt x="120893" y="945913"/>
                </a:cubicBezTo>
                <a:cubicBezTo>
                  <a:pt x="259584" y="846619"/>
                  <a:pt x="211126" y="365206"/>
                  <a:pt x="205946"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9" name="Freeform 108">
            <a:extLst>
              <a:ext uri="{FF2B5EF4-FFF2-40B4-BE49-F238E27FC236}">
                <a16:creationId xmlns:a16="http://schemas.microsoft.com/office/drawing/2014/main" id="{3E2171C3-D149-4CCF-AAED-56B64A093386}"/>
              </a:ext>
            </a:extLst>
          </p:cNvPr>
          <p:cNvSpPr/>
          <p:nvPr/>
        </p:nvSpPr>
        <p:spPr>
          <a:xfrm>
            <a:off x="6129967" y="2416730"/>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0" name="Oval 8">
            <a:extLst>
              <a:ext uri="{FF2B5EF4-FFF2-40B4-BE49-F238E27FC236}">
                <a16:creationId xmlns:a16="http://schemas.microsoft.com/office/drawing/2014/main" id="{E48BED2F-8435-4296-B6A3-86CDFC0108FF}"/>
              </a:ext>
            </a:extLst>
          </p:cNvPr>
          <p:cNvSpPr/>
          <p:nvPr/>
        </p:nvSpPr>
        <p:spPr>
          <a:xfrm>
            <a:off x="6967308" y="2429072"/>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nvGrpSpPr>
          <p:cNvPr id="21" name="Group 110">
            <a:extLst>
              <a:ext uri="{FF2B5EF4-FFF2-40B4-BE49-F238E27FC236}">
                <a16:creationId xmlns:a16="http://schemas.microsoft.com/office/drawing/2014/main" id="{5F7AEC38-2B7A-470D-91D1-8821DEDF54CE}"/>
              </a:ext>
            </a:extLst>
          </p:cNvPr>
          <p:cNvGrpSpPr/>
          <p:nvPr/>
        </p:nvGrpSpPr>
        <p:grpSpPr>
          <a:xfrm>
            <a:off x="5291981" y="2416730"/>
            <a:ext cx="501857" cy="554554"/>
            <a:chOff x="4835382" y="73243"/>
            <a:chExt cx="2920830" cy="3227535"/>
          </a:xfrm>
          <a:solidFill>
            <a:srgbClr val="507C89"/>
          </a:solidFill>
        </p:grpSpPr>
        <p:sp>
          <p:nvSpPr>
            <p:cNvPr id="22" name="Freeform 111">
              <a:extLst>
                <a:ext uri="{FF2B5EF4-FFF2-40B4-BE49-F238E27FC236}">
                  <a16:creationId xmlns:a16="http://schemas.microsoft.com/office/drawing/2014/main" id="{32A8B4C4-83F4-49A3-B012-6AA4FFE6E47A}"/>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3" name="Oval 37">
              <a:extLst>
                <a:ext uri="{FF2B5EF4-FFF2-40B4-BE49-F238E27FC236}">
                  <a16:creationId xmlns:a16="http://schemas.microsoft.com/office/drawing/2014/main" id="{4759B58D-8E12-4011-BED8-A419DC38CDDA}"/>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sp>
        <p:nvSpPr>
          <p:cNvPr id="24" name="Rectangle 19">
            <a:extLst>
              <a:ext uri="{FF2B5EF4-FFF2-40B4-BE49-F238E27FC236}">
                <a16:creationId xmlns:a16="http://schemas.microsoft.com/office/drawing/2014/main" id="{E6026711-3EC8-4EC0-99D5-6F15BA2DC1FC}"/>
              </a:ext>
            </a:extLst>
          </p:cNvPr>
          <p:cNvSpPr/>
          <p:nvPr/>
        </p:nvSpPr>
        <p:spPr>
          <a:xfrm>
            <a:off x="4471052" y="2446822"/>
            <a:ext cx="449751" cy="494370"/>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5" name="Freeform 114">
            <a:extLst>
              <a:ext uri="{FF2B5EF4-FFF2-40B4-BE49-F238E27FC236}">
                <a16:creationId xmlns:a16="http://schemas.microsoft.com/office/drawing/2014/main" id="{B9D96D1A-52AF-4D3F-8C84-1272F2C50AB0}"/>
              </a:ext>
            </a:extLst>
          </p:cNvPr>
          <p:cNvSpPr>
            <a:spLocks noChangeAspect="1"/>
          </p:cNvSpPr>
          <p:nvPr/>
        </p:nvSpPr>
        <p:spPr>
          <a:xfrm>
            <a:off x="10267646" y="2429101"/>
            <a:ext cx="549379" cy="529812"/>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6" name="Rounded Rectangle 31">
            <a:extLst>
              <a:ext uri="{FF2B5EF4-FFF2-40B4-BE49-F238E27FC236}">
                <a16:creationId xmlns:a16="http://schemas.microsoft.com/office/drawing/2014/main" id="{0FFC2BEA-D6B4-4095-BD6A-B4FA22041598}"/>
              </a:ext>
            </a:extLst>
          </p:cNvPr>
          <p:cNvSpPr>
            <a:spLocks noChangeAspect="1"/>
          </p:cNvSpPr>
          <p:nvPr/>
        </p:nvSpPr>
        <p:spPr>
          <a:xfrm>
            <a:off x="4509610" y="3571006"/>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7" name="Oval 47">
            <a:extLst>
              <a:ext uri="{FF2B5EF4-FFF2-40B4-BE49-F238E27FC236}">
                <a16:creationId xmlns:a16="http://schemas.microsoft.com/office/drawing/2014/main" id="{D0796180-3593-4AD3-8F6D-A3803A484005}"/>
              </a:ext>
            </a:extLst>
          </p:cNvPr>
          <p:cNvSpPr>
            <a:spLocks noChangeAspect="1"/>
          </p:cNvSpPr>
          <p:nvPr/>
        </p:nvSpPr>
        <p:spPr>
          <a:xfrm>
            <a:off x="11057974" y="2429101"/>
            <a:ext cx="529812" cy="52981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8" name="Oval 50">
            <a:extLst>
              <a:ext uri="{FF2B5EF4-FFF2-40B4-BE49-F238E27FC236}">
                <a16:creationId xmlns:a16="http://schemas.microsoft.com/office/drawing/2014/main" id="{C99FE569-26CC-4FF6-BE3D-FD5A883B930A}"/>
              </a:ext>
            </a:extLst>
          </p:cNvPr>
          <p:cNvSpPr>
            <a:spLocks noChangeAspect="1"/>
          </p:cNvSpPr>
          <p:nvPr/>
        </p:nvSpPr>
        <p:spPr>
          <a:xfrm>
            <a:off x="5308362" y="3571006"/>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9" name="Heart 17">
            <a:extLst>
              <a:ext uri="{FF2B5EF4-FFF2-40B4-BE49-F238E27FC236}">
                <a16:creationId xmlns:a16="http://schemas.microsoft.com/office/drawing/2014/main" id="{A6F60479-9A1C-4CFE-92FA-7B541659F3F8}"/>
              </a:ext>
            </a:extLst>
          </p:cNvPr>
          <p:cNvSpPr/>
          <p:nvPr/>
        </p:nvSpPr>
        <p:spPr>
          <a:xfrm>
            <a:off x="7846544" y="3588496"/>
            <a:ext cx="501299" cy="491506"/>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0" name="Rounded Rectangle 25">
            <a:extLst>
              <a:ext uri="{FF2B5EF4-FFF2-40B4-BE49-F238E27FC236}">
                <a16:creationId xmlns:a16="http://schemas.microsoft.com/office/drawing/2014/main" id="{5223F495-75D3-4439-862E-11EB0FB7EBD5}"/>
              </a:ext>
            </a:extLst>
          </p:cNvPr>
          <p:cNvSpPr/>
          <p:nvPr/>
        </p:nvSpPr>
        <p:spPr>
          <a:xfrm>
            <a:off x="6982048" y="3626197"/>
            <a:ext cx="497670" cy="419433"/>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1" name="Chord 32">
            <a:extLst>
              <a:ext uri="{FF2B5EF4-FFF2-40B4-BE49-F238E27FC236}">
                <a16:creationId xmlns:a16="http://schemas.microsoft.com/office/drawing/2014/main" id="{26FF9AB9-A25B-429D-8501-F4D7563F0752}"/>
              </a:ext>
            </a:extLst>
          </p:cNvPr>
          <p:cNvSpPr/>
          <p:nvPr/>
        </p:nvSpPr>
        <p:spPr>
          <a:xfrm>
            <a:off x="6132058" y="3589260"/>
            <a:ext cx="497670" cy="493305"/>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2" name="Rounded Rectangle 40">
            <a:extLst>
              <a:ext uri="{FF2B5EF4-FFF2-40B4-BE49-F238E27FC236}">
                <a16:creationId xmlns:a16="http://schemas.microsoft.com/office/drawing/2014/main" id="{0346B64D-C029-462E-BD65-E0112AEEC639}"/>
              </a:ext>
            </a:extLst>
          </p:cNvPr>
          <p:cNvSpPr/>
          <p:nvPr/>
        </p:nvSpPr>
        <p:spPr>
          <a:xfrm rot="2942052">
            <a:off x="8639059" y="3589842"/>
            <a:ext cx="462604" cy="49214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3" name="Rounded Rectangle 7">
            <a:extLst>
              <a:ext uri="{FF2B5EF4-FFF2-40B4-BE49-F238E27FC236}">
                <a16:creationId xmlns:a16="http://schemas.microsoft.com/office/drawing/2014/main" id="{8ABB5996-C432-47FB-8CED-3F8A22DA5F13}"/>
              </a:ext>
            </a:extLst>
          </p:cNvPr>
          <p:cNvSpPr>
            <a:spLocks noChangeAspect="1"/>
          </p:cNvSpPr>
          <p:nvPr/>
        </p:nvSpPr>
        <p:spPr>
          <a:xfrm rot="18924894" flipH="1">
            <a:off x="6299616" y="4621988"/>
            <a:ext cx="162556" cy="635774"/>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4" name="Rounded Rectangle 17">
            <a:extLst>
              <a:ext uri="{FF2B5EF4-FFF2-40B4-BE49-F238E27FC236}">
                <a16:creationId xmlns:a16="http://schemas.microsoft.com/office/drawing/2014/main" id="{C771CEDF-0590-4C74-869A-4DE01E8B8A84}"/>
              </a:ext>
            </a:extLst>
          </p:cNvPr>
          <p:cNvSpPr>
            <a:spLocks noChangeAspect="1"/>
          </p:cNvSpPr>
          <p:nvPr/>
        </p:nvSpPr>
        <p:spPr>
          <a:xfrm>
            <a:off x="11156386" y="3571006"/>
            <a:ext cx="332990" cy="529812"/>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5" name="Oval 21">
            <a:extLst>
              <a:ext uri="{FF2B5EF4-FFF2-40B4-BE49-F238E27FC236}">
                <a16:creationId xmlns:a16="http://schemas.microsoft.com/office/drawing/2014/main" id="{9AA13A99-3322-4969-99FA-AE5FD139C86E}"/>
              </a:ext>
            </a:extLst>
          </p:cNvPr>
          <p:cNvSpPr>
            <a:spLocks noChangeAspect="1"/>
          </p:cNvSpPr>
          <p:nvPr/>
        </p:nvSpPr>
        <p:spPr>
          <a:xfrm>
            <a:off x="9438721" y="3571006"/>
            <a:ext cx="529812" cy="529812"/>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6" name="Oval 25">
            <a:extLst>
              <a:ext uri="{FF2B5EF4-FFF2-40B4-BE49-F238E27FC236}">
                <a16:creationId xmlns:a16="http://schemas.microsoft.com/office/drawing/2014/main" id="{543F511F-E368-49AF-969D-6665B0AEEA09}"/>
              </a:ext>
            </a:extLst>
          </p:cNvPr>
          <p:cNvSpPr>
            <a:spLocks noChangeAspect="1"/>
          </p:cNvSpPr>
          <p:nvPr/>
        </p:nvSpPr>
        <p:spPr>
          <a:xfrm>
            <a:off x="10277790" y="3571006"/>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rgbClr val="9CC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7" name="Block Arc 20">
            <a:extLst>
              <a:ext uri="{FF2B5EF4-FFF2-40B4-BE49-F238E27FC236}">
                <a16:creationId xmlns:a16="http://schemas.microsoft.com/office/drawing/2014/main" id="{53F06416-C6D8-46B5-9B4E-592659A1A8EB}"/>
              </a:ext>
            </a:extLst>
          </p:cNvPr>
          <p:cNvSpPr>
            <a:spLocks noChangeAspect="1"/>
          </p:cNvSpPr>
          <p:nvPr/>
        </p:nvSpPr>
        <p:spPr>
          <a:xfrm rot="10800000">
            <a:off x="5298601" y="4674968"/>
            <a:ext cx="488619" cy="529812"/>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38" name="Block Arc 11">
            <a:extLst>
              <a:ext uri="{FF2B5EF4-FFF2-40B4-BE49-F238E27FC236}">
                <a16:creationId xmlns:a16="http://schemas.microsoft.com/office/drawing/2014/main" id="{E290A88B-D65D-4EB8-BD00-E7910405C4CF}"/>
              </a:ext>
            </a:extLst>
          </p:cNvPr>
          <p:cNvSpPr/>
          <p:nvPr/>
        </p:nvSpPr>
        <p:spPr>
          <a:xfrm rot="10800000">
            <a:off x="8710309" y="4659312"/>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39" name="Rectangle 21">
            <a:extLst>
              <a:ext uri="{FF2B5EF4-FFF2-40B4-BE49-F238E27FC236}">
                <a16:creationId xmlns:a16="http://schemas.microsoft.com/office/drawing/2014/main" id="{79CA9410-E318-4FA3-8D88-811BAA582A9B}"/>
              </a:ext>
            </a:extLst>
          </p:cNvPr>
          <p:cNvSpPr/>
          <p:nvPr/>
        </p:nvSpPr>
        <p:spPr>
          <a:xfrm>
            <a:off x="6977936" y="4798176"/>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0" name="Round Same Side Corner Rectangle 8">
            <a:extLst>
              <a:ext uri="{FF2B5EF4-FFF2-40B4-BE49-F238E27FC236}">
                <a16:creationId xmlns:a16="http://schemas.microsoft.com/office/drawing/2014/main" id="{5DC09E2B-0A25-489C-8D1D-91C5969F9685}"/>
              </a:ext>
            </a:extLst>
          </p:cNvPr>
          <p:cNvSpPr/>
          <p:nvPr/>
        </p:nvSpPr>
        <p:spPr>
          <a:xfrm>
            <a:off x="11061660" y="4700090"/>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1" name="Rounded Rectangle 51">
            <a:extLst>
              <a:ext uri="{FF2B5EF4-FFF2-40B4-BE49-F238E27FC236}">
                <a16:creationId xmlns:a16="http://schemas.microsoft.com/office/drawing/2014/main" id="{62809AE2-F4BA-4C9B-8DC9-B45C719DA164}"/>
              </a:ext>
            </a:extLst>
          </p:cNvPr>
          <p:cNvSpPr/>
          <p:nvPr/>
        </p:nvSpPr>
        <p:spPr>
          <a:xfrm rot="16200000" flipH="1">
            <a:off x="9442736" y="5628226"/>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42" name="Isosceles Triangle 5">
            <a:extLst>
              <a:ext uri="{FF2B5EF4-FFF2-40B4-BE49-F238E27FC236}">
                <a16:creationId xmlns:a16="http://schemas.microsoft.com/office/drawing/2014/main" id="{8A4F9700-B565-4E8C-8DD2-266BE09DF9BD}"/>
              </a:ext>
            </a:extLst>
          </p:cNvPr>
          <p:cNvSpPr>
            <a:spLocks noChangeAspect="1"/>
          </p:cNvSpPr>
          <p:nvPr/>
        </p:nvSpPr>
        <p:spPr>
          <a:xfrm>
            <a:off x="7895083" y="4737985"/>
            <a:ext cx="404220" cy="403783"/>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3" name="Trapezoid 22">
            <a:extLst>
              <a:ext uri="{FF2B5EF4-FFF2-40B4-BE49-F238E27FC236}">
                <a16:creationId xmlns:a16="http://schemas.microsoft.com/office/drawing/2014/main" id="{03FB63CF-976E-4DFF-9D52-6348EFB35558}"/>
              </a:ext>
            </a:extLst>
          </p:cNvPr>
          <p:cNvSpPr>
            <a:spLocks noChangeAspect="1"/>
          </p:cNvSpPr>
          <p:nvPr/>
        </p:nvSpPr>
        <p:spPr>
          <a:xfrm>
            <a:off x="9438721" y="4805113"/>
            <a:ext cx="529812" cy="269525"/>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4" name="Rounded Rectangle 20">
            <a:extLst>
              <a:ext uri="{FF2B5EF4-FFF2-40B4-BE49-F238E27FC236}">
                <a16:creationId xmlns:a16="http://schemas.microsoft.com/office/drawing/2014/main" id="{BC7120AA-9243-4FFE-86B0-BDD1539F87A1}"/>
              </a:ext>
            </a:extLst>
          </p:cNvPr>
          <p:cNvSpPr>
            <a:spLocks noChangeAspect="1"/>
          </p:cNvSpPr>
          <p:nvPr/>
        </p:nvSpPr>
        <p:spPr>
          <a:xfrm rot="2160000">
            <a:off x="10296822" y="4674968"/>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5" name="Trapezoid 28">
            <a:extLst>
              <a:ext uri="{FF2B5EF4-FFF2-40B4-BE49-F238E27FC236}">
                <a16:creationId xmlns:a16="http://schemas.microsoft.com/office/drawing/2014/main" id="{1B3DE8E8-9F3B-4A72-9CB5-481AB188A57B}"/>
              </a:ext>
            </a:extLst>
          </p:cNvPr>
          <p:cNvSpPr>
            <a:spLocks noChangeAspect="1"/>
          </p:cNvSpPr>
          <p:nvPr/>
        </p:nvSpPr>
        <p:spPr>
          <a:xfrm>
            <a:off x="4477340" y="4674968"/>
            <a:ext cx="437175" cy="5298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6" name="Rounded Rectangle 2">
            <a:extLst>
              <a:ext uri="{FF2B5EF4-FFF2-40B4-BE49-F238E27FC236}">
                <a16:creationId xmlns:a16="http://schemas.microsoft.com/office/drawing/2014/main" id="{10645A5E-DA29-4904-A5D5-F0D2A9306815}"/>
              </a:ext>
            </a:extLst>
          </p:cNvPr>
          <p:cNvSpPr/>
          <p:nvPr/>
        </p:nvSpPr>
        <p:spPr>
          <a:xfrm>
            <a:off x="5283276" y="5634756"/>
            <a:ext cx="519265" cy="51926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47" name="Rounded Rectangle 8">
            <a:extLst>
              <a:ext uri="{FF2B5EF4-FFF2-40B4-BE49-F238E27FC236}">
                <a16:creationId xmlns:a16="http://schemas.microsoft.com/office/drawing/2014/main" id="{FFBC9FE8-0FD8-4DC3-82BB-3008CF7FF54C}"/>
              </a:ext>
            </a:extLst>
          </p:cNvPr>
          <p:cNvSpPr/>
          <p:nvPr/>
        </p:nvSpPr>
        <p:spPr>
          <a:xfrm>
            <a:off x="4436267" y="5634756"/>
            <a:ext cx="519323" cy="51926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48" name="Rounded Rectangle 2">
            <a:extLst>
              <a:ext uri="{FF2B5EF4-FFF2-40B4-BE49-F238E27FC236}">
                <a16:creationId xmlns:a16="http://schemas.microsoft.com/office/drawing/2014/main" id="{1807D774-9CBE-4606-976C-14DDF8813054}"/>
              </a:ext>
            </a:extLst>
          </p:cNvPr>
          <p:cNvSpPr/>
          <p:nvPr/>
        </p:nvSpPr>
        <p:spPr>
          <a:xfrm>
            <a:off x="6971252" y="5634756"/>
            <a:ext cx="519265" cy="51926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49" name="Rounded Rectangle 3">
            <a:extLst>
              <a:ext uri="{FF2B5EF4-FFF2-40B4-BE49-F238E27FC236}">
                <a16:creationId xmlns:a16="http://schemas.microsoft.com/office/drawing/2014/main" id="{8756884A-B3E5-4725-9CF8-517295A31E84}"/>
              </a:ext>
            </a:extLst>
          </p:cNvPr>
          <p:cNvSpPr>
            <a:spLocks noChangeAspect="1"/>
          </p:cNvSpPr>
          <p:nvPr/>
        </p:nvSpPr>
        <p:spPr>
          <a:xfrm>
            <a:off x="6121262" y="5634756"/>
            <a:ext cx="519265" cy="51926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50" name="Rounded Rectangle 10">
            <a:extLst>
              <a:ext uri="{FF2B5EF4-FFF2-40B4-BE49-F238E27FC236}">
                <a16:creationId xmlns:a16="http://schemas.microsoft.com/office/drawing/2014/main" id="{CE7CE9C9-5480-4516-9D91-3F2C2DA107D6}"/>
              </a:ext>
            </a:extLst>
          </p:cNvPr>
          <p:cNvSpPr>
            <a:spLocks noChangeAspect="1"/>
          </p:cNvSpPr>
          <p:nvPr/>
        </p:nvSpPr>
        <p:spPr>
          <a:xfrm>
            <a:off x="7836637" y="5624208"/>
            <a:ext cx="521115" cy="52981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1" name="Block Arc 6">
            <a:extLst>
              <a:ext uri="{FF2B5EF4-FFF2-40B4-BE49-F238E27FC236}">
                <a16:creationId xmlns:a16="http://schemas.microsoft.com/office/drawing/2014/main" id="{B87774F7-03F2-4752-BF76-4B4F4AC10F84}"/>
              </a:ext>
            </a:extLst>
          </p:cNvPr>
          <p:cNvSpPr/>
          <p:nvPr/>
        </p:nvSpPr>
        <p:spPr>
          <a:xfrm>
            <a:off x="8626102" y="5660698"/>
            <a:ext cx="488516" cy="493322"/>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52" name="Left Arrow 1">
            <a:extLst>
              <a:ext uri="{FF2B5EF4-FFF2-40B4-BE49-F238E27FC236}">
                <a16:creationId xmlns:a16="http://schemas.microsoft.com/office/drawing/2014/main" id="{1F12BEB4-E43D-4BD8-A63A-2838F018AD84}"/>
              </a:ext>
            </a:extLst>
          </p:cNvPr>
          <p:cNvSpPr>
            <a:spLocks noChangeAspect="1"/>
          </p:cNvSpPr>
          <p:nvPr/>
        </p:nvSpPr>
        <p:spPr>
          <a:xfrm>
            <a:off x="11088980" y="5624208"/>
            <a:ext cx="544340" cy="529812"/>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3" name="Oval 35">
            <a:extLst>
              <a:ext uri="{FF2B5EF4-FFF2-40B4-BE49-F238E27FC236}">
                <a16:creationId xmlns:a16="http://schemas.microsoft.com/office/drawing/2014/main" id="{E399C3E5-E651-4A5E-BFFA-01F475715A9B}"/>
              </a:ext>
            </a:extLst>
          </p:cNvPr>
          <p:cNvSpPr/>
          <p:nvPr/>
        </p:nvSpPr>
        <p:spPr>
          <a:xfrm>
            <a:off x="10359195" y="5625275"/>
            <a:ext cx="426213" cy="53740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987846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3D5BA5D-1C2D-4BC0-95A1-50CB4890E400}"/>
              </a:ext>
            </a:extLst>
          </p:cNvPr>
          <p:cNvSpPr>
            <a:spLocks noGrp="1"/>
          </p:cNvSpPr>
          <p:nvPr>
            <p:ph type="body" sz="quarter" idx="10"/>
          </p:nvPr>
        </p:nvSpPr>
        <p:spPr/>
        <p:txBody>
          <a:bodyPr>
            <a:normAutofit fontScale="92500" lnSpcReduction="20000"/>
          </a:bodyPr>
          <a:lstStyle/>
          <a:p>
            <a:endParaRPr lang="es-PE" dirty="0"/>
          </a:p>
        </p:txBody>
      </p:sp>
      <p:sp>
        <p:nvSpPr>
          <p:cNvPr id="3" name="Isosceles Triangle 68">
            <a:extLst>
              <a:ext uri="{FF2B5EF4-FFF2-40B4-BE49-F238E27FC236}">
                <a16:creationId xmlns:a16="http://schemas.microsoft.com/office/drawing/2014/main" id="{1B37836A-8966-42CA-94D6-3866D6510E2B}"/>
              </a:ext>
            </a:extLst>
          </p:cNvPr>
          <p:cNvSpPr/>
          <p:nvPr/>
        </p:nvSpPr>
        <p:spPr>
          <a:xfrm rot="10800000">
            <a:off x="7871934" y="461024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 name="Rectangle 9">
            <a:extLst>
              <a:ext uri="{FF2B5EF4-FFF2-40B4-BE49-F238E27FC236}">
                <a16:creationId xmlns:a16="http://schemas.microsoft.com/office/drawing/2014/main" id="{0CF282F9-04F3-4AFD-ADD5-4BDBFB52A931}"/>
              </a:ext>
            </a:extLst>
          </p:cNvPr>
          <p:cNvSpPr/>
          <p:nvPr/>
        </p:nvSpPr>
        <p:spPr>
          <a:xfrm>
            <a:off x="8435540" y="4689594"/>
            <a:ext cx="529466" cy="528605"/>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 name="Isosceles Triangle 8">
            <a:extLst>
              <a:ext uri="{FF2B5EF4-FFF2-40B4-BE49-F238E27FC236}">
                <a16:creationId xmlns:a16="http://schemas.microsoft.com/office/drawing/2014/main" id="{29578A81-3AAB-4B0D-A93C-7510521B4F66}"/>
              </a:ext>
            </a:extLst>
          </p:cNvPr>
          <p:cNvSpPr/>
          <p:nvPr/>
        </p:nvSpPr>
        <p:spPr>
          <a:xfrm rot="16200000">
            <a:off x="4359308" y="3634371"/>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 name="Donut 8">
            <a:extLst>
              <a:ext uri="{FF2B5EF4-FFF2-40B4-BE49-F238E27FC236}">
                <a16:creationId xmlns:a16="http://schemas.microsoft.com/office/drawing/2014/main" id="{4EC2492C-DD25-4297-A49A-0BED35A24549}"/>
              </a:ext>
            </a:extLst>
          </p:cNvPr>
          <p:cNvSpPr/>
          <p:nvPr/>
        </p:nvSpPr>
        <p:spPr>
          <a:xfrm>
            <a:off x="9475134" y="3608548"/>
            <a:ext cx="486216" cy="581184"/>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7" name="Freeform 18">
            <a:extLst>
              <a:ext uri="{FF2B5EF4-FFF2-40B4-BE49-F238E27FC236}">
                <a16:creationId xmlns:a16="http://schemas.microsoft.com/office/drawing/2014/main" id="{F6204272-E31C-4138-923E-3C332ADC2DD8}"/>
              </a:ext>
            </a:extLst>
          </p:cNvPr>
          <p:cNvSpPr/>
          <p:nvPr/>
        </p:nvSpPr>
        <p:spPr>
          <a:xfrm>
            <a:off x="10104940" y="4747559"/>
            <a:ext cx="511325" cy="412677"/>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8" name="Oval 7">
            <a:extLst>
              <a:ext uri="{FF2B5EF4-FFF2-40B4-BE49-F238E27FC236}">
                <a16:creationId xmlns:a16="http://schemas.microsoft.com/office/drawing/2014/main" id="{D167F6C4-2073-496B-84FC-9DE452FF20AD}"/>
              </a:ext>
            </a:extLst>
          </p:cNvPr>
          <p:cNvSpPr/>
          <p:nvPr/>
        </p:nvSpPr>
        <p:spPr>
          <a:xfrm>
            <a:off x="10252271" y="3641889"/>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9" name="Freeform 20">
            <a:extLst>
              <a:ext uri="{FF2B5EF4-FFF2-40B4-BE49-F238E27FC236}">
                <a16:creationId xmlns:a16="http://schemas.microsoft.com/office/drawing/2014/main" id="{1C5C1D1C-5E13-41F9-82F7-69781C645915}"/>
              </a:ext>
            </a:extLst>
          </p:cNvPr>
          <p:cNvSpPr/>
          <p:nvPr/>
        </p:nvSpPr>
        <p:spPr>
          <a:xfrm>
            <a:off x="10998217" y="5652772"/>
            <a:ext cx="536427" cy="573297"/>
          </a:xfrm>
          <a:custGeom>
            <a:avLst/>
            <a:gdLst>
              <a:gd name="connsiteX0" fmla="*/ 795647 w 2149434"/>
              <a:gd name="connsiteY0" fmla="*/ 2933205 h 2933205"/>
              <a:gd name="connsiteX1" fmla="*/ 0 w 2149434"/>
              <a:gd name="connsiteY1" fmla="*/ 1531917 h 2933205"/>
              <a:gd name="connsiteX2" fmla="*/ 463138 w 2149434"/>
              <a:gd name="connsiteY2" fmla="*/ 1733797 h 2933205"/>
              <a:gd name="connsiteX3" fmla="*/ 700645 w 2149434"/>
              <a:gd name="connsiteY3" fmla="*/ 166255 h 2933205"/>
              <a:gd name="connsiteX4" fmla="*/ 676894 w 2149434"/>
              <a:gd name="connsiteY4" fmla="*/ 0 h 2933205"/>
              <a:gd name="connsiteX5" fmla="*/ 2066307 w 2149434"/>
              <a:gd name="connsiteY5" fmla="*/ 819397 h 2933205"/>
              <a:gd name="connsiteX6" fmla="*/ 2149434 w 2149434"/>
              <a:gd name="connsiteY6" fmla="*/ 593766 h 2933205"/>
              <a:gd name="connsiteX7" fmla="*/ 1816925 w 2149434"/>
              <a:gd name="connsiteY7" fmla="*/ 2933205 h 2933205"/>
              <a:gd name="connsiteX8" fmla="*/ 1187533 w 2149434"/>
              <a:gd name="connsiteY8" fmla="*/ 926275 h 2933205"/>
              <a:gd name="connsiteX9" fmla="*/ 1080655 w 2149434"/>
              <a:gd name="connsiteY9" fmla="*/ 1828800 h 2933205"/>
              <a:gd name="connsiteX10" fmla="*/ 914400 w 2149434"/>
              <a:gd name="connsiteY10" fmla="*/ 1448790 h 2933205"/>
              <a:gd name="connsiteX11" fmla="*/ 795647 w 2149434"/>
              <a:gd name="connsiteY11" fmla="*/ 2933205 h 2933205"/>
              <a:gd name="connsiteX0" fmla="*/ 795647 w 2149434"/>
              <a:gd name="connsiteY0" fmla="*/ 2933205 h 2933205"/>
              <a:gd name="connsiteX1" fmla="*/ 0 w 2149434"/>
              <a:gd name="connsiteY1" fmla="*/ 1531917 h 2933205"/>
              <a:gd name="connsiteX2" fmla="*/ 463138 w 2149434"/>
              <a:gd name="connsiteY2" fmla="*/ 1733797 h 2933205"/>
              <a:gd name="connsiteX3" fmla="*/ 676894 w 2149434"/>
              <a:gd name="connsiteY3" fmla="*/ 0 h 2933205"/>
              <a:gd name="connsiteX4" fmla="*/ 2066307 w 2149434"/>
              <a:gd name="connsiteY4" fmla="*/ 819397 h 2933205"/>
              <a:gd name="connsiteX5" fmla="*/ 2149434 w 2149434"/>
              <a:gd name="connsiteY5" fmla="*/ 593766 h 2933205"/>
              <a:gd name="connsiteX6" fmla="*/ 1816925 w 2149434"/>
              <a:gd name="connsiteY6" fmla="*/ 2933205 h 2933205"/>
              <a:gd name="connsiteX7" fmla="*/ 1187533 w 2149434"/>
              <a:gd name="connsiteY7" fmla="*/ 926275 h 2933205"/>
              <a:gd name="connsiteX8" fmla="*/ 1080655 w 2149434"/>
              <a:gd name="connsiteY8" fmla="*/ 1828800 h 2933205"/>
              <a:gd name="connsiteX9" fmla="*/ 914400 w 2149434"/>
              <a:gd name="connsiteY9" fmla="*/ 1448790 h 2933205"/>
              <a:gd name="connsiteX10" fmla="*/ 795647 w 2149434"/>
              <a:gd name="connsiteY10" fmla="*/ 2933205 h 2933205"/>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095113"/>
              <a:gd name="connsiteY0" fmla="*/ 3150488 h 3150488"/>
              <a:gd name="connsiteX1" fmla="*/ 0 w 2095113"/>
              <a:gd name="connsiteY1" fmla="*/ 1749200 h 3150488"/>
              <a:gd name="connsiteX2" fmla="*/ 463138 w 2095113"/>
              <a:gd name="connsiteY2" fmla="*/ 1951080 h 3150488"/>
              <a:gd name="connsiteX3" fmla="*/ 776482 w 2095113"/>
              <a:gd name="connsiteY3" fmla="*/ 0 h 3150488"/>
              <a:gd name="connsiteX4" fmla="*/ 1975772 w 2095113"/>
              <a:gd name="connsiteY4" fmla="*/ 991413 h 3150488"/>
              <a:gd name="connsiteX5" fmla="*/ 2095113 w 2095113"/>
              <a:gd name="connsiteY5" fmla="*/ 702407 h 3150488"/>
              <a:gd name="connsiteX6" fmla="*/ 1816925 w 2095113"/>
              <a:gd name="connsiteY6" fmla="*/ 3150488 h 3150488"/>
              <a:gd name="connsiteX7" fmla="*/ 1187533 w 2095113"/>
              <a:gd name="connsiteY7" fmla="*/ 1143558 h 3150488"/>
              <a:gd name="connsiteX8" fmla="*/ 1080655 w 2095113"/>
              <a:gd name="connsiteY8" fmla="*/ 2046083 h 3150488"/>
              <a:gd name="connsiteX9" fmla="*/ 914400 w 2095113"/>
              <a:gd name="connsiteY9" fmla="*/ 1666073 h 3150488"/>
              <a:gd name="connsiteX10" fmla="*/ 795647 w 2095113"/>
              <a:gd name="connsiteY10" fmla="*/ 3150488 h 3150488"/>
              <a:gd name="connsiteX0" fmla="*/ 795647 w 2760540"/>
              <a:gd name="connsiteY0" fmla="*/ 3150488 h 3150488"/>
              <a:gd name="connsiteX1" fmla="*/ 0 w 2760540"/>
              <a:gd name="connsiteY1" fmla="*/ 1749200 h 3150488"/>
              <a:gd name="connsiteX2" fmla="*/ 463138 w 2760540"/>
              <a:gd name="connsiteY2" fmla="*/ 1951080 h 3150488"/>
              <a:gd name="connsiteX3" fmla="*/ 776482 w 2760540"/>
              <a:gd name="connsiteY3" fmla="*/ 0 h 3150488"/>
              <a:gd name="connsiteX4" fmla="*/ 1975772 w 2760540"/>
              <a:gd name="connsiteY4" fmla="*/ 991413 h 3150488"/>
              <a:gd name="connsiteX5" fmla="*/ 2095113 w 2760540"/>
              <a:gd name="connsiteY5" fmla="*/ 702407 h 3150488"/>
              <a:gd name="connsiteX6" fmla="*/ 1816925 w 2760540"/>
              <a:gd name="connsiteY6" fmla="*/ 3150488 h 3150488"/>
              <a:gd name="connsiteX7" fmla="*/ 1187533 w 2760540"/>
              <a:gd name="connsiteY7" fmla="*/ 1143558 h 3150488"/>
              <a:gd name="connsiteX8" fmla="*/ 1080655 w 2760540"/>
              <a:gd name="connsiteY8" fmla="*/ 2046083 h 3150488"/>
              <a:gd name="connsiteX9" fmla="*/ 914400 w 2760540"/>
              <a:gd name="connsiteY9" fmla="*/ 1666073 h 3150488"/>
              <a:gd name="connsiteX10" fmla="*/ 795647 w 2760540"/>
              <a:gd name="connsiteY10" fmla="*/ 3150488 h 3150488"/>
              <a:gd name="connsiteX0" fmla="*/ 795647 w 2904019"/>
              <a:gd name="connsiteY0" fmla="*/ 3150488 h 3150488"/>
              <a:gd name="connsiteX1" fmla="*/ 0 w 2904019"/>
              <a:gd name="connsiteY1" fmla="*/ 1749200 h 3150488"/>
              <a:gd name="connsiteX2" fmla="*/ 463138 w 2904019"/>
              <a:gd name="connsiteY2" fmla="*/ 1951080 h 3150488"/>
              <a:gd name="connsiteX3" fmla="*/ 776482 w 2904019"/>
              <a:gd name="connsiteY3" fmla="*/ 0 h 3150488"/>
              <a:gd name="connsiteX4" fmla="*/ 1975772 w 2904019"/>
              <a:gd name="connsiteY4" fmla="*/ 991413 h 3150488"/>
              <a:gd name="connsiteX5" fmla="*/ 2095113 w 2904019"/>
              <a:gd name="connsiteY5" fmla="*/ 702407 h 3150488"/>
              <a:gd name="connsiteX6" fmla="*/ 1816925 w 2904019"/>
              <a:gd name="connsiteY6" fmla="*/ 3150488 h 3150488"/>
              <a:gd name="connsiteX7" fmla="*/ 1187533 w 2904019"/>
              <a:gd name="connsiteY7" fmla="*/ 1143558 h 3150488"/>
              <a:gd name="connsiteX8" fmla="*/ 1080655 w 2904019"/>
              <a:gd name="connsiteY8" fmla="*/ 2046083 h 3150488"/>
              <a:gd name="connsiteX9" fmla="*/ 914400 w 2904019"/>
              <a:gd name="connsiteY9" fmla="*/ 1666073 h 3150488"/>
              <a:gd name="connsiteX10" fmla="*/ 795647 w 2904019"/>
              <a:gd name="connsiteY10" fmla="*/ 3150488 h 3150488"/>
              <a:gd name="connsiteX0" fmla="*/ 795647 w 2905418"/>
              <a:gd name="connsiteY0" fmla="*/ 3150488 h 3186701"/>
              <a:gd name="connsiteX1" fmla="*/ 0 w 2905418"/>
              <a:gd name="connsiteY1" fmla="*/ 1749200 h 3186701"/>
              <a:gd name="connsiteX2" fmla="*/ 463138 w 2905418"/>
              <a:gd name="connsiteY2" fmla="*/ 1951080 h 3186701"/>
              <a:gd name="connsiteX3" fmla="*/ 776482 w 2905418"/>
              <a:gd name="connsiteY3" fmla="*/ 0 h 3186701"/>
              <a:gd name="connsiteX4" fmla="*/ 1975772 w 2905418"/>
              <a:gd name="connsiteY4" fmla="*/ 991413 h 3186701"/>
              <a:gd name="connsiteX5" fmla="*/ 2095113 w 2905418"/>
              <a:gd name="connsiteY5" fmla="*/ 702407 h 3186701"/>
              <a:gd name="connsiteX6" fmla="*/ 1821452 w 2905418"/>
              <a:gd name="connsiteY6" fmla="*/ 3186701 h 3186701"/>
              <a:gd name="connsiteX7" fmla="*/ 1187533 w 2905418"/>
              <a:gd name="connsiteY7" fmla="*/ 1143558 h 3186701"/>
              <a:gd name="connsiteX8" fmla="*/ 1080655 w 2905418"/>
              <a:gd name="connsiteY8" fmla="*/ 2046083 h 3186701"/>
              <a:gd name="connsiteX9" fmla="*/ 914400 w 2905418"/>
              <a:gd name="connsiteY9" fmla="*/ 1666073 h 3186701"/>
              <a:gd name="connsiteX10" fmla="*/ 795647 w 2905418"/>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1975772 w 2937337"/>
              <a:gd name="connsiteY4" fmla="*/ 991413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893849"/>
              <a:gd name="connsiteY0" fmla="*/ 3150488 h 3186701"/>
              <a:gd name="connsiteX1" fmla="*/ 0 w 2893849"/>
              <a:gd name="connsiteY1" fmla="*/ 1749200 h 3186701"/>
              <a:gd name="connsiteX2" fmla="*/ 463138 w 2893849"/>
              <a:gd name="connsiteY2" fmla="*/ 1951080 h 3186701"/>
              <a:gd name="connsiteX3" fmla="*/ 776482 w 2893849"/>
              <a:gd name="connsiteY3" fmla="*/ 0 h 3186701"/>
              <a:gd name="connsiteX4" fmla="*/ 2034620 w 2893849"/>
              <a:gd name="connsiteY4" fmla="*/ 1294704 h 3186701"/>
              <a:gd name="connsiteX5" fmla="*/ 2031739 w 2893849"/>
              <a:gd name="connsiteY5" fmla="*/ 711461 h 3186701"/>
              <a:gd name="connsiteX6" fmla="*/ 1821452 w 2893849"/>
              <a:gd name="connsiteY6" fmla="*/ 3186701 h 3186701"/>
              <a:gd name="connsiteX7" fmla="*/ 1187533 w 2893849"/>
              <a:gd name="connsiteY7" fmla="*/ 1143558 h 3186701"/>
              <a:gd name="connsiteX8" fmla="*/ 1080655 w 2893849"/>
              <a:gd name="connsiteY8" fmla="*/ 2046083 h 3186701"/>
              <a:gd name="connsiteX9" fmla="*/ 914400 w 2893849"/>
              <a:gd name="connsiteY9" fmla="*/ 1666073 h 3186701"/>
              <a:gd name="connsiteX10" fmla="*/ 795647 w 2893849"/>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03465 w 2936139"/>
              <a:gd name="connsiteY0" fmla="*/ 3168594 h 3186701"/>
              <a:gd name="connsiteX1" fmla="*/ 0 w 2936139"/>
              <a:gd name="connsiteY1" fmla="*/ 1726566 h 3186701"/>
              <a:gd name="connsiteX2" fmla="*/ 404291 w 2936139"/>
              <a:gd name="connsiteY2" fmla="*/ 2009927 h 3186701"/>
              <a:gd name="connsiteX3" fmla="*/ 781009 w 2936139"/>
              <a:gd name="connsiteY3" fmla="*/ 0 h 3186701"/>
              <a:gd name="connsiteX4" fmla="*/ 2039147 w 2936139"/>
              <a:gd name="connsiteY4" fmla="*/ 1294704 h 3186701"/>
              <a:gd name="connsiteX5" fmla="*/ 2036266 w 2936139"/>
              <a:gd name="connsiteY5" fmla="*/ 711461 h 3186701"/>
              <a:gd name="connsiteX6" fmla="*/ 1825979 w 2936139"/>
              <a:gd name="connsiteY6" fmla="*/ 3186701 h 3186701"/>
              <a:gd name="connsiteX7" fmla="*/ 1192060 w 2936139"/>
              <a:gd name="connsiteY7" fmla="*/ 1143558 h 3186701"/>
              <a:gd name="connsiteX8" fmla="*/ 1085182 w 2936139"/>
              <a:gd name="connsiteY8" fmla="*/ 2046083 h 3186701"/>
              <a:gd name="connsiteX9" fmla="*/ 918927 w 2936139"/>
              <a:gd name="connsiteY9" fmla="*/ 1666073 h 3186701"/>
              <a:gd name="connsiteX10" fmla="*/ 1103465 w 2936139"/>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897156"/>
              <a:gd name="connsiteY0" fmla="*/ 3168594 h 3173121"/>
              <a:gd name="connsiteX1" fmla="*/ 0 w 2897156"/>
              <a:gd name="connsiteY1" fmla="*/ 1749200 h 3173121"/>
              <a:gd name="connsiteX2" fmla="*/ 449559 w 2897156"/>
              <a:gd name="connsiteY2" fmla="*/ 2009927 h 3173121"/>
              <a:gd name="connsiteX3" fmla="*/ 826277 w 2897156"/>
              <a:gd name="connsiteY3" fmla="*/ 0 h 3173121"/>
              <a:gd name="connsiteX4" fmla="*/ 2084415 w 2897156"/>
              <a:gd name="connsiteY4" fmla="*/ 1294704 h 3173121"/>
              <a:gd name="connsiteX5" fmla="*/ 2081534 w 2897156"/>
              <a:gd name="connsiteY5" fmla="*/ 711461 h 3173121"/>
              <a:gd name="connsiteX6" fmla="*/ 1581537 w 2897156"/>
              <a:gd name="connsiteY6" fmla="*/ 3173121 h 3173121"/>
              <a:gd name="connsiteX7" fmla="*/ 1237328 w 2897156"/>
              <a:gd name="connsiteY7" fmla="*/ 1143558 h 3173121"/>
              <a:gd name="connsiteX8" fmla="*/ 1130450 w 2897156"/>
              <a:gd name="connsiteY8" fmla="*/ 2046083 h 3173121"/>
              <a:gd name="connsiteX9" fmla="*/ 918927 w 2897156"/>
              <a:gd name="connsiteY9" fmla="*/ 1697760 h 3173121"/>
              <a:gd name="connsiteX10" fmla="*/ 1148733 w 2897156"/>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288886 w 2969045"/>
              <a:gd name="connsiteY8" fmla="*/ 2367481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9045" h="3173121">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0" name="Rounded Rectangle 25">
            <a:extLst>
              <a:ext uri="{FF2B5EF4-FFF2-40B4-BE49-F238E27FC236}">
                <a16:creationId xmlns:a16="http://schemas.microsoft.com/office/drawing/2014/main" id="{08F398DB-D916-4189-B35E-C19F02F9C6F2}"/>
              </a:ext>
            </a:extLst>
          </p:cNvPr>
          <p:cNvSpPr/>
          <p:nvPr/>
        </p:nvSpPr>
        <p:spPr>
          <a:xfrm>
            <a:off x="10972939" y="2640819"/>
            <a:ext cx="586980" cy="43016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1" name="Block Arc 41">
            <a:extLst>
              <a:ext uri="{FF2B5EF4-FFF2-40B4-BE49-F238E27FC236}">
                <a16:creationId xmlns:a16="http://schemas.microsoft.com/office/drawing/2014/main" id="{6DFC5B2E-6FF6-4826-9571-09F4DF3C1ED6}"/>
              </a:ext>
            </a:extLst>
          </p:cNvPr>
          <p:cNvSpPr/>
          <p:nvPr/>
        </p:nvSpPr>
        <p:spPr>
          <a:xfrm>
            <a:off x="9454085" y="5654191"/>
            <a:ext cx="563324" cy="57046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12" name="Round Same Side Corner Rectangle 11">
            <a:extLst>
              <a:ext uri="{FF2B5EF4-FFF2-40B4-BE49-F238E27FC236}">
                <a16:creationId xmlns:a16="http://schemas.microsoft.com/office/drawing/2014/main" id="{6541CA7C-0702-4D0F-B6F9-D04C6F8522AF}"/>
              </a:ext>
            </a:extLst>
          </p:cNvPr>
          <p:cNvSpPr/>
          <p:nvPr/>
        </p:nvSpPr>
        <p:spPr>
          <a:xfrm rot="9900000">
            <a:off x="10208910" y="1534987"/>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3" name="Donut 39">
            <a:extLst>
              <a:ext uri="{FF2B5EF4-FFF2-40B4-BE49-F238E27FC236}">
                <a16:creationId xmlns:a16="http://schemas.microsoft.com/office/drawing/2014/main" id="{CB737F34-B775-4AAA-91B8-C5C39B05A4FB}"/>
              </a:ext>
            </a:extLst>
          </p:cNvPr>
          <p:cNvSpPr/>
          <p:nvPr/>
        </p:nvSpPr>
        <p:spPr>
          <a:xfrm>
            <a:off x="4246301" y="4666128"/>
            <a:ext cx="575536" cy="575536"/>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14" name="Freeform 25">
            <a:extLst>
              <a:ext uri="{FF2B5EF4-FFF2-40B4-BE49-F238E27FC236}">
                <a16:creationId xmlns:a16="http://schemas.microsoft.com/office/drawing/2014/main" id="{D2A8D505-AFAB-4FE3-80A1-2986E893366A}"/>
              </a:ext>
            </a:extLst>
          </p:cNvPr>
          <p:cNvSpPr/>
          <p:nvPr/>
        </p:nvSpPr>
        <p:spPr>
          <a:xfrm>
            <a:off x="8766358" y="3640606"/>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5" name="Rectangle 36">
            <a:extLst>
              <a:ext uri="{FF2B5EF4-FFF2-40B4-BE49-F238E27FC236}">
                <a16:creationId xmlns:a16="http://schemas.microsoft.com/office/drawing/2014/main" id="{03D2D1FF-DA69-407D-8C0B-7E91DB908EF3}"/>
              </a:ext>
            </a:extLst>
          </p:cNvPr>
          <p:cNvSpPr/>
          <p:nvPr/>
        </p:nvSpPr>
        <p:spPr>
          <a:xfrm>
            <a:off x="5164740" y="4708915"/>
            <a:ext cx="586136" cy="489963"/>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6" name="Rounded Rectangle 27">
            <a:extLst>
              <a:ext uri="{FF2B5EF4-FFF2-40B4-BE49-F238E27FC236}">
                <a16:creationId xmlns:a16="http://schemas.microsoft.com/office/drawing/2014/main" id="{7F7CF2A0-208A-4563-BC03-D4AFC5C377E6}"/>
              </a:ext>
            </a:extLst>
          </p:cNvPr>
          <p:cNvSpPr/>
          <p:nvPr/>
        </p:nvSpPr>
        <p:spPr>
          <a:xfrm>
            <a:off x="8316455" y="1548746"/>
            <a:ext cx="605315" cy="464964"/>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7" name="Rounded Rectangle 7">
            <a:extLst>
              <a:ext uri="{FF2B5EF4-FFF2-40B4-BE49-F238E27FC236}">
                <a16:creationId xmlns:a16="http://schemas.microsoft.com/office/drawing/2014/main" id="{AA68D0CE-0A93-4CDB-B5A0-5DB02B4FB926}"/>
              </a:ext>
            </a:extLst>
          </p:cNvPr>
          <p:cNvSpPr/>
          <p:nvPr/>
        </p:nvSpPr>
        <p:spPr>
          <a:xfrm>
            <a:off x="9257631" y="1515680"/>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8" name="Chord 15">
            <a:extLst>
              <a:ext uri="{FF2B5EF4-FFF2-40B4-BE49-F238E27FC236}">
                <a16:creationId xmlns:a16="http://schemas.microsoft.com/office/drawing/2014/main" id="{7C22DD43-1C99-4140-A3B3-B5C4CA283294}"/>
              </a:ext>
            </a:extLst>
          </p:cNvPr>
          <p:cNvSpPr/>
          <p:nvPr/>
        </p:nvSpPr>
        <p:spPr>
          <a:xfrm>
            <a:off x="11124640" y="1472088"/>
            <a:ext cx="283580" cy="61828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507C8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9" name="Rectangle 16">
            <a:extLst>
              <a:ext uri="{FF2B5EF4-FFF2-40B4-BE49-F238E27FC236}">
                <a16:creationId xmlns:a16="http://schemas.microsoft.com/office/drawing/2014/main" id="{D9B7FE8C-4293-46E7-9FF2-7A76AED99355}"/>
              </a:ext>
            </a:extLst>
          </p:cNvPr>
          <p:cNvSpPr/>
          <p:nvPr/>
        </p:nvSpPr>
        <p:spPr>
          <a:xfrm>
            <a:off x="6093780" y="4751666"/>
            <a:ext cx="615416" cy="40446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0" name="Rounded Rectangle 6">
            <a:extLst>
              <a:ext uri="{FF2B5EF4-FFF2-40B4-BE49-F238E27FC236}">
                <a16:creationId xmlns:a16="http://schemas.microsoft.com/office/drawing/2014/main" id="{85233054-B5AF-415F-B5D5-342677578FDF}"/>
              </a:ext>
            </a:extLst>
          </p:cNvPr>
          <p:cNvSpPr/>
          <p:nvPr/>
        </p:nvSpPr>
        <p:spPr>
          <a:xfrm>
            <a:off x="5137072"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1" name="Rounded Rectangle 6">
            <a:extLst>
              <a:ext uri="{FF2B5EF4-FFF2-40B4-BE49-F238E27FC236}">
                <a16:creationId xmlns:a16="http://schemas.microsoft.com/office/drawing/2014/main" id="{79E79CBE-6C77-489C-8B7A-9E79232442FF}"/>
              </a:ext>
            </a:extLst>
          </p:cNvPr>
          <p:cNvSpPr/>
          <p:nvPr/>
        </p:nvSpPr>
        <p:spPr>
          <a:xfrm>
            <a:off x="6044394"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2" name="Rounded Rectangle 6">
            <a:extLst>
              <a:ext uri="{FF2B5EF4-FFF2-40B4-BE49-F238E27FC236}">
                <a16:creationId xmlns:a16="http://schemas.microsoft.com/office/drawing/2014/main" id="{DCC20A63-7E61-407F-A2A0-147D1BD6A11F}"/>
              </a:ext>
            </a:extLst>
          </p:cNvPr>
          <p:cNvSpPr/>
          <p:nvPr/>
        </p:nvSpPr>
        <p:spPr>
          <a:xfrm>
            <a:off x="695171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3" name="Rounded Rectangle 6">
            <a:extLst>
              <a:ext uri="{FF2B5EF4-FFF2-40B4-BE49-F238E27FC236}">
                <a16:creationId xmlns:a16="http://schemas.microsoft.com/office/drawing/2014/main" id="{2F0B410C-48EB-448B-9A40-12F528BFA720}"/>
              </a:ext>
            </a:extLst>
          </p:cNvPr>
          <p:cNvSpPr/>
          <p:nvPr/>
        </p:nvSpPr>
        <p:spPr>
          <a:xfrm>
            <a:off x="785903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4" name="Teardrop 6">
            <a:extLst>
              <a:ext uri="{FF2B5EF4-FFF2-40B4-BE49-F238E27FC236}">
                <a16:creationId xmlns:a16="http://schemas.microsoft.com/office/drawing/2014/main" id="{12AE704B-18B9-4A7E-A5B4-6B54D70A8BE7}"/>
              </a:ext>
            </a:extLst>
          </p:cNvPr>
          <p:cNvSpPr/>
          <p:nvPr/>
        </p:nvSpPr>
        <p:spPr>
          <a:xfrm rot="8100000">
            <a:off x="11057693" y="3690402"/>
            <a:ext cx="417475" cy="417476"/>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rgbClr val="9CCCD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5" name="Donut 24">
            <a:extLst>
              <a:ext uri="{FF2B5EF4-FFF2-40B4-BE49-F238E27FC236}">
                <a16:creationId xmlns:a16="http://schemas.microsoft.com/office/drawing/2014/main" id="{BBEEC3FE-6D70-4273-AFB2-56444D03B7FF}"/>
              </a:ext>
            </a:extLst>
          </p:cNvPr>
          <p:cNvSpPr/>
          <p:nvPr/>
        </p:nvSpPr>
        <p:spPr>
          <a:xfrm>
            <a:off x="5773604" y="2544635"/>
            <a:ext cx="617508" cy="62253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26" name="Chord 38">
            <a:extLst>
              <a:ext uri="{FF2B5EF4-FFF2-40B4-BE49-F238E27FC236}">
                <a16:creationId xmlns:a16="http://schemas.microsoft.com/office/drawing/2014/main" id="{8791F73E-F5B2-4B8B-838F-18084036E7A7}"/>
              </a:ext>
            </a:extLst>
          </p:cNvPr>
          <p:cNvSpPr/>
          <p:nvPr/>
        </p:nvSpPr>
        <p:spPr>
          <a:xfrm>
            <a:off x="6733448" y="2544108"/>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7" name="Heart 38">
            <a:extLst>
              <a:ext uri="{FF2B5EF4-FFF2-40B4-BE49-F238E27FC236}">
                <a16:creationId xmlns:a16="http://schemas.microsoft.com/office/drawing/2014/main" id="{6E0782B5-0DA2-4967-BAEB-7DB358935DA1}"/>
              </a:ext>
            </a:extLst>
          </p:cNvPr>
          <p:cNvSpPr/>
          <p:nvPr/>
        </p:nvSpPr>
        <p:spPr>
          <a:xfrm>
            <a:off x="7436317" y="1509092"/>
            <a:ext cx="544275" cy="544275"/>
          </a:xfrm>
          <a:prstGeom prst="heart">
            <a:avLst/>
          </a:pr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8" name="Round Same Side Corner Rectangle 19">
            <a:extLst>
              <a:ext uri="{FF2B5EF4-FFF2-40B4-BE49-F238E27FC236}">
                <a16:creationId xmlns:a16="http://schemas.microsoft.com/office/drawing/2014/main" id="{AC30E5DE-F4FA-4CAB-B767-07454DF07C40}"/>
              </a:ext>
            </a:extLst>
          </p:cNvPr>
          <p:cNvSpPr/>
          <p:nvPr/>
        </p:nvSpPr>
        <p:spPr>
          <a:xfrm>
            <a:off x="10301960" y="5685084"/>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9" name="Rectangle 23">
            <a:extLst>
              <a:ext uri="{FF2B5EF4-FFF2-40B4-BE49-F238E27FC236}">
                <a16:creationId xmlns:a16="http://schemas.microsoft.com/office/drawing/2014/main" id="{B0B5F95C-6732-48B6-ABF8-9194947CDE02}"/>
              </a:ext>
            </a:extLst>
          </p:cNvPr>
          <p:cNvSpPr/>
          <p:nvPr/>
        </p:nvSpPr>
        <p:spPr>
          <a:xfrm>
            <a:off x="4242330" y="5739982"/>
            <a:ext cx="678102" cy="398876"/>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0" name="Oval 31">
            <a:extLst>
              <a:ext uri="{FF2B5EF4-FFF2-40B4-BE49-F238E27FC236}">
                <a16:creationId xmlns:a16="http://schemas.microsoft.com/office/drawing/2014/main" id="{37BA66FD-B86A-4BBD-8709-E60E19DFC79A}"/>
              </a:ext>
            </a:extLst>
          </p:cNvPr>
          <p:cNvSpPr/>
          <p:nvPr/>
        </p:nvSpPr>
        <p:spPr>
          <a:xfrm>
            <a:off x="8665030" y="5684794"/>
            <a:ext cx="504505" cy="509254"/>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1" name="Rectangle 23">
            <a:extLst>
              <a:ext uri="{FF2B5EF4-FFF2-40B4-BE49-F238E27FC236}">
                <a16:creationId xmlns:a16="http://schemas.microsoft.com/office/drawing/2014/main" id="{7434BC95-5D07-4BFA-ADEF-876D141D81F3}"/>
              </a:ext>
            </a:extLst>
          </p:cNvPr>
          <p:cNvSpPr/>
          <p:nvPr/>
        </p:nvSpPr>
        <p:spPr>
          <a:xfrm>
            <a:off x="5963174" y="5716474"/>
            <a:ext cx="691882" cy="445892"/>
          </a:xfrm>
          <a:custGeom>
            <a:avLst/>
            <a:gdLst/>
            <a:ahLst/>
            <a:cxnLst/>
            <a:rect l="l" t="t" r="r" b="b"/>
            <a:pathLst>
              <a:path w="3224845" h="2078296">
                <a:moveTo>
                  <a:pt x="1153236" y="427959"/>
                </a:moveTo>
                <a:cubicBezTo>
                  <a:pt x="1348431" y="427959"/>
                  <a:pt x="1521080" y="524490"/>
                  <a:pt x="1617434" y="678532"/>
                </a:cubicBezTo>
                <a:cubicBezTo>
                  <a:pt x="1678138" y="623092"/>
                  <a:pt x="1759417" y="592820"/>
                  <a:pt x="1847771" y="592820"/>
                </a:cubicBezTo>
                <a:cubicBezTo>
                  <a:pt x="2039655" y="592820"/>
                  <a:pt x="2198190" y="735609"/>
                  <a:pt x="2216233" y="921620"/>
                </a:cubicBezTo>
                <a:cubicBezTo>
                  <a:pt x="2219548" y="919625"/>
                  <a:pt x="2222903" y="919594"/>
                  <a:pt x="2226267" y="919594"/>
                </a:cubicBezTo>
                <a:cubicBezTo>
                  <a:pt x="2546231" y="919594"/>
                  <a:pt x="2805617" y="1178981"/>
                  <a:pt x="2805617" y="1498945"/>
                </a:cubicBezTo>
                <a:cubicBezTo>
                  <a:pt x="2805617" y="1801051"/>
                  <a:pt x="2574378" y="2049153"/>
                  <a:pt x="2279216" y="2075622"/>
                </a:cubicBezTo>
                <a:lnTo>
                  <a:pt x="2279216" y="2078296"/>
                </a:lnTo>
                <a:lnTo>
                  <a:pt x="2226267" y="2078296"/>
                </a:lnTo>
                <a:lnTo>
                  <a:pt x="646561" y="2078296"/>
                </a:lnTo>
                <a:lnTo>
                  <a:pt x="646561" y="2073975"/>
                </a:lnTo>
                <a:cubicBezTo>
                  <a:pt x="624550" y="2076984"/>
                  <a:pt x="602103" y="2078296"/>
                  <a:pt x="579350" y="2078296"/>
                </a:cubicBezTo>
                <a:cubicBezTo>
                  <a:pt x="259386" y="2078296"/>
                  <a:pt x="0" y="1818910"/>
                  <a:pt x="0" y="1498945"/>
                </a:cubicBezTo>
                <a:cubicBezTo>
                  <a:pt x="0" y="1178981"/>
                  <a:pt x="259386" y="919594"/>
                  <a:pt x="579350" y="919594"/>
                </a:cubicBezTo>
                <a:lnTo>
                  <a:pt x="591118" y="921972"/>
                </a:lnTo>
                <a:cubicBezTo>
                  <a:pt x="622324" y="641639"/>
                  <a:pt x="862826" y="427959"/>
                  <a:pt x="1153236" y="427959"/>
                </a:cubicBezTo>
                <a:close/>
                <a:moveTo>
                  <a:pt x="1844671" y="0"/>
                </a:moveTo>
                <a:cubicBezTo>
                  <a:pt x="2007709" y="0"/>
                  <a:pt x="2151917" y="80629"/>
                  <a:pt x="2232398" y="209295"/>
                </a:cubicBezTo>
                <a:cubicBezTo>
                  <a:pt x="2283102" y="162988"/>
                  <a:pt x="2350992" y="137703"/>
                  <a:pt x="2424790" y="137703"/>
                </a:cubicBezTo>
                <a:cubicBezTo>
                  <a:pt x="2585064" y="137703"/>
                  <a:pt x="2717483" y="256969"/>
                  <a:pt x="2732554" y="412337"/>
                </a:cubicBezTo>
                <a:cubicBezTo>
                  <a:pt x="2735322" y="410671"/>
                  <a:pt x="2738125" y="410646"/>
                  <a:pt x="2740934" y="410646"/>
                </a:cubicBezTo>
                <a:cubicBezTo>
                  <a:pt x="3008189" y="410646"/>
                  <a:pt x="3224845" y="627302"/>
                  <a:pt x="3224845" y="894557"/>
                </a:cubicBezTo>
                <a:cubicBezTo>
                  <a:pt x="3224845" y="1096996"/>
                  <a:pt x="3100535" y="1270403"/>
                  <a:pt x="2923312" y="1340619"/>
                </a:cubicBezTo>
                <a:cubicBezTo>
                  <a:pt x="2866347" y="1049229"/>
                  <a:pt x="2609521" y="829523"/>
                  <a:pt x="2301383" y="829523"/>
                </a:cubicBezTo>
                <a:cubicBezTo>
                  <a:pt x="2297701" y="829523"/>
                  <a:pt x="2294026" y="829557"/>
                  <a:pt x="2290397" y="831741"/>
                </a:cubicBezTo>
                <a:cubicBezTo>
                  <a:pt x="2270640" y="628070"/>
                  <a:pt x="2097054" y="471725"/>
                  <a:pt x="1886953" y="471725"/>
                </a:cubicBezTo>
                <a:cubicBezTo>
                  <a:pt x="1790211" y="471725"/>
                  <a:pt x="1701214" y="504871"/>
                  <a:pt x="1634747" y="565575"/>
                </a:cubicBezTo>
                <a:cubicBezTo>
                  <a:pt x="1575570" y="470966"/>
                  <a:pt x="1490108" y="396171"/>
                  <a:pt x="1388252" y="349790"/>
                </a:cubicBezTo>
                <a:cubicBezTo>
                  <a:pt x="1438607" y="147092"/>
                  <a:pt x="1624461" y="0"/>
                  <a:pt x="1844671" y="0"/>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2" name="Oval 31">
            <a:extLst>
              <a:ext uri="{FF2B5EF4-FFF2-40B4-BE49-F238E27FC236}">
                <a16:creationId xmlns:a16="http://schemas.microsoft.com/office/drawing/2014/main" id="{AB8DCC88-6CC4-4467-8E26-E2F354776981}"/>
              </a:ext>
            </a:extLst>
          </p:cNvPr>
          <p:cNvSpPr/>
          <p:nvPr/>
        </p:nvSpPr>
        <p:spPr>
          <a:xfrm>
            <a:off x="6939606" y="5653380"/>
            <a:ext cx="579873" cy="572083"/>
          </a:xfrm>
          <a:custGeom>
            <a:avLst/>
            <a:gdLst/>
            <a:ahLst/>
            <a:cxnLst/>
            <a:rect l="l" t="t" r="r" b="b"/>
            <a:pathLst>
              <a:path w="3240076" h="3196551">
                <a:moveTo>
                  <a:pt x="2810300" y="1617710"/>
                </a:moveTo>
                <a:cubicBezTo>
                  <a:pt x="2817009" y="1615912"/>
                  <a:pt x="2824405" y="1616674"/>
                  <a:pt x="2830895" y="1620421"/>
                </a:cubicBezTo>
                <a:lnTo>
                  <a:pt x="3150571" y="1804986"/>
                </a:lnTo>
                <a:cubicBezTo>
                  <a:pt x="3163552" y="1812480"/>
                  <a:pt x="3168000" y="1829080"/>
                  <a:pt x="3160506" y="1842062"/>
                </a:cubicBezTo>
                <a:lnTo>
                  <a:pt x="3106222" y="1936084"/>
                </a:lnTo>
                <a:cubicBezTo>
                  <a:pt x="3098727" y="1949065"/>
                  <a:pt x="3082128" y="1953513"/>
                  <a:pt x="3069146" y="1946019"/>
                </a:cubicBezTo>
                <a:lnTo>
                  <a:pt x="2749470" y="1761453"/>
                </a:lnTo>
                <a:cubicBezTo>
                  <a:pt x="2736489" y="1753959"/>
                  <a:pt x="2732040" y="1737359"/>
                  <a:pt x="2739536" y="1724378"/>
                </a:cubicBezTo>
                <a:lnTo>
                  <a:pt x="2793819" y="1630356"/>
                </a:lnTo>
                <a:cubicBezTo>
                  <a:pt x="2797567" y="1623864"/>
                  <a:pt x="2803590" y="1619508"/>
                  <a:pt x="2810300" y="1617710"/>
                </a:cubicBezTo>
                <a:close/>
                <a:moveTo>
                  <a:pt x="1308278" y="1324343"/>
                </a:moveTo>
                <a:cubicBezTo>
                  <a:pt x="1529714" y="1324343"/>
                  <a:pt x="1725574" y="1433852"/>
                  <a:pt x="1834882" y="1608603"/>
                </a:cubicBezTo>
                <a:cubicBezTo>
                  <a:pt x="1903747" y="1545710"/>
                  <a:pt x="1995954" y="1511368"/>
                  <a:pt x="2096186" y="1511368"/>
                </a:cubicBezTo>
                <a:cubicBezTo>
                  <a:pt x="2313867" y="1511368"/>
                  <a:pt x="2493715" y="1673353"/>
                  <a:pt x="2514185" y="1884371"/>
                </a:cubicBezTo>
                <a:cubicBezTo>
                  <a:pt x="2517944" y="1882108"/>
                  <a:pt x="2521751" y="1882074"/>
                  <a:pt x="2525567" y="1882074"/>
                </a:cubicBezTo>
                <a:cubicBezTo>
                  <a:pt x="2888547" y="1882074"/>
                  <a:pt x="3182805" y="2176332"/>
                  <a:pt x="3182805" y="2539312"/>
                </a:cubicBezTo>
                <a:cubicBezTo>
                  <a:pt x="3182805" y="2882034"/>
                  <a:pt x="2920478" y="3163490"/>
                  <a:pt x="2585635" y="3193518"/>
                </a:cubicBezTo>
                <a:lnTo>
                  <a:pt x="2585635" y="3196551"/>
                </a:lnTo>
                <a:lnTo>
                  <a:pt x="2525567" y="3196551"/>
                </a:lnTo>
                <a:lnTo>
                  <a:pt x="733485" y="3196551"/>
                </a:lnTo>
                <a:lnTo>
                  <a:pt x="733485" y="3191649"/>
                </a:lnTo>
                <a:cubicBezTo>
                  <a:pt x="708515" y="3195063"/>
                  <a:pt x="683050" y="3196551"/>
                  <a:pt x="657239" y="3196551"/>
                </a:cubicBezTo>
                <a:cubicBezTo>
                  <a:pt x="294258" y="3196551"/>
                  <a:pt x="0" y="2902293"/>
                  <a:pt x="0" y="2539312"/>
                </a:cubicBezTo>
                <a:cubicBezTo>
                  <a:pt x="0" y="2176332"/>
                  <a:pt x="294258" y="1882074"/>
                  <a:pt x="657239" y="1882074"/>
                </a:cubicBezTo>
                <a:lnTo>
                  <a:pt x="670588" y="1884770"/>
                </a:lnTo>
                <a:cubicBezTo>
                  <a:pt x="705989" y="1566750"/>
                  <a:pt x="978825" y="1324343"/>
                  <a:pt x="1308278" y="1324343"/>
                </a:cubicBezTo>
                <a:close/>
                <a:moveTo>
                  <a:pt x="3166512" y="731828"/>
                </a:moveTo>
                <a:cubicBezTo>
                  <a:pt x="3180598" y="726701"/>
                  <a:pt x="3196172" y="733964"/>
                  <a:pt x="3201300" y="748050"/>
                </a:cubicBezTo>
                <a:lnTo>
                  <a:pt x="3238432" y="850070"/>
                </a:lnTo>
                <a:cubicBezTo>
                  <a:pt x="3243559" y="864156"/>
                  <a:pt x="3236295" y="879731"/>
                  <a:pt x="3222210" y="884857"/>
                </a:cubicBezTo>
                <a:lnTo>
                  <a:pt x="2875342" y="1011107"/>
                </a:lnTo>
                <a:cubicBezTo>
                  <a:pt x="2861256" y="1016234"/>
                  <a:pt x="2845680" y="1008972"/>
                  <a:pt x="2840554" y="994886"/>
                </a:cubicBezTo>
                <a:lnTo>
                  <a:pt x="2803421" y="892866"/>
                </a:lnTo>
                <a:cubicBezTo>
                  <a:pt x="2798295" y="878780"/>
                  <a:pt x="2805558" y="863204"/>
                  <a:pt x="2819643" y="858077"/>
                </a:cubicBezTo>
                <a:close/>
                <a:moveTo>
                  <a:pt x="773619" y="731828"/>
                </a:moveTo>
                <a:lnTo>
                  <a:pt x="1120487" y="858077"/>
                </a:lnTo>
                <a:cubicBezTo>
                  <a:pt x="1134573" y="863204"/>
                  <a:pt x="1141836" y="878780"/>
                  <a:pt x="1136709" y="892866"/>
                </a:cubicBezTo>
                <a:lnTo>
                  <a:pt x="1099577" y="994886"/>
                </a:lnTo>
                <a:cubicBezTo>
                  <a:pt x="1094450" y="1008972"/>
                  <a:pt x="1078875" y="1016234"/>
                  <a:pt x="1064789" y="1011107"/>
                </a:cubicBezTo>
                <a:lnTo>
                  <a:pt x="717921" y="884857"/>
                </a:lnTo>
                <a:cubicBezTo>
                  <a:pt x="703835" y="879731"/>
                  <a:pt x="696572" y="864156"/>
                  <a:pt x="701699" y="850070"/>
                </a:cubicBezTo>
                <a:lnTo>
                  <a:pt x="738831" y="748050"/>
                </a:lnTo>
                <a:cubicBezTo>
                  <a:pt x="743958" y="733964"/>
                  <a:pt x="759534" y="726701"/>
                  <a:pt x="773619" y="731828"/>
                </a:cubicBezTo>
                <a:close/>
                <a:moveTo>
                  <a:pt x="1970065" y="524905"/>
                </a:moveTo>
                <a:cubicBezTo>
                  <a:pt x="2386791" y="524905"/>
                  <a:pt x="2724614" y="862728"/>
                  <a:pt x="2724614" y="1279453"/>
                </a:cubicBezTo>
                <a:cubicBezTo>
                  <a:pt x="2724614" y="1453368"/>
                  <a:pt x="2665775" y="1613540"/>
                  <a:pt x="2564463" y="1739247"/>
                </a:cubicBezTo>
                <a:cubicBezTo>
                  <a:pt x="2529951" y="1545877"/>
                  <a:pt x="2358485" y="1402176"/>
                  <a:pt x="2153457" y="1402176"/>
                </a:cubicBezTo>
                <a:cubicBezTo>
                  <a:pt x="2053225" y="1402176"/>
                  <a:pt x="1961018" y="1436518"/>
                  <a:pt x="1892153" y="1499411"/>
                </a:cubicBezTo>
                <a:cubicBezTo>
                  <a:pt x="1782845" y="1324660"/>
                  <a:pt x="1586985" y="1215151"/>
                  <a:pt x="1365549" y="1215151"/>
                </a:cubicBezTo>
                <a:cubicBezTo>
                  <a:pt x="1314582" y="1215151"/>
                  <a:pt x="1264970" y="1220953"/>
                  <a:pt x="1217820" y="1233835"/>
                </a:cubicBezTo>
                <a:cubicBezTo>
                  <a:pt x="1240489" y="838320"/>
                  <a:pt x="1568676" y="524905"/>
                  <a:pt x="1970065" y="524905"/>
                </a:cubicBezTo>
                <a:close/>
                <a:moveTo>
                  <a:pt x="2490093" y="928"/>
                </a:moveTo>
                <a:cubicBezTo>
                  <a:pt x="2496802" y="-869"/>
                  <a:pt x="2504197" y="-108"/>
                  <a:pt x="2510688" y="3640"/>
                </a:cubicBezTo>
                <a:lnTo>
                  <a:pt x="2604711" y="57924"/>
                </a:lnTo>
                <a:cubicBezTo>
                  <a:pt x="2617692" y="65419"/>
                  <a:pt x="2622140" y="82019"/>
                  <a:pt x="2614644" y="95000"/>
                </a:cubicBezTo>
                <a:lnTo>
                  <a:pt x="2430080" y="414676"/>
                </a:lnTo>
                <a:cubicBezTo>
                  <a:pt x="2422585" y="427657"/>
                  <a:pt x="2405985" y="432105"/>
                  <a:pt x="2393004" y="424610"/>
                </a:cubicBezTo>
                <a:lnTo>
                  <a:pt x="2298982" y="370326"/>
                </a:lnTo>
                <a:cubicBezTo>
                  <a:pt x="2286000" y="362831"/>
                  <a:pt x="2281552" y="346232"/>
                  <a:pt x="2289048" y="333250"/>
                </a:cubicBezTo>
                <a:lnTo>
                  <a:pt x="2473612" y="13574"/>
                </a:lnTo>
                <a:cubicBezTo>
                  <a:pt x="2477359" y="7084"/>
                  <a:pt x="2483383" y="2726"/>
                  <a:pt x="2490093" y="928"/>
                </a:cubicBezTo>
                <a:close/>
                <a:moveTo>
                  <a:pt x="1450038" y="928"/>
                </a:moveTo>
                <a:cubicBezTo>
                  <a:pt x="1456747" y="2726"/>
                  <a:pt x="1462771" y="7084"/>
                  <a:pt x="1466519" y="13574"/>
                </a:cubicBezTo>
                <a:lnTo>
                  <a:pt x="1651083" y="333250"/>
                </a:lnTo>
                <a:cubicBezTo>
                  <a:pt x="1658578" y="346232"/>
                  <a:pt x="1654131" y="362831"/>
                  <a:pt x="1641149" y="370326"/>
                </a:cubicBezTo>
                <a:lnTo>
                  <a:pt x="1547127" y="424610"/>
                </a:lnTo>
                <a:cubicBezTo>
                  <a:pt x="1534145" y="432105"/>
                  <a:pt x="1517546" y="427657"/>
                  <a:pt x="1510050" y="414676"/>
                </a:cubicBezTo>
                <a:lnTo>
                  <a:pt x="1325486" y="95000"/>
                </a:lnTo>
                <a:cubicBezTo>
                  <a:pt x="1317991" y="82019"/>
                  <a:pt x="1322439" y="65419"/>
                  <a:pt x="1335420" y="57924"/>
                </a:cubicBezTo>
                <a:lnTo>
                  <a:pt x="1429442" y="3640"/>
                </a:lnTo>
                <a:cubicBezTo>
                  <a:pt x="1435933" y="-108"/>
                  <a:pt x="1443328" y="-869"/>
                  <a:pt x="1450038" y="928"/>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3" name="Teardrop 17">
            <a:extLst>
              <a:ext uri="{FF2B5EF4-FFF2-40B4-BE49-F238E27FC236}">
                <a16:creationId xmlns:a16="http://schemas.microsoft.com/office/drawing/2014/main" id="{9EDBAEB9-F995-40CF-A4C3-01F7711D2478}"/>
              </a:ext>
            </a:extLst>
          </p:cNvPr>
          <p:cNvSpPr/>
          <p:nvPr/>
        </p:nvSpPr>
        <p:spPr>
          <a:xfrm rot="18900000">
            <a:off x="5204982" y="5698880"/>
            <a:ext cx="473640" cy="481082"/>
          </a:xfrm>
          <a:custGeom>
            <a:avLst/>
            <a:gdLst/>
            <a:ahLst/>
            <a:cxnLst/>
            <a:rect l="l" t="t" r="r" b="b"/>
            <a:pathLst>
              <a:path w="2646489" h="2688071">
                <a:moveTo>
                  <a:pt x="306023" y="2382048"/>
                </a:moveTo>
                <a:cubicBezTo>
                  <a:pt x="271732" y="2441625"/>
                  <a:pt x="254586" y="2501201"/>
                  <a:pt x="254586" y="2560778"/>
                </a:cubicBezTo>
                <a:cubicBezTo>
                  <a:pt x="254586" y="2631080"/>
                  <a:pt x="197595" y="2688071"/>
                  <a:pt x="127293" y="2688071"/>
                </a:cubicBezTo>
                <a:cubicBezTo>
                  <a:pt x="56991" y="2688071"/>
                  <a:pt x="0" y="2631081"/>
                  <a:pt x="0" y="2560778"/>
                </a:cubicBezTo>
                <a:cubicBezTo>
                  <a:pt x="0" y="2490477"/>
                  <a:pt x="56991" y="2433485"/>
                  <a:pt x="127293" y="2433485"/>
                </a:cubicBezTo>
                <a:cubicBezTo>
                  <a:pt x="186870" y="2433486"/>
                  <a:pt x="246446" y="2416340"/>
                  <a:pt x="306023" y="2382048"/>
                </a:cubicBezTo>
                <a:close/>
                <a:moveTo>
                  <a:pt x="812224" y="2334103"/>
                </a:moveTo>
                <a:cubicBezTo>
                  <a:pt x="777933" y="2393681"/>
                  <a:pt x="760787" y="2453256"/>
                  <a:pt x="760787" y="2512834"/>
                </a:cubicBezTo>
                <a:cubicBezTo>
                  <a:pt x="760787" y="2583136"/>
                  <a:pt x="703796" y="2640127"/>
                  <a:pt x="633494" y="2640127"/>
                </a:cubicBezTo>
                <a:cubicBezTo>
                  <a:pt x="563192" y="2640127"/>
                  <a:pt x="506201" y="2583136"/>
                  <a:pt x="506201" y="2512834"/>
                </a:cubicBezTo>
                <a:cubicBezTo>
                  <a:pt x="506201" y="2442532"/>
                  <a:pt x="563192" y="2385541"/>
                  <a:pt x="633494" y="2385541"/>
                </a:cubicBezTo>
                <a:cubicBezTo>
                  <a:pt x="693071" y="2385540"/>
                  <a:pt x="752647" y="2368395"/>
                  <a:pt x="812224" y="2334103"/>
                </a:cubicBezTo>
                <a:close/>
                <a:moveTo>
                  <a:pt x="353968" y="1875848"/>
                </a:moveTo>
                <a:cubicBezTo>
                  <a:pt x="319677" y="1935424"/>
                  <a:pt x="302531" y="1995001"/>
                  <a:pt x="302530" y="2054578"/>
                </a:cubicBezTo>
                <a:cubicBezTo>
                  <a:pt x="302530" y="2124880"/>
                  <a:pt x="245539" y="2181871"/>
                  <a:pt x="175237" y="2181871"/>
                </a:cubicBezTo>
                <a:cubicBezTo>
                  <a:pt x="104935" y="2181871"/>
                  <a:pt x="47945" y="2124880"/>
                  <a:pt x="47944" y="2054578"/>
                </a:cubicBezTo>
                <a:cubicBezTo>
                  <a:pt x="47944" y="1984276"/>
                  <a:pt x="104935" y="1927285"/>
                  <a:pt x="175237" y="1927285"/>
                </a:cubicBezTo>
                <a:cubicBezTo>
                  <a:pt x="234815" y="1927285"/>
                  <a:pt x="294391" y="1910139"/>
                  <a:pt x="353968" y="1875848"/>
                </a:cubicBezTo>
                <a:close/>
                <a:moveTo>
                  <a:pt x="401912" y="1369646"/>
                </a:moveTo>
                <a:cubicBezTo>
                  <a:pt x="367621" y="1429223"/>
                  <a:pt x="350475" y="1488799"/>
                  <a:pt x="350475" y="1548377"/>
                </a:cubicBezTo>
                <a:cubicBezTo>
                  <a:pt x="350475" y="1618679"/>
                  <a:pt x="293484" y="1675670"/>
                  <a:pt x="223182" y="1675670"/>
                </a:cubicBezTo>
                <a:cubicBezTo>
                  <a:pt x="152880" y="1675670"/>
                  <a:pt x="95889" y="1618679"/>
                  <a:pt x="95889" y="1548377"/>
                </a:cubicBezTo>
                <a:cubicBezTo>
                  <a:pt x="95889" y="1478075"/>
                  <a:pt x="152880" y="1421084"/>
                  <a:pt x="223182" y="1421084"/>
                </a:cubicBezTo>
                <a:cubicBezTo>
                  <a:pt x="282759" y="1421084"/>
                  <a:pt x="342335" y="1403938"/>
                  <a:pt x="401912" y="1369646"/>
                </a:cubicBezTo>
                <a:close/>
                <a:moveTo>
                  <a:pt x="1318425" y="2286158"/>
                </a:moveTo>
                <a:cubicBezTo>
                  <a:pt x="1284134" y="2345735"/>
                  <a:pt x="1266988" y="2405312"/>
                  <a:pt x="1266987" y="2464888"/>
                </a:cubicBezTo>
                <a:cubicBezTo>
                  <a:pt x="1266987" y="2535190"/>
                  <a:pt x="1209996" y="2592182"/>
                  <a:pt x="1139694" y="2592182"/>
                </a:cubicBezTo>
                <a:cubicBezTo>
                  <a:pt x="1069392" y="2592182"/>
                  <a:pt x="1012402" y="2535191"/>
                  <a:pt x="1012401" y="2464888"/>
                </a:cubicBezTo>
                <a:cubicBezTo>
                  <a:pt x="1012401" y="2394586"/>
                  <a:pt x="1069392" y="2337595"/>
                  <a:pt x="1139694" y="2337595"/>
                </a:cubicBezTo>
                <a:cubicBezTo>
                  <a:pt x="1199271" y="2337596"/>
                  <a:pt x="1258848" y="2320449"/>
                  <a:pt x="1318425" y="2286158"/>
                </a:cubicBezTo>
                <a:close/>
                <a:moveTo>
                  <a:pt x="860169" y="1827902"/>
                </a:moveTo>
                <a:cubicBezTo>
                  <a:pt x="825878" y="1887479"/>
                  <a:pt x="808731" y="1947056"/>
                  <a:pt x="808731" y="2006633"/>
                </a:cubicBezTo>
                <a:cubicBezTo>
                  <a:pt x="808731" y="2076935"/>
                  <a:pt x="751740" y="2133926"/>
                  <a:pt x="681438" y="2133926"/>
                </a:cubicBezTo>
                <a:cubicBezTo>
                  <a:pt x="611136" y="2133926"/>
                  <a:pt x="554146" y="2076935"/>
                  <a:pt x="554145" y="2006633"/>
                </a:cubicBezTo>
                <a:cubicBezTo>
                  <a:pt x="554145" y="1936331"/>
                  <a:pt x="611136" y="1879340"/>
                  <a:pt x="681438" y="1879340"/>
                </a:cubicBezTo>
                <a:cubicBezTo>
                  <a:pt x="741015" y="1879340"/>
                  <a:pt x="800591" y="1862193"/>
                  <a:pt x="860169" y="1827902"/>
                </a:cubicBezTo>
                <a:close/>
                <a:moveTo>
                  <a:pt x="2096803" y="190871"/>
                </a:moveTo>
                <a:cubicBezTo>
                  <a:pt x="2253382" y="347450"/>
                  <a:pt x="2314442" y="563378"/>
                  <a:pt x="2268166" y="764238"/>
                </a:cubicBezTo>
                <a:cubicBezTo>
                  <a:pt x="2361334" y="768461"/>
                  <a:pt x="2450817" y="809378"/>
                  <a:pt x="2521691" y="880252"/>
                </a:cubicBezTo>
                <a:cubicBezTo>
                  <a:pt x="2675615" y="1034176"/>
                  <a:pt x="2688247" y="1275888"/>
                  <a:pt x="2553508" y="1439575"/>
                </a:cubicBezTo>
                <a:cubicBezTo>
                  <a:pt x="2557767" y="1440633"/>
                  <a:pt x="2560483" y="1443301"/>
                  <a:pt x="2563181" y="1445999"/>
                </a:cubicBezTo>
                <a:cubicBezTo>
                  <a:pt x="2819847" y="1702665"/>
                  <a:pt x="2819847" y="2118808"/>
                  <a:pt x="2563181" y="2375474"/>
                </a:cubicBezTo>
                <a:cubicBezTo>
                  <a:pt x="2320841" y="2617815"/>
                  <a:pt x="1936328" y="2631341"/>
                  <a:pt x="1678325" y="2415804"/>
                </a:cubicBezTo>
                <a:lnTo>
                  <a:pt x="1676180" y="2417949"/>
                </a:lnTo>
                <a:lnTo>
                  <a:pt x="1633705" y="2375475"/>
                </a:lnTo>
                <a:lnTo>
                  <a:pt x="366513" y="1108282"/>
                </a:lnTo>
                <a:lnTo>
                  <a:pt x="369979" y="1104815"/>
                </a:lnTo>
                <a:cubicBezTo>
                  <a:pt x="349908" y="1089573"/>
                  <a:pt x="330850" y="1072619"/>
                  <a:pt x="312598" y="1054367"/>
                </a:cubicBezTo>
                <a:cubicBezTo>
                  <a:pt x="55932" y="797701"/>
                  <a:pt x="55932" y="381558"/>
                  <a:pt x="312598" y="124891"/>
                </a:cubicBezTo>
                <a:cubicBezTo>
                  <a:pt x="569264" y="-131775"/>
                  <a:pt x="985408" y="-131775"/>
                  <a:pt x="1242074" y="124891"/>
                </a:cubicBezTo>
                <a:lnTo>
                  <a:pt x="1249606" y="136238"/>
                </a:lnTo>
                <a:cubicBezTo>
                  <a:pt x="1499513" y="-63604"/>
                  <a:pt x="1863845" y="-42087"/>
                  <a:pt x="2096803" y="190871"/>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4" name="Rectangle 23">
            <a:extLst>
              <a:ext uri="{FF2B5EF4-FFF2-40B4-BE49-F238E27FC236}">
                <a16:creationId xmlns:a16="http://schemas.microsoft.com/office/drawing/2014/main" id="{BF00D87A-AB6C-4822-803F-8F1F4F4BF946}"/>
              </a:ext>
            </a:extLst>
          </p:cNvPr>
          <p:cNvSpPr/>
          <p:nvPr/>
        </p:nvSpPr>
        <p:spPr>
          <a:xfrm>
            <a:off x="7804030" y="5649492"/>
            <a:ext cx="576449" cy="579858"/>
          </a:xfrm>
          <a:custGeom>
            <a:avLst/>
            <a:gdLst/>
            <a:ahLst/>
            <a:cxnLst/>
            <a:rect l="l" t="t" r="r" b="b"/>
            <a:pathLst>
              <a:path w="3220951" h="3240001">
                <a:moveTo>
                  <a:pt x="1308278" y="1367793"/>
                </a:moveTo>
                <a:cubicBezTo>
                  <a:pt x="1529714" y="1367793"/>
                  <a:pt x="1725574" y="1477302"/>
                  <a:pt x="1834882" y="1652053"/>
                </a:cubicBezTo>
                <a:cubicBezTo>
                  <a:pt x="1903747" y="1589160"/>
                  <a:pt x="1995954" y="1554818"/>
                  <a:pt x="2096186" y="1554818"/>
                </a:cubicBezTo>
                <a:cubicBezTo>
                  <a:pt x="2313867" y="1554818"/>
                  <a:pt x="2493715" y="1716803"/>
                  <a:pt x="2514185" y="1927821"/>
                </a:cubicBezTo>
                <a:cubicBezTo>
                  <a:pt x="2517944" y="1925558"/>
                  <a:pt x="2521751" y="1925524"/>
                  <a:pt x="2525567" y="1925524"/>
                </a:cubicBezTo>
                <a:cubicBezTo>
                  <a:pt x="2888547" y="1925524"/>
                  <a:pt x="3182805" y="2219782"/>
                  <a:pt x="3182805" y="2582762"/>
                </a:cubicBezTo>
                <a:cubicBezTo>
                  <a:pt x="3182805" y="2925484"/>
                  <a:pt x="2920478" y="3206940"/>
                  <a:pt x="2585635" y="3236968"/>
                </a:cubicBezTo>
                <a:lnTo>
                  <a:pt x="2585635" y="3240001"/>
                </a:lnTo>
                <a:lnTo>
                  <a:pt x="2525567" y="3240001"/>
                </a:lnTo>
                <a:lnTo>
                  <a:pt x="733485" y="3240001"/>
                </a:lnTo>
                <a:lnTo>
                  <a:pt x="733485" y="3235099"/>
                </a:lnTo>
                <a:cubicBezTo>
                  <a:pt x="708515" y="3238513"/>
                  <a:pt x="683051" y="3240001"/>
                  <a:pt x="657239" y="3240001"/>
                </a:cubicBezTo>
                <a:cubicBezTo>
                  <a:pt x="294258" y="3240001"/>
                  <a:pt x="0" y="2945743"/>
                  <a:pt x="0" y="2582762"/>
                </a:cubicBezTo>
                <a:cubicBezTo>
                  <a:pt x="0" y="2219782"/>
                  <a:pt x="294258" y="1925524"/>
                  <a:pt x="657239" y="1925524"/>
                </a:cubicBezTo>
                <a:lnTo>
                  <a:pt x="670588" y="1928221"/>
                </a:lnTo>
                <a:cubicBezTo>
                  <a:pt x="705989" y="1610200"/>
                  <a:pt x="978825" y="1367793"/>
                  <a:pt x="1308278" y="1367793"/>
                </a:cubicBezTo>
                <a:close/>
                <a:moveTo>
                  <a:pt x="1589786" y="0"/>
                </a:moveTo>
                <a:cubicBezTo>
                  <a:pt x="1520182" y="453314"/>
                  <a:pt x="1668069" y="912942"/>
                  <a:pt x="1988957" y="1240613"/>
                </a:cubicBezTo>
                <a:cubicBezTo>
                  <a:pt x="2309845" y="1568285"/>
                  <a:pt x="2766281" y="1725754"/>
                  <a:pt x="3220951" y="1665645"/>
                </a:cubicBezTo>
                <a:cubicBezTo>
                  <a:pt x="3108976" y="1775302"/>
                  <a:pt x="2980523" y="1857805"/>
                  <a:pt x="2843553" y="1912752"/>
                </a:cubicBezTo>
                <a:cubicBezTo>
                  <a:pt x="2756367" y="1866073"/>
                  <a:pt x="2656598" y="1841175"/>
                  <a:pt x="2551012" y="1841175"/>
                </a:cubicBezTo>
                <a:cubicBezTo>
                  <a:pt x="2547197" y="1841176"/>
                  <a:pt x="2543390" y="1841210"/>
                  <a:pt x="2539631" y="1843473"/>
                </a:cubicBezTo>
                <a:cubicBezTo>
                  <a:pt x="2519161" y="1632454"/>
                  <a:pt x="2339312" y="1470470"/>
                  <a:pt x="2121631" y="1470470"/>
                </a:cubicBezTo>
                <a:cubicBezTo>
                  <a:pt x="2021400" y="1470470"/>
                  <a:pt x="1929192" y="1504812"/>
                  <a:pt x="1860327" y="1567705"/>
                </a:cubicBezTo>
                <a:cubicBezTo>
                  <a:pt x="1751020" y="1392954"/>
                  <a:pt x="1555160" y="1283445"/>
                  <a:pt x="1333723" y="1283445"/>
                </a:cubicBezTo>
                <a:lnTo>
                  <a:pt x="1331160" y="1283679"/>
                </a:lnTo>
                <a:cubicBezTo>
                  <a:pt x="1150898" y="856385"/>
                  <a:pt x="1238290" y="344219"/>
                  <a:pt x="1589786" y="0"/>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5" name="Round Same Side Corner Rectangle 8">
            <a:extLst>
              <a:ext uri="{FF2B5EF4-FFF2-40B4-BE49-F238E27FC236}">
                <a16:creationId xmlns:a16="http://schemas.microsoft.com/office/drawing/2014/main" id="{D8517135-8D50-4A3E-AF6C-BC1F0BC4BBFC}"/>
              </a:ext>
            </a:extLst>
          </p:cNvPr>
          <p:cNvSpPr/>
          <p:nvPr/>
        </p:nvSpPr>
        <p:spPr>
          <a:xfrm>
            <a:off x="4455730" y="1450295"/>
            <a:ext cx="251302" cy="661867"/>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6" name="Round Same Side Corner Rectangle 20">
            <a:extLst>
              <a:ext uri="{FF2B5EF4-FFF2-40B4-BE49-F238E27FC236}">
                <a16:creationId xmlns:a16="http://schemas.microsoft.com/office/drawing/2014/main" id="{426C1D31-4947-42D1-AD9E-9496F09010DF}"/>
              </a:ext>
            </a:extLst>
          </p:cNvPr>
          <p:cNvSpPr/>
          <p:nvPr/>
        </p:nvSpPr>
        <p:spPr>
          <a:xfrm rot="10800000">
            <a:off x="5042893" y="1447239"/>
            <a:ext cx="313136" cy="667981"/>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37" name="Donut 87">
            <a:extLst>
              <a:ext uri="{FF2B5EF4-FFF2-40B4-BE49-F238E27FC236}">
                <a16:creationId xmlns:a16="http://schemas.microsoft.com/office/drawing/2014/main" id="{0F209CFD-B2BC-49C6-BE31-ED2753F71774}"/>
              </a:ext>
            </a:extLst>
          </p:cNvPr>
          <p:cNvSpPr/>
          <p:nvPr/>
        </p:nvSpPr>
        <p:spPr>
          <a:xfrm>
            <a:off x="5691893" y="1539942"/>
            <a:ext cx="507661" cy="521714"/>
          </a:xfrm>
          <a:custGeom>
            <a:avLst/>
            <a:gdLst/>
            <a:ahLst/>
            <a:cxnLst/>
            <a:rect l="l" t="t" r="r" b="b"/>
            <a:pathLst>
              <a:path w="356471" h="366339">
                <a:moveTo>
                  <a:pt x="144025" y="123680"/>
                </a:moveTo>
                <a:cubicBezTo>
                  <a:pt x="89551" y="123680"/>
                  <a:pt x="45391" y="167840"/>
                  <a:pt x="45391" y="222314"/>
                </a:cubicBezTo>
                <a:cubicBezTo>
                  <a:pt x="45391" y="276788"/>
                  <a:pt x="89551" y="320948"/>
                  <a:pt x="144025" y="320948"/>
                </a:cubicBezTo>
                <a:cubicBezTo>
                  <a:pt x="198499" y="320948"/>
                  <a:pt x="242659" y="276788"/>
                  <a:pt x="242659" y="222314"/>
                </a:cubicBezTo>
                <a:cubicBezTo>
                  <a:pt x="242659" y="167840"/>
                  <a:pt x="198499" y="123680"/>
                  <a:pt x="144025" y="123680"/>
                </a:cubicBezTo>
                <a:close/>
                <a:moveTo>
                  <a:pt x="354808" y="0"/>
                </a:moveTo>
                <a:lnTo>
                  <a:pt x="356471" y="85288"/>
                </a:lnTo>
                <a:lnTo>
                  <a:pt x="334733" y="64382"/>
                </a:lnTo>
                <a:lnTo>
                  <a:pt x="260258" y="141819"/>
                </a:lnTo>
                <a:cubicBezTo>
                  <a:pt x="278587" y="163579"/>
                  <a:pt x="288050" y="191841"/>
                  <a:pt x="288050" y="222314"/>
                </a:cubicBezTo>
                <a:cubicBezTo>
                  <a:pt x="288050" y="301857"/>
                  <a:pt x="223568" y="366339"/>
                  <a:pt x="144025" y="366339"/>
                </a:cubicBezTo>
                <a:cubicBezTo>
                  <a:pt x="64482" y="366339"/>
                  <a:pt x="0" y="301857"/>
                  <a:pt x="0" y="222314"/>
                </a:cubicBezTo>
                <a:cubicBezTo>
                  <a:pt x="0" y="142771"/>
                  <a:pt x="64482" y="78289"/>
                  <a:pt x="144025" y="78289"/>
                </a:cubicBezTo>
                <a:cubicBezTo>
                  <a:pt x="170876" y="78289"/>
                  <a:pt x="196011" y="85637"/>
                  <a:pt x="216282" y="100527"/>
                </a:cubicBezTo>
                <a:lnTo>
                  <a:pt x="291257" y="22569"/>
                </a:lnTo>
                <a:lnTo>
                  <a:pt x="269519" y="1663"/>
                </a:ln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38" name="Donut 90">
            <a:extLst>
              <a:ext uri="{FF2B5EF4-FFF2-40B4-BE49-F238E27FC236}">
                <a16:creationId xmlns:a16="http://schemas.microsoft.com/office/drawing/2014/main" id="{177BA652-1EE0-4092-B559-9BB06EF7461C}"/>
              </a:ext>
            </a:extLst>
          </p:cNvPr>
          <p:cNvSpPr/>
          <p:nvPr/>
        </p:nvSpPr>
        <p:spPr>
          <a:xfrm>
            <a:off x="6568402" y="1501877"/>
            <a:ext cx="532052" cy="543757"/>
          </a:xfrm>
          <a:custGeom>
            <a:avLst/>
            <a:gdLst/>
            <a:ahLst/>
            <a:cxnLst/>
            <a:rect l="l" t="t" r="r" b="b"/>
            <a:pathLst>
              <a:path w="373598" h="381817">
                <a:moveTo>
                  <a:pt x="229573" y="45391"/>
                </a:moveTo>
                <a:cubicBezTo>
                  <a:pt x="175099" y="45391"/>
                  <a:pt x="130939" y="89551"/>
                  <a:pt x="130939" y="144025"/>
                </a:cubicBezTo>
                <a:cubicBezTo>
                  <a:pt x="130939" y="198499"/>
                  <a:pt x="175099" y="242659"/>
                  <a:pt x="229573" y="242659"/>
                </a:cubicBezTo>
                <a:cubicBezTo>
                  <a:pt x="284047" y="242659"/>
                  <a:pt x="328207" y="198499"/>
                  <a:pt x="328207" y="144025"/>
                </a:cubicBezTo>
                <a:cubicBezTo>
                  <a:pt x="328207" y="89551"/>
                  <a:pt x="284047" y="45391"/>
                  <a:pt x="229573" y="45391"/>
                </a:cubicBezTo>
                <a:close/>
                <a:moveTo>
                  <a:pt x="229573" y="0"/>
                </a:moveTo>
                <a:cubicBezTo>
                  <a:pt x="309116" y="0"/>
                  <a:pt x="373598" y="64482"/>
                  <a:pt x="373598" y="144025"/>
                </a:cubicBezTo>
                <a:cubicBezTo>
                  <a:pt x="373598" y="223568"/>
                  <a:pt x="309116" y="288050"/>
                  <a:pt x="229573" y="288050"/>
                </a:cubicBezTo>
                <a:cubicBezTo>
                  <a:pt x="202172" y="288050"/>
                  <a:pt x="176558" y="280398"/>
                  <a:pt x="156060" y="264966"/>
                </a:cubicBezTo>
                <a:lnTo>
                  <a:pt x="128993" y="292033"/>
                </a:lnTo>
                <a:lnTo>
                  <a:pt x="160228" y="323268"/>
                </a:lnTo>
                <a:cubicBezTo>
                  <a:pt x="171055" y="334095"/>
                  <a:pt x="171055" y="351650"/>
                  <a:pt x="160228" y="362477"/>
                </a:cubicBezTo>
                <a:cubicBezTo>
                  <a:pt x="149401" y="373304"/>
                  <a:pt x="131846" y="373304"/>
                  <a:pt x="121019" y="362477"/>
                </a:cubicBezTo>
                <a:lnTo>
                  <a:pt x="89784" y="331242"/>
                </a:lnTo>
                <a:lnTo>
                  <a:pt x="39209" y="381817"/>
                </a:lnTo>
                <a:cubicBezTo>
                  <a:pt x="28381" y="392644"/>
                  <a:pt x="10827" y="392644"/>
                  <a:pt x="0" y="381817"/>
                </a:cubicBezTo>
                <a:cubicBezTo>
                  <a:pt x="-10828" y="370989"/>
                  <a:pt x="-10828" y="353435"/>
                  <a:pt x="0" y="342608"/>
                </a:cubicBezTo>
                <a:lnTo>
                  <a:pt x="50575" y="292033"/>
                </a:lnTo>
                <a:lnTo>
                  <a:pt x="16166" y="257624"/>
                </a:lnTo>
                <a:cubicBezTo>
                  <a:pt x="5339" y="246797"/>
                  <a:pt x="5339" y="229242"/>
                  <a:pt x="16166" y="218415"/>
                </a:cubicBezTo>
                <a:cubicBezTo>
                  <a:pt x="26993" y="207588"/>
                  <a:pt x="44548" y="207588"/>
                  <a:pt x="55375" y="218415"/>
                </a:cubicBezTo>
                <a:lnTo>
                  <a:pt x="89784" y="252824"/>
                </a:lnTo>
                <a:lnTo>
                  <a:pt x="115252" y="227356"/>
                </a:lnTo>
                <a:cubicBezTo>
                  <a:pt x="95803" y="205073"/>
                  <a:pt x="85548" y="175747"/>
                  <a:pt x="85548" y="144025"/>
                </a:cubicBezTo>
                <a:cubicBezTo>
                  <a:pt x="85548" y="64482"/>
                  <a:pt x="150030" y="0"/>
                  <a:pt x="229573"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39" name="Oval 6">
            <a:extLst>
              <a:ext uri="{FF2B5EF4-FFF2-40B4-BE49-F238E27FC236}">
                <a16:creationId xmlns:a16="http://schemas.microsoft.com/office/drawing/2014/main" id="{085E14E3-8902-482E-97D2-D17D2213BA96}"/>
              </a:ext>
            </a:extLst>
          </p:cNvPr>
          <p:cNvSpPr/>
          <p:nvPr/>
        </p:nvSpPr>
        <p:spPr>
          <a:xfrm>
            <a:off x="7560710" y="2604583"/>
            <a:ext cx="507960" cy="502639"/>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0" name="Block Arc 25">
            <a:extLst>
              <a:ext uri="{FF2B5EF4-FFF2-40B4-BE49-F238E27FC236}">
                <a16:creationId xmlns:a16="http://schemas.microsoft.com/office/drawing/2014/main" id="{AA8CAA3F-44CE-4B58-A646-89E8625596FB}"/>
              </a:ext>
            </a:extLst>
          </p:cNvPr>
          <p:cNvSpPr/>
          <p:nvPr/>
        </p:nvSpPr>
        <p:spPr>
          <a:xfrm>
            <a:off x="5081797" y="2603460"/>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41" name="Block Arc 31">
            <a:extLst>
              <a:ext uri="{FF2B5EF4-FFF2-40B4-BE49-F238E27FC236}">
                <a16:creationId xmlns:a16="http://schemas.microsoft.com/office/drawing/2014/main" id="{E76EFBF0-705B-4A8A-92C9-D3CB091CA9DA}"/>
              </a:ext>
            </a:extLst>
          </p:cNvPr>
          <p:cNvSpPr/>
          <p:nvPr/>
        </p:nvSpPr>
        <p:spPr>
          <a:xfrm>
            <a:off x="8411005" y="2603460"/>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42" name="Freeform 53">
            <a:extLst>
              <a:ext uri="{FF2B5EF4-FFF2-40B4-BE49-F238E27FC236}">
                <a16:creationId xmlns:a16="http://schemas.microsoft.com/office/drawing/2014/main" id="{522FB624-DFFE-49E3-899B-E4E4FA77DE38}"/>
              </a:ext>
            </a:extLst>
          </p:cNvPr>
          <p:cNvSpPr/>
          <p:nvPr/>
        </p:nvSpPr>
        <p:spPr>
          <a:xfrm>
            <a:off x="10130939" y="2599748"/>
            <a:ext cx="499664" cy="512309"/>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3" name="Block Arc 10">
            <a:extLst>
              <a:ext uri="{FF2B5EF4-FFF2-40B4-BE49-F238E27FC236}">
                <a16:creationId xmlns:a16="http://schemas.microsoft.com/office/drawing/2014/main" id="{86812CF7-0340-4A4D-8DAF-57AA95B51B0D}"/>
              </a:ext>
            </a:extLst>
          </p:cNvPr>
          <p:cNvSpPr/>
          <p:nvPr/>
        </p:nvSpPr>
        <p:spPr>
          <a:xfrm>
            <a:off x="10959168" y="4745774"/>
            <a:ext cx="614525" cy="416246"/>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rgbClr val="8CBA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44" name="Freeform 55">
            <a:extLst>
              <a:ext uri="{FF2B5EF4-FFF2-40B4-BE49-F238E27FC236}">
                <a16:creationId xmlns:a16="http://schemas.microsoft.com/office/drawing/2014/main" id="{2DE53696-8E36-4D4F-93CD-7F8A3A6D284C}"/>
              </a:ext>
            </a:extLst>
          </p:cNvPr>
          <p:cNvSpPr/>
          <p:nvPr/>
        </p:nvSpPr>
        <p:spPr>
          <a:xfrm>
            <a:off x="4423300" y="2468550"/>
            <a:ext cx="316162" cy="774705"/>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5" name="Round Same Side Corner Rectangle 36">
            <a:extLst>
              <a:ext uri="{FF2B5EF4-FFF2-40B4-BE49-F238E27FC236}">
                <a16:creationId xmlns:a16="http://schemas.microsoft.com/office/drawing/2014/main" id="{4AC3B244-75EE-4E0F-AB9D-5EECD2435D2D}"/>
              </a:ext>
            </a:extLst>
          </p:cNvPr>
          <p:cNvSpPr/>
          <p:nvPr/>
        </p:nvSpPr>
        <p:spPr>
          <a:xfrm>
            <a:off x="9209300" y="2626898"/>
            <a:ext cx="579306" cy="458009"/>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rgbClr val="507C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6" name="Oval 21">
            <a:extLst>
              <a:ext uri="{FF2B5EF4-FFF2-40B4-BE49-F238E27FC236}">
                <a16:creationId xmlns:a16="http://schemas.microsoft.com/office/drawing/2014/main" id="{F09315AD-0317-4FB6-8B03-7BDC909048CB}"/>
              </a:ext>
            </a:extLst>
          </p:cNvPr>
          <p:cNvSpPr>
            <a:spLocks noChangeAspect="1"/>
          </p:cNvSpPr>
          <p:nvPr/>
        </p:nvSpPr>
        <p:spPr>
          <a:xfrm>
            <a:off x="7052100" y="4713438"/>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7" name="Oval 32">
            <a:extLst>
              <a:ext uri="{FF2B5EF4-FFF2-40B4-BE49-F238E27FC236}">
                <a16:creationId xmlns:a16="http://schemas.microsoft.com/office/drawing/2014/main" id="{FE15C8C2-7404-4B1A-AD17-578D84B424FC}"/>
              </a:ext>
            </a:extLst>
          </p:cNvPr>
          <p:cNvSpPr/>
          <p:nvPr/>
        </p:nvSpPr>
        <p:spPr>
          <a:xfrm>
            <a:off x="9307908" y="4680733"/>
            <a:ext cx="454128" cy="546324"/>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rgbClr val="8CBAB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75460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组合 13"/>
          <p:cNvGrpSpPr/>
          <p:nvPr/>
        </p:nvGrpSpPr>
        <p:grpSpPr>
          <a:xfrm>
            <a:off x="1529965" y="1582778"/>
            <a:ext cx="9391741" cy="4733278"/>
            <a:chOff x="1171713" y="1121802"/>
            <a:chExt cx="6928679" cy="3491937"/>
          </a:xfrm>
        </p:grpSpPr>
        <p:sp>
          <p:nvSpPr>
            <p:cNvPr id="19" name="矩形 18"/>
            <p:cNvSpPr/>
            <p:nvPr/>
          </p:nvSpPr>
          <p:spPr>
            <a:xfrm>
              <a:off x="1171713" y="1131590"/>
              <a:ext cx="1735997" cy="1736180"/>
            </a:xfrm>
            <a:prstGeom prst="rect">
              <a:avLst/>
            </a:prstGeom>
            <a:solidFill>
              <a:schemeClr val="accent3"/>
            </a:solidFill>
            <a:ln w="12700" cap="flat" cmpd="sng" algn="ctr">
              <a:noFill/>
              <a:prstDash val="solid"/>
              <a:miter lim="800000"/>
            </a:ln>
            <a:effectLst/>
          </p:spPr>
          <p:txBody>
            <a:bodyPr lIns="100774" tIns="50388" rIns="100774" bIns="50388" anchor="ctr"/>
            <a:lstStyle/>
            <a:p>
              <a:pPr algn="ctr">
                <a:lnSpc>
                  <a:spcPct val="130000"/>
                </a:lnSpc>
                <a:defRPr/>
              </a:pPr>
              <a:r>
                <a:rPr lang="en-US" altLang="zh-CN" kern="0" dirty="0">
                  <a:solidFill>
                    <a:srgbClr val="F9F9F9"/>
                  </a:solidFill>
                  <a:latin typeface="微软雅黑" pitchFamily="34" charset="-122"/>
                  <a:ea typeface="微软雅黑" pitchFamily="34" charset="-122"/>
                </a:rPr>
                <a:t>title</a:t>
              </a: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endParaRPr lang="zh-CN" altLang="en-US" sz="1500" kern="0" dirty="0">
                <a:solidFill>
                  <a:srgbClr val="F9F9F9"/>
                </a:solidFill>
                <a:latin typeface="微软雅黑" pitchFamily="34" charset="-122"/>
                <a:ea typeface="微软雅黑" pitchFamily="34" charset="-122"/>
              </a:endParaRP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endParaRPr lang="zh-CN" altLang="en-US" sz="1500" kern="0" dirty="0">
                <a:solidFill>
                  <a:srgbClr val="F9F9F9"/>
                </a:solidFill>
                <a:latin typeface="微软雅黑" pitchFamily="34" charset="-122"/>
                <a:ea typeface="微软雅黑" pitchFamily="34" charset="-122"/>
              </a:endParaRPr>
            </a:p>
          </p:txBody>
        </p:sp>
        <p:sp>
          <p:nvSpPr>
            <p:cNvPr id="20" name="矩形 19"/>
            <p:cNvSpPr/>
            <p:nvPr/>
          </p:nvSpPr>
          <p:spPr>
            <a:xfrm>
              <a:off x="6364395" y="1131590"/>
              <a:ext cx="1735997" cy="1736180"/>
            </a:xfrm>
            <a:prstGeom prst="rect">
              <a:avLst/>
            </a:prstGeom>
            <a:blipFill dpi="0" rotWithShape="1">
              <a:blip r:embed="rId3"/>
              <a:srcRect/>
              <a:tile tx="0" ty="0" sx="25000" sy="25000" flip="none" algn="ctr"/>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sp>
          <p:nvSpPr>
            <p:cNvPr id="21" name="矩形 20"/>
            <p:cNvSpPr/>
            <p:nvPr/>
          </p:nvSpPr>
          <p:spPr>
            <a:xfrm>
              <a:off x="4632991" y="2867768"/>
              <a:ext cx="1735997" cy="1736180"/>
            </a:xfrm>
            <a:prstGeom prst="rect">
              <a:avLst/>
            </a:prstGeom>
            <a:blipFill dpi="0" rotWithShape="1">
              <a:blip r:embed="rId4"/>
              <a:srcRect/>
              <a:tile tx="0" ty="0" sx="38000" sy="38000" flip="none" algn="ctr"/>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sp>
          <p:nvSpPr>
            <p:cNvPr id="22" name="矩形 21"/>
            <p:cNvSpPr/>
            <p:nvPr/>
          </p:nvSpPr>
          <p:spPr>
            <a:xfrm>
              <a:off x="4638612" y="1121802"/>
              <a:ext cx="1735997" cy="1736180"/>
            </a:xfrm>
            <a:prstGeom prst="rect">
              <a:avLst/>
            </a:prstGeom>
            <a:solidFill>
              <a:schemeClr val="accent2"/>
            </a:solidFill>
            <a:ln w="12700" cap="flat" cmpd="sng" algn="ctr">
              <a:noFill/>
              <a:prstDash val="solid"/>
              <a:miter lim="800000"/>
            </a:ln>
            <a:effectLst/>
          </p:spPr>
          <p:txBody>
            <a:bodyPr lIns="100774" tIns="50388" rIns="100774" bIns="50388" anchor="ctr"/>
            <a:lstStyle/>
            <a:p>
              <a:pPr algn="ctr">
                <a:lnSpc>
                  <a:spcPct val="130000"/>
                </a:lnSpc>
                <a:defRPr/>
              </a:pPr>
              <a:r>
                <a:rPr lang="en-US" altLang="zh-CN" kern="0" dirty="0">
                  <a:solidFill>
                    <a:srgbClr val="F9F9F9"/>
                  </a:solidFill>
                  <a:latin typeface="微软雅黑" pitchFamily="34" charset="-122"/>
                  <a:ea typeface="微软雅黑" pitchFamily="34" charset="-122"/>
                </a:rPr>
                <a:t>title</a:t>
              </a: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endParaRPr lang="zh-CN" altLang="en-US" sz="1500" kern="0" dirty="0">
                <a:solidFill>
                  <a:srgbClr val="F9F9F9"/>
                </a:solidFill>
                <a:latin typeface="微软雅黑" pitchFamily="34" charset="-122"/>
                <a:ea typeface="微软雅黑" pitchFamily="34" charset="-122"/>
              </a:endParaRP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endParaRPr lang="zh-CN" altLang="en-US" sz="1500" kern="0" dirty="0">
                <a:solidFill>
                  <a:srgbClr val="F9F9F9"/>
                </a:solidFill>
                <a:latin typeface="微软雅黑" pitchFamily="34" charset="-122"/>
                <a:ea typeface="微软雅黑" pitchFamily="34" charset="-122"/>
              </a:endParaRPr>
            </a:p>
          </p:txBody>
        </p:sp>
        <p:sp>
          <p:nvSpPr>
            <p:cNvPr id="23" name="矩形 22"/>
            <p:cNvSpPr/>
            <p:nvPr/>
          </p:nvSpPr>
          <p:spPr>
            <a:xfrm>
              <a:off x="2894697" y="1130726"/>
              <a:ext cx="1735997" cy="1736180"/>
            </a:xfrm>
            <a:prstGeom prst="rect">
              <a:avLst/>
            </a:prstGeom>
            <a:blipFill dpi="0" rotWithShape="1">
              <a:blip r:embed="rId5"/>
              <a:srcRect/>
              <a:tile tx="0" ty="0" sx="38000" sy="38000" flip="none" algn="ctr"/>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sp>
          <p:nvSpPr>
            <p:cNvPr id="24" name="矩形 23"/>
            <p:cNvSpPr/>
            <p:nvPr/>
          </p:nvSpPr>
          <p:spPr>
            <a:xfrm>
              <a:off x="6364394" y="2877559"/>
              <a:ext cx="1735997" cy="1736180"/>
            </a:xfrm>
            <a:prstGeom prst="rect">
              <a:avLst/>
            </a:prstGeom>
            <a:solidFill>
              <a:schemeClr val="accent1"/>
            </a:solidFill>
            <a:ln w="12700" cap="flat" cmpd="sng" algn="ctr">
              <a:noFill/>
              <a:prstDash val="solid"/>
              <a:miter lim="800000"/>
            </a:ln>
            <a:effectLst/>
          </p:spPr>
          <p:txBody>
            <a:bodyPr lIns="100774" tIns="50388" rIns="100774" bIns="50388" anchor="ctr"/>
            <a:lstStyle/>
            <a:p>
              <a:pPr algn="ctr">
                <a:lnSpc>
                  <a:spcPct val="130000"/>
                </a:lnSpc>
                <a:defRPr/>
              </a:pPr>
              <a:r>
                <a:rPr lang="en-US" altLang="zh-CN" kern="0" dirty="0">
                  <a:solidFill>
                    <a:srgbClr val="F9F9F9"/>
                  </a:solidFill>
                  <a:latin typeface="微软雅黑" pitchFamily="34" charset="-122"/>
                  <a:ea typeface="微软雅黑" pitchFamily="34" charset="-122"/>
                </a:rPr>
                <a:t>title</a:t>
              </a: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endParaRPr lang="zh-CN" altLang="en-US" sz="1500" kern="0" dirty="0">
                <a:solidFill>
                  <a:srgbClr val="F9F9F9"/>
                </a:solidFill>
                <a:latin typeface="微软雅黑" pitchFamily="34" charset="-122"/>
                <a:ea typeface="微软雅黑" pitchFamily="34" charset="-122"/>
              </a:endParaRP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endParaRPr lang="zh-CN" altLang="en-US" sz="1500" kern="0" dirty="0">
                <a:solidFill>
                  <a:srgbClr val="F9F9F9"/>
                </a:solidFill>
                <a:latin typeface="微软雅黑" pitchFamily="34" charset="-122"/>
                <a:ea typeface="微软雅黑" pitchFamily="34" charset="-122"/>
              </a:endParaRPr>
            </a:p>
          </p:txBody>
        </p:sp>
        <p:sp>
          <p:nvSpPr>
            <p:cNvPr id="25" name="矩形 24"/>
            <p:cNvSpPr/>
            <p:nvPr/>
          </p:nvSpPr>
          <p:spPr>
            <a:xfrm>
              <a:off x="1175672" y="2867768"/>
              <a:ext cx="3462940" cy="1736180"/>
            </a:xfrm>
            <a:prstGeom prst="rect">
              <a:avLst/>
            </a:prstGeom>
            <a:solidFill>
              <a:srgbClr val="8CC066"/>
            </a:solidFill>
            <a:ln w="12700" cap="flat" cmpd="sng" algn="ctr">
              <a:noFill/>
              <a:prstDash val="solid"/>
              <a:miter lim="800000"/>
            </a:ln>
            <a:effectLst/>
          </p:spPr>
          <p:txBody>
            <a:bodyPr lIns="100774" tIns="50388" rIns="100774" bIns="50388" anchor="ctr"/>
            <a:lstStyle/>
            <a:p>
              <a:pPr algn="ctr">
                <a:lnSpc>
                  <a:spcPct val="130000"/>
                </a:lnSpc>
                <a:defRPr/>
              </a:pPr>
              <a:r>
                <a:rPr lang="en-US" altLang="zh-CN" kern="0" dirty="0">
                  <a:solidFill>
                    <a:srgbClr val="F9F9F9"/>
                  </a:solidFill>
                  <a:latin typeface="微软雅黑" pitchFamily="34" charset="-122"/>
                  <a:ea typeface="微软雅黑" pitchFamily="34" charset="-122"/>
                </a:rPr>
                <a:t>title</a:t>
              </a: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endParaRPr lang="zh-CN" altLang="en-US" sz="1500" kern="0" dirty="0">
                <a:solidFill>
                  <a:srgbClr val="F9F9F9"/>
                </a:solidFill>
                <a:latin typeface="微软雅黑" pitchFamily="34" charset="-122"/>
                <a:ea typeface="微软雅黑" pitchFamily="34" charset="-122"/>
              </a:endParaRPr>
            </a:p>
            <a:p>
              <a:pPr algn="ctr">
                <a:lnSpc>
                  <a:spcPct val="130000"/>
                </a:lnSpc>
                <a:defRPr/>
              </a:pPr>
              <a:r>
                <a:rPr lang="en-US" altLang="zh-CN" sz="1500" kern="0" dirty="0">
                  <a:solidFill>
                    <a:srgbClr val="F9F9F9"/>
                  </a:solidFill>
                  <a:latin typeface="微软雅黑" pitchFamily="34" charset="-122"/>
                  <a:ea typeface="微软雅黑" pitchFamily="34" charset="-122"/>
                </a:rPr>
                <a:t>Click Add Content</a:t>
              </a:r>
              <a:endParaRPr lang="zh-CN" altLang="en-US" sz="1500" kern="0" dirty="0">
                <a:solidFill>
                  <a:srgbClr val="F9F9F9"/>
                </a:solidFill>
                <a:latin typeface="微软雅黑" pitchFamily="34" charset="-122"/>
                <a:ea typeface="微软雅黑" pitchFamily="34" charset="-122"/>
              </a:endParaRPr>
            </a:p>
          </p:txBody>
        </p:sp>
      </p:grpSp>
    </p:spTree>
    <p:extLst>
      <p:ext uri="{BB962C8B-B14F-4D97-AF65-F5344CB8AC3E}">
        <p14:creationId xmlns:p14="http://schemas.microsoft.com/office/powerpoint/2010/main" val="486776033"/>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组合 13"/>
          <p:cNvGrpSpPr/>
          <p:nvPr/>
        </p:nvGrpSpPr>
        <p:grpSpPr>
          <a:xfrm>
            <a:off x="1559668" y="1904691"/>
            <a:ext cx="9173504" cy="4339744"/>
            <a:chOff x="1187624" y="1491639"/>
            <a:chExt cx="6696744" cy="3168053"/>
          </a:xfrm>
        </p:grpSpPr>
        <p:grpSp>
          <p:nvGrpSpPr>
            <p:cNvPr id="15" name="组合 14"/>
            <p:cNvGrpSpPr/>
            <p:nvPr/>
          </p:nvGrpSpPr>
          <p:grpSpPr>
            <a:xfrm>
              <a:off x="1827514" y="1491639"/>
              <a:ext cx="1478797" cy="408406"/>
              <a:chOff x="3447030" y="3890565"/>
              <a:chExt cx="1971730" cy="544540"/>
            </a:xfrm>
          </p:grpSpPr>
          <p:sp>
            <p:nvSpPr>
              <p:cNvPr id="36" name="文本框 111"/>
              <p:cNvSpPr txBox="1"/>
              <p:nvPr/>
            </p:nvSpPr>
            <p:spPr>
              <a:xfrm>
                <a:off x="3451161" y="3890565"/>
                <a:ext cx="1725052" cy="389445"/>
              </a:xfrm>
              <a:prstGeom prst="rect">
                <a:avLst/>
              </a:prstGeom>
              <a:noFill/>
            </p:spPr>
            <p:txBody>
              <a:bodyPr wrap="square" rtlCol="0">
                <a:spAutoFit/>
              </a:bodyPr>
              <a:lstStyle/>
              <a:p>
                <a:r>
                  <a:rPr lang="en-US" altLang="zh-CN" sz="2000" dirty="0">
                    <a:solidFill>
                      <a:schemeClr val="bg1">
                        <a:lumMod val="50000"/>
                      </a:schemeClr>
                    </a:solidFill>
                    <a:latin typeface="微软雅黑" panose="020B0503020204020204" pitchFamily="34" charset="-122"/>
                    <a:ea typeface="微软雅黑" panose="020B0503020204020204" pitchFamily="34" charset="-122"/>
                  </a:rPr>
                  <a:t>Title text</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文本框 112"/>
              <p:cNvSpPr txBox="1"/>
              <p:nvPr/>
            </p:nvSpPr>
            <p:spPr>
              <a:xfrm>
                <a:off x="3447030" y="4180469"/>
                <a:ext cx="1971730" cy="254636"/>
              </a:xfrm>
              <a:prstGeom prst="rect">
                <a:avLst/>
              </a:prstGeom>
              <a:noFill/>
            </p:spPr>
            <p:txBody>
              <a:bodyPr wrap="square" rtlCol="0">
                <a:spAutoFit/>
              </a:bodyPr>
              <a:lstStyle/>
              <a:p>
                <a:pPr algn="just"/>
                <a:r>
                  <a:rPr lang="en-US" altLang="zh-CN" sz="1100" kern="0" dirty="0">
                    <a:solidFill>
                      <a:schemeClr val="bg1">
                        <a:lumMod val="50000"/>
                      </a:schemeClr>
                    </a:solidFill>
                    <a:latin typeface="微软雅黑" panose="020B0503020204020204" pitchFamily="34" charset="-122"/>
                    <a:ea typeface="微软雅黑" panose="020B0503020204020204" pitchFamily="34" charset="-122"/>
                    <a:cs typeface="Arial" pitchFamily="34" charset="0"/>
                  </a:rPr>
                  <a:t>Click here to add text</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6" name="椭圆 15"/>
            <p:cNvSpPr/>
            <p:nvPr/>
          </p:nvSpPr>
          <p:spPr>
            <a:xfrm>
              <a:off x="1340924" y="1508076"/>
              <a:ext cx="450708" cy="450708"/>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椭圆 16"/>
            <p:cNvSpPr/>
            <p:nvPr/>
          </p:nvSpPr>
          <p:spPr>
            <a:xfrm>
              <a:off x="1340924" y="2180968"/>
              <a:ext cx="450708" cy="450708"/>
            </a:xfrm>
            <a:prstGeom prst="ellipse">
              <a:avLst/>
            </a:prstGeom>
            <a:solidFill>
              <a:schemeClr val="accent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椭圆 17"/>
            <p:cNvSpPr/>
            <p:nvPr/>
          </p:nvSpPr>
          <p:spPr>
            <a:xfrm>
              <a:off x="1340924" y="2874024"/>
              <a:ext cx="450708" cy="450708"/>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椭圆 70"/>
            <p:cNvSpPr/>
            <p:nvPr/>
          </p:nvSpPr>
          <p:spPr>
            <a:xfrm>
              <a:off x="1452226" y="1595957"/>
              <a:ext cx="228104" cy="274946"/>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28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452226" y="2305710"/>
              <a:ext cx="215812" cy="217283"/>
              <a:chOff x="3771900" y="3200400"/>
              <a:chExt cx="2011680" cy="2025396"/>
            </a:xfrm>
            <a:solidFill>
              <a:schemeClr val="accent2"/>
            </a:solidFill>
          </p:grpSpPr>
          <p:sp>
            <p:nvSpPr>
              <p:cNvPr id="32" name="任意多边形 80"/>
              <p:cNvSpPr/>
              <p:nvPr/>
            </p:nvSpPr>
            <p:spPr>
              <a:xfrm>
                <a:off x="3775166" y="3370217"/>
                <a:ext cx="770708" cy="796834"/>
              </a:xfrm>
              <a:custGeom>
                <a:avLst/>
                <a:gdLst>
                  <a:gd name="connsiteX0" fmla="*/ 0 w 770708"/>
                  <a:gd name="connsiteY0" fmla="*/ 104503 h 796834"/>
                  <a:gd name="connsiteX1" fmla="*/ 0 w 770708"/>
                  <a:gd name="connsiteY1" fmla="*/ 796834 h 796834"/>
                  <a:gd name="connsiteX2" fmla="*/ 770708 w 770708"/>
                  <a:gd name="connsiteY2" fmla="*/ 770709 h 796834"/>
                  <a:gd name="connsiteX3" fmla="*/ 770708 w 770708"/>
                  <a:gd name="connsiteY3" fmla="*/ 0 h 796834"/>
                  <a:gd name="connsiteX4" fmla="*/ 0 w 770708"/>
                  <a:gd name="connsiteY4" fmla="*/ 104503 h 79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708" h="796834">
                    <a:moveTo>
                      <a:pt x="0" y="104503"/>
                    </a:moveTo>
                    <a:lnTo>
                      <a:pt x="0" y="796834"/>
                    </a:lnTo>
                    <a:lnTo>
                      <a:pt x="770708" y="770709"/>
                    </a:lnTo>
                    <a:lnTo>
                      <a:pt x="770708" y="0"/>
                    </a:lnTo>
                    <a:lnTo>
                      <a:pt x="0" y="104503"/>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任意多边形 81"/>
              <p:cNvSpPr/>
              <p:nvPr/>
            </p:nvSpPr>
            <p:spPr>
              <a:xfrm>
                <a:off x="4704588" y="3200400"/>
                <a:ext cx="1078992" cy="937260"/>
              </a:xfrm>
              <a:custGeom>
                <a:avLst/>
                <a:gdLst>
                  <a:gd name="connsiteX0" fmla="*/ 0 w 1078992"/>
                  <a:gd name="connsiteY0" fmla="*/ 155448 h 937260"/>
                  <a:gd name="connsiteX1" fmla="*/ 1078992 w 1078992"/>
                  <a:gd name="connsiteY1" fmla="*/ 0 h 937260"/>
                  <a:gd name="connsiteX2" fmla="*/ 1078992 w 1078992"/>
                  <a:gd name="connsiteY2" fmla="*/ 928116 h 937260"/>
                  <a:gd name="connsiteX3" fmla="*/ 9144 w 1078992"/>
                  <a:gd name="connsiteY3" fmla="*/ 937260 h 937260"/>
                  <a:gd name="connsiteX4" fmla="*/ 0 w 1078992"/>
                  <a:gd name="connsiteY4" fmla="*/ 155448 h 93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992" h="937260">
                    <a:moveTo>
                      <a:pt x="0" y="155448"/>
                    </a:moveTo>
                    <a:lnTo>
                      <a:pt x="1078992" y="0"/>
                    </a:lnTo>
                    <a:lnTo>
                      <a:pt x="1078992" y="928116"/>
                    </a:lnTo>
                    <a:lnTo>
                      <a:pt x="9144" y="937260"/>
                    </a:lnTo>
                    <a:lnTo>
                      <a:pt x="0" y="155448"/>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34" name="任意多边形 82"/>
              <p:cNvSpPr/>
              <p:nvPr/>
            </p:nvSpPr>
            <p:spPr>
              <a:xfrm>
                <a:off x="3771900" y="4279392"/>
                <a:ext cx="772668" cy="786384"/>
              </a:xfrm>
              <a:custGeom>
                <a:avLst/>
                <a:gdLst>
                  <a:gd name="connsiteX0" fmla="*/ 0 w 772668"/>
                  <a:gd name="connsiteY0" fmla="*/ 0 h 786384"/>
                  <a:gd name="connsiteX1" fmla="*/ 772668 w 772668"/>
                  <a:gd name="connsiteY1" fmla="*/ 13716 h 786384"/>
                  <a:gd name="connsiteX2" fmla="*/ 772668 w 772668"/>
                  <a:gd name="connsiteY2" fmla="*/ 786384 h 786384"/>
                  <a:gd name="connsiteX3" fmla="*/ 4572 w 772668"/>
                  <a:gd name="connsiteY3" fmla="*/ 667512 h 786384"/>
                  <a:gd name="connsiteX4" fmla="*/ 0 w 772668"/>
                  <a:gd name="connsiteY4" fmla="*/ 0 h 78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668" h="786384">
                    <a:moveTo>
                      <a:pt x="0" y="0"/>
                    </a:moveTo>
                    <a:lnTo>
                      <a:pt x="772668" y="13716"/>
                    </a:lnTo>
                    <a:lnTo>
                      <a:pt x="772668" y="786384"/>
                    </a:lnTo>
                    <a:lnTo>
                      <a:pt x="4572" y="667512"/>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任意多边形 83"/>
              <p:cNvSpPr/>
              <p:nvPr/>
            </p:nvSpPr>
            <p:spPr>
              <a:xfrm>
                <a:off x="4704587" y="4293109"/>
                <a:ext cx="1076201" cy="932687"/>
              </a:xfrm>
              <a:custGeom>
                <a:avLst/>
                <a:gdLst>
                  <a:gd name="connsiteX0" fmla="*/ 0 w 1092708"/>
                  <a:gd name="connsiteY0" fmla="*/ 0 h 932688"/>
                  <a:gd name="connsiteX1" fmla="*/ 0 w 1092708"/>
                  <a:gd name="connsiteY1" fmla="*/ 795528 h 932688"/>
                  <a:gd name="connsiteX2" fmla="*/ 1092708 w 1092708"/>
                  <a:gd name="connsiteY2" fmla="*/ 932688 h 932688"/>
                  <a:gd name="connsiteX3" fmla="*/ 1092708 w 1092708"/>
                  <a:gd name="connsiteY3" fmla="*/ 9144 h 932688"/>
                  <a:gd name="connsiteX4" fmla="*/ 0 w 1092708"/>
                  <a:gd name="connsiteY4" fmla="*/ 0 h 9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708" h="932688">
                    <a:moveTo>
                      <a:pt x="0" y="0"/>
                    </a:moveTo>
                    <a:lnTo>
                      <a:pt x="0" y="795528"/>
                    </a:lnTo>
                    <a:lnTo>
                      <a:pt x="1092708" y="932688"/>
                    </a:lnTo>
                    <a:lnTo>
                      <a:pt x="1092708" y="9144"/>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461211" y="2975274"/>
              <a:ext cx="210134" cy="253311"/>
              <a:chOff x="4141788" y="809625"/>
              <a:chExt cx="3600450" cy="4340225"/>
            </a:xfrm>
            <a:solidFill>
              <a:schemeClr val="accent2"/>
            </a:solidFill>
          </p:grpSpPr>
          <p:sp>
            <p:nvSpPr>
              <p:cNvPr id="30" name="Freeform 7"/>
              <p:cNvSpPr>
                <a:spLocks/>
              </p:cNvSpPr>
              <p:nvPr/>
            </p:nvSpPr>
            <p:spPr bwMode="auto">
              <a:xfrm>
                <a:off x="4141788" y="1774825"/>
                <a:ext cx="3600450" cy="3375025"/>
              </a:xfrm>
              <a:custGeom>
                <a:avLst/>
                <a:gdLst>
                  <a:gd name="T0" fmla="*/ 923 w 958"/>
                  <a:gd name="T1" fmla="*/ 114 h 898"/>
                  <a:gd name="T2" fmla="*/ 721 w 958"/>
                  <a:gd name="T3" fmla="*/ 0 h 898"/>
                  <a:gd name="T4" fmla="*/ 508 w 958"/>
                  <a:gd name="T5" fmla="*/ 65 h 898"/>
                  <a:gd name="T6" fmla="*/ 326 w 958"/>
                  <a:gd name="T7" fmla="*/ 3 h 898"/>
                  <a:gd name="T8" fmla="*/ 0 w 958"/>
                  <a:gd name="T9" fmla="*/ 341 h 898"/>
                  <a:gd name="T10" fmla="*/ 107 w 958"/>
                  <a:gd name="T11" fmla="*/ 734 h 898"/>
                  <a:gd name="T12" fmla="*/ 301 w 958"/>
                  <a:gd name="T13" fmla="*/ 898 h 898"/>
                  <a:gd name="T14" fmla="*/ 494 w 958"/>
                  <a:gd name="T15" fmla="*/ 849 h 898"/>
                  <a:gd name="T16" fmla="*/ 681 w 958"/>
                  <a:gd name="T17" fmla="*/ 894 h 898"/>
                  <a:gd name="T18" fmla="*/ 958 w 958"/>
                  <a:gd name="T19" fmla="*/ 583 h 898"/>
                  <a:gd name="T20" fmla="*/ 956 w 958"/>
                  <a:gd name="T21" fmla="*/ 567 h 898"/>
                  <a:gd name="T22" fmla="*/ 956 w 958"/>
                  <a:gd name="T23" fmla="*/ 559 h 898"/>
                  <a:gd name="T24" fmla="*/ 812 w 958"/>
                  <a:gd name="T25" fmla="*/ 327 h 898"/>
                  <a:gd name="T26" fmla="*/ 920 w 958"/>
                  <a:gd name="T27" fmla="*/ 116 h 898"/>
                  <a:gd name="T28" fmla="*/ 923 w 958"/>
                  <a:gd name="T29" fmla="*/ 114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8" h="898">
                    <a:moveTo>
                      <a:pt x="923" y="114"/>
                    </a:moveTo>
                    <a:cubicBezTo>
                      <a:pt x="877" y="57"/>
                      <a:pt x="816" y="0"/>
                      <a:pt x="721" y="0"/>
                    </a:cubicBezTo>
                    <a:cubicBezTo>
                      <a:pt x="655" y="0"/>
                      <a:pt x="599" y="65"/>
                      <a:pt x="508" y="65"/>
                    </a:cubicBezTo>
                    <a:cubicBezTo>
                      <a:pt x="435" y="65"/>
                      <a:pt x="405" y="3"/>
                      <a:pt x="326" y="3"/>
                    </a:cubicBezTo>
                    <a:cubicBezTo>
                      <a:pt x="162" y="3"/>
                      <a:pt x="0" y="150"/>
                      <a:pt x="0" y="341"/>
                    </a:cubicBezTo>
                    <a:cubicBezTo>
                      <a:pt x="0" y="442"/>
                      <a:pt x="33" y="598"/>
                      <a:pt x="107" y="734"/>
                    </a:cubicBezTo>
                    <a:cubicBezTo>
                      <a:pt x="161" y="834"/>
                      <a:pt x="227" y="898"/>
                      <a:pt x="301" y="898"/>
                    </a:cubicBezTo>
                    <a:cubicBezTo>
                      <a:pt x="355" y="898"/>
                      <a:pt x="418" y="849"/>
                      <a:pt x="494" y="849"/>
                    </a:cubicBezTo>
                    <a:cubicBezTo>
                      <a:pt x="560" y="849"/>
                      <a:pt x="621" y="894"/>
                      <a:pt x="681" y="894"/>
                    </a:cubicBezTo>
                    <a:cubicBezTo>
                      <a:pt x="825" y="894"/>
                      <a:pt x="958" y="707"/>
                      <a:pt x="958" y="583"/>
                    </a:cubicBezTo>
                    <a:cubicBezTo>
                      <a:pt x="958" y="576"/>
                      <a:pt x="956" y="572"/>
                      <a:pt x="956" y="567"/>
                    </a:cubicBezTo>
                    <a:cubicBezTo>
                      <a:pt x="956" y="559"/>
                      <a:pt x="956" y="559"/>
                      <a:pt x="956" y="559"/>
                    </a:cubicBezTo>
                    <a:cubicBezTo>
                      <a:pt x="863" y="509"/>
                      <a:pt x="812" y="434"/>
                      <a:pt x="812" y="327"/>
                    </a:cubicBezTo>
                    <a:cubicBezTo>
                      <a:pt x="812" y="240"/>
                      <a:pt x="850" y="164"/>
                      <a:pt x="920" y="116"/>
                    </a:cubicBezTo>
                    <a:cubicBezTo>
                      <a:pt x="923" y="114"/>
                      <a:pt x="923" y="114"/>
                      <a:pt x="923" y="11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Freeform 8"/>
              <p:cNvSpPr>
                <a:spLocks/>
              </p:cNvSpPr>
              <p:nvPr/>
            </p:nvSpPr>
            <p:spPr bwMode="auto">
              <a:xfrm>
                <a:off x="6021388" y="809625"/>
                <a:ext cx="792163" cy="1135063"/>
              </a:xfrm>
              <a:custGeom>
                <a:avLst/>
                <a:gdLst>
                  <a:gd name="T0" fmla="*/ 5 w 211"/>
                  <a:gd name="T1" fmla="*/ 302 h 302"/>
                  <a:gd name="T2" fmla="*/ 211 w 211"/>
                  <a:gd name="T3" fmla="*/ 47 h 302"/>
                  <a:gd name="T4" fmla="*/ 208 w 211"/>
                  <a:gd name="T5" fmla="*/ 6 h 302"/>
                  <a:gd name="T6" fmla="*/ 207 w 211"/>
                  <a:gd name="T7" fmla="*/ 0 h 302"/>
                  <a:gd name="T8" fmla="*/ 0 w 211"/>
                  <a:gd name="T9" fmla="*/ 249 h 302"/>
                  <a:gd name="T10" fmla="*/ 5 w 211"/>
                  <a:gd name="T11" fmla="*/ 295 h 302"/>
                  <a:gd name="T12" fmla="*/ 5 w 211"/>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211" h="302">
                    <a:moveTo>
                      <a:pt x="5" y="302"/>
                    </a:moveTo>
                    <a:cubicBezTo>
                      <a:pt x="112" y="268"/>
                      <a:pt x="211" y="188"/>
                      <a:pt x="211" y="47"/>
                    </a:cubicBezTo>
                    <a:cubicBezTo>
                      <a:pt x="211" y="36"/>
                      <a:pt x="210" y="22"/>
                      <a:pt x="208" y="6"/>
                    </a:cubicBezTo>
                    <a:cubicBezTo>
                      <a:pt x="207" y="0"/>
                      <a:pt x="207" y="0"/>
                      <a:pt x="207" y="0"/>
                    </a:cubicBezTo>
                    <a:cubicBezTo>
                      <a:pt x="98" y="30"/>
                      <a:pt x="0" y="115"/>
                      <a:pt x="0" y="249"/>
                    </a:cubicBezTo>
                    <a:cubicBezTo>
                      <a:pt x="0" y="262"/>
                      <a:pt x="1" y="278"/>
                      <a:pt x="5" y="295"/>
                    </a:cubicBezTo>
                    <a:cubicBezTo>
                      <a:pt x="5" y="302"/>
                      <a:pt x="5" y="302"/>
                      <a:pt x="5" y="3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1827514" y="2116041"/>
              <a:ext cx="1478797" cy="408406"/>
              <a:chOff x="3447030" y="3890565"/>
              <a:chExt cx="1971730" cy="544540"/>
            </a:xfrm>
          </p:grpSpPr>
          <p:sp>
            <p:nvSpPr>
              <p:cNvPr id="28" name="文本框 111"/>
              <p:cNvSpPr txBox="1"/>
              <p:nvPr/>
            </p:nvSpPr>
            <p:spPr>
              <a:xfrm>
                <a:off x="3451161" y="3890565"/>
                <a:ext cx="1725052" cy="389445"/>
              </a:xfrm>
              <a:prstGeom prst="rect">
                <a:avLst/>
              </a:prstGeom>
              <a:noFill/>
            </p:spPr>
            <p:txBody>
              <a:bodyPr wrap="square" rtlCol="0">
                <a:spAutoFit/>
              </a:bodyPr>
              <a:lstStyle/>
              <a:p>
                <a:r>
                  <a:rPr lang="en-US" altLang="zh-CN" sz="2000" dirty="0">
                    <a:solidFill>
                      <a:schemeClr val="bg1">
                        <a:lumMod val="50000"/>
                      </a:schemeClr>
                    </a:solidFill>
                    <a:latin typeface="微软雅黑" panose="020B0503020204020204" pitchFamily="34" charset="-122"/>
                    <a:ea typeface="微软雅黑" panose="020B0503020204020204" pitchFamily="34" charset="-122"/>
                  </a:rPr>
                  <a:t>Title text</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文本框 112"/>
              <p:cNvSpPr txBox="1"/>
              <p:nvPr/>
            </p:nvSpPr>
            <p:spPr>
              <a:xfrm>
                <a:off x="3447030" y="4180469"/>
                <a:ext cx="1971730" cy="254636"/>
              </a:xfrm>
              <a:prstGeom prst="rect">
                <a:avLst/>
              </a:prstGeom>
              <a:noFill/>
            </p:spPr>
            <p:txBody>
              <a:bodyPr wrap="square" rtlCol="0">
                <a:spAutoFit/>
              </a:bodyPr>
              <a:lstStyle/>
              <a:p>
                <a:pPr algn="just"/>
                <a:r>
                  <a:rPr lang="en-US" altLang="zh-CN" sz="1100" kern="0" dirty="0">
                    <a:solidFill>
                      <a:schemeClr val="bg1">
                        <a:lumMod val="50000"/>
                      </a:schemeClr>
                    </a:solidFill>
                    <a:latin typeface="微软雅黑" panose="020B0503020204020204" pitchFamily="34" charset="-122"/>
                    <a:ea typeface="微软雅黑" panose="020B0503020204020204" pitchFamily="34" charset="-122"/>
                    <a:cs typeface="Arial" pitchFamily="34" charset="0"/>
                  </a:rPr>
                  <a:t>Click here to add text</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1827514" y="2839726"/>
              <a:ext cx="1478797" cy="408406"/>
              <a:chOff x="3447030" y="3890565"/>
              <a:chExt cx="1971730" cy="544540"/>
            </a:xfrm>
          </p:grpSpPr>
          <p:sp>
            <p:nvSpPr>
              <p:cNvPr id="26" name="文本框 111"/>
              <p:cNvSpPr txBox="1"/>
              <p:nvPr/>
            </p:nvSpPr>
            <p:spPr>
              <a:xfrm>
                <a:off x="3451161" y="3890565"/>
                <a:ext cx="1725052" cy="389445"/>
              </a:xfrm>
              <a:prstGeom prst="rect">
                <a:avLst/>
              </a:prstGeom>
              <a:noFill/>
            </p:spPr>
            <p:txBody>
              <a:bodyPr wrap="square" rtlCol="0">
                <a:spAutoFit/>
              </a:bodyPr>
              <a:lstStyle/>
              <a:p>
                <a:r>
                  <a:rPr lang="en-US" altLang="zh-CN" sz="2000" dirty="0">
                    <a:solidFill>
                      <a:schemeClr val="bg1">
                        <a:lumMod val="50000"/>
                      </a:schemeClr>
                    </a:solidFill>
                    <a:latin typeface="微软雅黑" panose="020B0503020204020204" pitchFamily="34" charset="-122"/>
                    <a:ea typeface="微软雅黑" panose="020B0503020204020204" pitchFamily="34" charset="-122"/>
                  </a:rPr>
                  <a:t>Title text</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文本框 112"/>
              <p:cNvSpPr txBox="1"/>
              <p:nvPr/>
            </p:nvSpPr>
            <p:spPr>
              <a:xfrm>
                <a:off x="3447030" y="4180469"/>
                <a:ext cx="1971730" cy="254636"/>
              </a:xfrm>
              <a:prstGeom prst="rect">
                <a:avLst/>
              </a:prstGeom>
              <a:noFill/>
            </p:spPr>
            <p:txBody>
              <a:bodyPr wrap="square" rtlCol="0">
                <a:spAutoFit/>
              </a:bodyPr>
              <a:lstStyle/>
              <a:p>
                <a:pPr algn="just"/>
                <a:r>
                  <a:rPr lang="en-US" altLang="zh-CN" sz="1100" kern="0" dirty="0">
                    <a:solidFill>
                      <a:schemeClr val="bg1">
                        <a:lumMod val="50000"/>
                      </a:schemeClr>
                    </a:solidFill>
                    <a:latin typeface="微软雅黑" panose="020B0503020204020204" pitchFamily="34" charset="-122"/>
                    <a:ea typeface="微软雅黑" panose="020B0503020204020204" pitchFamily="34" charset="-122"/>
                    <a:cs typeface="Arial" pitchFamily="34" charset="0"/>
                  </a:rPr>
                  <a:t>Click here to add text</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24" name="TextBox 93"/>
            <p:cNvSpPr txBox="1"/>
            <p:nvPr/>
          </p:nvSpPr>
          <p:spPr>
            <a:xfrm>
              <a:off x="1187624" y="4187864"/>
              <a:ext cx="6696744" cy="471828"/>
            </a:xfrm>
            <a:prstGeom prst="rect">
              <a:avLst/>
            </a:prstGeom>
            <a:noFill/>
          </p:spPr>
          <p:txBody>
            <a:bodyPr wrap="square" rtlCol="0">
              <a:spAutoFit/>
            </a:bodyPr>
            <a:lstStyle/>
            <a:p>
              <a:r>
                <a:rPr lang="en-US" altLang="zh-CN" sz="1200" spc="-10" dirty="0">
                  <a:solidFill>
                    <a:schemeClr val="bg1">
                      <a:lumMod val="50000"/>
                    </a:schemeClr>
                  </a:solidFill>
                  <a:latin typeface="微软雅黑" panose="020B0503020204020204" pitchFamily="34" charset="-122"/>
                  <a:ea typeface="微软雅黑" panose="020B0503020204020204" pitchFamily="34" charset="-122"/>
                </a:rPr>
                <a:t>Please enter contentPlease enter contentPlease enter contentPlease enter contentPlease enter contentPlease enter contentPlease enter contentPlease enter contentPlease enter contentPlease enter contentPlease enter contentPlease enter contentPlease enter contentPlease enter contentPlease enter content</a:t>
              </a:r>
              <a:r>
                <a:rPr lang="zh-CN" altLang="en-US" sz="1200" spc="-10" dirty="0">
                  <a:solidFill>
                    <a:schemeClr val="bg1">
                      <a:lumMod val="50000"/>
                    </a:schemeClr>
                  </a:solidFill>
                  <a:latin typeface="微软雅黑" panose="020B0503020204020204" pitchFamily="34" charset="-122"/>
                  <a:ea typeface="微软雅黑" panose="020B0503020204020204" pitchFamily="34" charset="-122"/>
                </a:rPr>
                <a:t> </a:t>
              </a:r>
            </a:p>
          </p:txBody>
        </p:sp>
        <p:sp>
          <p:nvSpPr>
            <p:cNvPr id="25" name="TextBox 94"/>
            <p:cNvSpPr txBox="1"/>
            <p:nvPr/>
          </p:nvSpPr>
          <p:spPr>
            <a:xfrm>
              <a:off x="1187624" y="3873410"/>
              <a:ext cx="2054567" cy="337020"/>
            </a:xfrm>
            <a:prstGeom prst="rect">
              <a:avLst/>
            </a:prstGeom>
            <a:noFill/>
          </p:spPr>
          <p:txBody>
            <a:bodyPr wrap="square" rtlCol="0">
              <a:spAutoFit/>
            </a:bodyPr>
            <a:lstStyle/>
            <a:p>
              <a:r>
                <a:rPr lang="en-US" altLang="zh-CN" sz="2400" spc="-10" dirty="0">
                  <a:solidFill>
                    <a:schemeClr val="bg1">
                      <a:lumMod val="50000"/>
                    </a:schemeClr>
                  </a:solidFill>
                  <a:latin typeface="微软雅黑" panose="020B0503020204020204" pitchFamily="34" charset="-122"/>
                  <a:ea typeface="微软雅黑" panose="020B0503020204020204" pitchFamily="34" charset="-122"/>
                </a:rPr>
                <a:t>Title text content</a:t>
              </a:r>
              <a:endParaRPr lang="zh-CN" altLang="en-US" sz="2400" spc="-1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8" name="1"/>
          <p:cNvSpPr>
            <a:spLocks noChangeArrowheads="1"/>
          </p:cNvSpPr>
          <p:nvPr/>
        </p:nvSpPr>
        <p:spPr bwMode="auto">
          <a:xfrm>
            <a:off x="4909408" y="1833423"/>
            <a:ext cx="5823764" cy="3221177"/>
          </a:xfrm>
          <a:prstGeom prst="rect">
            <a:avLst/>
          </a:prstGeom>
          <a:blipFill dpi="0" rotWithShape="1">
            <a:blip r:embed="rId3"/>
            <a:srcRect/>
            <a:stretch>
              <a:fillRect/>
            </a:stretch>
          </a:blipFill>
          <a:ln>
            <a:noFill/>
          </a:ln>
        </p:spPr>
        <p:txBody>
          <a:bodyPr lIns="81629" tIns="40815" rIns="81629" bIns="40815"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ctr"/>
            <a:endParaRPr lang="zh-CN" altLang="en-US" sz="1180">
              <a:solidFill>
                <a:srgbClr val="FFFFFF"/>
              </a:solidFill>
              <a:latin typeface="微软雅黑" panose="020B0503020204020204" pitchFamily="34" charset="-122"/>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2"/>
          <p:cNvSpPr>
            <a:spLocks noChangeArrowheads="1"/>
          </p:cNvSpPr>
          <p:nvPr/>
        </p:nvSpPr>
        <p:spPr bwMode="auto">
          <a:xfrm>
            <a:off x="9275878" y="1467397"/>
            <a:ext cx="2233926" cy="2380826"/>
          </a:xfrm>
          <a:prstGeom prst="rect">
            <a:avLst/>
          </a:prstGeom>
          <a:blipFill dpi="0" rotWithShape="1">
            <a:blip r:embed="rId3"/>
            <a:srcRect/>
            <a:tile tx="0" ty="190500" sx="50000" sy="50000" flip="none" algn="ctr"/>
          </a:blipFill>
          <a:ln>
            <a:noFill/>
          </a:ln>
        </p:spPr>
        <p:txBody>
          <a:bodyPr lIns="45720" rIns="45720" anchor="b"/>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19" name="Rectangle 12"/>
          <p:cNvSpPr>
            <a:spLocks noChangeArrowheads="1"/>
          </p:cNvSpPr>
          <p:nvPr/>
        </p:nvSpPr>
        <p:spPr bwMode="auto">
          <a:xfrm>
            <a:off x="557594" y="1467397"/>
            <a:ext cx="6210176" cy="4869925"/>
          </a:xfrm>
          <a:prstGeom prst="rect">
            <a:avLst/>
          </a:prstGeom>
          <a:blipFill dpi="0" rotWithShape="1">
            <a:blip r:embed="rId4"/>
            <a:srcRect/>
            <a:tile tx="0" ty="190500" sx="85000" sy="85000" flip="none" algn="ctr"/>
          </a:blipFill>
          <a:ln>
            <a:noFill/>
          </a:ln>
        </p:spPr>
        <p:txBody>
          <a:bodyPr lIns="45720" rIns="45720" anchor="b"/>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p:txBody>
      </p:sp>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Rectangle 10"/>
          <p:cNvSpPr>
            <a:spLocks noChangeArrowheads="1"/>
          </p:cNvSpPr>
          <p:nvPr/>
        </p:nvSpPr>
        <p:spPr bwMode="auto">
          <a:xfrm>
            <a:off x="9275879" y="3956497"/>
            <a:ext cx="2233926" cy="2380826"/>
          </a:xfrm>
          <a:prstGeom prst="rect">
            <a:avLst/>
          </a:prstGeom>
          <a:solidFill>
            <a:srgbClr val="8CC066"/>
          </a:solidFill>
          <a:ln>
            <a:noFill/>
          </a:ln>
        </p:spPr>
        <p:txBody>
          <a:bodyPr lIns="45720" rIns="45720" anchor="b"/>
          <a:lstStyle/>
          <a:p>
            <a:pPr algn="ctr"/>
            <a:r>
              <a:rPr lang="en-US" altLang="zh-CN" dirty="0">
                <a:solidFill>
                  <a:schemeClr val="bg1"/>
                </a:solidFill>
                <a:latin typeface="微软雅黑" panose="020B0503020204020204" pitchFamily="34" charset="-122"/>
                <a:ea typeface="微软雅黑" panose="020B0503020204020204" pitchFamily="34" charset="-122"/>
                <a:cs typeface="Arial" pitchFamily="34" charset="0"/>
              </a:rPr>
              <a:t>Click here to add text</a:t>
            </a:r>
          </a:p>
          <a:p>
            <a:pPr algn="ctr"/>
            <a:r>
              <a:rPr lang="en-US" altLang="zh-CN" dirty="0">
                <a:solidFill>
                  <a:schemeClr val="bg1"/>
                </a:solidFill>
                <a:latin typeface="微软雅黑" panose="020B0503020204020204" pitchFamily="34" charset="-122"/>
                <a:ea typeface="微软雅黑" panose="020B0503020204020204" pitchFamily="34" charset="-122"/>
                <a:cs typeface="Arial" pitchFamily="34" charset="0"/>
              </a:rPr>
              <a:t>Click here to add text</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a:p>
            <a:endParaRPr lang="zh-CN" altLang="en-US" dirty="0">
              <a:solidFill>
                <a:schemeClr val="bg1"/>
              </a:solidFill>
              <a:latin typeface="Segoe UI" pitchFamily="34" charset="0"/>
              <a:cs typeface="Segoe UI" pitchFamily="34" charset="0"/>
              <a:sym typeface="Segoe UI" pitchFamily="34" charset="0"/>
            </a:endParaRPr>
          </a:p>
          <a:p>
            <a:endParaRPr lang="zh-CN" altLang="en-US" dirty="0">
              <a:solidFill>
                <a:schemeClr val="bg1"/>
              </a:solidFill>
              <a:latin typeface="Segoe UI" pitchFamily="34" charset="0"/>
              <a:cs typeface="Segoe UI" pitchFamily="34" charset="0"/>
              <a:sym typeface="Segoe UI" pitchFamily="34" charset="0"/>
            </a:endParaRPr>
          </a:p>
          <a:p>
            <a:r>
              <a:rPr lang="en-US" dirty="0">
                <a:solidFill>
                  <a:schemeClr val="bg1"/>
                </a:solidFill>
                <a:latin typeface="Segoe UI" pitchFamily="34" charset="0"/>
                <a:cs typeface="Segoe UI" pitchFamily="34" charset="0"/>
                <a:sym typeface="Segoe UI" pitchFamily="34" charset="0"/>
              </a:rPr>
              <a:t>  Virtualization     </a:t>
            </a:r>
          </a:p>
          <a:p>
            <a:r>
              <a:rPr lang="en-US" dirty="0">
                <a:solidFill>
                  <a:schemeClr val="bg1"/>
                </a:solidFill>
                <a:latin typeface="Segoe UI" pitchFamily="34" charset="0"/>
                <a:cs typeface="Segoe UI" pitchFamily="34" charset="0"/>
                <a:sym typeface="Segoe UI" pitchFamily="34" charset="0"/>
              </a:rPr>
              <a:t>  Optimization</a:t>
            </a:r>
            <a:endParaRPr lang="zh-CN" altLang="en-US" dirty="0">
              <a:solidFill>
                <a:schemeClr val="bg1"/>
              </a:solidFill>
            </a:endParaRPr>
          </a:p>
        </p:txBody>
      </p:sp>
      <p:sp>
        <p:nvSpPr>
          <p:cNvPr id="16" name="Rectangle 12"/>
          <p:cNvSpPr>
            <a:spLocks noChangeArrowheads="1"/>
          </p:cNvSpPr>
          <p:nvPr/>
        </p:nvSpPr>
        <p:spPr bwMode="auto">
          <a:xfrm>
            <a:off x="6917845" y="1467398"/>
            <a:ext cx="2233926" cy="2380826"/>
          </a:xfrm>
          <a:prstGeom prst="rect">
            <a:avLst/>
          </a:prstGeom>
          <a:solidFill>
            <a:schemeClr val="accent3"/>
          </a:solidFill>
          <a:ln>
            <a:noFill/>
          </a:ln>
        </p:spPr>
        <p:txBody>
          <a:bodyPr lIns="45720" rIns="45720" anchor="b"/>
          <a:lstStyle/>
          <a:p>
            <a:pPr algn="ctr"/>
            <a:r>
              <a:rPr lang="en-US" altLang="zh-CN" dirty="0">
                <a:solidFill>
                  <a:schemeClr val="bg1"/>
                </a:solidFill>
                <a:latin typeface="微软雅黑" panose="020B0503020204020204" pitchFamily="34" charset="-122"/>
                <a:ea typeface="微软雅黑" panose="020B0503020204020204" pitchFamily="34" charset="-122"/>
                <a:cs typeface="Arial" pitchFamily="34" charset="0"/>
              </a:rPr>
              <a:t>Click here to add text</a:t>
            </a:r>
          </a:p>
          <a:p>
            <a:pPr algn="ctr"/>
            <a:r>
              <a:rPr lang="en-US" altLang="zh-CN" dirty="0">
                <a:solidFill>
                  <a:schemeClr val="bg1"/>
                </a:solidFill>
                <a:latin typeface="微软雅黑" panose="020B0503020204020204" pitchFamily="34" charset="-122"/>
                <a:ea typeface="微软雅黑" panose="020B0503020204020204" pitchFamily="34" charset="-122"/>
                <a:cs typeface="Arial" pitchFamily="34" charset="0"/>
              </a:rPr>
              <a:t>Click here to add text</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a:p>
            <a:pPr algn="ctr"/>
            <a:r>
              <a:rPr lang="en-US" altLang="zh-CN" dirty="0">
                <a:solidFill>
                  <a:schemeClr val="bg1"/>
                </a:solidFill>
                <a:latin typeface="微软雅黑" panose="020B0503020204020204" pitchFamily="34" charset="-122"/>
                <a:ea typeface="微软雅黑" panose="020B0503020204020204" pitchFamily="34" charset="-122"/>
                <a:cs typeface="Arial" pitchFamily="34" charset="0"/>
              </a:rPr>
              <a:t>Click here to add text</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a:p>
            <a:pPr algn="ctr"/>
            <a:r>
              <a:rPr lang="en-US" altLang="zh-CN" dirty="0">
                <a:solidFill>
                  <a:schemeClr val="bg1"/>
                </a:solidFill>
                <a:latin typeface="微软雅黑" panose="020B0503020204020204" pitchFamily="34" charset="-122"/>
                <a:ea typeface="微软雅黑" panose="020B0503020204020204" pitchFamily="34" charset="-122"/>
                <a:cs typeface="Arial" pitchFamily="34" charset="0"/>
              </a:rPr>
              <a:t>Click here to add text</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24" name="Rectangle 12"/>
          <p:cNvSpPr>
            <a:spLocks noChangeArrowheads="1"/>
          </p:cNvSpPr>
          <p:nvPr/>
        </p:nvSpPr>
        <p:spPr bwMode="auto">
          <a:xfrm>
            <a:off x="6917845" y="3956497"/>
            <a:ext cx="2233926" cy="2380826"/>
          </a:xfrm>
          <a:prstGeom prst="rect">
            <a:avLst/>
          </a:prstGeom>
          <a:blipFill dpi="0" rotWithShape="1">
            <a:blip r:embed="rId5"/>
            <a:srcRect/>
            <a:tile tx="0" ty="190500" sx="50000" sy="50000" flip="none" algn="ctr"/>
          </a:blipFill>
          <a:ln>
            <a:noFill/>
          </a:ln>
        </p:spPr>
        <p:txBody>
          <a:bodyPr lIns="45720" rIns="45720" anchor="b"/>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2346393070"/>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1+#ppt_w/2"/>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decel="10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ppt_x</p:attrName>
                                        </p:attrNameLst>
                                      </p:cBhvr>
                                      <p:tavLst>
                                        <p:tav tm="0">
                                          <p:val>
                                            <p:strVal val="1+#ppt_w/2"/>
                                          </p:val>
                                        </p:tav>
                                        <p:tav tm="100000">
                                          <p:val>
                                            <p:strVal val="#ppt_x"/>
                                          </p:val>
                                        </p:tav>
                                      </p:tavLst>
                                    </p:anim>
                                    <p:anim calcmode="lin" valueType="num">
                                      <p:cBhvr>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decel="10000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ppt_x</p:attrName>
                                        </p:attrNameLst>
                                      </p:cBhvr>
                                      <p:tavLst>
                                        <p:tav tm="0">
                                          <p:val>
                                            <p:strVal val="1+#ppt_w/2"/>
                                          </p:val>
                                        </p:tav>
                                        <p:tav tm="100000">
                                          <p:val>
                                            <p:strVal val="#ppt_x"/>
                                          </p:val>
                                        </p:tav>
                                      </p:tavLst>
                                    </p:anim>
                                    <p:anim calcmode="lin" valueType="num">
                                      <p:cBhvr>
                                        <p:cTn id="22" dur="5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decel="10000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ppt_x</p:attrName>
                                        </p:attrNameLst>
                                      </p:cBhvr>
                                      <p:tavLst>
                                        <p:tav tm="0">
                                          <p:val>
                                            <p:strVal val="1+#ppt_w/2"/>
                                          </p:val>
                                        </p:tav>
                                        <p:tav tm="100000">
                                          <p:val>
                                            <p:strVal val="#ppt_x"/>
                                          </p:val>
                                        </p:tav>
                                      </p:tavLst>
                                    </p:anim>
                                    <p:anim calcmode="lin" valueType="num">
                                      <p:cBhvr>
                                        <p:cTn id="27" dur="500" fill="hold"/>
                                        <p:tgtEl>
                                          <p:spTgt spid="23"/>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decel="10000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ppt_x</p:attrName>
                                        </p:attrNameLst>
                                      </p:cBhvr>
                                      <p:tavLst>
                                        <p:tav tm="0">
                                          <p:val>
                                            <p:strVal val="1+#ppt_w/2"/>
                                          </p:val>
                                        </p:tav>
                                        <p:tav tm="100000">
                                          <p:val>
                                            <p:strVal val="#ppt_x"/>
                                          </p:val>
                                        </p:tav>
                                      </p:tavLst>
                                    </p:anim>
                                    <p:anim calcmode="lin" valueType="num">
                                      <p:cBhvr>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animBg="1"/>
      <p:bldP spid="14" grpId="0" animBg="1"/>
      <p:bldP spid="16"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1"/>
          <p:cNvSpPr>
            <a:spLocks noChangeArrowheads="1"/>
          </p:cNvSpPr>
          <p:nvPr/>
        </p:nvSpPr>
        <p:spPr bwMode="auto">
          <a:xfrm>
            <a:off x="814785" y="1651056"/>
            <a:ext cx="2474023" cy="1853203"/>
          </a:xfrm>
          <a:prstGeom prst="rect">
            <a:avLst/>
          </a:prstGeom>
          <a:blipFill dpi="0" rotWithShape="1">
            <a:blip r:embed="rId3"/>
            <a:srcRect/>
            <a:stretch>
              <a:fillRect/>
            </a:stretch>
          </a:blipFill>
          <a:ln>
            <a:noFill/>
          </a:ln>
        </p:spPr>
        <p:txBody>
          <a:bodyPr lIns="81629" tIns="40815" rIns="81629" bIns="40815"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ctr"/>
            <a:endParaRPr lang="zh-CN" altLang="en-US" sz="1180">
              <a:solidFill>
                <a:srgbClr val="FFFFFF"/>
              </a:solidFill>
              <a:latin typeface="微软雅黑" panose="020B0503020204020204" pitchFamily="34" charset="-122"/>
            </a:endParaRPr>
          </a:p>
        </p:txBody>
      </p:sp>
      <p:sp>
        <p:nvSpPr>
          <p:cNvPr id="15" name="4"/>
          <p:cNvSpPr>
            <a:spLocks noChangeArrowheads="1"/>
          </p:cNvSpPr>
          <p:nvPr/>
        </p:nvSpPr>
        <p:spPr bwMode="auto">
          <a:xfrm>
            <a:off x="3502085" y="1651056"/>
            <a:ext cx="2474023" cy="1853203"/>
          </a:xfrm>
          <a:prstGeom prst="rect">
            <a:avLst/>
          </a:prstGeom>
          <a:blipFill dpi="0" rotWithShape="1">
            <a:blip r:embed="rId4"/>
            <a:srcRect/>
            <a:stretch>
              <a:fillRect/>
            </a:stretch>
          </a:blipFill>
          <a:ln>
            <a:noFill/>
          </a:ln>
        </p:spPr>
        <p:txBody>
          <a:bodyPr lIns="81629" tIns="40815" rIns="81629" bIns="40815"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ctr"/>
            <a:endParaRPr lang="zh-CN" altLang="en-US" sz="1180">
              <a:solidFill>
                <a:srgbClr val="FFFFFF"/>
              </a:solidFill>
              <a:latin typeface="微软雅黑" panose="020B0503020204020204" pitchFamily="34" charset="-122"/>
            </a:endParaRPr>
          </a:p>
        </p:txBody>
      </p:sp>
      <p:sp>
        <p:nvSpPr>
          <p:cNvPr id="16" name="7"/>
          <p:cNvSpPr>
            <a:spLocks noChangeArrowheads="1"/>
          </p:cNvSpPr>
          <p:nvPr/>
        </p:nvSpPr>
        <p:spPr bwMode="auto">
          <a:xfrm>
            <a:off x="8874332" y="1651056"/>
            <a:ext cx="2471654" cy="1853203"/>
          </a:xfrm>
          <a:prstGeom prst="rect">
            <a:avLst/>
          </a:prstGeom>
          <a:blipFill dpi="0" rotWithShape="1">
            <a:blip r:embed="rId5"/>
            <a:srcRect/>
            <a:stretch>
              <a:fillRect/>
            </a:stretch>
          </a:blipFill>
          <a:ln>
            <a:noFill/>
          </a:ln>
        </p:spPr>
        <p:txBody>
          <a:bodyPr lIns="81629" tIns="40815" rIns="81629" bIns="40815"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ctr"/>
            <a:endParaRPr lang="zh-CN" altLang="en-US" sz="1180">
              <a:solidFill>
                <a:srgbClr val="FFFFFF"/>
              </a:solidFill>
              <a:latin typeface="微软雅黑" panose="020B0503020204020204" pitchFamily="34" charset="-122"/>
            </a:endParaRPr>
          </a:p>
        </p:txBody>
      </p:sp>
      <p:sp>
        <p:nvSpPr>
          <p:cNvPr id="17" name="品 9"/>
          <p:cNvSpPr>
            <a:spLocks noChangeArrowheads="1"/>
          </p:cNvSpPr>
          <p:nvPr/>
        </p:nvSpPr>
        <p:spPr bwMode="auto">
          <a:xfrm>
            <a:off x="6187017" y="1651056"/>
            <a:ext cx="2474023" cy="1853203"/>
          </a:xfrm>
          <a:prstGeom prst="rect">
            <a:avLst/>
          </a:prstGeom>
          <a:blipFill dpi="0" rotWithShape="1">
            <a:blip r:embed="rId6"/>
            <a:srcRect/>
            <a:stretch>
              <a:fillRect/>
            </a:stretch>
          </a:blipFill>
          <a:ln>
            <a:noFill/>
          </a:ln>
        </p:spPr>
        <p:txBody>
          <a:bodyPr lIns="81629" tIns="40815" rIns="81629" bIns="40815"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ctr"/>
            <a:endParaRPr lang="zh-CN" altLang="en-US" sz="1180">
              <a:solidFill>
                <a:srgbClr val="FFFFFF"/>
              </a:solidFill>
              <a:latin typeface="微软雅黑" panose="020B0503020204020204" pitchFamily="34" charset="-122"/>
            </a:endParaRPr>
          </a:p>
        </p:txBody>
      </p:sp>
      <p:sp>
        <p:nvSpPr>
          <p:cNvPr id="18" name="TextBox 15"/>
          <p:cNvSpPr txBox="1">
            <a:spLocks noChangeArrowheads="1"/>
          </p:cNvSpPr>
          <p:nvPr/>
        </p:nvSpPr>
        <p:spPr bwMode="auto">
          <a:xfrm>
            <a:off x="3220084" y="5357552"/>
            <a:ext cx="5725324" cy="55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29" tIns="40815" rIns="81629" bIns="40815"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ctr"/>
            <a:r>
              <a:rPr lang="en-US" altLang="zh-CN" sz="2400" b="1" dirty="0">
                <a:solidFill>
                  <a:schemeClr val="bg1">
                    <a:lumMod val="50000"/>
                  </a:schemeClr>
                </a:solidFill>
                <a:latin typeface="微软雅黑" panose="020B0503020204020204" pitchFamily="34" charset="-122"/>
              </a:rPr>
              <a:t>Indicate the content is important or explain the situation</a:t>
            </a:r>
            <a:endParaRPr lang="zh-CN" altLang="en-US" sz="2400" b="1" dirty="0">
              <a:solidFill>
                <a:schemeClr val="bg1">
                  <a:lumMod val="50000"/>
                </a:schemeClr>
              </a:solidFill>
              <a:latin typeface="微软雅黑" panose="020B0503020204020204" pitchFamily="34" charset="-122"/>
            </a:endParaRPr>
          </a:p>
        </p:txBody>
      </p:sp>
      <p:sp>
        <p:nvSpPr>
          <p:cNvPr id="19" name="10"/>
          <p:cNvSpPr/>
          <p:nvPr/>
        </p:nvSpPr>
        <p:spPr bwMode="auto">
          <a:xfrm>
            <a:off x="814793" y="3495421"/>
            <a:ext cx="2474026" cy="1634657"/>
          </a:xfrm>
          <a:prstGeom prst="rect">
            <a:avLst/>
          </a:prstGeom>
          <a:solidFill>
            <a:schemeClr val="accent3">
              <a:alpha val="85000"/>
            </a:schemeClr>
          </a:solidFill>
          <a:ln>
            <a:noFill/>
          </a:ln>
          <a:effectLst/>
        </p:spPr>
        <p:txBody>
          <a:bodyPr lIns="81629" tIns="40815" rIns="81629" bIns="40815" anchor="ctr"/>
          <a:lstStyle/>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Add text content</a:t>
            </a:r>
          </a:p>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Explain the content</a:t>
            </a:r>
          </a:p>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To complete the project</a:t>
            </a:r>
          </a:p>
        </p:txBody>
      </p:sp>
      <p:sp>
        <p:nvSpPr>
          <p:cNvPr id="20" name="11"/>
          <p:cNvSpPr/>
          <p:nvPr/>
        </p:nvSpPr>
        <p:spPr bwMode="auto">
          <a:xfrm>
            <a:off x="3502099" y="3495421"/>
            <a:ext cx="2474026" cy="1634657"/>
          </a:xfrm>
          <a:prstGeom prst="rect">
            <a:avLst/>
          </a:prstGeom>
          <a:solidFill>
            <a:schemeClr val="accent2"/>
          </a:solidFill>
          <a:ln>
            <a:noFill/>
          </a:ln>
          <a:effectLst/>
        </p:spPr>
        <p:txBody>
          <a:bodyPr lIns="81629" tIns="40815" rIns="81629" bIns="40815" anchor="ctr"/>
          <a:lstStyle/>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Add text content</a:t>
            </a:r>
          </a:p>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Explain the content</a:t>
            </a:r>
          </a:p>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To complete the project</a:t>
            </a:r>
          </a:p>
        </p:txBody>
      </p:sp>
      <p:sp>
        <p:nvSpPr>
          <p:cNvPr id="21" name="12"/>
          <p:cNvSpPr/>
          <p:nvPr/>
        </p:nvSpPr>
        <p:spPr bwMode="auto">
          <a:xfrm>
            <a:off x="8871961" y="3495421"/>
            <a:ext cx="2474026" cy="1634657"/>
          </a:xfrm>
          <a:prstGeom prst="rect">
            <a:avLst/>
          </a:prstGeom>
          <a:solidFill>
            <a:srgbClr val="8CC066">
              <a:alpha val="85000"/>
            </a:srgbClr>
          </a:solidFill>
          <a:ln>
            <a:noFill/>
          </a:ln>
          <a:effectLst/>
        </p:spPr>
        <p:txBody>
          <a:bodyPr lIns="81629" tIns="40815" rIns="81629" bIns="40815" anchor="ctr"/>
          <a:lstStyle/>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Add text content</a:t>
            </a:r>
          </a:p>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Explain the content</a:t>
            </a:r>
          </a:p>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To complete the project</a:t>
            </a:r>
          </a:p>
        </p:txBody>
      </p:sp>
      <p:sp>
        <p:nvSpPr>
          <p:cNvPr id="22" name="13"/>
          <p:cNvSpPr/>
          <p:nvPr/>
        </p:nvSpPr>
        <p:spPr bwMode="auto">
          <a:xfrm>
            <a:off x="6187031" y="3495421"/>
            <a:ext cx="2474026" cy="1634657"/>
          </a:xfrm>
          <a:prstGeom prst="rect">
            <a:avLst/>
          </a:prstGeom>
          <a:solidFill>
            <a:schemeClr val="accent1">
              <a:alpha val="85000"/>
            </a:schemeClr>
          </a:solidFill>
          <a:ln>
            <a:noFill/>
          </a:ln>
          <a:effectLst/>
        </p:spPr>
        <p:txBody>
          <a:bodyPr lIns="81629" tIns="40815" rIns="81629" bIns="40815" anchor="ctr"/>
          <a:lstStyle/>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Add text content</a:t>
            </a:r>
          </a:p>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Explain the content</a:t>
            </a:r>
          </a:p>
          <a:p>
            <a:pPr algn="ctr">
              <a:lnSpc>
                <a:spcPct val="130000"/>
              </a:lnSpc>
              <a:defRPr/>
            </a:pPr>
            <a:r>
              <a:rPr lang="en-US" altLang="zh-CN" sz="1400" b="1" dirty="0">
                <a:solidFill>
                  <a:srgbClr val="F8F8F8"/>
                </a:solidFill>
                <a:latin typeface="微软雅黑" panose="020B0503020204020204" pitchFamily="34" charset="-122"/>
                <a:ea typeface="微软雅黑" panose="020B0503020204020204" pitchFamily="34" charset="-122"/>
              </a:rPr>
              <a:t>To complete the project</a:t>
            </a:r>
          </a:p>
        </p:txBody>
      </p:sp>
      <p:sp>
        <p:nvSpPr>
          <p:cNvPr id="23" name="47"/>
          <p:cNvSpPr>
            <a:spLocks noChangeArrowheads="1"/>
          </p:cNvSpPr>
          <p:nvPr/>
        </p:nvSpPr>
        <p:spPr bwMode="auto">
          <a:xfrm>
            <a:off x="789917" y="5976587"/>
            <a:ext cx="10608794" cy="76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68573" tIns="34287" rIns="68573" bIns="34287">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a:lnSpc>
                <a:spcPct val="130000"/>
              </a:lnSpc>
              <a:spcBef>
                <a:spcPct val="0"/>
              </a:spcBef>
              <a:buFont typeface="Arial" panose="020B0604020202020204" pitchFamily="34" charset="0"/>
              <a:buNone/>
            </a:pP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Enter a comprehensive description of the above chart here</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Enter a comprehensive description of the above chart here</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Enter a comprehensive description of the above chart here</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Enter a comprehensive description of the above chart here</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，在此录入图表的综合描述说明，</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Enter a comprehensive description of the above chart here</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56024238"/>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anim calcmode="lin" valueType="num">
                                      <p:cBhvr>
                                        <p:cTn id="12" dur="250" fill="hold"/>
                                        <p:tgtEl>
                                          <p:spTgt spid="14"/>
                                        </p:tgtEl>
                                        <p:attrNameLst>
                                          <p:attrName>ppt_x</p:attrName>
                                        </p:attrNameLst>
                                      </p:cBhvr>
                                      <p:tavLst>
                                        <p:tav tm="0">
                                          <p:val>
                                            <p:strVal val="#ppt_x"/>
                                          </p:val>
                                        </p:tav>
                                        <p:tav tm="100000">
                                          <p:val>
                                            <p:strVal val="#ppt_x"/>
                                          </p:val>
                                        </p:tav>
                                      </p:tavLst>
                                    </p:anim>
                                    <p:anim calcmode="lin" valueType="num">
                                      <p:cBhvr>
                                        <p:cTn id="13" dur="25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anim calcmode="lin" valueType="num">
                                      <p:cBhvr>
                                        <p:cTn id="18" dur="250" fill="hold"/>
                                        <p:tgtEl>
                                          <p:spTgt spid="15"/>
                                        </p:tgtEl>
                                        <p:attrNameLst>
                                          <p:attrName>ppt_x</p:attrName>
                                        </p:attrNameLst>
                                      </p:cBhvr>
                                      <p:tavLst>
                                        <p:tav tm="0">
                                          <p:val>
                                            <p:strVal val="#ppt_x"/>
                                          </p:val>
                                        </p:tav>
                                        <p:tav tm="100000">
                                          <p:val>
                                            <p:strVal val="#ppt_x"/>
                                          </p:val>
                                        </p:tav>
                                      </p:tavLst>
                                    </p:anim>
                                    <p:anim calcmode="lin" valueType="num">
                                      <p:cBhvr>
                                        <p:cTn id="19" dur="25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anim calcmode="lin" valueType="num">
                                      <p:cBhvr>
                                        <p:cTn id="24" dur="250" fill="hold"/>
                                        <p:tgtEl>
                                          <p:spTgt spid="17"/>
                                        </p:tgtEl>
                                        <p:attrNameLst>
                                          <p:attrName>ppt_x</p:attrName>
                                        </p:attrNameLst>
                                      </p:cBhvr>
                                      <p:tavLst>
                                        <p:tav tm="0">
                                          <p:val>
                                            <p:strVal val="#ppt_x"/>
                                          </p:val>
                                        </p:tav>
                                        <p:tav tm="100000">
                                          <p:val>
                                            <p:strVal val="#ppt_x"/>
                                          </p:val>
                                        </p:tav>
                                      </p:tavLst>
                                    </p:anim>
                                    <p:anim calcmode="lin" valueType="num">
                                      <p:cBhvr>
                                        <p:cTn id="25" dur="250" fill="hold"/>
                                        <p:tgtEl>
                                          <p:spTgt spid="1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42"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anim calcmode="lin" valueType="num">
                                      <p:cBhvr>
                                        <p:cTn id="30" dur="250" fill="hold"/>
                                        <p:tgtEl>
                                          <p:spTgt spid="16"/>
                                        </p:tgtEl>
                                        <p:attrNameLst>
                                          <p:attrName>ppt_x</p:attrName>
                                        </p:attrNameLst>
                                      </p:cBhvr>
                                      <p:tavLst>
                                        <p:tav tm="0">
                                          <p:val>
                                            <p:strVal val="#ppt_x"/>
                                          </p:val>
                                        </p:tav>
                                        <p:tav tm="100000">
                                          <p:val>
                                            <p:strVal val="#ppt_x"/>
                                          </p:val>
                                        </p:tav>
                                      </p:tavLst>
                                    </p:anim>
                                    <p:anim calcmode="lin" valueType="num">
                                      <p:cBhvr>
                                        <p:cTn id="31" dur="25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anim calcmode="lin" valueType="num">
                                      <p:cBhvr>
                                        <p:cTn id="36" dur="250" fill="hold"/>
                                        <p:tgtEl>
                                          <p:spTgt spid="19"/>
                                        </p:tgtEl>
                                        <p:attrNameLst>
                                          <p:attrName>ppt_x</p:attrName>
                                        </p:attrNameLst>
                                      </p:cBhvr>
                                      <p:tavLst>
                                        <p:tav tm="0">
                                          <p:val>
                                            <p:strVal val="#ppt_x"/>
                                          </p:val>
                                        </p:tav>
                                        <p:tav tm="100000">
                                          <p:val>
                                            <p:strVal val="#ppt_x"/>
                                          </p:val>
                                        </p:tav>
                                      </p:tavLst>
                                    </p:anim>
                                    <p:anim calcmode="lin" valueType="num">
                                      <p:cBhvr>
                                        <p:cTn id="37" dur="250" fill="hold"/>
                                        <p:tgtEl>
                                          <p:spTgt spid="19"/>
                                        </p:tgtEl>
                                        <p:attrNameLst>
                                          <p:attrName>ppt_y</p:attrName>
                                        </p:attrNameLst>
                                      </p:cBhvr>
                                      <p:tavLst>
                                        <p:tav tm="0">
                                          <p:val>
                                            <p:strVal val="#ppt_y+.1"/>
                                          </p:val>
                                        </p:tav>
                                        <p:tav tm="100000">
                                          <p:val>
                                            <p:strVal val="#ppt_y"/>
                                          </p:val>
                                        </p:tav>
                                      </p:tavLst>
                                    </p:anim>
                                  </p:childTnLst>
                                </p:cTn>
                              </p:par>
                            </p:childTnLst>
                          </p:cTn>
                        </p:par>
                        <p:par>
                          <p:cTn id="38" fill="hold">
                            <p:stCondLst>
                              <p:cond delay="1750"/>
                            </p:stCondLst>
                            <p:childTnLst>
                              <p:par>
                                <p:cTn id="39" presetID="42"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50"/>
                                        <p:tgtEl>
                                          <p:spTgt spid="20"/>
                                        </p:tgtEl>
                                      </p:cBhvr>
                                    </p:animEffect>
                                    <p:anim calcmode="lin" valueType="num">
                                      <p:cBhvr>
                                        <p:cTn id="42" dur="250" fill="hold"/>
                                        <p:tgtEl>
                                          <p:spTgt spid="20"/>
                                        </p:tgtEl>
                                        <p:attrNameLst>
                                          <p:attrName>ppt_x</p:attrName>
                                        </p:attrNameLst>
                                      </p:cBhvr>
                                      <p:tavLst>
                                        <p:tav tm="0">
                                          <p:val>
                                            <p:strVal val="#ppt_x"/>
                                          </p:val>
                                        </p:tav>
                                        <p:tav tm="100000">
                                          <p:val>
                                            <p:strVal val="#ppt_x"/>
                                          </p:val>
                                        </p:tav>
                                      </p:tavLst>
                                    </p:anim>
                                    <p:anim calcmode="lin" valueType="num">
                                      <p:cBhvr>
                                        <p:cTn id="43" dur="250" fill="hold"/>
                                        <p:tgtEl>
                                          <p:spTgt spid="20"/>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anim calcmode="lin" valueType="num">
                                      <p:cBhvr>
                                        <p:cTn id="48" dur="250" fill="hold"/>
                                        <p:tgtEl>
                                          <p:spTgt spid="22"/>
                                        </p:tgtEl>
                                        <p:attrNameLst>
                                          <p:attrName>ppt_x</p:attrName>
                                        </p:attrNameLst>
                                      </p:cBhvr>
                                      <p:tavLst>
                                        <p:tav tm="0">
                                          <p:val>
                                            <p:strVal val="#ppt_x"/>
                                          </p:val>
                                        </p:tav>
                                        <p:tav tm="100000">
                                          <p:val>
                                            <p:strVal val="#ppt_x"/>
                                          </p:val>
                                        </p:tav>
                                      </p:tavLst>
                                    </p:anim>
                                    <p:anim calcmode="lin" valueType="num">
                                      <p:cBhvr>
                                        <p:cTn id="49" dur="250" fill="hold"/>
                                        <p:tgtEl>
                                          <p:spTgt spid="22"/>
                                        </p:tgtEl>
                                        <p:attrNameLst>
                                          <p:attrName>ppt_y</p:attrName>
                                        </p:attrNameLst>
                                      </p:cBhvr>
                                      <p:tavLst>
                                        <p:tav tm="0">
                                          <p:val>
                                            <p:strVal val="#ppt_y+.1"/>
                                          </p:val>
                                        </p:tav>
                                        <p:tav tm="100000">
                                          <p:val>
                                            <p:strVal val="#ppt_y"/>
                                          </p:val>
                                        </p:tav>
                                      </p:tavLst>
                                    </p:anim>
                                  </p:childTnLst>
                                </p:cTn>
                              </p:par>
                            </p:childTnLst>
                          </p:cTn>
                        </p:par>
                        <p:par>
                          <p:cTn id="50" fill="hold">
                            <p:stCondLst>
                              <p:cond delay="2250"/>
                            </p:stCondLst>
                            <p:childTnLst>
                              <p:par>
                                <p:cTn id="51" presetID="42"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50"/>
                                        <p:tgtEl>
                                          <p:spTgt spid="21"/>
                                        </p:tgtEl>
                                      </p:cBhvr>
                                    </p:animEffect>
                                    <p:anim calcmode="lin" valueType="num">
                                      <p:cBhvr>
                                        <p:cTn id="54" dur="250" fill="hold"/>
                                        <p:tgtEl>
                                          <p:spTgt spid="21"/>
                                        </p:tgtEl>
                                        <p:attrNameLst>
                                          <p:attrName>ppt_x</p:attrName>
                                        </p:attrNameLst>
                                      </p:cBhvr>
                                      <p:tavLst>
                                        <p:tav tm="0">
                                          <p:val>
                                            <p:strVal val="#ppt_x"/>
                                          </p:val>
                                        </p:tav>
                                        <p:tav tm="100000">
                                          <p:val>
                                            <p:strVal val="#ppt_x"/>
                                          </p:val>
                                        </p:tav>
                                      </p:tavLst>
                                    </p:anim>
                                    <p:anim calcmode="lin" valueType="num">
                                      <p:cBhvr>
                                        <p:cTn id="55" dur="250" fill="hold"/>
                                        <p:tgtEl>
                                          <p:spTgt spid="21"/>
                                        </p:tgtEl>
                                        <p:attrNameLst>
                                          <p:attrName>ppt_y</p:attrName>
                                        </p:attrNameLst>
                                      </p:cBhvr>
                                      <p:tavLst>
                                        <p:tav tm="0">
                                          <p:val>
                                            <p:strVal val="#ppt_y+.1"/>
                                          </p:val>
                                        </p:tav>
                                        <p:tav tm="100000">
                                          <p:val>
                                            <p:strVal val="#ppt_y"/>
                                          </p:val>
                                        </p:tav>
                                      </p:tavLst>
                                    </p:anim>
                                  </p:childTnLst>
                                </p:cTn>
                              </p:par>
                            </p:childTnLst>
                          </p:cTn>
                        </p:par>
                        <p:par>
                          <p:cTn id="56" fill="hold">
                            <p:stCondLst>
                              <p:cond delay="2500"/>
                            </p:stCondLst>
                            <p:childTnLst>
                              <p:par>
                                <p:cTn id="57" presetID="42"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50"/>
                                        <p:tgtEl>
                                          <p:spTgt spid="18"/>
                                        </p:tgtEl>
                                      </p:cBhvr>
                                    </p:animEffect>
                                    <p:anim calcmode="lin" valueType="num">
                                      <p:cBhvr>
                                        <p:cTn id="60" dur="250" fill="hold"/>
                                        <p:tgtEl>
                                          <p:spTgt spid="18"/>
                                        </p:tgtEl>
                                        <p:attrNameLst>
                                          <p:attrName>ppt_x</p:attrName>
                                        </p:attrNameLst>
                                      </p:cBhvr>
                                      <p:tavLst>
                                        <p:tav tm="0">
                                          <p:val>
                                            <p:strVal val="#ppt_x"/>
                                          </p:val>
                                        </p:tav>
                                        <p:tav tm="100000">
                                          <p:val>
                                            <p:strVal val="#ppt_x"/>
                                          </p:val>
                                        </p:tav>
                                      </p:tavLst>
                                    </p:anim>
                                    <p:anim calcmode="lin" valueType="num">
                                      <p:cBhvr>
                                        <p:cTn id="61" dur="250" fill="hold"/>
                                        <p:tgtEl>
                                          <p:spTgt spid="18"/>
                                        </p:tgtEl>
                                        <p:attrNameLst>
                                          <p:attrName>ppt_y</p:attrName>
                                        </p:attrNameLst>
                                      </p:cBhvr>
                                      <p:tavLst>
                                        <p:tav tm="0">
                                          <p:val>
                                            <p:strVal val="#ppt_y+.1"/>
                                          </p:val>
                                        </p:tav>
                                        <p:tav tm="100000">
                                          <p:val>
                                            <p:strVal val="#ppt_y"/>
                                          </p:val>
                                        </p:tav>
                                      </p:tavLst>
                                    </p:anim>
                                  </p:childTnLst>
                                </p:cTn>
                              </p:par>
                            </p:childTnLst>
                          </p:cTn>
                        </p:par>
                        <p:par>
                          <p:cTn id="62" fill="hold">
                            <p:stCondLst>
                              <p:cond delay="2750"/>
                            </p:stCondLst>
                            <p:childTnLst>
                              <p:par>
                                <p:cTn id="63" presetID="42"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50"/>
                                        <p:tgtEl>
                                          <p:spTgt spid="23"/>
                                        </p:tgtEl>
                                      </p:cBhvr>
                                    </p:animEffect>
                                    <p:anim calcmode="lin" valueType="num">
                                      <p:cBhvr>
                                        <p:cTn id="66" dur="250" fill="hold"/>
                                        <p:tgtEl>
                                          <p:spTgt spid="23"/>
                                        </p:tgtEl>
                                        <p:attrNameLst>
                                          <p:attrName>ppt_x</p:attrName>
                                        </p:attrNameLst>
                                      </p:cBhvr>
                                      <p:tavLst>
                                        <p:tav tm="0">
                                          <p:val>
                                            <p:strVal val="#ppt_x"/>
                                          </p:val>
                                        </p:tav>
                                        <p:tav tm="100000">
                                          <p:val>
                                            <p:strVal val="#ppt_x"/>
                                          </p:val>
                                        </p:tav>
                                      </p:tavLst>
                                    </p:anim>
                                    <p:anim calcmode="lin" valueType="num">
                                      <p:cBhvr>
                                        <p:cTn id="67" dur="2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animBg="1"/>
      <p:bldP spid="20" grpId="0" animBg="1"/>
      <p:bldP spid="21" grpId="0" animBg="1"/>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8" y="0"/>
            <a:ext cx="12209461" cy="1010003"/>
            <a:chOff x="-19048" y="0"/>
            <a:chExt cx="12209461" cy="1010003"/>
          </a:xfrm>
        </p:grpSpPr>
        <p:grpSp>
          <p:nvGrpSpPr>
            <p:cNvPr id="6" name="组合 5"/>
            <p:cNvGrpSpPr/>
            <p:nvPr/>
          </p:nvGrpSpPr>
          <p:grpSpPr>
            <a:xfrm>
              <a:off x="-19048" y="311363"/>
              <a:ext cx="12209461" cy="698640"/>
              <a:chOff x="-19048" y="311363"/>
              <a:chExt cx="12209461" cy="698640"/>
            </a:xfrm>
          </p:grpSpPr>
          <p:grpSp>
            <p:nvGrpSpPr>
              <p:cNvPr id="4" name="组合 3"/>
              <p:cNvGrpSpPr/>
              <p:nvPr/>
            </p:nvGrpSpPr>
            <p:grpSpPr>
              <a:xfrm>
                <a:off x="-19048" y="311363"/>
                <a:ext cx="12209461" cy="698640"/>
                <a:chOff x="-19048" y="567555"/>
                <a:chExt cx="12209461" cy="698640"/>
              </a:xfrm>
            </p:grpSpPr>
            <p:sp>
              <p:nvSpPr>
                <p:cNvPr id="2" name="矩形 1"/>
                <p:cNvSpPr/>
                <p:nvPr/>
              </p:nvSpPr>
              <p:spPr>
                <a:xfrm flipV="1">
                  <a:off x="-19048" y="1187440"/>
                  <a:ext cx="12209461" cy="78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2"/>
                <p:cNvSpPr txBox="1"/>
                <p:nvPr/>
              </p:nvSpPr>
              <p:spPr>
                <a:xfrm>
                  <a:off x="1426672" y="567555"/>
                  <a:ext cx="5281767" cy="461665"/>
                </a:xfrm>
                <a:prstGeom prst="rect">
                  <a:avLst/>
                </a:prstGeom>
                <a:noFill/>
              </p:spPr>
              <p:txBody>
                <a:bodyPr wrap="none" rtlCol="0">
                  <a:spAutoFit/>
                </a:bodyPr>
                <a:lstStyle/>
                <a:p>
                  <a:r>
                    <a:rPr lang="en-US" altLang="zh-CN" sz="2400" dirty="0">
                      <a:solidFill>
                        <a:schemeClr val="bg1">
                          <a:lumMod val="50000"/>
                        </a:schemeClr>
                      </a:solidFill>
                      <a:latin typeface="微软雅黑" panose="020B0503020204020204" pitchFamily="34" charset="-122"/>
                      <a:ea typeface="微软雅黑" panose="020B0503020204020204" pitchFamily="34" charset="-122"/>
                    </a:rPr>
                    <a:t>Click to enter the relevant text title</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3" name="等腰三角形 2"/>
              <p:cNvSpPr/>
              <p:nvPr/>
            </p:nvSpPr>
            <p:spPr>
              <a:xfrm rot="5400000">
                <a:off x="994227" y="381908"/>
                <a:ext cx="381645" cy="32900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536" y="0"/>
              <a:ext cx="721182" cy="931248"/>
              <a:chOff x="0" y="532828"/>
              <a:chExt cx="498355" cy="568897"/>
            </a:xfrm>
          </p:grpSpPr>
          <p:sp>
            <p:nvSpPr>
              <p:cNvPr id="10" name="矩形 9"/>
              <p:cNvSpPr/>
              <p:nvPr/>
            </p:nvSpPr>
            <p:spPr>
              <a:xfrm>
                <a:off x="0" y="532828"/>
                <a:ext cx="128433"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0533" y="532828"/>
                <a:ext cx="130259"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4250" y="532828"/>
                <a:ext cx="12410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3744" y="532828"/>
                <a:ext cx="128433"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4" name="组合 33"/>
          <p:cNvGrpSpPr/>
          <p:nvPr/>
        </p:nvGrpSpPr>
        <p:grpSpPr>
          <a:xfrm>
            <a:off x="1671071" y="2158277"/>
            <a:ext cx="8849858" cy="3464008"/>
            <a:chOff x="1934784" y="2138873"/>
            <a:chExt cx="7975624" cy="3121816"/>
          </a:xfrm>
        </p:grpSpPr>
        <p:sp>
          <p:nvSpPr>
            <p:cNvPr id="35" name="矩形 34"/>
            <p:cNvSpPr/>
            <p:nvPr/>
          </p:nvSpPr>
          <p:spPr>
            <a:xfrm>
              <a:off x="1934784" y="2138873"/>
              <a:ext cx="1887451" cy="31218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36" name="矩形 35"/>
            <p:cNvSpPr/>
            <p:nvPr/>
          </p:nvSpPr>
          <p:spPr>
            <a:xfrm>
              <a:off x="1934784" y="2138873"/>
              <a:ext cx="1887451" cy="69667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37" name="矩形 36"/>
            <p:cNvSpPr/>
            <p:nvPr/>
          </p:nvSpPr>
          <p:spPr>
            <a:xfrm>
              <a:off x="2000933" y="4913141"/>
              <a:ext cx="1755153" cy="2769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38" name="文本框 37"/>
            <p:cNvSpPr txBox="1"/>
            <p:nvPr/>
          </p:nvSpPr>
          <p:spPr>
            <a:xfrm>
              <a:off x="1934784" y="2308150"/>
              <a:ext cx="1887451" cy="360585"/>
            </a:xfrm>
            <a:prstGeom prst="rect">
              <a:avLst/>
            </a:prstGeom>
            <a:noFill/>
          </p:spPr>
          <p:txBody>
            <a:bodyPr wrap="square" rtlCol="0">
              <a:spAutoFit/>
            </a:bodyPr>
            <a:lstStyle/>
            <a:p>
              <a:pPr algn="ctr"/>
              <a:r>
                <a:rPr kumimoji="1" lang="en-US" altLang="zh-CN" sz="2000" dirty="0">
                  <a:solidFill>
                    <a:schemeClr val="bg1"/>
                  </a:solidFill>
                  <a:latin typeface="Impact"/>
                  <a:ea typeface="微软雅黑"/>
                  <a:cs typeface="Impact"/>
                </a:rPr>
                <a:t>Enter text</a:t>
              </a:r>
              <a:endParaRPr kumimoji="1" lang="zh-CN" altLang="en-US" sz="2000" dirty="0">
                <a:solidFill>
                  <a:schemeClr val="bg1"/>
                </a:solidFill>
                <a:latin typeface="Impact"/>
                <a:ea typeface="微软雅黑"/>
                <a:cs typeface="Impact"/>
              </a:endParaRPr>
            </a:p>
          </p:txBody>
        </p:sp>
        <p:sp>
          <p:nvSpPr>
            <p:cNvPr id="39" name="文本框 38"/>
            <p:cNvSpPr txBox="1"/>
            <p:nvPr/>
          </p:nvSpPr>
          <p:spPr>
            <a:xfrm>
              <a:off x="2252298" y="4936224"/>
              <a:ext cx="1252424" cy="228833"/>
            </a:xfrm>
            <a:prstGeom prst="rect">
              <a:avLst/>
            </a:prstGeom>
            <a:noFill/>
          </p:spPr>
          <p:txBody>
            <a:bodyPr wrap="square" rtlCol="0">
              <a:spAutoFit/>
            </a:bodyPr>
            <a:lstStyle/>
            <a:p>
              <a:pPr algn="ctr"/>
              <a:r>
                <a:rPr kumimoji="1" lang="en-US" altLang="zh-CN" sz="1050" dirty="0">
                  <a:solidFill>
                    <a:schemeClr val="bg1"/>
                  </a:solidFill>
                  <a:latin typeface="Impact"/>
                  <a:ea typeface="微软雅黑"/>
                  <a:cs typeface="Impact"/>
                </a:rPr>
                <a:t>Click here to jump</a:t>
              </a:r>
              <a:endParaRPr kumimoji="1" lang="zh-CN" altLang="en-US" sz="1050" dirty="0">
                <a:solidFill>
                  <a:schemeClr val="bg1"/>
                </a:solidFill>
                <a:latin typeface="Impact"/>
                <a:ea typeface="微软雅黑"/>
                <a:cs typeface="Impact"/>
              </a:endParaRPr>
            </a:p>
          </p:txBody>
        </p:sp>
        <p:sp>
          <p:nvSpPr>
            <p:cNvPr id="40" name="文本框 10"/>
            <p:cNvSpPr txBox="1"/>
            <p:nvPr/>
          </p:nvSpPr>
          <p:spPr>
            <a:xfrm>
              <a:off x="2000933" y="3216782"/>
              <a:ext cx="1755153" cy="1358403"/>
            </a:xfrm>
            <a:prstGeom prst="rect">
              <a:avLst/>
            </a:prstGeom>
            <a:noFill/>
          </p:spPr>
          <p:txBody>
            <a:bodyPr wrap="square" rtlCol="0">
              <a:spAutoFit/>
            </a:bodyPr>
            <a:lstStyle/>
            <a:p>
              <a:pPr lvl="0" algn="ctr">
                <a:lnSpc>
                  <a:spcPct val="130000"/>
                </a:lnSpc>
              </a:pPr>
              <a:r>
                <a:rPr lang="en-US" altLang="zh-CN" sz="1200" dirty="0">
                  <a:solidFill>
                    <a:schemeClr val="bg1">
                      <a:lumMod val="50000"/>
                    </a:schemeClr>
                  </a:solidFill>
                  <a:latin typeface="微软雅黑" pitchFamily="34" charset="-122"/>
                  <a:ea typeface="微软雅黑" pitchFamily="34" charset="-122"/>
                </a:rPr>
                <a:t>The title number, etc. can be changed by clicking and re-entering, and the font, font size, color, line spacing, etc. can be mo</a:t>
              </a:r>
            </a:p>
          </p:txBody>
        </p:sp>
        <p:sp>
          <p:nvSpPr>
            <p:cNvPr id="41" name="矩形 40"/>
            <p:cNvSpPr/>
            <p:nvPr/>
          </p:nvSpPr>
          <p:spPr>
            <a:xfrm>
              <a:off x="3964175" y="2138873"/>
              <a:ext cx="1887451" cy="31218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42" name="矩形 41"/>
            <p:cNvSpPr/>
            <p:nvPr/>
          </p:nvSpPr>
          <p:spPr>
            <a:xfrm>
              <a:off x="3964175" y="2138873"/>
              <a:ext cx="1887451" cy="6966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43" name="矩形 42"/>
            <p:cNvSpPr/>
            <p:nvPr/>
          </p:nvSpPr>
          <p:spPr>
            <a:xfrm>
              <a:off x="4030324" y="4913141"/>
              <a:ext cx="1755153" cy="2769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44" name="文本框 22"/>
            <p:cNvSpPr txBox="1"/>
            <p:nvPr/>
          </p:nvSpPr>
          <p:spPr>
            <a:xfrm>
              <a:off x="3964175" y="2308150"/>
              <a:ext cx="1887451" cy="360585"/>
            </a:xfrm>
            <a:prstGeom prst="rect">
              <a:avLst/>
            </a:prstGeom>
            <a:noFill/>
          </p:spPr>
          <p:txBody>
            <a:bodyPr wrap="square" rtlCol="0">
              <a:spAutoFit/>
            </a:bodyPr>
            <a:lstStyle/>
            <a:p>
              <a:pPr algn="ctr"/>
              <a:r>
                <a:rPr kumimoji="1" lang="en-US" altLang="zh-CN" sz="2000" dirty="0">
                  <a:solidFill>
                    <a:schemeClr val="bg1"/>
                  </a:solidFill>
                  <a:latin typeface="Impact"/>
                  <a:ea typeface="微软雅黑"/>
                  <a:cs typeface="Impact"/>
                </a:rPr>
                <a:t>Enter text</a:t>
              </a:r>
              <a:endParaRPr kumimoji="1" lang="zh-CN" altLang="en-US" sz="2000" dirty="0">
                <a:solidFill>
                  <a:schemeClr val="bg1"/>
                </a:solidFill>
                <a:latin typeface="Impact"/>
                <a:ea typeface="微软雅黑"/>
                <a:cs typeface="Impact"/>
              </a:endParaRPr>
            </a:p>
          </p:txBody>
        </p:sp>
        <p:sp>
          <p:nvSpPr>
            <p:cNvPr id="45" name="文本框 23"/>
            <p:cNvSpPr txBox="1"/>
            <p:nvPr/>
          </p:nvSpPr>
          <p:spPr>
            <a:xfrm>
              <a:off x="4282510" y="4936224"/>
              <a:ext cx="1250782" cy="228833"/>
            </a:xfrm>
            <a:prstGeom prst="rect">
              <a:avLst/>
            </a:prstGeom>
            <a:noFill/>
          </p:spPr>
          <p:txBody>
            <a:bodyPr wrap="square" rtlCol="0">
              <a:spAutoFit/>
            </a:bodyPr>
            <a:lstStyle/>
            <a:p>
              <a:pPr algn="ctr"/>
              <a:r>
                <a:rPr kumimoji="1" lang="en-US" altLang="zh-CN" sz="1050" dirty="0">
                  <a:solidFill>
                    <a:schemeClr val="bg1"/>
                  </a:solidFill>
                  <a:latin typeface="Impact"/>
                  <a:ea typeface="微软雅黑"/>
                  <a:cs typeface="Impact"/>
                </a:rPr>
                <a:t>Click here to jump</a:t>
              </a:r>
              <a:endParaRPr kumimoji="1" lang="zh-CN" altLang="en-US" sz="1050" dirty="0">
                <a:solidFill>
                  <a:schemeClr val="bg1"/>
                </a:solidFill>
                <a:latin typeface="Impact"/>
                <a:ea typeface="微软雅黑"/>
                <a:cs typeface="Impact"/>
              </a:endParaRPr>
            </a:p>
          </p:txBody>
        </p:sp>
        <p:sp>
          <p:nvSpPr>
            <p:cNvPr id="46" name="文本框 24"/>
            <p:cNvSpPr txBox="1"/>
            <p:nvPr/>
          </p:nvSpPr>
          <p:spPr>
            <a:xfrm>
              <a:off x="4030324" y="3216782"/>
              <a:ext cx="1755153" cy="1360225"/>
            </a:xfrm>
            <a:prstGeom prst="rect">
              <a:avLst/>
            </a:prstGeom>
            <a:noFill/>
          </p:spPr>
          <p:txBody>
            <a:bodyPr wrap="square" rtlCol="0">
              <a:spAutoFit/>
            </a:bodyPr>
            <a:lstStyle/>
            <a:p>
              <a:pPr lvl="0" algn="ctr">
                <a:lnSpc>
                  <a:spcPct val="130000"/>
                </a:lnSpc>
              </a:pPr>
              <a:r>
                <a:rPr lang="en-US" altLang="zh-CN" sz="1200" dirty="0">
                  <a:solidFill>
                    <a:schemeClr val="bg1">
                      <a:lumMod val="50000"/>
                    </a:schemeClr>
                  </a:solidFill>
                  <a:latin typeface="微软雅黑" pitchFamily="34" charset="-122"/>
                  <a:ea typeface="微软雅黑" pitchFamily="34" charset="-122"/>
                </a:rPr>
                <a:t>The title number, etc. can be changed by clicking and re-entering, and the font, font size, color, line spacing, etc. can be mo</a:t>
              </a:r>
            </a:p>
          </p:txBody>
        </p:sp>
        <p:sp>
          <p:nvSpPr>
            <p:cNvPr id="47" name="矩形 46"/>
            <p:cNvSpPr/>
            <p:nvPr/>
          </p:nvSpPr>
          <p:spPr>
            <a:xfrm>
              <a:off x="5993566" y="2138873"/>
              <a:ext cx="1887451" cy="31218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48" name="矩形 47"/>
            <p:cNvSpPr/>
            <p:nvPr/>
          </p:nvSpPr>
          <p:spPr>
            <a:xfrm>
              <a:off x="5993566" y="2138873"/>
              <a:ext cx="1887451" cy="6966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49" name="矩形 48"/>
            <p:cNvSpPr/>
            <p:nvPr/>
          </p:nvSpPr>
          <p:spPr>
            <a:xfrm>
              <a:off x="6059715" y="4913141"/>
              <a:ext cx="1755153" cy="276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50" name="文本框 29"/>
            <p:cNvSpPr txBox="1"/>
            <p:nvPr/>
          </p:nvSpPr>
          <p:spPr>
            <a:xfrm>
              <a:off x="5993566" y="2308150"/>
              <a:ext cx="1887451" cy="360585"/>
            </a:xfrm>
            <a:prstGeom prst="rect">
              <a:avLst/>
            </a:prstGeom>
            <a:noFill/>
          </p:spPr>
          <p:txBody>
            <a:bodyPr wrap="square" rtlCol="0">
              <a:spAutoFit/>
            </a:bodyPr>
            <a:lstStyle/>
            <a:p>
              <a:pPr algn="ctr"/>
              <a:r>
                <a:rPr kumimoji="1" lang="en-US" altLang="zh-CN" sz="2000" dirty="0">
                  <a:solidFill>
                    <a:schemeClr val="bg1"/>
                  </a:solidFill>
                  <a:latin typeface="Impact"/>
                  <a:ea typeface="微软雅黑"/>
                  <a:cs typeface="Impact"/>
                </a:rPr>
                <a:t>Enter text</a:t>
              </a:r>
              <a:endParaRPr kumimoji="1" lang="zh-CN" altLang="en-US" sz="2000" dirty="0">
                <a:solidFill>
                  <a:schemeClr val="bg1"/>
                </a:solidFill>
                <a:latin typeface="Impact"/>
                <a:ea typeface="微软雅黑"/>
                <a:cs typeface="Impact"/>
              </a:endParaRPr>
            </a:p>
          </p:txBody>
        </p:sp>
        <p:sp>
          <p:nvSpPr>
            <p:cNvPr id="51" name="文本框 30"/>
            <p:cNvSpPr txBox="1"/>
            <p:nvPr/>
          </p:nvSpPr>
          <p:spPr>
            <a:xfrm>
              <a:off x="6286262" y="4936224"/>
              <a:ext cx="1302060" cy="228833"/>
            </a:xfrm>
            <a:prstGeom prst="rect">
              <a:avLst/>
            </a:prstGeom>
            <a:noFill/>
          </p:spPr>
          <p:txBody>
            <a:bodyPr wrap="square" rtlCol="0">
              <a:spAutoFit/>
            </a:bodyPr>
            <a:lstStyle/>
            <a:p>
              <a:pPr algn="ctr"/>
              <a:r>
                <a:rPr kumimoji="1" lang="en-US" altLang="zh-CN" sz="1050" dirty="0">
                  <a:solidFill>
                    <a:schemeClr val="bg1"/>
                  </a:solidFill>
                  <a:latin typeface="Impact"/>
                  <a:ea typeface="微软雅黑"/>
                  <a:cs typeface="Impact"/>
                </a:rPr>
                <a:t>Click here to jump</a:t>
              </a:r>
              <a:endParaRPr kumimoji="1" lang="zh-CN" altLang="en-US" sz="1050" dirty="0">
                <a:solidFill>
                  <a:schemeClr val="bg1"/>
                </a:solidFill>
                <a:latin typeface="Impact"/>
                <a:ea typeface="微软雅黑"/>
                <a:cs typeface="Impact"/>
              </a:endParaRPr>
            </a:p>
          </p:txBody>
        </p:sp>
        <p:sp>
          <p:nvSpPr>
            <p:cNvPr id="52" name="文本框 31"/>
            <p:cNvSpPr txBox="1"/>
            <p:nvPr/>
          </p:nvSpPr>
          <p:spPr>
            <a:xfrm>
              <a:off x="6059715" y="3216782"/>
              <a:ext cx="1755153" cy="1360225"/>
            </a:xfrm>
            <a:prstGeom prst="rect">
              <a:avLst/>
            </a:prstGeom>
            <a:noFill/>
          </p:spPr>
          <p:txBody>
            <a:bodyPr wrap="square" rtlCol="0">
              <a:spAutoFit/>
            </a:bodyPr>
            <a:lstStyle/>
            <a:p>
              <a:pPr lvl="0" algn="ctr">
                <a:lnSpc>
                  <a:spcPct val="130000"/>
                </a:lnSpc>
              </a:pPr>
              <a:r>
                <a:rPr lang="en-US" altLang="zh-CN" sz="1200" dirty="0">
                  <a:solidFill>
                    <a:schemeClr val="bg1">
                      <a:lumMod val="50000"/>
                    </a:schemeClr>
                  </a:solidFill>
                  <a:latin typeface="微软雅黑" pitchFamily="34" charset="-122"/>
                  <a:ea typeface="微软雅黑" pitchFamily="34" charset="-122"/>
                </a:rPr>
                <a:t>The title number, etc. can be changed by clicking and re-entering, and the font, font size, color, line spacing, etc. can be mo</a:t>
              </a:r>
            </a:p>
          </p:txBody>
        </p:sp>
        <p:sp>
          <p:nvSpPr>
            <p:cNvPr id="53" name="矩形 52"/>
            <p:cNvSpPr/>
            <p:nvPr/>
          </p:nvSpPr>
          <p:spPr>
            <a:xfrm>
              <a:off x="8022957" y="2138873"/>
              <a:ext cx="1887451" cy="31218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54" name="矩形 53"/>
            <p:cNvSpPr/>
            <p:nvPr/>
          </p:nvSpPr>
          <p:spPr>
            <a:xfrm>
              <a:off x="8022957" y="2138873"/>
              <a:ext cx="1887451" cy="696677"/>
            </a:xfrm>
            <a:prstGeom prst="rect">
              <a:avLst/>
            </a:prstGeom>
            <a:solidFill>
              <a:srgbClr val="8CC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55" name="矩形 54"/>
            <p:cNvSpPr/>
            <p:nvPr/>
          </p:nvSpPr>
          <p:spPr>
            <a:xfrm>
              <a:off x="8089106" y="4913141"/>
              <a:ext cx="1755153" cy="276999"/>
            </a:xfrm>
            <a:prstGeom prst="rect">
              <a:avLst/>
            </a:prstGeom>
            <a:solidFill>
              <a:srgbClr val="8CC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56" name="文本框 36"/>
            <p:cNvSpPr txBox="1"/>
            <p:nvPr/>
          </p:nvSpPr>
          <p:spPr>
            <a:xfrm>
              <a:off x="8022957" y="2308150"/>
              <a:ext cx="1887451" cy="360585"/>
            </a:xfrm>
            <a:prstGeom prst="rect">
              <a:avLst/>
            </a:prstGeom>
            <a:noFill/>
          </p:spPr>
          <p:txBody>
            <a:bodyPr wrap="square" rtlCol="0">
              <a:spAutoFit/>
            </a:bodyPr>
            <a:lstStyle/>
            <a:p>
              <a:pPr algn="ctr"/>
              <a:r>
                <a:rPr kumimoji="1" lang="en-US" altLang="zh-CN" sz="2000" dirty="0">
                  <a:solidFill>
                    <a:schemeClr val="bg1"/>
                  </a:solidFill>
                  <a:latin typeface="Impact"/>
                  <a:ea typeface="微软雅黑"/>
                  <a:cs typeface="Impact"/>
                </a:rPr>
                <a:t>Enter text</a:t>
              </a:r>
              <a:endParaRPr kumimoji="1" lang="zh-CN" altLang="en-US" sz="2000" dirty="0">
                <a:solidFill>
                  <a:schemeClr val="bg1"/>
                </a:solidFill>
                <a:latin typeface="Impact"/>
                <a:ea typeface="微软雅黑"/>
                <a:cs typeface="Impact"/>
              </a:endParaRPr>
            </a:p>
          </p:txBody>
        </p:sp>
        <p:sp>
          <p:nvSpPr>
            <p:cNvPr id="57" name="文本框 37"/>
            <p:cNvSpPr txBox="1"/>
            <p:nvPr/>
          </p:nvSpPr>
          <p:spPr>
            <a:xfrm>
              <a:off x="8342934" y="4936224"/>
              <a:ext cx="1247498" cy="228833"/>
            </a:xfrm>
            <a:prstGeom prst="rect">
              <a:avLst/>
            </a:prstGeom>
            <a:noFill/>
          </p:spPr>
          <p:txBody>
            <a:bodyPr wrap="square" rtlCol="0">
              <a:spAutoFit/>
            </a:bodyPr>
            <a:lstStyle/>
            <a:p>
              <a:pPr algn="ctr"/>
              <a:r>
                <a:rPr kumimoji="1" lang="en-US" altLang="zh-CN" sz="1050" dirty="0">
                  <a:solidFill>
                    <a:schemeClr val="bg1"/>
                  </a:solidFill>
                  <a:latin typeface="Impact"/>
                  <a:ea typeface="微软雅黑"/>
                  <a:cs typeface="Impact"/>
                </a:rPr>
                <a:t>Click here to jump</a:t>
              </a:r>
              <a:endParaRPr kumimoji="1" lang="zh-CN" altLang="en-US" sz="1050" dirty="0">
                <a:solidFill>
                  <a:schemeClr val="bg1"/>
                </a:solidFill>
                <a:latin typeface="Impact"/>
                <a:ea typeface="微软雅黑"/>
                <a:cs typeface="Impact"/>
              </a:endParaRPr>
            </a:p>
          </p:txBody>
        </p:sp>
        <p:sp>
          <p:nvSpPr>
            <p:cNvPr id="58" name="文本框 38"/>
            <p:cNvSpPr txBox="1"/>
            <p:nvPr/>
          </p:nvSpPr>
          <p:spPr>
            <a:xfrm>
              <a:off x="8089106" y="3216782"/>
              <a:ext cx="1755153" cy="1360225"/>
            </a:xfrm>
            <a:prstGeom prst="rect">
              <a:avLst/>
            </a:prstGeom>
            <a:noFill/>
          </p:spPr>
          <p:txBody>
            <a:bodyPr wrap="square" rtlCol="0">
              <a:spAutoFit/>
            </a:bodyPr>
            <a:lstStyle/>
            <a:p>
              <a:pPr lvl="0" algn="ctr">
                <a:lnSpc>
                  <a:spcPct val="130000"/>
                </a:lnSpc>
              </a:pPr>
              <a:r>
                <a:rPr lang="en-US" altLang="zh-CN" sz="1200" dirty="0">
                  <a:solidFill>
                    <a:schemeClr val="bg1">
                      <a:lumMod val="50000"/>
                    </a:schemeClr>
                  </a:solidFill>
                  <a:latin typeface="微软雅黑" pitchFamily="34" charset="-122"/>
                  <a:ea typeface="微软雅黑" pitchFamily="34" charset="-122"/>
                </a:rPr>
                <a:t>The title number, etc. can be changed by clicking and re-entering, and the font, font size, color, line spacing, etc. can be mo</a:t>
              </a:r>
            </a:p>
          </p:txBody>
        </p:sp>
      </p:grpSp>
    </p:spTree>
    <p:extLst>
      <p:ext uri="{BB962C8B-B14F-4D97-AF65-F5344CB8AC3E}">
        <p14:creationId xmlns:p14="http://schemas.microsoft.com/office/powerpoint/2010/main" val="24279675"/>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16200000">
            <a:off x="-1274423" y="1274422"/>
            <a:ext cx="6859588" cy="4310743"/>
            <a:chOff x="0" y="532828"/>
            <a:chExt cx="759125" cy="568897"/>
          </a:xfrm>
        </p:grpSpPr>
        <p:sp>
          <p:nvSpPr>
            <p:cNvPr id="14" name="矩形 13"/>
            <p:cNvSpPr/>
            <p:nvPr/>
          </p:nvSpPr>
          <p:spPr>
            <a:xfrm>
              <a:off x="0" y="532828"/>
              <a:ext cx="190710" cy="568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87094" y="532828"/>
              <a:ext cx="193421"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72030" y="532828"/>
              <a:ext cx="187095" cy="5688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79330" y="532828"/>
              <a:ext cx="192700" cy="568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椭圆 22"/>
          <p:cNvSpPr/>
          <p:nvPr/>
        </p:nvSpPr>
        <p:spPr>
          <a:xfrm>
            <a:off x="1389886" y="2662857"/>
            <a:ext cx="1530968" cy="1530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9600" dirty="0">
                <a:solidFill>
                  <a:schemeClr val="accent1"/>
                </a:solidFill>
              </a:rPr>
              <a:t>2</a:t>
            </a:r>
            <a:endParaRPr lang="zh-CN" altLang="en-US" sz="9600" dirty="0">
              <a:solidFill>
                <a:schemeClr val="accent1"/>
              </a:solidFill>
            </a:endParaRPr>
          </a:p>
        </p:txBody>
      </p:sp>
      <p:sp>
        <p:nvSpPr>
          <p:cNvPr id="24" name="矩形 69"/>
          <p:cNvSpPr>
            <a:spLocks noChangeArrowheads="1"/>
          </p:cNvSpPr>
          <p:nvPr/>
        </p:nvSpPr>
        <p:spPr bwMode="auto">
          <a:xfrm>
            <a:off x="5347254" y="2784944"/>
            <a:ext cx="5963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4800" b="1" dirty="0">
                <a:solidFill>
                  <a:schemeClr val="accent1"/>
                </a:solidFill>
                <a:latin typeface="微软雅黑" pitchFamily="34" charset="-122"/>
                <a:ea typeface="微软雅黑" pitchFamily="34" charset="-122"/>
                <a:sym typeface="微软雅黑" pitchFamily="34" charset="-122"/>
              </a:rPr>
              <a:t>Click to add a title</a:t>
            </a:r>
          </a:p>
        </p:txBody>
      </p:sp>
      <p:sp>
        <p:nvSpPr>
          <p:cNvPr id="25" name="矩形 70"/>
          <p:cNvSpPr>
            <a:spLocks noChangeArrowheads="1"/>
          </p:cNvSpPr>
          <p:nvPr/>
        </p:nvSpPr>
        <p:spPr bwMode="auto">
          <a:xfrm>
            <a:off x="3567432" y="3615941"/>
            <a:ext cx="95704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r>
              <a:rPr lang="en-US" altLang="zh-CN" sz="2000" dirty="0">
                <a:solidFill>
                  <a:schemeClr val="bg1">
                    <a:lumMod val="50000"/>
                  </a:schemeClr>
                </a:solidFill>
                <a:latin typeface="微软雅黑" panose="020B0503020204020204" pitchFamily="34" charset="-122"/>
                <a:ea typeface="微软雅黑" panose="020B0503020204020204" pitchFamily="34" charset="-122"/>
              </a:rPr>
              <a:t>Add text here</a:t>
            </a:r>
            <a:r>
              <a:rPr lang="zh-CN" altLang="en-US" sz="2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000" dirty="0">
                <a:solidFill>
                  <a:schemeClr val="bg1">
                    <a:lumMod val="50000"/>
                  </a:schemeClr>
                </a:solidFill>
                <a:latin typeface="微软雅黑" panose="020B0503020204020204" pitchFamily="34" charset="-122"/>
                <a:ea typeface="微软雅黑" panose="020B0503020204020204" pitchFamily="34" charset="-122"/>
              </a:rPr>
              <a:t>Add text hereAdd text here</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4619503" y="3220980"/>
            <a:ext cx="1456264" cy="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582603" y="3220980"/>
            <a:ext cx="1379619" cy="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799416"/>
      </p:ext>
    </p:extLst>
  </p:cSld>
  <p:clrMapOvr>
    <a:masterClrMapping/>
  </p:clrMapOvr>
  <mc:AlternateContent xmlns:mc="http://schemas.openxmlformats.org/markup-compatibility/2006" xmlns:p14="http://schemas.microsoft.com/office/powerpoint/2010/main">
    <mc:Choice Requires="p14">
      <p:transition spd="slow" p14:dur="1250" advTm="1000">
        <p14:flip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ppt_w</p:attrName>
                                        </p:attrNameLst>
                                      </p:cBhvr>
                                      <p:tavLst>
                                        <p:tav tm="0" fmla="#ppt_w*sin(2.5*pi*$)">
                                          <p:val>
                                            <p:fltVal val="0"/>
                                          </p:val>
                                        </p:tav>
                                        <p:tav tm="100000">
                                          <p:val>
                                            <p:fltVal val="1"/>
                                          </p:val>
                                        </p:tav>
                                      </p:tavLst>
                                    </p:anim>
                                    <p:anim calcmode="lin" valueType="num">
                                      <p:cBhvr>
                                        <p:cTn id="9" dur="125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52"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Scale>
                                      <p:cBhvr>
                                        <p:cTn id="1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3"/>
                                        </p:tgtEl>
                                        <p:attrNameLst>
                                          <p:attrName>ppt_x</p:attrName>
                                          <p:attrName>ppt_y</p:attrName>
                                        </p:attrNameLst>
                                      </p:cBhvr>
                                    </p:animMotion>
                                    <p:animEffect transition="in" filter="fade">
                                      <p:cBhvr>
                                        <p:cTn id="15" dur="1000"/>
                                        <p:tgtEl>
                                          <p:spTgt spid="23"/>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22" presetClass="entr" presetSubtype="2"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 calcmode="lin" valueType="num">
                                      <p:cBhvr>
                                        <p:cTn id="32" dur="1000" fill="hold"/>
                                        <p:tgtEl>
                                          <p:spTgt spid="25"/>
                                        </p:tgtEl>
                                        <p:attrNameLst>
                                          <p:attrName>style.rotation</p:attrName>
                                        </p:attrNameLst>
                                      </p:cBhvr>
                                      <p:tavLst>
                                        <p:tav tm="0">
                                          <p:val>
                                            <p:fltVal val="90"/>
                                          </p:val>
                                        </p:tav>
                                        <p:tav tm="100000">
                                          <p:val>
                                            <p:fltVal val="0"/>
                                          </p:val>
                                        </p:tav>
                                      </p:tavLst>
                                    </p:anim>
                                    <p:animEffect transition="in" filter="fade">
                                      <p:cBhvr>
                                        <p:cTn id="3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5069</TotalTime>
  <Words>2035</Words>
  <Application>Microsoft Office PowerPoint</Application>
  <PresentationFormat>Personalizado</PresentationFormat>
  <Paragraphs>266</Paragraphs>
  <Slides>32</Slides>
  <Notes>26</Notes>
  <HiddenSlides>0</HiddenSlides>
  <MMClips>1</MMClips>
  <ScaleCrop>false</ScaleCrop>
  <HeadingPairs>
    <vt:vector size="6" baseType="variant">
      <vt:variant>
        <vt:lpstr>Fuentes usadas</vt:lpstr>
      </vt:variant>
      <vt:variant>
        <vt:i4>15</vt:i4>
      </vt:variant>
      <vt:variant>
        <vt:lpstr>Tema</vt:lpstr>
      </vt:variant>
      <vt:variant>
        <vt:i4>10</vt:i4>
      </vt:variant>
      <vt:variant>
        <vt:lpstr>Títulos de diapositiva</vt:lpstr>
      </vt:variant>
      <vt:variant>
        <vt:i4>32</vt:i4>
      </vt:variant>
    </vt:vector>
  </HeadingPairs>
  <TitlesOfParts>
    <vt:vector size="57" baseType="lpstr">
      <vt:lpstr>DengXian</vt:lpstr>
      <vt:lpstr>DengXian Light</vt:lpstr>
      <vt:lpstr>Microsoft YaHei</vt:lpstr>
      <vt:lpstr>SimSun</vt:lpstr>
      <vt:lpstr>Arial</vt:lpstr>
      <vt:lpstr>Arial Black</vt:lpstr>
      <vt:lpstr>Calibri</vt:lpstr>
      <vt:lpstr>方正姚体</vt:lpstr>
      <vt:lpstr>Impact</vt:lpstr>
      <vt:lpstr>ITC Avant Garde Std Bk</vt:lpstr>
      <vt:lpstr>Segoe UI</vt:lpstr>
      <vt:lpstr>Signika</vt:lpstr>
      <vt:lpstr>张海山锐线体简</vt:lpstr>
      <vt:lpstr>方正兰亭细黑_GBK</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i201701069 (Sucasaca Mamani, Jean Carlo)</cp:lastModifiedBy>
  <cp:revision>3070</cp:revision>
  <dcterms:created xsi:type="dcterms:W3CDTF">2015-12-01T09:06:39Z</dcterms:created>
  <dcterms:modified xsi:type="dcterms:W3CDTF">2020-12-20T06:58:43Z</dcterms:modified>
</cp:coreProperties>
</file>